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tags/tag2.xml" ContentType="application/vnd.openxmlformats-officedocument.presentationml.tags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tags/tag3.xml" ContentType="application/vnd.openxmlformats-officedocument.presentationml.tags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65"/>
  </p:notesMasterIdLst>
  <p:sldIdLst>
    <p:sldId id="257" r:id="rId5"/>
    <p:sldId id="508" r:id="rId6"/>
    <p:sldId id="506" r:id="rId7"/>
    <p:sldId id="734" r:id="rId8"/>
    <p:sldId id="735" r:id="rId9"/>
    <p:sldId id="736" r:id="rId10"/>
    <p:sldId id="737" r:id="rId11"/>
    <p:sldId id="738" r:id="rId12"/>
    <p:sldId id="739" r:id="rId13"/>
    <p:sldId id="631" r:id="rId14"/>
    <p:sldId id="632" r:id="rId15"/>
    <p:sldId id="633" r:id="rId16"/>
    <p:sldId id="635" r:id="rId17"/>
    <p:sldId id="638" r:id="rId18"/>
    <p:sldId id="639" r:id="rId19"/>
    <p:sldId id="640" r:id="rId20"/>
    <p:sldId id="641" r:id="rId21"/>
    <p:sldId id="642" r:id="rId22"/>
    <p:sldId id="643" r:id="rId23"/>
    <p:sldId id="644" r:id="rId24"/>
    <p:sldId id="645" r:id="rId25"/>
    <p:sldId id="696" r:id="rId26"/>
    <p:sldId id="698" r:id="rId27"/>
    <p:sldId id="701" r:id="rId28"/>
    <p:sldId id="705" r:id="rId29"/>
    <p:sldId id="706" r:id="rId30"/>
    <p:sldId id="707" r:id="rId31"/>
    <p:sldId id="708" r:id="rId32"/>
    <p:sldId id="709" r:id="rId33"/>
    <p:sldId id="704" r:id="rId34"/>
    <p:sldId id="710" r:id="rId35"/>
    <p:sldId id="711" r:id="rId36"/>
    <p:sldId id="712" r:id="rId37"/>
    <p:sldId id="713" r:id="rId38"/>
    <p:sldId id="714" r:id="rId39"/>
    <p:sldId id="703" r:id="rId40"/>
    <p:sldId id="716" r:id="rId41"/>
    <p:sldId id="717" r:id="rId42"/>
    <p:sldId id="629" r:id="rId43"/>
    <p:sldId id="630" r:id="rId44"/>
    <p:sldId id="267" r:id="rId45"/>
    <p:sldId id="268" r:id="rId46"/>
    <p:sldId id="269" r:id="rId47"/>
    <p:sldId id="270" r:id="rId48"/>
    <p:sldId id="271" r:id="rId49"/>
    <p:sldId id="513" r:id="rId50"/>
    <p:sldId id="514" r:id="rId51"/>
    <p:sldId id="272" r:id="rId52"/>
    <p:sldId id="273" r:id="rId53"/>
    <p:sldId id="274" r:id="rId54"/>
    <p:sldId id="275" r:id="rId55"/>
    <p:sldId id="276" r:id="rId56"/>
    <p:sldId id="515" r:id="rId57"/>
    <p:sldId id="516" r:id="rId58"/>
    <p:sldId id="277" r:id="rId59"/>
    <p:sldId id="278" r:id="rId60"/>
    <p:sldId id="279" r:id="rId61"/>
    <p:sldId id="280" r:id="rId62"/>
    <p:sldId id="722" r:id="rId63"/>
    <p:sldId id="723" r:id="rId64"/>
    <p:sldId id="724" r:id="rId65"/>
    <p:sldId id="517" r:id="rId66"/>
    <p:sldId id="518" r:id="rId67"/>
    <p:sldId id="281" r:id="rId68"/>
    <p:sldId id="282" r:id="rId69"/>
    <p:sldId id="283" r:id="rId70"/>
    <p:sldId id="284" r:id="rId71"/>
    <p:sldId id="285" r:id="rId72"/>
    <p:sldId id="519" r:id="rId73"/>
    <p:sldId id="520" r:id="rId74"/>
    <p:sldId id="286" r:id="rId75"/>
    <p:sldId id="287" r:id="rId76"/>
    <p:sldId id="288" r:id="rId77"/>
    <p:sldId id="289" r:id="rId78"/>
    <p:sldId id="290" r:id="rId79"/>
    <p:sldId id="291" r:id="rId80"/>
    <p:sldId id="292" r:id="rId81"/>
    <p:sldId id="293" r:id="rId82"/>
    <p:sldId id="294" r:id="rId83"/>
    <p:sldId id="295" r:id="rId84"/>
    <p:sldId id="296" r:id="rId85"/>
    <p:sldId id="521" r:id="rId86"/>
    <p:sldId id="522" r:id="rId87"/>
    <p:sldId id="297" r:id="rId88"/>
    <p:sldId id="298" r:id="rId89"/>
    <p:sldId id="523" r:id="rId90"/>
    <p:sldId id="524" r:id="rId91"/>
    <p:sldId id="299" r:id="rId92"/>
    <p:sldId id="300" r:id="rId93"/>
    <p:sldId id="301" r:id="rId94"/>
    <p:sldId id="525" r:id="rId95"/>
    <p:sldId id="526" r:id="rId96"/>
    <p:sldId id="302" r:id="rId97"/>
    <p:sldId id="303" r:id="rId98"/>
    <p:sldId id="304" r:id="rId99"/>
    <p:sldId id="305" r:id="rId100"/>
    <p:sldId id="527" r:id="rId101"/>
    <p:sldId id="528" r:id="rId102"/>
    <p:sldId id="306" r:id="rId103"/>
    <p:sldId id="307" r:id="rId104"/>
    <p:sldId id="529" r:id="rId105"/>
    <p:sldId id="530" r:id="rId106"/>
    <p:sldId id="308" r:id="rId107"/>
    <p:sldId id="309" r:id="rId108"/>
    <p:sldId id="310" r:id="rId109"/>
    <p:sldId id="311" r:id="rId110"/>
    <p:sldId id="312" r:id="rId111"/>
    <p:sldId id="313" r:id="rId112"/>
    <p:sldId id="314" r:id="rId113"/>
    <p:sldId id="718" r:id="rId114"/>
    <p:sldId id="719" r:id="rId115"/>
    <p:sldId id="531" r:id="rId116"/>
    <p:sldId id="532" r:id="rId117"/>
    <p:sldId id="315" r:id="rId118"/>
    <p:sldId id="316" r:id="rId119"/>
    <p:sldId id="533" r:id="rId120"/>
    <p:sldId id="534" r:id="rId121"/>
    <p:sldId id="317" r:id="rId122"/>
    <p:sldId id="318" r:id="rId123"/>
    <p:sldId id="319" r:id="rId124"/>
    <p:sldId id="320" r:id="rId125"/>
    <p:sldId id="321" r:id="rId126"/>
    <p:sldId id="322" r:id="rId127"/>
    <p:sldId id="720" r:id="rId128"/>
    <p:sldId id="721" r:id="rId129"/>
    <p:sldId id="535" r:id="rId130"/>
    <p:sldId id="536" r:id="rId131"/>
    <p:sldId id="323" r:id="rId132"/>
    <p:sldId id="324" r:id="rId133"/>
    <p:sldId id="325" r:id="rId134"/>
    <p:sldId id="728" r:id="rId135"/>
    <p:sldId id="727" r:id="rId136"/>
    <p:sldId id="730" r:id="rId137"/>
    <p:sldId id="537" r:id="rId138"/>
    <p:sldId id="538" r:id="rId139"/>
    <p:sldId id="326" r:id="rId140"/>
    <p:sldId id="327" r:id="rId141"/>
    <p:sldId id="732" r:id="rId142"/>
    <p:sldId id="731" r:id="rId143"/>
    <p:sldId id="729" r:id="rId144"/>
    <p:sldId id="539" r:id="rId145"/>
    <p:sldId id="540" r:id="rId146"/>
    <p:sldId id="328" r:id="rId147"/>
    <p:sldId id="329" r:id="rId148"/>
    <p:sldId id="330" r:id="rId149"/>
    <p:sldId id="331" r:id="rId150"/>
    <p:sldId id="733" r:id="rId151"/>
    <p:sldId id="725" r:id="rId152"/>
    <p:sldId id="726" r:id="rId153"/>
    <p:sldId id="541" r:id="rId154"/>
    <p:sldId id="511" r:id="rId155"/>
    <p:sldId id="569" r:id="rId156"/>
    <p:sldId id="570" r:id="rId157"/>
    <p:sldId id="571" r:id="rId158"/>
    <p:sldId id="572" r:id="rId159"/>
    <p:sldId id="573" r:id="rId160"/>
    <p:sldId id="574" r:id="rId161"/>
    <p:sldId id="575" r:id="rId162"/>
    <p:sldId id="576" r:id="rId163"/>
    <p:sldId id="542" r:id="rId164"/>
    <p:sldId id="543" r:id="rId165"/>
    <p:sldId id="577" r:id="rId166"/>
    <p:sldId id="578" r:id="rId167"/>
    <p:sldId id="579" r:id="rId168"/>
    <p:sldId id="580" r:id="rId169"/>
    <p:sldId id="581" r:id="rId170"/>
    <p:sldId id="582" r:id="rId171"/>
    <p:sldId id="584" r:id="rId172"/>
    <p:sldId id="585" r:id="rId173"/>
    <p:sldId id="544" r:id="rId174"/>
    <p:sldId id="545" r:id="rId175"/>
    <p:sldId id="586" r:id="rId176"/>
    <p:sldId id="587" r:id="rId177"/>
    <p:sldId id="588" r:id="rId178"/>
    <p:sldId id="589" r:id="rId179"/>
    <p:sldId id="590" r:id="rId180"/>
    <p:sldId id="591" r:id="rId181"/>
    <p:sldId id="592" r:id="rId182"/>
    <p:sldId id="593" r:id="rId183"/>
    <p:sldId id="546" r:id="rId184"/>
    <p:sldId id="547" r:id="rId185"/>
    <p:sldId id="594" r:id="rId186"/>
    <p:sldId id="548" r:id="rId187"/>
    <p:sldId id="549" r:id="rId188"/>
    <p:sldId id="595" r:id="rId189"/>
    <p:sldId id="596" r:id="rId190"/>
    <p:sldId id="597" r:id="rId191"/>
    <p:sldId id="598" r:id="rId192"/>
    <p:sldId id="599" r:id="rId193"/>
    <p:sldId id="600" r:id="rId194"/>
    <p:sldId id="601" r:id="rId195"/>
    <p:sldId id="602" r:id="rId196"/>
    <p:sldId id="603" r:id="rId197"/>
    <p:sldId id="604" r:id="rId198"/>
    <p:sldId id="605" r:id="rId199"/>
    <p:sldId id="550" r:id="rId200"/>
    <p:sldId id="512" r:id="rId201"/>
    <p:sldId id="606" r:id="rId202"/>
    <p:sldId id="607" r:id="rId203"/>
    <p:sldId id="608" r:id="rId204"/>
    <p:sldId id="609" r:id="rId205"/>
    <p:sldId id="610" r:id="rId206"/>
    <p:sldId id="611" r:id="rId207"/>
    <p:sldId id="612" r:id="rId208"/>
    <p:sldId id="613" r:id="rId209"/>
    <p:sldId id="614" r:id="rId210"/>
    <p:sldId id="551" r:id="rId211"/>
    <p:sldId id="552" r:id="rId212"/>
    <p:sldId id="615" r:id="rId213"/>
    <p:sldId id="616" r:id="rId214"/>
    <p:sldId id="617" r:id="rId215"/>
    <p:sldId id="553" r:id="rId216"/>
    <p:sldId id="554" r:id="rId217"/>
    <p:sldId id="618" r:id="rId218"/>
    <p:sldId id="619" r:id="rId219"/>
    <p:sldId id="620" r:id="rId220"/>
    <p:sldId id="621" r:id="rId221"/>
    <p:sldId id="555" r:id="rId222"/>
    <p:sldId id="556" r:id="rId223"/>
    <p:sldId id="622" r:id="rId224"/>
    <p:sldId id="623" r:id="rId225"/>
    <p:sldId id="624" r:id="rId226"/>
    <p:sldId id="625" r:id="rId227"/>
    <p:sldId id="626" r:id="rId228"/>
    <p:sldId id="557" r:id="rId229"/>
    <p:sldId id="558" r:id="rId230"/>
    <p:sldId id="627" r:id="rId231"/>
    <p:sldId id="628" r:id="rId232"/>
    <p:sldId id="332" r:id="rId233"/>
    <p:sldId id="559" r:id="rId234"/>
    <p:sldId id="560" r:id="rId235"/>
    <p:sldId id="334" r:id="rId236"/>
    <p:sldId id="335" r:id="rId237"/>
    <p:sldId id="336" r:id="rId238"/>
    <p:sldId id="337" r:id="rId239"/>
    <p:sldId id="338" r:id="rId240"/>
    <p:sldId id="561" r:id="rId241"/>
    <p:sldId id="562" r:id="rId242"/>
    <p:sldId id="339" r:id="rId243"/>
    <p:sldId id="340" r:id="rId244"/>
    <p:sldId id="563" r:id="rId245"/>
    <p:sldId id="564" r:id="rId246"/>
    <p:sldId id="341" r:id="rId247"/>
    <p:sldId id="342" r:id="rId248"/>
    <p:sldId id="343" r:id="rId249"/>
    <p:sldId id="344" r:id="rId250"/>
    <p:sldId id="565" r:id="rId251"/>
    <p:sldId id="566" r:id="rId252"/>
    <p:sldId id="345" r:id="rId253"/>
    <p:sldId id="346" r:id="rId254"/>
    <p:sldId id="347" r:id="rId255"/>
    <p:sldId id="348" r:id="rId256"/>
    <p:sldId id="349" r:id="rId257"/>
    <p:sldId id="350" r:id="rId258"/>
    <p:sldId id="567" r:id="rId259"/>
    <p:sldId id="568" r:id="rId260"/>
    <p:sldId id="352" r:id="rId261"/>
    <p:sldId id="353" r:id="rId262"/>
    <p:sldId id="354" r:id="rId263"/>
    <p:sldId id="477" r:id="rId2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734"/>
            <p14:sldId id="735"/>
            <p14:sldId id="736"/>
            <p14:sldId id="737"/>
            <p14:sldId id="738"/>
            <p14:sldId id="739"/>
            <p14:sldId id="631"/>
            <p14:sldId id="632"/>
            <p14:sldId id="633"/>
            <p14:sldId id="635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  <p14:sldId id="696"/>
            <p14:sldId id="698"/>
            <p14:sldId id="701"/>
            <p14:sldId id="705"/>
            <p14:sldId id="706"/>
            <p14:sldId id="707"/>
            <p14:sldId id="708"/>
            <p14:sldId id="709"/>
            <p14:sldId id="704"/>
            <p14:sldId id="710"/>
            <p14:sldId id="711"/>
            <p14:sldId id="712"/>
            <p14:sldId id="713"/>
            <p14:sldId id="714"/>
            <p14:sldId id="703"/>
            <p14:sldId id="716"/>
            <p14:sldId id="717"/>
            <p14:sldId id="629"/>
            <p14:sldId id="630"/>
            <p14:sldId id="267"/>
            <p14:sldId id="268"/>
            <p14:sldId id="269"/>
            <p14:sldId id="270"/>
            <p14:sldId id="271"/>
            <p14:sldId id="513"/>
            <p14:sldId id="514"/>
            <p14:sldId id="272"/>
            <p14:sldId id="273"/>
            <p14:sldId id="274"/>
            <p14:sldId id="275"/>
            <p14:sldId id="276"/>
            <p14:sldId id="515"/>
            <p14:sldId id="516"/>
            <p14:sldId id="277"/>
            <p14:sldId id="278"/>
            <p14:sldId id="279"/>
            <p14:sldId id="280"/>
            <p14:sldId id="722"/>
            <p14:sldId id="723"/>
            <p14:sldId id="724"/>
            <p14:sldId id="517"/>
            <p14:sldId id="518"/>
            <p14:sldId id="281"/>
            <p14:sldId id="282"/>
            <p14:sldId id="283"/>
            <p14:sldId id="284"/>
            <p14:sldId id="285"/>
            <p14:sldId id="519"/>
            <p14:sldId id="520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521"/>
            <p14:sldId id="522"/>
            <p14:sldId id="297"/>
            <p14:sldId id="298"/>
            <p14:sldId id="523"/>
            <p14:sldId id="524"/>
            <p14:sldId id="299"/>
            <p14:sldId id="300"/>
            <p14:sldId id="301"/>
            <p14:sldId id="525"/>
            <p14:sldId id="526"/>
            <p14:sldId id="302"/>
            <p14:sldId id="303"/>
            <p14:sldId id="304"/>
            <p14:sldId id="305"/>
            <p14:sldId id="527"/>
            <p14:sldId id="528"/>
            <p14:sldId id="306"/>
            <p14:sldId id="307"/>
            <p14:sldId id="529"/>
            <p14:sldId id="530"/>
            <p14:sldId id="308"/>
            <p14:sldId id="309"/>
            <p14:sldId id="310"/>
            <p14:sldId id="311"/>
            <p14:sldId id="312"/>
            <p14:sldId id="313"/>
            <p14:sldId id="314"/>
            <p14:sldId id="718"/>
            <p14:sldId id="719"/>
            <p14:sldId id="531"/>
            <p14:sldId id="532"/>
            <p14:sldId id="315"/>
            <p14:sldId id="316"/>
            <p14:sldId id="533"/>
            <p14:sldId id="534"/>
            <p14:sldId id="317"/>
            <p14:sldId id="318"/>
            <p14:sldId id="319"/>
            <p14:sldId id="320"/>
            <p14:sldId id="321"/>
            <p14:sldId id="322"/>
            <p14:sldId id="720"/>
            <p14:sldId id="721"/>
            <p14:sldId id="535"/>
            <p14:sldId id="536"/>
            <p14:sldId id="323"/>
            <p14:sldId id="324"/>
            <p14:sldId id="325"/>
            <p14:sldId id="728"/>
            <p14:sldId id="727"/>
            <p14:sldId id="730"/>
            <p14:sldId id="537"/>
            <p14:sldId id="538"/>
            <p14:sldId id="326"/>
            <p14:sldId id="327"/>
            <p14:sldId id="732"/>
            <p14:sldId id="731"/>
            <p14:sldId id="729"/>
            <p14:sldId id="539"/>
            <p14:sldId id="540"/>
            <p14:sldId id="328"/>
            <p14:sldId id="329"/>
            <p14:sldId id="330"/>
            <p14:sldId id="331"/>
            <p14:sldId id="733"/>
            <p14:sldId id="725"/>
            <p14:sldId id="726"/>
            <p14:sldId id="541"/>
            <p14:sldId id="511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42"/>
            <p14:sldId id="543"/>
            <p14:sldId id="577"/>
            <p14:sldId id="578"/>
            <p14:sldId id="579"/>
            <p14:sldId id="580"/>
            <p14:sldId id="581"/>
            <p14:sldId id="582"/>
            <p14:sldId id="584"/>
            <p14:sldId id="585"/>
            <p14:sldId id="544"/>
            <p14:sldId id="54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46"/>
            <p14:sldId id="547"/>
            <p14:sldId id="594"/>
            <p14:sldId id="548"/>
            <p14:sldId id="549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550"/>
            <p14:sldId id="512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551"/>
            <p14:sldId id="552"/>
            <p14:sldId id="615"/>
            <p14:sldId id="616"/>
            <p14:sldId id="617"/>
            <p14:sldId id="553"/>
            <p14:sldId id="554"/>
            <p14:sldId id="618"/>
            <p14:sldId id="619"/>
            <p14:sldId id="620"/>
            <p14:sldId id="621"/>
            <p14:sldId id="555"/>
            <p14:sldId id="556"/>
            <p14:sldId id="622"/>
            <p14:sldId id="623"/>
            <p14:sldId id="624"/>
            <p14:sldId id="625"/>
            <p14:sldId id="626"/>
            <p14:sldId id="557"/>
            <p14:sldId id="558"/>
            <p14:sldId id="627"/>
            <p14:sldId id="628"/>
            <p14:sldId id="332"/>
            <p14:sldId id="559"/>
            <p14:sldId id="560"/>
            <p14:sldId id="334"/>
            <p14:sldId id="335"/>
            <p14:sldId id="336"/>
            <p14:sldId id="337"/>
            <p14:sldId id="338"/>
            <p14:sldId id="561"/>
            <p14:sldId id="562"/>
            <p14:sldId id="339"/>
            <p14:sldId id="340"/>
            <p14:sldId id="563"/>
            <p14:sldId id="564"/>
            <p14:sldId id="341"/>
            <p14:sldId id="342"/>
            <p14:sldId id="343"/>
            <p14:sldId id="344"/>
            <p14:sldId id="565"/>
            <p14:sldId id="566"/>
            <p14:sldId id="345"/>
            <p14:sldId id="346"/>
            <p14:sldId id="347"/>
            <p14:sldId id="348"/>
            <p14:sldId id="349"/>
            <p14:sldId id="350"/>
            <p14:sldId id="567"/>
            <p14:sldId id="568"/>
            <p14:sldId id="352"/>
            <p14:sldId id="353"/>
            <p14:sldId id="354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74115" autoAdjust="0"/>
  </p:normalViewPr>
  <p:slideViewPr>
    <p:cSldViewPr snapToGrid="0" showGuides="1">
      <p:cViewPr varScale="1">
        <p:scale>
          <a:sx n="67" d="100"/>
          <a:sy n="67" d="100"/>
        </p:scale>
        <p:origin x="6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205" Type="http://schemas.openxmlformats.org/officeDocument/2006/relationships/slide" Target="slides/slide201.xml"/><Relationship Id="rId226" Type="http://schemas.openxmlformats.org/officeDocument/2006/relationships/slide" Target="slides/slide222.xml"/><Relationship Id="rId247" Type="http://schemas.openxmlformats.org/officeDocument/2006/relationships/slide" Target="slides/slide243.xml"/><Relationship Id="rId107" Type="http://schemas.openxmlformats.org/officeDocument/2006/relationships/slide" Target="slides/slide103.xml"/><Relationship Id="rId268" Type="http://schemas.openxmlformats.org/officeDocument/2006/relationships/viewProps" Target="viewProps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16" Type="http://schemas.openxmlformats.org/officeDocument/2006/relationships/slide" Target="slides/slide212.xml"/><Relationship Id="rId237" Type="http://schemas.openxmlformats.org/officeDocument/2006/relationships/slide" Target="slides/slide233.xml"/><Relationship Id="rId258" Type="http://schemas.openxmlformats.org/officeDocument/2006/relationships/slide" Target="slides/slide254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92" Type="http://schemas.openxmlformats.org/officeDocument/2006/relationships/slide" Target="slides/slide188.xml"/><Relationship Id="rId206" Type="http://schemas.openxmlformats.org/officeDocument/2006/relationships/slide" Target="slides/slide202.xml"/><Relationship Id="rId227" Type="http://schemas.openxmlformats.org/officeDocument/2006/relationships/slide" Target="slides/slide223.xml"/><Relationship Id="rId248" Type="http://schemas.openxmlformats.org/officeDocument/2006/relationships/slide" Target="slides/slide244.xml"/><Relationship Id="rId269" Type="http://schemas.openxmlformats.org/officeDocument/2006/relationships/theme" Target="theme/theme1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slide" Target="slides/slide178.xml"/><Relationship Id="rId217" Type="http://schemas.openxmlformats.org/officeDocument/2006/relationships/slide" Target="slides/slide213.xml"/><Relationship Id="rId6" Type="http://schemas.openxmlformats.org/officeDocument/2006/relationships/slide" Target="slides/slide2.xml"/><Relationship Id="rId238" Type="http://schemas.openxmlformats.org/officeDocument/2006/relationships/slide" Target="slides/slide234.xml"/><Relationship Id="rId259" Type="http://schemas.openxmlformats.org/officeDocument/2006/relationships/slide" Target="slides/slide255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270" Type="http://schemas.openxmlformats.org/officeDocument/2006/relationships/tableStyles" Target="tableStyles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202" Type="http://schemas.openxmlformats.org/officeDocument/2006/relationships/slide" Target="slides/slide198.xml"/><Relationship Id="rId207" Type="http://schemas.openxmlformats.org/officeDocument/2006/relationships/slide" Target="slides/slide203.xml"/><Relationship Id="rId223" Type="http://schemas.openxmlformats.org/officeDocument/2006/relationships/slide" Target="slides/slide219.xml"/><Relationship Id="rId228" Type="http://schemas.openxmlformats.org/officeDocument/2006/relationships/slide" Target="slides/slide224.xml"/><Relationship Id="rId244" Type="http://schemas.openxmlformats.org/officeDocument/2006/relationships/slide" Target="slides/slide240.xml"/><Relationship Id="rId249" Type="http://schemas.openxmlformats.org/officeDocument/2006/relationships/slide" Target="slides/slide24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260" Type="http://schemas.openxmlformats.org/officeDocument/2006/relationships/slide" Target="slides/slide256.xml"/><Relationship Id="rId265" Type="http://schemas.openxmlformats.org/officeDocument/2006/relationships/notesMaster" Target="notesMasters/notesMaster1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13" Type="http://schemas.openxmlformats.org/officeDocument/2006/relationships/slide" Target="slides/slide209.xml"/><Relationship Id="rId218" Type="http://schemas.openxmlformats.org/officeDocument/2006/relationships/slide" Target="slides/slide214.xml"/><Relationship Id="rId234" Type="http://schemas.openxmlformats.org/officeDocument/2006/relationships/slide" Target="slides/slide230.xml"/><Relationship Id="rId239" Type="http://schemas.openxmlformats.org/officeDocument/2006/relationships/slide" Target="slides/slide235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50" Type="http://schemas.openxmlformats.org/officeDocument/2006/relationships/slide" Target="slides/slide246.xml"/><Relationship Id="rId255" Type="http://schemas.openxmlformats.org/officeDocument/2006/relationships/slide" Target="slides/slide251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199" Type="http://schemas.openxmlformats.org/officeDocument/2006/relationships/slide" Target="slides/slide195.xml"/><Relationship Id="rId203" Type="http://schemas.openxmlformats.org/officeDocument/2006/relationships/slide" Target="slides/slide199.xml"/><Relationship Id="rId208" Type="http://schemas.openxmlformats.org/officeDocument/2006/relationships/slide" Target="slides/slide204.xml"/><Relationship Id="rId229" Type="http://schemas.openxmlformats.org/officeDocument/2006/relationships/slide" Target="slides/slide225.xml"/><Relationship Id="rId19" Type="http://schemas.openxmlformats.org/officeDocument/2006/relationships/slide" Target="slides/slide15.xml"/><Relationship Id="rId224" Type="http://schemas.openxmlformats.org/officeDocument/2006/relationships/slide" Target="slides/slide220.xml"/><Relationship Id="rId240" Type="http://schemas.openxmlformats.org/officeDocument/2006/relationships/slide" Target="slides/slide236.xml"/><Relationship Id="rId245" Type="http://schemas.openxmlformats.org/officeDocument/2006/relationships/slide" Target="slides/slide241.xml"/><Relationship Id="rId261" Type="http://schemas.openxmlformats.org/officeDocument/2006/relationships/slide" Target="slides/slide257.xml"/><Relationship Id="rId266" Type="http://schemas.openxmlformats.org/officeDocument/2006/relationships/commentAuthors" Target="commentAuthors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219" Type="http://schemas.openxmlformats.org/officeDocument/2006/relationships/slide" Target="slides/slide215.xml"/><Relationship Id="rId3" Type="http://schemas.openxmlformats.org/officeDocument/2006/relationships/customXml" Target="../customXml/item3.xml"/><Relationship Id="rId214" Type="http://schemas.openxmlformats.org/officeDocument/2006/relationships/slide" Target="slides/slide210.xml"/><Relationship Id="rId230" Type="http://schemas.openxmlformats.org/officeDocument/2006/relationships/slide" Target="slides/slide226.xml"/><Relationship Id="rId235" Type="http://schemas.openxmlformats.org/officeDocument/2006/relationships/slide" Target="slides/slide231.xml"/><Relationship Id="rId251" Type="http://schemas.openxmlformats.org/officeDocument/2006/relationships/slide" Target="slides/slide247.xml"/><Relationship Id="rId256" Type="http://schemas.openxmlformats.org/officeDocument/2006/relationships/slide" Target="slides/slide252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slide" Target="slides/slide191.xml"/><Relationship Id="rId209" Type="http://schemas.openxmlformats.org/officeDocument/2006/relationships/slide" Target="slides/slide205.xml"/><Relationship Id="rId190" Type="http://schemas.openxmlformats.org/officeDocument/2006/relationships/slide" Target="slides/slide186.xml"/><Relationship Id="rId204" Type="http://schemas.openxmlformats.org/officeDocument/2006/relationships/slide" Target="slides/slide200.xml"/><Relationship Id="rId220" Type="http://schemas.openxmlformats.org/officeDocument/2006/relationships/slide" Target="slides/slide216.xml"/><Relationship Id="rId225" Type="http://schemas.openxmlformats.org/officeDocument/2006/relationships/slide" Target="slides/slide221.xml"/><Relationship Id="rId241" Type="http://schemas.openxmlformats.org/officeDocument/2006/relationships/slide" Target="slides/slide237.xml"/><Relationship Id="rId246" Type="http://schemas.openxmlformats.org/officeDocument/2006/relationships/slide" Target="slides/slide242.xml"/><Relationship Id="rId267" Type="http://schemas.openxmlformats.org/officeDocument/2006/relationships/presProps" Target="presProp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262" Type="http://schemas.openxmlformats.org/officeDocument/2006/relationships/slide" Target="slides/slide258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10" Type="http://schemas.openxmlformats.org/officeDocument/2006/relationships/slide" Target="slides/slide206.xml"/><Relationship Id="rId215" Type="http://schemas.openxmlformats.org/officeDocument/2006/relationships/slide" Target="slides/slide211.xml"/><Relationship Id="rId236" Type="http://schemas.openxmlformats.org/officeDocument/2006/relationships/slide" Target="slides/slide232.xml"/><Relationship Id="rId257" Type="http://schemas.openxmlformats.org/officeDocument/2006/relationships/slide" Target="slides/slide253.xml"/><Relationship Id="rId26" Type="http://schemas.openxmlformats.org/officeDocument/2006/relationships/slide" Target="slides/slide22.xml"/><Relationship Id="rId231" Type="http://schemas.openxmlformats.org/officeDocument/2006/relationships/slide" Target="slides/slide227.xml"/><Relationship Id="rId252" Type="http://schemas.openxmlformats.org/officeDocument/2006/relationships/slide" Target="slides/slide248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slide" Target="slides/slide192.xml"/><Relationship Id="rId200" Type="http://schemas.openxmlformats.org/officeDocument/2006/relationships/slide" Target="slides/slide196.xml"/><Relationship Id="rId16" Type="http://schemas.openxmlformats.org/officeDocument/2006/relationships/slide" Target="slides/slide12.xml"/><Relationship Id="rId221" Type="http://schemas.openxmlformats.org/officeDocument/2006/relationships/slide" Target="slides/slide217.xml"/><Relationship Id="rId242" Type="http://schemas.openxmlformats.org/officeDocument/2006/relationships/slide" Target="slides/slide238.xml"/><Relationship Id="rId263" Type="http://schemas.openxmlformats.org/officeDocument/2006/relationships/slide" Target="slides/slide259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slide" Target="slides/slide182.xml"/><Relationship Id="rId211" Type="http://schemas.openxmlformats.org/officeDocument/2006/relationships/slide" Target="slides/slide207.xml"/><Relationship Id="rId232" Type="http://schemas.openxmlformats.org/officeDocument/2006/relationships/slide" Target="slides/slide228.xml"/><Relationship Id="rId253" Type="http://schemas.openxmlformats.org/officeDocument/2006/relationships/slide" Target="slides/slide249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97" Type="http://schemas.openxmlformats.org/officeDocument/2006/relationships/slide" Target="slides/slide193.xml"/><Relationship Id="rId201" Type="http://schemas.openxmlformats.org/officeDocument/2006/relationships/slide" Target="slides/slide197.xml"/><Relationship Id="rId222" Type="http://schemas.openxmlformats.org/officeDocument/2006/relationships/slide" Target="slides/slide218.xml"/><Relationship Id="rId243" Type="http://schemas.openxmlformats.org/officeDocument/2006/relationships/slide" Target="slides/slide239.xml"/><Relationship Id="rId264" Type="http://schemas.openxmlformats.org/officeDocument/2006/relationships/slide" Target="slides/slide260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87" Type="http://schemas.openxmlformats.org/officeDocument/2006/relationships/slide" Target="slides/slide183.xml"/><Relationship Id="rId1" Type="http://schemas.openxmlformats.org/officeDocument/2006/relationships/customXml" Target="../customXml/item1.xml"/><Relationship Id="rId212" Type="http://schemas.openxmlformats.org/officeDocument/2006/relationships/slide" Target="slides/slide208.xml"/><Relationship Id="rId233" Type="http://schemas.openxmlformats.org/officeDocument/2006/relationships/slide" Target="slides/slide229.xml"/><Relationship Id="rId254" Type="http://schemas.openxmlformats.org/officeDocument/2006/relationships/slide" Target="slides/slide2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195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76144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102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7742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2094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7155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buy two equal-sized boxes of cereal. In one week, my family eats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box of Weet-o-flakes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box of Corn Puffs for breakfast. How many boxes of cereal do we eat in total in one week?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additional support you can use the stem sentence: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___ equal parts, and we have eaten ___ of them.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7267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1060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You can’t add fractions with different denominators. Discuss whether you agree or disagree.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(You can add fractions with different denominators, but you need to convert to a common denominator in order to do this.)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7169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a tank of petrol in my car. I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a tank driving to see my friend. What fraction of a tank of petrol remains?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4630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 add or subtract fractions with different denominators, first convert to fractions with a common denominator.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3215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331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29667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lvl="0" indent="-171450">
                  <a:buFont typeface="Arial" panose="020B0604020202020204" pitchFamily="34" charset="0"/>
                  <a:buChar char="•"/>
                </a:pP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75893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70525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29495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pie chart shows how much of the evening viewing time is spent on different types of programmes.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the viewing time was spent on news?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2679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wall are blue tiles,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wall are red tiles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wall are yellow tiles, what fraction of the wall are white tiles?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810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05198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64701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Jack and Jane are tiling identical sized walls.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Jack has tiled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his wall and Jane has tiled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her wall.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Who has tiled the larger area?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9665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Are Jack’s and Jane’s claims correct?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7261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So, which is larger, two-thirds or three-fifths?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30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simplest form in this family of fractions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simplest form in this family of fractions is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8472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So, which is larger, two-thirds or three-fifths?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25186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if the walls that Jack and Jane were tiling were different sizes? Who has tiled the larger share now?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6773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2918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75481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11309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15883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994618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87825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Did converting to a common denominator help us compare? 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Did using reasoning by drawing and placing on a number line help us compare? 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Which strategy is best here?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9094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34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simplest form in this family of fractions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simplest form in this family of fractions is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4705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807776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86362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952294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63587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82662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 the fractions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Which is greater?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49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Danny and Dev had identical bottles of juice. Danny drank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his juice. Dev drank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his juice. Who drank more of their juice?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46909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6A7C8E8A-85C7-47BD-AFEA-C0DF946DDB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55352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88816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Can I conclude that, because I know that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 4/6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&lt;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,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 must also know that 1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 4/6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&lt; 1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?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037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simplest form in this family of fractions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simplest form in this family of fractions is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06913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41861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142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939215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Sort the pairs of equations according to the method you would use to compare them.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77595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Which side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does the fraction sit?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much of the whole is this? Is it the large part or the small part?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it quite a big part of the whole or quite a small part of the whole?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far away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fraction?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47903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each sequence, tick the correct box to show if the fractions in each pattern are increasing, decreasing or neither.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72957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Use these number cards to make two different fractions that complete the inequality statement.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93917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6A7C8E8A-85C7-47BD-AFEA-C0DF946DDB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147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15702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879509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507132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183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3218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151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818337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919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one of the quarters is made half as long (represented by the question mark), what fraction of the whole will one of the new equal parts be?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07928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one of the thirds is made half as long, what fraction of the whole will one of the new equal parts be?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were three equal parts in the whole, each of the three parts was halved, so now we have six equal parts in the whole.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65286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of the whole is represented by the part with the question mark?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02787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7150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multiplying unit fractions, multiply the denominators.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 multiplying unit fractions, the product is smaller than the fractions being multiplied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23570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equal part is represented by the question mark?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48354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23478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17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21827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161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179823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Rudi drank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litre bottle of juice. What fraction of a litre did Rudi drink?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Rudi drank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a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1/3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litre bottle of juice. What fraction of a litre did Rudi drink?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13973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parts are shaded in total?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18587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21658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64608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21349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65105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8426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these models. What calculations do they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91763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901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29559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171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775146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17090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same?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different?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04180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same?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different?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307358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division expression can I use to represent this?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54447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55331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57592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divide a fraction by a whole number, we can change it to an equivalent multiplication. To divide by five, we can multiply by one-fifth.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82854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00306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665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71168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181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53087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48683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087686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184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416399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six one-eighths.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If we divide six one-eighths into two equal groups, then each of the groups has three one-eighths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in it.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6/8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six one-eighths.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If we divide six one-eighths into two equal groups, then each of the groups has three one-eighths or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1/8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in it.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1181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60072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34999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50416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Summarise what is happening using the unitising language: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four one-twelfths.  If we divide four one-twelfths into two equal groups, then each of the groups is two one-twelfths, because four divided by two is two.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Summarise what is happening using the unitising language: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four one-twelfths.  If we divide four one-twelfths into two equal groups, then each of the groups is two one-twelfths, because four divided by two is two.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44789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Summarise what is happening using the unitising language: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six one-sevenths. If we divide six one-sevenths into three equal groups, then each of the groups is two one-sevenths because six divided by three is two.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Summarise what is happening using the unitising language: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6/7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six one-sevenths. If we divide six one-sevenths into three equal groups, then each of the groups is two one-sevenths because six divided by three is two.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75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88693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04193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17660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59362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71696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53498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1500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115525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78182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28996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10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fraction can be simplified when the numerator and denominator have a common factor other than one.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write a fraction in its simplest form, divide both the numerator and denominator by their highest common factor.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63939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00487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Nevaeh is watching a film on her tablet. Estimate the percentage of the film that she has watched so far.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we tell how long it will take to watch the rest of the film?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03764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icon shows how much power Evie has left in her phone battery. Approximately what percentage of the power remains?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32290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diagram shows the percentage of a race that Finn has run so far. About what percentage of the race has Finn already run?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91295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plan shows the part of a city where buildings have been damaged by an earthquake. Estimate the percentage of the city that has suffered earthquake damage.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17655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two children have walked about the same distance so far?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two children have walked about the same percentage of their journey?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has walked the furthest?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has completed the greatest percentage of their walk?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is less than 50% of the way through their walk to school?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has walked the shortest distance so far?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30869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01374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208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707973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26673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54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Simran is simplifying 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She divides both the numerator and the denominator by 2 to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Then she divides both the denominator and the numerator by 2 again. Simran 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as her simplified fraction.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Sam simplifies the same fraction. He divides both the numerator and the denominator by 4. Sam 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as his simplified fraction.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is the same?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is different?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Simran is simplifying the fraction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8/12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She divides both the numerator and the denominator by 2 to get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4/6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Then she divides both the denominator and the numerator by 2 again. Simran has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2/3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as her simplified fraction.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Sam simplifies the same fraction. He divides both the numerator and the denominator by 4. Sam has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2/3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as his simplified fraction.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is the same?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is different?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84473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11364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54839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012830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46135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07636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19255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99105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561592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134311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2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simplest form in this family of fractions is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621457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17737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93883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60571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64361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786429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262923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Shade 70% of each of these shapes.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28229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percentage of the beads in this bracelet are red?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56467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a pattern of tiles on a bathroom wall. Clare says, ‘12% of the tiles have flowers on them.’ Explain why Clare’s reasoning is incorrect.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47690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931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simplest form in this family of fractions is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609098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231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852188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Zara is doing a 420 km charity bike ride. So far, she has completed 50% of the route. How far has she cycled?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18763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Rishi has completed 10% of the same bike ride. How far has Rishi cycled?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33322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has completed 1% of the same bike ride. How far has he cycled?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19615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32326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02947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707968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238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61191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92841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11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simplest form in this family of fractions is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657214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282287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242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181224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809930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might a ‘subtracting from’ method be more efficient than an ‘adding to’ method?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85831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There are 120 children in Year 6.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Calculate how many children use each mode of transport to get to school.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2772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The pie chart shows what 60 Year 6 children voted to do for their end-of-year treat.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Construct a bar chart to show the number of children who voted for each activity.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67224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172308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248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098299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 with ‘I have made 300 minutes of calls so far this month. This is 60% of my monthly ‘free call’ allowance.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minutes of free calls do I get each month?’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3338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58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457320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60863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thinking of a number. 10% of my number is 15. What is the number I am thinking of?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60703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thinking of a number. 20% of my number is 15. What is the number I am thinking of?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75689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thinking of a number. 25% of my number is 15. What is the number I am thinking of?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97689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141445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256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997101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coat has 10% off in a sale. The price is now £45. What was the original price?</a:t>
            </a: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45238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81462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92259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911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551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405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4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270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2538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695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499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0649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5260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177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1466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1028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266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225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the playground is the ball-game zone?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the playground is the quiet zone?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 we have equal parts?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9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Will writes this calculation: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 </m:t>
                    </m:r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Ella writes this calculation: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 </m:t>
                    </m:r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Whose calculation is correct? Can you explain your thoughts, using the diagram to help you?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917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82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fraction of the whole does each of the shaded parts represent?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Can we say what fraction of the whole is shaded altogether?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Can we also say that five-sixteenths of the first diagram is shaded?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785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436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8501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3325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Related fractions have denominators where one denominator is a multiple of the other.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104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Related fractions have denominators where one denominator is a multiple of the other.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472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are related fractions because the denominator, ’16’, is a multiple of the other denominator, ‘4.’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78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3726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order to add a number of things with different names together,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it is necessary to find a name that is common to both things.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762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order to add a number of things with different names together,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it is necessary to find a name that is common to both things. </a:t>
                </a: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201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418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3095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118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608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393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7560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0135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386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0131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4575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357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9216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7359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7220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8506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Can you explain Hannah’s mistake?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18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Complete the following sentences.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Ahmed is partly correct in that ___.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Ahmed is partly wrong in that____.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8885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3132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174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25551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7274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could we rewrite one-third so that the denominators of both fractions in our calculation are the same?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7184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5553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9749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1732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9594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3963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0768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6906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26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14343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Write the calculation represented by the bar model.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4505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2252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02973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Dad makes a chocolate cake. When Sam gets home from school there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 left. Sam eats a piece and there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left. How much has Sam eaten?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8629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Find the value of the missing part.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0928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13238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99155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Can you see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Can you see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den>
                    </m:f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?</m:t>
                    </m:r>
                  </m:oMath>
                </a14:m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 we have equal parts?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9514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0845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89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7399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1865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4453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Sam calculated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got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as his answer.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Maisa calculated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got </a:t>
                </a:r>
                <a14:m>
                  <m:oMath xmlns:m="http://schemas.openxmlformats.org/officeDocument/2006/math"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as her answer.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Whose answer is correct?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is the same about both answers? What is different?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has Maisa done to her answer?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8553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Class 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conducted a survey to find out the different ways pupils travel to school. Here is a pie chart of their findings. What fraction of the children walk to school?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3300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Farmer Nishi grows fruit and vegetables on her farm. What fraction of the farm is used to grow apples?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2666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Find the mid-points of these pairs of numbers.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2374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44029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73871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Will has made a pie chart to show how he spends his free time in a week. In total, what fraction of the week does Will spend playing computer games and watching TV?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do you think of Will’s answer?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Can you convince me that Will’s answer is wrong?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would a reasonable answer be?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5348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9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111205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43C2-77DC-49BD-8737-F5C5488BCCF7}"/>
              </a:ext>
            </a:extLst>
          </p:cNvPr>
          <p:cNvSpPr txBox="1"/>
          <p:nvPr userDrawn="1"/>
        </p:nvSpPr>
        <p:spPr>
          <a:xfrm>
            <a:off x="522000" y="6237312"/>
            <a:ext cx="110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b="1" dirty="0">
                <a:solidFill>
                  <a:srgbClr val="585858"/>
                </a:solidFill>
              </a:rPr>
              <a:t>ncetm.org.uk</a:t>
            </a:r>
          </a:p>
        </p:txBody>
      </p:sp>
    </p:spTree>
    <p:extLst>
      <p:ext uri="{BB962C8B-B14F-4D97-AF65-F5344CB8AC3E}">
        <p14:creationId xmlns:p14="http://schemas.microsoft.com/office/powerpoint/2010/main" val="384707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  <p:sldLayoutId id="2147483678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3" Type="http://schemas.openxmlformats.org/officeDocument/2006/relationships/image" Target="../media/image210.wmf"/><Relationship Id="rId7" Type="http://schemas.openxmlformats.org/officeDocument/2006/relationships/image" Target="../media/image214.w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3.wmf"/><Relationship Id="rId11" Type="http://schemas.openxmlformats.org/officeDocument/2006/relationships/image" Target="../media/image218.png"/><Relationship Id="rId5" Type="http://schemas.openxmlformats.org/officeDocument/2006/relationships/image" Target="../media/image212.emf"/><Relationship Id="rId10" Type="http://schemas.openxmlformats.org/officeDocument/2006/relationships/image" Target="../media/image217.wmf"/><Relationship Id="rId4" Type="http://schemas.openxmlformats.org/officeDocument/2006/relationships/image" Target="../media/image211.emf"/><Relationship Id="rId9" Type="http://schemas.openxmlformats.org/officeDocument/2006/relationships/image" Target="../media/image216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uxlfqsg5/ncetm_spine3_segment08_y5.pdf#page=30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0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1.png"/><Relationship Id="rId4" Type="http://schemas.openxmlformats.org/officeDocument/2006/relationships/image" Target="../media/image207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7" Type="http://schemas.openxmlformats.org/officeDocument/2006/relationships/image" Target="../media/image22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5.wmf"/><Relationship Id="rId5" Type="http://schemas.openxmlformats.org/officeDocument/2006/relationships/image" Target="../media/image224.wmf"/><Relationship Id="rId4" Type="http://schemas.openxmlformats.org/officeDocument/2006/relationships/image" Target="../media/image223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8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2.wmf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2.png"/><Relationship Id="rId4" Type="http://schemas.openxmlformats.org/officeDocument/2006/relationships/image" Target="../media/image234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45jqjsc/ncetm_spine3_segment07_y5.pdf#page=36" TargetMode="Externa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uxlfqsg5/ncetm_spine3_segment08_y5.pdf#page=35" TargetMode="Externa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8.w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0.w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uxlfqsg5/ncetm_spine3_segment08_y5.pdf#page=40" TargetMode="Externa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2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e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wmf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8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8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8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8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3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uxlfqsg5/ncetm_spine3_segment08_y5.pdf#page=43" TargetMode="Externa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8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8.png"/><Relationship Id="rId4" Type="http://schemas.openxmlformats.org/officeDocument/2006/relationships/image" Target="../media/image25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wmf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2.png"/><Relationship Id="rId4" Type="http://schemas.openxmlformats.org/officeDocument/2006/relationships/image" Target="../media/image218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8.png"/><Relationship Id="rId4" Type="http://schemas.openxmlformats.org/officeDocument/2006/relationships/image" Target="../media/image251.w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5" Type="http://schemas.openxmlformats.org/officeDocument/2006/relationships/image" Target="../media/image381.png"/><Relationship Id="rId4" Type="http://schemas.openxmlformats.org/officeDocument/2006/relationships/image" Target="../media/image372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2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uxlfqsg5/ncetm_spine3_segment08_y5.pdf#page=46" TargetMode="Externa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8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wmf"/><Relationship Id="rId3" Type="http://schemas.openxmlformats.org/officeDocument/2006/relationships/image" Target="../media/image258.png"/><Relationship Id="rId7" Type="http://schemas.openxmlformats.org/officeDocument/2006/relationships/image" Target="../media/image262.png"/><Relationship Id="rId12" Type="http://schemas.openxmlformats.org/officeDocument/2006/relationships/image" Target="../media/image267.wmf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1.wmf"/><Relationship Id="rId11" Type="http://schemas.openxmlformats.org/officeDocument/2006/relationships/image" Target="../media/image266.wmf"/><Relationship Id="rId5" Type="http://schemas.openxmlformats.org/officeDocument/2006/relationships/image" Target="../media/image260.wmf"/><Relationship Id="rId10" Type="http://schemas.openxmlformats.org/officeDocument/2006/relationships/image" Target="../media/image265.png"/><Relationship Id="rId4" Type="http://schemas.openxmlformats.org/officeDocument/2006/relationships/image" Target="../media/image259.png"/><Relationship Id="rId9" Type="http://schemas.openxmlformats.org/officeDocument/2006/relationships/image" Target="../media/image264.w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2170.png"/><Relationship Id="rId4" Type="http://schemas.openxmlformats.org/officeDocument/2006/relationships/image" Target="../media/image20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image" Target="../media/image268.png"/><Relationship Id="rId7" Type="http://schemas.openxmlformats.org/officeDocument/2006/relationships/image" Target="../media/image272.png"/><Relationship Id="rId12" Type="http://schemas.openxmlformats.org/officeDocument/2006/relationships/image" Target="../media/image277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1.png"/><Relationship Id="rId11" Type="http://schemas.openxmlformats.org/officeDocument/2006/relationships/image" Target="../media/image276.png"/><Relationship Id="rId5" Type="http://schemas.openxmlformats.org/officeDocument/2006/relationships/image" Target="../media/image270.png"/><Relationship Id="rId10" Type="http://schemas.openxmlformats.org/officeDocument/2006/relationships/image" Target="../media/image275.wmf"/><Relationship Id="rId4" Type="http://schemas.openxmlformats.org/officeDocument/2006/relationships/image" Target="../media/image269.png"/><Relationship Id="rId9" Type="http://schemas.openxmlformats.org/officeDocument/2006/relationships/image" Target="../media/image274.wmf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uxlfqsg5/ncetm_spine3_segment08_y5.pdf#page=47" TargetMode="External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wmf"/><Relationship Id="rId3" Type="http://schemas.openxmlformats.org/officeDocument/2006/relationships/image" Target="../media/image278.png"/><Relationship Id="rId7" Type="http://schemas.openxmlformats.org/officeDocument/2006/relationships/image" Target="../media/image282.wmf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1.wmf"/><Relationship Id="rId11" Type="http://schemas.openxmlformats.org/officeDocument/2006/relationships/image" Target="../media/image286.wmf"/><Relationship Id="rId5" Type="http://schemas.openxmlformats.org/officeDocument/2006/relationships/image" Target="../media/image280.wmf"/><Relationship Id="rId10" Type="http://schemas.openxmlformats.org/officeDocument/2006/relationships/image" Target="../media/image285.wmf"/><Relationship Id="rId4" Type="http://schemas.openxmlformats.org/officeDocument/2006/relationships/image" Target="../media/image279.wmf"/><Relationship Id="rId9" Type="http://schemas.openxmlformats.org/officeDocument/2006/relationships/image" Target="../media/image284.wmf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9.png"/><Relationship Id="rId4" Type="http://schemas.openxmlformats.org/officeDocument/2006/relationships/image" Target="../media/image288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8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8.png"/><Relationship Id="rId4" Type="http://schemas.openxmlformats.org/officeDocument/2006/relationships/image" Target="../media/image292.wmf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wmf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6.wmf"/><Relationship Id="rId5" Type="http://schemas.openxmlformats.org/officeDocument/2006/relationships/image" Target="../media/image295.wmf"/><Relationship Id="rId4" Type="http://schemas.openxmlformats.org/officeDocument/2006/relationships/image" Target="../media/image294.wmf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9.xml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wmf"/><Relationship Id="rId3" Type="http://schemas.openxmlformats.org/officeDocument/2006/relationships/image" Target="../media/image278.png"/><Relationship Id="rId21" Type="http://schemas.openxmlformats.org/officeDocument/2006/relationships/image" Target="../media/image483.png"/><Relationship Id="rId7" Type="http://schemas.openxmlformats.org/officeDocument/2006/relationships/image" Target="../media/image282.wmf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1.wmf"/><Relationship Id="rId11" Type="http://schemas.openxmlformats.org/officeDocument/2006/relationships/image" Target="../media/image286.wmf"/><Relationship Id="rId5" Type="http://schemas.openxmlformats.org/officeDocument/2006/relationships/image" Target="../media/image280.wmf"/><Relationship Id="rId10" Type="http://schemas.openxmlformats.org/officeDocument/2006/relationships/image" Target="../media/image285.wmf"/><Relationship Id="rId4" Type="http://schemas.openxmlformats.org/officeDocument/2006/relationships/image" Target="../media/image279.wmf"/><Relationship Id="rId9" Type="http://schemas.openxmlformats.org/officeDocument/2006/relationships/image" Target="../media/image28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jpe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5nb5mi/ncetm_spine3_segment09_y6.pdf#page=5" TargetMode="Externa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9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304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3.png"/><Relationship Id="rId5" Type="http://schemas.openxmlformats.org/officeDocument/2006/relationships/image" Target="../media/image302.png"/><Relationship Id="rId4" Type="http://schemas.openxmlformats.org/officeDocument/2006/relationships/image" Target="../media/image301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png"/><Relationship Id="rId7" Type="http://schemas.openxmlformats.org/officeDocument/2006/relationships/image" Target="../media/image309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8.png"/><Relationship Id="rId5" Type="http://schemas.openxmlformats.org/officeDocument/2006/relationships/image" Target="../media/image307.png"/><Relationship Id="rId4" Type="http://schemas.openxmlformats.org/officeDocument/2006/relationships/image" Target="../media/image306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2.png"/><Relationship Id="rId4" Type="http://schemas.openxmlformats.org/officeDocument/2006/relationships/image" Target="../media/image311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5.png"/><Relationship Id="rId4" Type="http://schemas.openxmlformats.org/officeDocument/2006/relationships/image" Target="../media/image314.png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wmf"/><Relationship Id="rId3" Type="http://schemas.openxmlformats.org/officeDocument/2006/relationships/image" Target="../media/image316.wmf"/><Relationship Id="rId7" Type="http://schemas.openxmlformats.org/officeDocument/2006/relationships/image" Target="../media/image320.wmf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9.wmf"/><Relationship Id="rId5" Type="http://schemas.openxmlformats.org/officeDocument/2006/relationships/image" Target="../media/image318.wmf"/><Relationship Id="rId10" Type="http://schemas.openxmlformats.org/officeDocument/2006/relationships/image" Target="../media/image323.wmf"/><Relationship Id="rId4" Type="http://schemas.openxmlformats.org/officeDocument/2006/relationships/image" Target="../media/image317.wmf"/><Relationship Id="rId9" Type="http://schemas.openxmlformats.org/officeDocument/2006/relationships/image" Target="../media/image322.wmf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wmf"/><Relationship Id="rId3" Type="http://schemas.openxmlformats.org/officeDocument/2006/relationships/image" Target="../media/image324.png"/><Relationship Id="rId7" Type="http://schemas.openxmlformats.org/officeDocument/2006/relationships/image" Target="../media/image328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7.wmf"/><Relationship Id="rId5" Type="http://schemas.openxmlformats.org/officeDocument/2006/relationships/image" Target="../media/image326.png"/><Relationship Id="rId4" Type="http://schemas.openxmlformats.org/officeDocument/2006/relationships/image" Target="../media/image325.png"/><Relationship Id="rId9" Type="http://schemas.openxmlformats.org/officeDocument/2006/relationships/image" Target="../media/image330.wmf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png"/><Relationship Id="rId3" Type="http://schemas.openxmlformats.org/officeDocument/2006/relationships/image" Target="../media/image331.png"/><Relationship Id="rId7" Type="http://schemas.openxmlformats.org/officeDocument/2006/relationships/image" Target="../media/image335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4.png"/><Relationship Id="rId5" Type="http://schemas.openxmlformats.org/officeDocument/2006/relationships/image" Target="../media/image333.wmf"/><Relationship Id="rId4" Type="http://schemas.openxmlformats.org/officeDocument/2006/relationships/image" Target="../media/image332.wmf"/><Relationship Id="rId9" Type="http://schemas.openxmlformats.org/officeDocument/2006/relationships/image" Target="../media/image33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jpe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5nb5mi/ncetm_spine3_segment09_y6.pdf#page=13" TargetMode="Externa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png"/><Relationship Id="rId7" Type="http://schemas.openxmlformats.org/officeDocument/2006/relationships/image" Target="../media/image342.wmf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1.wmf"/><Relationship Id="rId5" Type="http://schemas.openxmlformats.org/officeDocument/2006/relationships/image" Target="../media/image340.png"/><Relationship Id="rId4" Type="http://schemas.openxmlformats.org/officeDocument/2006/relationships/image" Target="../media/image339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3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6.wmf"/><Relationship Id="rId5" Type="http://schemas.openxmlformats.org/officeDocument/2006/relationships/image" Target="../media/image345.png"/><Relationship Id="rId4" Type="http://schemas.openxmlformats.org/officeDocument/2006/relationships/image" Target="../media/image344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0.png"/><Relationship Id="rId5" Type="http://schemas.openxmlformats.org/officeDocument/2006/relationships/image" Target="../media/image349.png"/><Relationship Id="rId4" Type="http://schemas.openxmlformats.org/officeDocument/2006/relationships/image" Target="../media/image348.wmf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1.wmf"/><Relationship Id="rId4" Type="http://schemas.openxmlformats.org/officeDocument/2006/relationships/image" Target="../media/image350.png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emf"/><Relationship Id="rId13" Type="http://schemas.openxmlformats.org/officeDocument/2006/relationships/image" Target="../media/image361.wmf"/><Relationship Id="rId3" Type="http://schemas.openxmlformats.org/officeDocument/2006/relationships/image" Target="../media/image331.png"/><Relationship Id="rId7" Type="http://schemas.openxmlformats.org/officeDocument/2006/relationships/image" Target="../media/image355.wmf"/><Relationship Id="rId12" Type="http://schemas.openxmlformats.org/officeDocument/2006/relationships/image" Target="../media/image360.wmf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4.wmf"/><Relationship Id="rId11" Type="http://schemas.openxmlformats.org/officeDocument/2006/relationships/image" Target="../media/image359.emf"/><Relationship Id="rId5" Type="http://schemas.openxmlformats.org/officeDocument/2006/relationships/image" Target="../media/image353.wmf"/><Relationship Id="rId10" Type="http://schemas.openxmlformats.org/officeDocument/2006/relationships/image" Target="../media/image358.emf"/><Relationship Id="rId4" Type="http://schemas.openxmlformats.org/officeDocument/2006/relationships/image" Target="../media/image352.wmf"/><Relationship Id="rId9" Type="http://schemas.openxmlformats.org/officeDocument/2006/relationships/image" Target="../media/image357.wmf"/><Relationship Id="rId14" Type="http://schemas.openxmlformats.org/officeDocument/2006/relationships/image" Target="../media/image362.wmf"/></Relationships>
</file>

<file path=ppt/slides/_rels/slide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8.wmf"/><Relationship Id="rId13" Type="http://schemas.openxmlformats.org/officeDocument/2006/relationships/image" Target="../media/image372.wmf"/><Relationship Id="rId18" Type="http://schemas.openxmlformats.org/officeDocument/2006/relationships/image" Target="../media/image362.wmf"/><Relationship Id="rId3" Type="http://schemas.openxmlformats.org/officeDocument/2006/relationships/image" Target="../media/image363.wmf"/><Relationship Id="rId7" Type="http://schemas.openxmlformats.org/officeDocument/2006/relationships/image" Target="../media/image367.wmf"/><Relationship Id="rId12" Type="http://schemas.openxmlformats.org/officeDocument/2006/relationships/image" Target="../media/image371.wmf"/><Relationship Id="rId17" Type="http://schemas.openxmlformats.org/officeDocument/2006/relationships/image" Target="../media/image375.wmf"/><Relationship Id="rId2" Type="http://schemas.openxmlformats.org/officeDocument/2006/relationships/notesSlide" Target="../notesSlides/notesSlide166.xml"/><Relationship Id="rId16" Type="http://schemas.openxmlformats.org/officeDocument/2006/relationships/image" Target="../media/image357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6.wmf"/><Relationship Id="rId11" Type="http://schemas.openxmlformats.org/officeDocument/2006/relationships/image" Target="../media/image370.wmf"/><Relationship Id="rId5" Type="http://schemas.openxmlformats.org/officeDocument/2006/relationships/image" Target="../media/image365.png"/><Relationship Id="rId15" Type="http://schemas.openxmlformats.org/officeDocument/2006/relationships/image" Target="../media/image374.wmf"/><Relationship Id="rId10" Type="http://schemas.openxmlformats.org/officeDocument/2006/relationships/image" Target="../media/image369.wmf"/><Relationship Id="rId4" Type="http://schemas.openxmlformats.org/officeDocument/2006/relationships/image" Target="../media/image364.wmf"/><Relationship Id="rId9" Type="http://schemas.openxmlformats.org/officeDocument/2006/relationships/image" Target="../media/image359.emf"/><Relationship Id="rId14" Type="http://schemas.openxmlformats.org/officeDocument/2006/relationships/image" Target="../media/image373.wmf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6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8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7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9.wmf"/><Relationship Id="rId4" Type="http://schemas.openxmlformats.org/officeDocument/2006/relationships/image" Target="../media/image37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jpe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5nb5mi/ncetm_spine3_segment09_y6.pdf#page=18" TargetMode="Externa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304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3.png"/><Relationship Id="rId5" Type="http://schemas.openxmlformats.org/officeDocument/2006/relationships/image" Target="../media/image302.png"/><Relationship Id="rId4" Type="http://schemas.openxmlformats.org/officeDocument/2006/relationships/image" Target="../media/image301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0.wmf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2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5.wmf"/><Relationship Id="rId5" Type="http://schemas.openxmlformats.org/officeDocument/2006/relationships/image" Target="../media/image384.png"/><Relationship Id="rId4" Type="http://schemas.openxmlformats.org/officeDocument/2006/relationships/image" Target="../media/image383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6.wmf"/><Relationship Id="rId7" Type="http://schemas.openxmlformats.org/officeDocument/2006/relationships/image" Target="../media/image387.wmf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5.png"/><Relationship Id="rId5" Type="http://schemas.openxmlformats.org/officeDocument/2006/relationships/image" Target="../media/image314.png"/><Relationship Id="rId4" Type="http://schemas.openxmlformats.org/officeDocument/2006/relationships/image" Target="../media/image313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8.wmf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9.wmf"/><Relationship Id="rId4" Type="http://schemas.openxmlformats.org/officeDocument/2006/relationships/image" Target="../media/image331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2.wmf"/><Relationship Id="rId4" Type="http://schemas.openxmlformats.org/officeDocument/2006/relationships/image" Target="../media/image391.wmf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3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5.wmf"/><Relationship Id="rId4" Type="http://schemas.openxmlformats.org/officeDocument/2006/relationships/image" Target="../media/image394.wmf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6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9.png"/><Relationship Id="rId5" Type="http://schemas.openxmlformats.org/officeDocument/2006/relationships/image" Target="../media/image398.png"/><Relationship Id="rId4" Type="http://schemas.openxmlformats.org/officeDocument/2006/relationships/image" Target="../media/image39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jpe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5nb5mi/ncetm_spine3_segment09_y6.pdf#page=22" TargetMode="Externa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2.png"/><Relationship Id="rId4" Type="http://schemas.openxmlformats.org/officeDocument/2006/relationships/image" Target="../media/image401.pn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jpe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5nb5mi/ncetm_spine3_segment09_y6.pdf#page=25" TargetMode="Externa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3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6.wmf"/><Relationship Id="rId5" Type="http://schemas.openxmlformats.org/officeDocument/2006/relationships/image" Target="../media/image405.png"/><Relationship Id="rId4" Type="http://schemas.openxmlformats.org/officeDocument/2006/relationships/image" Target="../media/image404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7.png"/><Relationship Id="rId7" Type="http://schemas.openxmlformats.org/officeDocument/2006/relationships/image" Target="../media/image411.wmf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0.wmf"/><Relationship Id="rId5" Type="http://schemas.openxmlformats.org/officeDocument/2006/relationships/image" Target="../media/image409.png"/><Relationship Id="rId4" Type="http://schemas.openxmlformats.org/officeDocument/2006/relationships/image" Target="../media/image408.pn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png"/><Relationship Id="rId7" Type="http://schemas.openxmlformats.org/officeDocument/2006/relationships/image" Target="../media/image416.wmf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5.wmf"/><Relationship Id="rId5" Type="http://schemas.openxmlformats.org/officeDocument/2006/relationships/image" Target="../media/image414.png"/><Relationship Id="rId4" Type="http://schemas.openxmlformats.org/officeDocument/2006/relationships/image" Target="../media/image413.pn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7.png"/><Relationship Id="rId7" Type="http://schemas.openxmlformats.org/officeDocument/2006/relationships/image" Target="../media/image421.wmf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0.wmf"/><Relationship Id="rId5" Type="http://schemas.openxmlformats.org/officeDocument/2006/relationships/image" Target="../media/image419.png"/><Relationship Id="rId4" Type="http://schemas.openxmlformats.org/officeDocument/2006/relationships/image" Target="../media/image418.png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png"/><Relationship Id="rId7" Type="http://schemas.openxmlformats.org/officeDocument/2006/relationships/image" Target="../media/image426.wmf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5.wmf"/><Relationship Id="rId5" Type="http://schemas.openxmlformats.org/officeDocument/2006/relationships/image" Target="../media/image424.png"/><Relationship Id="rId4" Type="http://schemas.openxmlformats.org/officeDocument/2006/relationships/image" Target="../media/image4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7.png"/><Relationship Id="rId7" Type="http://schemas.openxmlformats.org/officeDocument/2006/relationships/image" Target="../media/image431.wmf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0.wmf"/><Relationship Id="rId5" Type="http://schemas.openxmlformats.org/officeDocument/2006/relationships/image" Target="../media/image429.png"/><Relationship Id="rId4" Type="http://schemas.openxmlformats.org/officeDocument/2006/relationships/image" Target="../media/image428.pn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2.png"/><Relationship Id="rId7" Type="http://schemas.openxmlformats.org/officeDocument/2006/relationships/image" Target="../media/image436.wmf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5.wmf"/><Relationship Id="rId5" Type="http://schemas.openxmlformats.org/officeDocument/2006/relationships/image" Target="../media/image434.png"/><Relationship Id="rId4" Type="http://schemas.openxmlformats.org/officeDocument/2006/relationships/image" Target="../media/image433.pn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7.png"/><Relationship Id="rId7" Type="http://schemas.openxmlformats.org/officeDocument/2006/relationships/image" Target="../media/image441.wmf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0.wmf"/><Relationship Id="rId5" Type="http://schemas.openxmlformats.org/officeDocument/2006/relationships/image" Target="../media/image439.png"/><Relationship Id="rId4" Type="http://schemas.openxmlformats.org/officeDocument/2006/relationships/image" Target="../media/image438.pn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2.png"/><Relationship Id="rId7" Type="http://schemas.openxmlformats.org/officeDocument/2006/relationships/image" Target="../media/image446.wmf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5.wmf"/><Relationship Id="rId5" Type="http://schemas.openxmlformats.org/officeDocument/2006/relationships/image" Target="../media/image444.png"/><Relationship Id="rId4" Type="http://schemas.openxmlformats.org/officeDocument/2006/relationships/image" Target="../media/image443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7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0.wmf"/><Relationship Id="rId5" Type="http://schemas.openxmlformats.org/officeDocument/2006/relationships/image" Target="../media/image449.wmf"/><Relationship Id="rId4" Type="http://schemas.openxmlformats.org/officeDocument/2006/relationships/image" Target="../media/image448.wmf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8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2.jpe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bjbla4ci/ncetm_spine3_segment10_y6.pdf#page=22" TargetMode="Externa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3.pn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8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4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ssets.publishing.service.gov.uk/government/uploads/system/uploads/attachment_data/file/897806/Maths_guidance_KS_1_and_2.pdf#page=319" TargetMode="External"/><Relationship Id="rId3" Type="http://schemas.openxmlformats.org/officeDocument/2006/relationships/hyperlink" Target="https://www.gov.uk/government/publications/teaching-mathematics-in-primary-schools" TargetMode="External"/><Relationship Id="rId7" Type="http://schemas.openxmlformats.org/officeDocument/2006/relationships/hyperlink" Target="https://assets.publishing.service.gov.uk/government/uploads/system/uploads/attachment_data/file/897806/Maths_guidance_KS_1_and_2.pdf#page=31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897806/Maths_guidance_KS_1_and_2.pdf#page=312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5.pn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8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6.pn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8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7.pn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8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8.png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8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9.pn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8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8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8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2.jpeg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bjbla4ci/ncetm_spine3_segment10_y6.pdf#page=26" TargetMode="Externa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2.png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4.png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8.xml"/></Relationships>
</file>

<file path=ppt/slides/_rels/slide2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475.png"/><Relationship Id="rId3" Type="http://schemas.openxmlformats.org/officeDocument/2006/relationships/image" Target="../media/image465.png"/><Relationship Id="rId7" Type="http://schemas.openxmlformats.org/officeDocument/2006/relationships/image" Target="../media/image469.png"/><Relationship Id="rId12" Type="http://schemas.openxmlformats.org/officeDocument/2006/relationships/image" Target="../media/image474.png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8.png"/><Relationship Id="rId11" Type="http://schemas.openxmlformats.org/officeDocument/2006/relationships/image" Target="../media/image473.png"/><Relationship Id="rId5" Type="http://schemas.openxmlformats.org/officeDocument/2006/relationships/image" Target="../media/image467.png"/><Relationship Id="rId15" Type="http://schemas.openxmlformats.org/officeDocument/2006/relationships/image" Target="../media/image477.png"/><Relationship Id="rId10" Type="http://schemas.openxmlformats.org/officeDocument/2006/relationships/image" Target="../media/image472.png"/><Relationship Id="rId4" Type="http://schemas.openxmlformats.org/officeDocument/2006/relationships/image" Target="../media/image466.png"/><Relationship Id="rId9" Type="http://schemas.openxmlformats.org/officeDocument/2006/relationships/image" Target="../media/image471.png"/><Relationship Id="rId14" Type="http://schemas.openxmlformats.org/officeDocument/2006/relationships/image" Target="../media/image476.png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2.jpeg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bjbla4ci/ncetm_spine3_segment10_y6.pdf#page=27" TargetMode="Externa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8.png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0.png"/><Relationship Id="rId4" Type="http://schemas.openxmlformats.org/officeDocument/2006/relationships/image" Target="../media/image479.pn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4.png"/><Relationship Id="rId4" Type="http://schemas.openxmlformats.org/officeDocument/2006/relationships/image" Target="../media/image482.png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5.png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2.png"/><Relationship Id="rId4" Type="http://schemas.openxmlformats.org/officeDocument/2006/relationships/image" Target="../media/image481.png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6.png"/><Relationship Id="rId7" Type="http://schemas.openxmlformats.org/officeDocument/2006/relationships/image" Target="../media/image490.wmf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9.wmf"/><Relationship Id="rId5" Type="http://schemas.openxmlformats.org/officeDocument/2006/relationships/image" Target="../media/image488.wmf"/><Relationship Id="rId4" Type="http://schemas.openxmlformats.org/officeDocument/2006/relationships/image" Target="../media/image487.wmf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2.jpeg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bjbla4ci/ncetm_spine3_segment10_y6.pdf#page=30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8" Type="http://schemas.openxmlformats.org/officeDocument/2006/relationships/image" Target="../media/image211.pn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emf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wmf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2.wmf"/></Relationships>
</file>

<file path=ppt/slides/_rels/slide2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8.png"/><Relationship Id="rId3" Type="http://schemas.openxmlformats.org/officeDocument/2006/relationships/image" Target="../media/image493.png"/><Relationship Id="rId7" Type="http://schemas.openxmlformats.org/officeDocument/2006/relationships/image" Target="../media/image497.png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6.png"/><Relationship Id="rId5" Type="http://schemas.openxmlformats.org/officeDocument/2006/relationships/image" Target="../media/image495.png"/><Relationship Id="rId4" Type="http://schemas.openxmlformats.org/officeDocument/2006/relationships/image" Target="../media/image494.png"/><Relationship Id="rId9" Type="http://schemas.openxmlformats.org/officeDocument/2006/relationships/image" Target="../media/image499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8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8.xml"/></Relationships>
</file>

<file path=ppt/slides/_rels/slide2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7.png"/><Relationship Id="rId13" Type="http://schemas.openxmlformats.org/officeDocument/2006/relationships/image" Target="../media/image512.png"/><Relationship Id="rId18" Type="http://schemas.openxmlformats.org/officeDocument/2006/relationships/image" Target="../media/image517.png"/><Relationship Id="rId3" Type="http://schemas.openxmlformats.org/officeDocument/2006/relationships/image" Target="../media/image502.png"/><Relationship Id="rId21" Type="http://schemas.openxmlformats.org/officeDocument/2006/relationships/image" Target="../media/image520.png"/><Relationship Id="rId7" Type="http://schemas.openxmlformats.org/officeDocument/2006/relationships/image" Target="../media/image506.png"/><Relationship Id="rId12" Type="http://schemas.openxmlformats.org/officeDocument/2006/relationships/image" Target="../media/image511.png"/><Relationship Id="rId17" Type="http://schemas.openxmlformats.org/officeDocument/2006/relationships/image" Target="../media/image516.png"/><Relationship Id="rId2" Type="http://schemas.openxmlformats.org/officeDocument/2006/relationships/notesSlide" Target="../notesSlides/notesSlide223.xml"/><Relationship Id="rId16" Type="http://schemas.openxmlformats.org/officeDocument/2006/relationships/image" Target="../media/image515.png"/><Relationship Id="rId20" Type="http://schemas.openxmlformats.org/officeDocument/2006/relationships/image" Target="../media/image5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5.png"/><Relationship Id="rId11" Type="http://schemas.openxmlformats.org/officeDocument/2006/relationships/image" Target="../media/image510.png"/><Relationship Id="rId5" Type="http://schemas.openxmlformats.org/officeDocument/2006/relationships/image" Target="../media/image504.png"/><Relationship Id="rId15" Type="http://schemas.openxmlformats.org/officeDocument/2006/relationships/image" Target="../media/image514.png"/><Relationship Id="rId23" Type="http://schemas.openxmlformats.org/officeDocument/2006/relationships/image" Target="../media/image522.png"/><Relationship Id="rId10" Type="http://schemas.openxmlformats.org/officeDocument/2006/relationships/image" Target="../media/image509.png"/><Relationship Id="rId19" Type="http://schemas.openxmlformats.org/officeDocument/2006/relationships/image" Target="../media/image518.png"/><Relationship Id="rId4" Type="http://schemas.openxmlformats.org/officeDocument/2006/relationships/image" Target="../media/image503.png"/><Relationship Id="rId9" Type="http://schemas.openxmlformats.org/officeDocument/2006/relationships/image" Target="../media/image508.png"/><Relationship Id="rId14" Type="http://schemas.openxmlformats.org/officeDocument/2006/relationships/image" Target="../media/image513.png"/><Relationship Id="rId22" Type="http://schemas.openxmlformats.org/officeDocument/2006/relationships/image" Target="../media/image521.png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2.jpeg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bjbla4ci/ncetm_spine3_segment10_y6.pdf#page=32" TargetMode="Externa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3.wmf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4.png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5.wmf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6.pn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7.png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2.jpeg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bjbla4ci/ncetm_spine3_segment10_y6.pdf#page=35" TargetMode="Externa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8.png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9.png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1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2.png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5.png"/><Relationship Id="rId5" Type="http://schemas.openxmlformats.org/officeDocument/2006/relationships/image" Target="../media/image534.png"/><Relationship Id="rId4" Type="http://schemas.openxmlformats.org/officeDocument/2006/relationships/image" Target="../media/image533.pn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6.png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9.png"/><Relationship Id="rId5" Type="http://schemas.openxmlformats.org/officeDocument/2006/relationships/image" Target="../media/image538.png"/><Relationship Id="rId4" Type="http://schemas.openxmlformats.org/officeDocument/2006/relationships/image" Target="../media/image537.png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3.png"/><Relationship Id="rId5" Type="http://schemas.openxmlformats.org/officeDocument/2006/relationships/image" Target="../media/image542.png"/><Relationship Id="rId4" Type="http://schemas.openxmlformats.org/officeDocument/2006/relationships/image" Target="../media/image541.png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2.jpeg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bjbla4ci/ncetm_spine3_segment10_y6.pdf#page=38" TargetMode="Externa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4.png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6.png"/><Relationship Id="rId4" Type="http://schemas.openxmlformats.org/officeDocument/2006/relationships/image" Target="../media/image5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png"/></Relationships>
</file>

<file path=ppt/slides/_rels/slide2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2.wmf"/><Relationship Id="rId3" Type="http://schemas.openxmlformats.org/officeDocument/2006/relationships/image" Target="../media/image547.png"/><Relationship Id="rId7" Type="http://schemas.openxmlformats.org/officeDocument/2006/relationships/image" Target="../media/image551.wmf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0.wmf"/><Relationship Id="rId5" Type="http://schemas.openxmlformats.org/officeDocument/2006/relationships/image" Target="../media/image549.wmf"/><Relationship Id="rId10" Type="http://schemas.openxmlformats.org/officeDocument/2006/relationships/image" Target="../media/image554.wmf"/><Relationship Id="rId4" Type="http://schemas.openxmlformats.org/officeDocument/2006/relationships/image" Target="../media/image548.wmf"/><Relationship Id="rId9" Type="http://schemas.openxmlformats.org/officeDocument/2006/relationships/image" Target="../media/image553.wmf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3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2.jpeg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bjbla4ci/ncetm_spine3_segment10_y6.pdf#page=41" TargetMode="External"/></Relationships>
</file>

<file path=ppt/slides/_rels/slide2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wmf"/><Relationship Id="rId3" Type="http://schemas.openxmlformats.org/officeDocument/2006/relationships/image" Target="../media/image555.png"/><Relationship Id="rId7" Type="http://schemas.openxmlformats.org/officeDocument/2006/relationships/image" Target="../media/image559.wmf"/><Relationship Id="rId12" Type="http://schemas.openxmlformats.org/officeDocument/2006/relationships/image" Target="../media/image564.png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8.wmf"/><Relationship Id="rId11" Type="http://schemas.openxmlformats.org/officeDocument/2006/relationships/image" Target="../media/image563.wmf"/><Relationship Id="rId5" Type="http://schemas.openxmlformats.org/officeDocument/2006/relationships/image" Target="../media/image557.wmf"/><Relationship Id="rId10" Type="http://schemas.openxmlformats.org/officeDocument/2006/relationships/image" Target="../media/image562.emf"/><Relationship Id="rId4" Type="http://schemas.openxmlformats.org/officeDocument/2006/relationships/image" Target="../media/image556.wmf"/><Relationship Id="rId9" Type="http://schemas.openxmlformats.org/officeDocument/2006/relationships/image" Target="../media/image561.wmf"/></Relationships>
</file>

<file path=ppt/slides/_rels/slide2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9.wmf"/><Relationship Id="rId13" Type="http://schemas.openxmlformats.org/officeDocument/2006/relationships/image" Target="../media/image574.wmf"/><Relationship Id="rId3" Type="http://schemas.openxmlformats.org/officeDocument/2006/relationships/image" Target="../media/image565.wmf"/><Relationship Id="rId7" Type="http://schemas.openxmlformats.org/officeDocument/2006/relationships/image" Target="../media/image568.wmf"/><Relationship Id="rId12" Type="http://schemas.openxmlformats.org/officeDocument/2006/relationships/image" Target="../media/image573.wmf"/><Relationship Id="rId2" Type="http://schemas.openxmlformats.org/officeDocument/2006/relationships/notesSlide" Target="../notesSlides/notesSlide243.xml"/><Relationship Id="rId16" Type="http://schemas.openxmlformats.org/officeDocument/2006/relationships/image" Target="../media/image577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6.wmf"/><Relationship Id="rId11" Type="http://schemas.openxmlformats.org/officeDocument/2006/relationships/image" Target="../media/image572.wmf"/><Relationship Id="rId5" Type="http://schemas.openxmlformats.org/officeDocument/2006/relationships/image" Target="../media/image567.png"/><Relationship Id="rId15" Type="http://schemas.openxmlformats.org/officeDocument/2006/relationships/image" Target="../media/image576.wmf"/><Relationship Id="rId10" Type="http://schemas.openxmlformats.org/officeDocument/2006/relationships/image" Target="../media/image571.wmf"/><Relationship Id="rId4" Type="http://schemas.openxmlformats.org/officeDocument/2006/relationships/image" Target="../media/image566.png"/><Relationship Id="rId9" Type="http://schemas.openxmlformats.org/officeDocument/2006/relationships/image" Target="../media/image570.wmf"/><Relationship Id="rId14" Type="http://schemas.openxmlformats.org/officeDocument/2006/relationships/image" Target="../media/image575.wmf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5.png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8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8.png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9.pn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3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2.jpeg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bjbla4ci/ncetm_spine3_segment10_y6.pdf#page=44" TargetMode="Externa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2.wmf"/><Relationship Id="rId4" Type="http://schemas.openxmlformats.org/officeDocument/2006/relationships/image" Target="../media/image58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3.png"/><Relationship Id="rId7" Type="http://schemas.openxmlformats.org/officeDocument/2006/relationships/image" Target="../media/image588.png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7.png"/><Relationship Id="rId5" Type="http://schemas.openxmlformats.org/officeDocument/2006/relationships/image" Target="../media/image586.png"/><Relationship Id="rId4" Type="http://schemas.openxmlformats.org/officeDocument/2006/relationships/image" Target="../media/image584.pn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9.png"/><Relationship Id="rId7" Type="http://schemas.openxmlformats.org/officeDocument/2006/relationships/image" Target="../media/image593.png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2.png"/><Relationship Id="rId5" Type="http://schemas.openxmlformats.org/officeDocument/2006/relationships/image" Target="../media/image591.png"/><Relationship Id="rId4" Type="http://schemas.openxmlformats.org/officeDocument/2006/relationships/image" Target="../media/image590.png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4.png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7.wmf"/><Relationship Id="rId5" Type="http://schemas.openxmlformats.org/officeDocument/2006/relationships/image" Target="../media/image596.png"/><Relationship Id="rId4" Type="http://schemas.openxmlformats.org/officeDocument/2006/relationships/image" Target="../media/image595.png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8.png"/><Relationship Id="rId7" Type="http://schemas.openxmlformats.org/officeDocument/2006/relationships/image" Target="../media/image602.png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1.wmf"/><Relationship Id="rId5" Type="http://schemas.openxmlformats.org/officeDocument/2006/relationships/image" Target="../media/image600.png"/><Relationship Id="rId4" Type="http://schemas.openxmlformats.org/officeDocument/2006/relationships/image" Target="../media/image599.png"/></Relationships>
</file>

<file path=ppt/slides/_rels/slide2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8.png"/><Relationship Id="rId3" Type="http://schemas.openxmlformats.org/officeDocument/2006/relationships/image" Target="../media/image603.png"/><Relationship Id="rId7" Type="http://schemas.openxmlformats.org/officeDocument/2006/relationships/image" Target="../media/image607.png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6.wmf"/><Relationship Id="rId5" Type="http://schemas.openxmlformats.org/officeDocument/2006/relationships/image" Target="../media/image605.png"/><Relationship Id="rId4" Type="http://schemas.openxmlformats.org/officeDocument/2006/relationships/image" Target="../media/image604.pn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3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2.jpeg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bjbla4ci/ncetm_spine3_segment10_y6.pdf#page=48" TargetMode="Externa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9.png"/><Relationship Id="rId7" Type="http://schemas.openxmlformats.org/officeDocument/2006/relationships/image" Target="../media/image613.wmf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2.wmf"/><Relationship Id="rId5" Type="http://schemas.openxmlformats.org/officeDocument/2006/relationships/image" Target="../media/image611.png"/><Relationship Id="rId4" Type="http://schemas.openxmlformats.org/officeDocument/2006/relationships/image" Target="../media/image610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4.png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16.png"/><Relationship Id="rId4" Type="http://schemas.openxmlformats.org/officeDocument/2006/relationships/image" Target="../media/image615.pn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7.png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45jqjsc/ncetm_spine3_segment07_y5.pdf#page=40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3" Type="http://schemas.openxmlformats.org/officeDocument/2006/relationships/image" Target="../media/image24.png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Relationship Id="rId1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0.xml"/><Relationship Id="rId7" Type="http://schemas.openxmlformats.org/officeDocument/2006/relationships/slide" Target="slide3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585.png"/><Relationship Id="rId5" Type="http://schemas.openxmlformats.org/officeDocument/2006/relationships/image" Target="../media/image5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45jqjsc/ncetm_spine3_segment07_y5.pdf#page=42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45jqjsc/ncetm_spine3_segment07_y5.pdf#page=43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d45jqjsc/ncetm_spine3_segment07_y5.pdf#page=44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39.xml"/><Relationship Id="rId7" Type="http://schemas.openxmlformats.org/officeDocument/2006/relationships/slide" Target="slide6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2.xml"/><Relationship Id="rId5" Type="http://schemas.openxmlformats.org/officeDocument/2006/relationships/slide" Target="slide53.xml"/><Relationship Id="rId4" Type="http://schemas.openxmlformats.org/officeDocument/2006/relationships/slide" Target="slide4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uxlfqsg5/ncetm_spine3_segment08_y5.pdf#page=4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wmf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uxlfqsg5/ncetm_spine3_segment08_y5.pdf#page=8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40.png"/><Relationship Id="rId7" Type="http://schemas.openxmlformats.org/officeDocument/2006/relationships/image" Target="../media/image66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wmf"/><Relationship Id="rId5" Type="http://schemas.openxmlformats.org/officeDocument/2006/relationships/image" Target="../media/image41.png"/><Relationship Id="rId4" Type="http://schemas.openxmlformats.org/officeDocument/2006/relationships/image" Target="../media/image6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2.xml"/><Relationship Id="rId7" Type="http://schemas.openxmlformats.org/officeDocument/2006/relationships/slide" Target="slide10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7.xml"/><Relationship Id="rId5" Type="http://schemas.openxmlformats.org/officeDocument/2006/relationships/slide" Target="slide91.xml"/><Relationship Id="rId4" Type="http://schemas.openxmlformats.org/officeDocument/2006/relationships/slide" Target="slide8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png"/><Relationship Id="rId7" Type="http://schemas.openxmlformats.org/officeDocument/2006/relationships/image" Target="../media/image72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8.wmf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uxlfqsg5/ncetm_spine3_segment08_y5.pdf#page=11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png"/><Relationship Id="rId7" Type="http://schemas.openxmlformats.org/officeDocument/2006/relationships/image" Target="../media/image84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10" Type="http://schemas.openxmlformats.org/officeDocument/2006/relationships/image" Target="../media/image87.wmf"/><Relationship Id="rId4" Type="http://schemas.openxmlformats.org/officeDocument/2006/relationships/image" Target="../media/image81.png"/><Relationship Id="rId9" Type="http://schemas.openxmlformats.org/officeDocument/2006/relationships/image" Target="../media/image86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8.png"/><Relationship Id="rId7" Type="http://schemas.openxmlformats.org/officeDocument/2006/relationships/image" Target="../media/image86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wmf"/><Relationship Id="rId12" Type="http://schemas.openxmlformats.org/officeDocument/2006/relationships/image" Target="../media/image102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6.wmf"/><Relationship Id="rId11" Type="http://schemas.openxmlformats.org/officeDocument/2006/relationships/image" Target="../media/image101.wmf"/><Relationship Id="rId5" Type="http://schemas.openxmlformats.org/officeDocument/2006/relationships/image" Target="../media/image95.wmf"/><Relationship Id="rId10" Type="http://schemas.openxmlformats.org/officeDocument/2006/relationships/image" Target="../media/image100.png"/><Relationship Id="rId4" Type="http://schemas.openxmlformats.org/officeDocument/2006/relationships/image" Target="../media/image94.wmf"/><Relationship Id="rId9" Type="http://schemas.openxmlformats.org/officeDocument/2006/relationships/image" Target="../media/image99.wmf"/><Relationship Id="rId14" Type="http://schemas.openxmlformats.org/officeDocument/2006/relationships/image" Target="../media/image10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12.xml"/><Relationship Id="rId7" Type="http://schemas.openxmlformats.org/officeDocument/2006/relationships/slide" Target="slide14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4.xml"/><Relationship Id="rId5" Type="http://schemas.openxmlformats.org/officeDocument/2006/relationships/slide" Target="slide126.xml"/><Relationship Id="rId4" Type="http://schemas.openxmlformats.org/officeDocument/2006/relationships/slide" Target="slide11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Relationship Id="rId4" Type="http://schemas.openxmlformats.org/officeDocument/2006/relationships/image" Target="NUL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uxlfqsg5/ncetm_spine3_segment08_y5.pdf#page=14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wmf"/><Relationship Id="rId12" Type="http://schemas.openxmlformats.org/officeDocument/2006/relationships/image" Target="../media/image11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1.wmf"/><Relationship Id="rId11" Type="http://schemas.openxmlformats.org/officeDocument/2006/relationships/image" Target="../media/image116.png"/><Relationship Id="rId5" Type="http://schemas.openxmlformats.org/officeDocument/2006/relationships/image" Target="../media/image110.wmf"/><Relationship Id="rId10" Type="http://schemas.openxmlformats.org/officeDocument/2006/relationships/image" Target="../media/image115.wmf"/><Relationship Id="rId4" Type="http://schemas.openxmlformats.org/officeDocument/2006/relationships/image" Target="../media/image109.png"/><Relationship Id="rId9" Type="http://schemas.openxmlformats.org/officeDocument/2006/relationships/image" Target="../media/image114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image" Target="../media/image119.png"/><Relationship Id="rId7" Type="http://schemas.openxmlformats.org/officeDocument/2006/relationships/image" Target="../media/image123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10" Type="http://schemas.openxmlformats.org/officeDocument/2006/relationships/image" Target="../media/image126.wmf"/><Relationship Id="rId4" Type="http://schemas.openxmlformats.org/officeDocument/2006/relationships/image" Target="../media/image120.wmf"/><Relationship Id="rId9" Type="http://schemas.openxmlformats.org/officeDocument/2006/relationships/image" Target="../media/image125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50.xml"/><Relationship Id="rId7" Type="http://schemas.openxmlformats.org/officeDocument/2006/relationships/slide" Target="slide18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0.xml"/><Relationship Id="rId5" Type="http://schemas.openxmlformats.org/officeDocument/2006/relationships/slide" Target="slide170.xml"/><Relationship Id="rId4" Type="http://schemas.openxmlformats.org/officeDocument/2006/relationships/slide" Target="slide16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uxlfqsg5/ncetm_spine3_segment08_y5.pdf#page=17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7.png"/><Relationship Id="rId4" Type="http://schemas.openxmlformats.org/officeDocument/2006/relationships/image" Target="../media/image136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6.png"/><Relationship Id="rId5" Type="http://schemas.openxmlformats.org/officeDocument/2006/relationships/image" Target="../media/image145.wmf"/><Relationship Id="rId4" Type="http://schemas.openxmlformats.org/officeDocument/2006/relationships/image" Target="../media/image14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9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6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w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6.emf"/><Relationship Id="rId11" Type="http://schemas.openxmlformats.org/officeDocument/2006/relationships/image" Target="../media/image161.png"/><Relationship Id="rId5" Type="http://schemas.openxmlformats.org/officeDocument/2006/relationships/image" Target="../media/image155.wmf"/><Relationship Id="rId10" Type="http://schemas.openxmlformats.org/officeDocument/2006/relationships/image" Target="../media/image160.wmf"/><Relationship Id="rId4" Type="http://schemas.openxmlformats.org/officeDocument/2006/relationships/image" Target="../media/image154.png"/><Relationship Id="rId9" Type="http://schemas.openxmlformats.org/officeDocument/2006/relationships/image" Target="../media/image159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13" Type="http://schemas.openxmlformats.org/officeDocument/2006/relationships/image" Target="../media/image170.wmf"/><Relationship Id="rId3" Type="http://schemas.openxmlformats.org/officeDocument/2006/relationships/image" Target="../media/image162.png"/><Relationship Id="rId7" Type="http://schemas.openxmlformats.org/officeDocument/2006/relationships/image" Target="../media/image166.wmf"/><Relationship Id="rId12" Type="http://schemas.openxmlformats.org/officeDocument/2006/relationships/image" Target="../media/image15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5.wmf"/><Relationship Id="rId11" Type="http://schemas.openxmlformats.org/officeDocument/2006/relationships/image" Target="../media/image169.wmf"/><Relationship Id="rId5" Type="http://schemas.openxmlformats.org/officeDocument/2006/relationships/image" Target="../media/image164.wmf"/><Relationship Id="rId10" Type="http://schemas.openxmlformats.org/officeDocument/2006/relationships/image" Target="../media/image100.png"/><Relationship Id="rId4" Type="http://schemas.openxmlformats.org/officeDocument/2006/relationships/image" Target="../media/image163.wmf"/><Relationship Id="rId9" Type="http://schemas.openxmlformats.org/officeDocument/2006/relationships/image" Target="../media/image168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3" Type="http://schemas.openxmlformats.org/officeDocument/2006/relationships/image" Target="../media/image171.png"/><Relationship Id="rId7" Type="http://schemas.openxmlformats.org/officeDocument/2006/relationships/image" Target="../media/image172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7.wmf"/><Relationship Id="rId5" Type="http://schemas.openxmlformats.org/officeDocument/2006/relationships/image" Target="../media/image156.emf"/><Relationship Id="rId4" Type="http://schemas.openxmlformats.org/officeDocument/2006/relationships/image" Target="../media/image155.wmf"/><Relationship Id="rId9" Type="http://schemas.openxmlformats.org/officeDocument/2006/relationships/image" Target="../media/image17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96.xml"/><Relationship Id="rId7" Type="http://schemas.openxmlformats.org/officeDocument/2006/relationships/slide" Target="slide22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8.xml"/><Relationship Id="rId5" Type="http://schemas.openxmlformats.org/officeDocument/2006/relationships/slide" Target="slide212.xml"/><Relationship Id="rId4" Type="http://schemas.openxmlformats.org/officeDocument/2006/relationships/slide" Target="slide20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emf"/><Relationship Id="rId3" Type="http://schemas.openxmlformats.org/officeDocument/2006/relationships/image" Target="../media/image175.png"/><Relationship Id="rId7" Type="http://schemas.openxmlformats.org/officeDocument/2006/relationships/image" Target="../media/image157.wmf"/><Relationship Id="rId12" Type="http://schemas.openxmlformats.org/officeDocument/2006/relationships/image" Target="../media/image180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6.emf"/><Relationship Id="rId11" Type="http://schemas.openxmlformats.org/officeDocument/2006/relationships/image" Target="../media/image179.wmf"/><Relationship Id="rId5" Type="http://schemas.openxmlformats.org/officeDocument/2006/relationships/image" Target="../media/image155.wmf"/><Relationship Id="rId10" Type="http://schemas.openxmlformats.org/officeDocument/2006/relationships/image" Target="../media/image178.wmf"/><Relationship Id="rId4" Type="http://schemas.openxmlformats.org/officeDocument/2006/relationships/image" Target="../media/image176.emf"/><Relationship Id="rId9" Type="http://schemas.openxmlformats.org/officeDocument/2006/relationships/image" Target="../media/image177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2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uxlfqsg5/ncetm_spine3_segment08_y5.pdf#page=21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5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uxlfqsg5/ncetm_spine3_segment08_y5.pdf#page=23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230.xml"/><Relationship Id="rId7" Type="http://schemas.openxmlformats.org/officeDocument/2006/relationships/slide" Target="slide25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7.xml"/><Relationship Id="rId5" Type="http://schemas.openxmlformats.org/officeDocument/2006/relationships/slide" Target="slide241.xml"/><Relationship Id="rId4" Type="http://schemas.openxmlformats.org/officeDocument/2006/relationships/slide" Target="slide23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uxlfqsg5/ncetm_spine3_segment08_y5.pdf#page=25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9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1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7" Type="http://schemas.openxmlformats.org/officeDocument/2006/relationships/image" Target="../media/image206.w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5.wmf"/><Relationship Id="rId5" Type="http://schemas.openxmlformats.org/officeDocument/2006/relationships/image" Target="../media/image204.wmf"/><Relationship Id="rId4" Type="http://schemas.openxmlformats.org/officeDocument/2006/relationships/image" Target="../media/image203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uxlfqsg5/ncetm_spine3_segment08_y5.pdf#page=29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9.png"/><Relationship Id="rId4" Type="http://schemas.openxmlformats.org/officeDocument/2006/relationships/image" Target="../media/image20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6, Unit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Fractions and percentages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</a:t>
            </a:r>
            <a:r>
              <a:rPr lang="en-GB" sz="2400" b="1" dirty="0"/>
              <a:t>1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36236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write a fraction in its simplest form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4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6083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4:3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6930" y="1506220"/>
            <a:ext cx="825500" cy="736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6930" y="3792222"/>
            <a:ext cx="819150" cy="7334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6930" y="2650809"/>
            <a:ext cx="819150" cy="7334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38675" y="4927283"/>
            <a:ext cx="825500" cy="736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19838" y="1512888"/>
            <a:ext cx="800100" cy="7366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6505" y="2644775"/>
            <a:ext cx="228600" cy="7366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96025" y="3774758"/>
            <a:ext cx="850900" cy="7239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03963" y="4940300"/>
            <a:ext cx="254000" cy="723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0174E3-6FA1-48F9-89EB-57009025E0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75950" y="1729891"/>
            <a:ext cx="320051" cy="3200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C446920-1ED5-4EA2-8459-4806F49C7F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75950" y="2853050"/>
            <a:ext cx="320051" cy="3200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27EFDC-973F-49EF-B76A-0C3FB9459F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50" y="4017081"/>
            <a:ext cx="320051" cy="3200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2383DE0-B4D8-4198-B499-A54AC8AD59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50" y="5140240"/>
            <a:ext cx="320051" cy="320051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348CD7C3-C915-47AC-B523-D90668F7EDC6}"/>
              </a:ext>
            </a:extLst>
          </p:cNvPr>
          <p:cNvSpPr/>
          <p:nvPr/>
        </p:nvSpPr>
        <p:spPr>
          <a:xfrm>
            <a:off x="5829300" y="1790700"/>
            <a:ext cx="199320" cy="199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8219220-8403-4BD8-A85A-26A32396E0A3}"/>
              </a:ext>
            </a:extLst>
          </p:cNvPr>
          <p:cNvSpPr/>
          <p:nvPr/>
        </p:nvSpPr>
        <p:spPr>
          <a:xfrm>
            <a:off x="5836314" y="2926478"/>
            <a:ext cx="199320" cy="199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C4E3997-F601-4F85-8B66-02219AD29701}"/>
              </a:ext>
            </a:extLst>
          </p:cNvPr>
          <p:cNvSpPr/>
          <p:nvPr/>
        </p:nvSpPr>
        <p:spPr>
          <a:xfrm>
            <a:off x="5829299" y="4077445"/>
            <a:ext cx="199320" cy="199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2247981-A23B-4B63-B09F-85F1F58D5172}"/>
              </a:ext>
            </a:extLst>
          </p:cNvPr>
          <p:cNvSpPr/>
          <p:nvPr/>
        </p:nvSpPr>
        <p:spPr>
          <a:xfrm>
            <a:off x="5836314" y="5200160"/>
            <a:ext cx="199320" cy="199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2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15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08889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add or subtract non-related fractions with different denominators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15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0FEA3871-979E-4A9E-B411-2294BD3A2D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3.8 Common denomination: more adding and subtracting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18283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4:4 - 4:11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29 - 34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9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0782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4:5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551DB8-F762-4F05-8881-3C0F6F315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221866"/>
            <a:ext cx="6135088" cy="44142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F1BA22-6B85-4199-A0DC-70E09B4E33C5}"/>
              </a:ext>
            </a:extLst>
          </p:cNvPr>
          <p:cNvSpPr/>
          <p:nvPr/>
        </p:nvSpPr>
        <p:spPr>
          <a:xfrm>
            <a:off x="4667250" y="1976945"/>
            <a:ext cx="188100" cy="522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451BFE-B093-42C8-AB3C-1FAC3627C7B1}"/>
              </a:ext>
            </a:extLst>
          </p:cNvPr>
          <p:cNvSpPr/>
          <p:nvPr/>
        </p:nvSpPr>
        <p:spPr>
          <a:xfrm>
            <a:off x="4610100" y="2514600"/>
            <a:ext cx="1295400" cy="179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F099C-A17B-47A6-A585-D55B03E6417E}"/>
              </a:ext>
            </a:extLst>
          </p:cNvPr>
          <p:cNvSpPr/>
          <p:nvPr/>
        </p:nvSpPr>
        <p:spPr>
          <a:xfrm>
            <a:off x="4945380" y="2189576"/>
            <a:ext cx="518160" cy="30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5C9A41-7320-4165-B566-FFA48FCB798C}"/>
              </a:ext>
            </a:extLst>
          </p:cNvPr>
          <p:cNvSpPr/>
          <p:nvPr/>
        </p:nvSpPr>
        <p:spPr>
          <a:xfrm>
            <a:off x="6248894" y="1984565"/>
            <a:ext cx="188101" cy="425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5013F4-EEAB-48B0-A9F7-F9971E223C02}"/>
              </a:ext>
            </a:extLst>
          </p:cNvPr>
          <p:cNvSpPr/>
          <p:nvPr/>
        </p:nvSpPr>
        <p:spPr>
          <a:xfrm>
            <a:off x="6191744" y="2529840"/>
            <a:ext cx="1295400" cy="179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EBD790-F4CE-4DD5-A279-83B5A782125B}"/>
              </a:ext>
            </a:extLst>
          </p:cNvPr>
          <p:cNvSpPr/>
          <p:nvPr/>
        </p:nvSpPr>
        <p:spPr>
          <a:xfrm>
            <a:off x="6675613" y="2204816"/>
            <a:ext cx="354331" cy="30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112C10-4F40-499D-A695-FCCCD83324A4}"/>
              </a:ext>
            </a:extLst>
          </p:cNvPr>
          <p:cNvSpPr/>
          <p:nvPr/>
        </p:nvSpPr>
        <p:spPr>
          <a:xfrm>
            <a:off x="4323856" y="4724400"/>
            <a:ext cx="2029319" cy="911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93E8E87-AE5B-4E5B-ACBA-73BAA977AB28}"/>
              </a:ext>
            </a:extLst>
          </p:cNvPr>
          <p:cNvSpPr/>
          <p:nvPr/>
        </p:nvSpPr>
        <p:spPr>
          <a:xfrm>
            <a:off x="6447931" y="4716781"/>
            <a:ext cx="582013" cy="911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96858B-EDAC-4ACB-829F-B05766DC7158}"/>
              </a:ext>
            </a:extLst>
          </p:cNvPr>
          <p:cNvSpPr/>
          <p:nvPr/>
        </p:nvSpPr>
        <p:spPr>
          <a:xfrm>
            <a:off x="6640335" y="1229486"/>
            <a:ext cx="582013" cy="896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8362" y="1228725"/>
            <a:ext cx="3683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4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6" grpId="0" animBg="1"/>
      <p:bldP spid="30" grpId="0" animBg="1"/>
      <p:bldP spid="33" grpId="0" animBg="1"/>
      <p:bldP spid="35" grpId="0" animBg="1"/>
      <p:bldP spid="40" grpId="0" animBg="1"/>
      <p:bldP spid="42" grpId="0" animBg="1"/>
      <p:bldP spid="44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58132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4:6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7500" y="840014"/>
            <a:ext cx="1397000" cy="73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7975EC-7BCB-4F10-A8EF-3940A1181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67035"/>
            <a:ext cx="7907446" cy="4493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43CA33-C629-427B-9EBD-C3A801D01D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8"/>
          <a:stretch/>
        </p:blipFill>
        <p:spPr>
          <a:xfrm>
            <a:off x="3848101" y="1786628"/>
            <a:ext cx="4476750" cy="479914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2355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3432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4:7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65E9C-DC0A-43A8-93F3-2DAC40FC6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093413"/>
            <a:ext cx="7907446" cy="26711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4350" y="4764587"/>
            <a:ext cx="228600" cy="736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4784725"/>
            <a:ext cx="228600" cy="736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94400" y="5035550"/>
            <a:ext cx="203200" cy="215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F4984A-BF25-43BC-9EC3-0C30E8E4EB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096391"/>
            <a:ext cx="7907446" cy="257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9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1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2709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4:9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F4B621-0034-4A2F-A9FE-DFB57E705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990367"/>
            <a:ext cx="6135088" cy="55739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A3E2CF-58BE-461A-8D0F-7387238E77E2}"/>
              </a:ext>
            </a:extLst>
          </p:cNvPr>
          <p:cNvSpPr/>
          <p:nvPr/>
        </p:nvSpPr>
        <p:spPr>
          <a:xfrm>
            <a:off x="4667250" y="1735645"/>
            <a:ext cx="188100" cy="522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AB8C74-9AEB-49AC-A0DA-3FDCF8458C12}"/>
              </a:ext>
            </a:extLst>
          </p:cNvPr>
          <p:cNvSpPr/>
          <p:nvPr/>
        </p:nvSpPr>
        <p:spPr>
          <a:xfrm>
            <a:off x="4610100" y="2273300"/>
            <a:ext cx="1295400" cy="179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F0C96-E612-4505-A8AD-D1FE39A9D620}"/>
              </a:ext>
            </a:extLst>
          </p:cNvPr>
          <p:cNvSpPr/>
          <p:nvPr/>
        </p:nvSpPr>
        <p:spPr>
          <a:xfrm>
            <a:off x="4945380" y="1948276"/>
            <a:ext cx="518160" cy="30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A3753-B175-40F8-91A8-3B4A4D8DB5C6}"/>
              </a:ext>
            </a:extLst>
          </p:cNvPr>
          <p:cNvSpPr/>
          <p:nvPr/>
        </p:nvSpPr>
        <p:spPr>
          <a:xfrm>
            <a:off x="6248894" y="1750885"/>
            <a:ext cx="188101" cy="425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51DC10-7CFA-4D97-8E09-138E295B3E07}"/>
              </a:ext>
            </a:extLst>
          </p:cNvPr>
          <p:cNvSpPr/>
          <p:nvPr/>
        </p:nvSpPr>
        <p:spPr>
          <a:xfrm>
            <a:off x="6191744" y="2288540"/>
            <a:ext cx="1295400" cy="179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1377BA-DD5B-4052-9957-8BA5B5DE72B8}"/>
              </a:ext>
            </a:extLst>
          </p:cNvPr>
          <p:cNvSpPr/>
          <p:nvPr/>
        </p:nvSpPr>
        <p:spPr>
          <a:xfrm>
            <a:off x="6675613" y="1963516"/>
            <a:ext cx="354331" cy="30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970ABB-B83C-4D87-BBB6-793646FAFC54}"/>
              </a:ext>
            </a:extLst>
          </p:cNvPr>
          <p:cNvSpPr/>
          <p:nvPr/>
        </p:nvSpPr>
        <p:spPr>
          <a:xfrm>
            <a:off x="4323856" y="4483100"/>
            <a:ext cx="2029319" cy="911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0D6A8A-5D49-4A99-9FD6-AA9BF0F4A396}"/>
              </a:ext>
            </a:extLst>
          </p:cNvPr>
          <p:cNvSpPr/>
          <p:nvPr/>
        </p:nvSpPr>
        <p:spPr>
          <a:xfrm>
            <a:off x="6447931" y="4475481"/>
            <a:ext cx="582013" cy="911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66B766-DCFD-41D8-9BC3-0D142E0201A7}"/>
              </a:ext>
            </a:extLst>
          </p:cNvPr>
          <p:cNvSpPr/>
          <p:nvPr/>
        </p:nvSpPr>
        <p:spPr>
          <a:xfrm>
            <a:off x="5957887" y="5472910"/>
            <a:ext cx="1072057" cy="762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177E7B-BC32-4788-9B73-2AAF1BB6B533}"/>
              </a:ext>
            </a:extLst>
          </p:cNvPr>
          <p:cNvSpPr/>
          <p:nvPr/>
        </p:nvSpPr>
        <p:spPr>
          <a:xfrm>
            <a:off x="6793725" y="1135838"/>
            <a:ext cx="190499" cy="42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4B72053-AF52-49FF-8C29-2D088E9B8F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3232" y="948546"/>
            <a:ext cx="1295400" cy="91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7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9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03AC1-86A6-411A-A566-F38152357B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3900" y="2141630"/>
            <a:ext cx="2557780" cy="25747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5FE6F3-A0FA-4178-B456-3869D66379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0880" y="2141630"/>
            <a:ext cx="2682240" cy="2574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18F38-0970-4B24-8C7C-AC2119A5B3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141630"/>
            <a:ext cx="7907446" cy="2574743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8132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4:10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3050" y="928688"/>
            <a:ext cx="14859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758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4:11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7AB9FF-FAD5-46ED-A61F-BEBFAFC10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702862"/>
            <a:ext cx="7907446" cy="345227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7050" y="5278438"/>
            <a:ext cx="977900" cy="736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405C6C-EC59-4D09-9F0E-25D44C1D4BB2}"/>
              </a:ext>
            </a:extLst>
          </p:cNvPr>
          <p:cNvSpPr/>
          <p:nvPr/>
        </p:nvSpPr>
        <p:spPr>
          <a:xfrm>
            <a:off x="5960270" y="5586414"/>
            <a:ext cx="27622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68B965-5742-4ECA-9DB4-DAA1999335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0609" y="5561014"/>
            <a:ext cx="368882" cy="27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1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7408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4:11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77F52-7D91-4E40-AD19-89A0B44DF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259275"/>
            <a:ext cx="6135088" cy="43394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CECCD7-AAEC-4FF3-9210-8CDE3A894A4F}"/>
              </a:ext>
            </a:extLst>
          </p:cNvPr>
          <p:cNvSpPr/>
          <p:nvPr/>
        </p:nvSpPr>
        <p:spPr>
          <a:xfrm>
            <a:off x="4638675" y="2005520"/>
            <a:ext cx="188100" cy="522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0FD67C-D3B4-40DA-863E-F625C6C6141E}"/>
              </a:ext>
            </a:extLst>
          </p:cNvPr>
          <p:cNvSpPr/>
          <p:nvPr/>
        </p:nvSpPr>
        <p:spPr>
          <a:xfrm>
            <a:off x="4581525" y="2543175"/>
            <a:ext cx="1295400" cy="179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BA9F27-CFEB-4286-8A36-21350DBD5706}"/>
              </a:ext>
            </a:extLst>
          </p:cNvPr>
          <p:cNvSpPr/>
          <p:nvPr/>
        </p:nvSpPr>
        <p:spPr>
          <a:xfrm>
            <a:off x="4916805" y="2218151"/>
            <a:ext cx="518160" cy="30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EA347B-3D62-44DD-9CF9-DFC8E67BA552}"/>
              </a:ext>
            </a:extLst>
          </p:cNvPr>
          <p:cNvSpPr/>
          <p:nvPr/>
        </p:nvSpPr>
        <p:spPr>
          <a:xfrm>
            <a:off x="6264769" y="2032190"/>
            <a:ext cx="188101" cy="460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CC905A-94AD-4126-94D0-0FE7DF3A603A}"/>
              </a:ext>
            </a:extLst>
          </p:cNvPr>
          <p:cNvSpPr/>
          <p:nvPr/>
        </p:nvSpPr>
        <p:spPr>
          <a:xfrm>
            <a:off x="6163169" y="2558415"/>
            <a:ext cx="1295400" cy="179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7398A6-F99B-4BF1-A1F8-25EF18659CD9}"/>
              </a:ext>
            </a:extLst>
          </p:cNvPr>
          <p:cNvSpPr/>
          <p:nvPr/>
        </p:nvSpPr>
        <p:spPr>
          <a:xfrm>
            <a:off x="6672438" y="2233391"/>
            <a:ext cx="354331" cy="30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1E55A8-7D61-4833-ABFF-91BDC2E87629}"/>
              </a:ext>
            </a:extLst>
          </p:cNvPr>
          <p:cNvSpPr/>
          <p:nvPr/>
        </p:nvSpPr>
        <p:spPr>
          <a:xfrm>
            <a:off x="4295281" y="4752975"/>
            <a:ext cx="2029319" cy="911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E44F3E-D8E7-41A4-8D15-BF578478EFBF}"/>
              </a:ext>
            </a:extLst>
          </p:cNvPr>
          <p:cNvSpPr/>
          <p:nvPr/>
        </p:nvSpPr>
        <p:spPr>
          <a:xfrm>
            <a:off x="6419356" y="4745356"/>
            <a:ext cx="582013" cy="911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2AE9E9-6403-4F41-AF38-78FAB7A4287F}"/>
              </a:ext>
            </a:extLst>
          </p:cNvPr>
          <p:cNvSpPr/>
          <p:nvPr/>
        </p:nvSpPr>
        <p:spPr>
          <a:xfrm>
            <a:off x="6611760" y="1258061"/>
            <a:ext cx="582013" cy="896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1375" y="1250950"/>
            <a:ext cx="4064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36F7BD7-C26C-4CCC-94D0-662D5267C7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3.7 Finding equivalent fractions and simplifying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7270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35-39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03AC1-86A6-411A-A566-F38152357B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6350" y="2141630"/>
            <a:ext cx="2557780" cy="25747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5FE6F3-A0FA-4178-B456-3869D66379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3330" y="2141630"/>
            <a:ext cx="2682240" cy="2574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18F38-0970-4B24-8C7C-AC2119A5B3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7" y="2141630"/>
            <a:ext cx="7907446" cy="25747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72B484-8C60-4BD6-979E-B4B6F174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6F-2 Express fractions in a common denomination</a:t>
            </a:r>
            <a:br>
              <a:rPr lang="en-GB" kern="0" dirty="0"/>
            </a:br>
            <a:endParaRPr lang="en-GB" dirty="0"/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B3A9EAA4-6DB4-4422-A934-366BD51DA371}"/>
              </a:ext>
            </a:extLst>
          </p:cNvPr>
          <p:cNvSpPr txBox="1"/>
          <p:nvPr/>
        </p:nvSpPr>
        <p:spPr>
          <a:xfrm>
            <a:off x="7922235" y="2731494"/>
            <a:ext cx="4121070" cy="212365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is not a multiple of 3.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 is a multiple of both 3 and 5.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can use 15 as the common denominator.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need to express both fractions in fifteenths.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13784F-B7CF-4601-9A67-ED4CA62DF501}"/>
              </a:ext>
            </a:extLst>
          </p:cNvPr>
          <p:cNvSpPr txBox="1">
            <a:spLocks/>
          </p:cNvSpPr>
          <p:nvPr/>
        </p:nvSpPr>
        <p:spPr>
          <a:xfrm flipH="1">
            <a:off x="7735569" y="1557338"/>
            <a:ext cx="4456429" cy="37018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can both fractions be expressed with a common denominator?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Record the process of changing both fractions to have the common denominator of 15.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7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4FF650-7BDA-464D-ADC0-F34B2DDD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6F-2 Express fractions in a common denomination</a:t>
            </a:r>
            <a:br>
              <a:rPr lang="en-GB" kern="0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6D124-F562-417F-95E8-0C7660F89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9" y="1560227"/>
            <a:ext cx="6181665" cy="35129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DCC505-FF21-46AD-8356-2F8816BC82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8"/>
          <a:stretch/>
        </p:blipFill>
        <p:spPr>
          <a:xfrm>
            <a:off x="1569358" y="1428101"/>
            <a:ext cx="3488870" cy="3740120"/>
          </a:xfrm>
          <a:prstGeom prst="ellipse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CADC2EF-4D66-450D-A24E-4A51C80572CB}"/>
              </a:ext>
            </a:extLst>
          </p:cNvPr>
          <p:cNvGrpSpPr/>
          <p:nvPr/>
        </p:nvGrpSpPr>
        <p:grpSpPr>
          <a:xfrm>
            <a:off x="1187902" y="5003522"/>
            <a:ext cx="585418" cy="1007030"/>
            <a:chOff x="1187902" y="5003522"/>
            <a:chExt cx="585418" cy="10070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550603-8913-437B-A7DE-037DB91D803A}"/>
                </a:ext>
              </a:extLst>
            </p:cNvPr>
            <p:cNvSpPr txBox="1"/>
            <p:nvPr/>
          </p:nvSpPr>
          <p:spPr>
            <a:xfrm>
              <a:off x="1288089" y="5003522"/>
              <a:ext cx="385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EBA4C5-C6C1-4AF7-AF48-AB870CD4128C}"/>
                </a:ext>
              </a:extLst>
            </p:cNvPr>
            <p:cNvSpPr txBox="1"/>
            <p:nvPr/>
          </p:nvSpPr>
          <p:spPr>
            <a:xfrm>
              <a:off x="1187902" y="5487332"/>
              <a:ext cx="585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E12C13C-4F57-491F-A928-BAADB90B822F}"/>
                </a:ext>
              </a:extLst>
            </p:cNvPr>
            <p:cNvCxnSpPr>
              <a:cxnSpLocks/>
            </p:cNvCxnSpPr>
            <p:nvPr/>
          </p:nvCxnSpPr>
          <p:spPr>
            <a:xfrm>
              <a:off x="1298644" y="5490359"/>
              <a:ext cx="39674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47CD0D-3866-4B9E-84CF-FBC407DD889B}"/>
              </a:ext>
            </a:extLst>
          </p:cNvPr>
          <p:cNvGrpSpPr/>
          <p:nvPr/>
        </p:nvGrpSpPr>
        <p:grpSpPr>
          <a:xfrm>
            <a:off x="2058759" y="5003522"/>
            <a:ext cx="585418" cy="1007030"/>
            <a:chOff x="1187902" y="5003522"/>
            <a:chExt cx="585418" cy="10070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87AEC0-7FC6-4723-BFFB-6AD70B843F0A}"/>
                </a:ext>
              </a:extLst>
            </p:cNvPr>
            <p:cNvSpPr txBox="1"/>
            <p:nvPr/>
          </p:nvSpPr>
          <p:spPr>
            <a:xfrm>
              <a:off x="1288089" y="5003522"/>
              <a:ext cx="385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8CD169-4026-448F-B239-BEC9F0F992D5}"/>
                </a:ext>
              </a:extLst>
            </p:cNvPr>
            <p:cNvSpPr txBox="1"/>
            <p:nvPr/>
          </p:nvSpPr>
          <p:spPr>
            <a:xfrm>
              <a:off x="1187902" y="5487332"/>
              <a:ext cx="585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C5F8B47-2F19-42C4-A8B8-74647F5CF4D5}"/>
                </a:ext>
              </a:extLst>
            </p:cNvPr>
            <p:cNvCxnSpPr>
              <a:cxnSpLocks/>
            </p:cNvCxnSpPr>
            <p:nvPr/>
          </p:nvCxnSpPr>
          <p:spPr>
            <a:xfrm>
              <a:off x="1298644" y="5490359"/>
              <a:ext cx="39674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6CED96-7AF4-454B-871E-808E0D0F17A4}"/>
              </a:ext>
            </a:extLst>
          </p:cNvPr>
          <p:cNvGrpSpPr/>
          <p:nvPr/>
        </p:nvGrpSpPr>
        <p:grpSpPr>
          <a:xfrm>
            <a:off x="4003519" y="5003522"/>
            <a:ext cx="585418" cy="1007030"/>
            <a:chOff x="1187902" y="5003522"/>
            <a:chExt cx="585418" cy="10070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D24A15-4C21-48E1-A1BB-D08AD633C1EC}"/>
                </a:ext>
              </a:extLst>
            </p:cNvPr>
            <p:cNvSpPr txBox="1"/>
            <p:nvPr/>
          </p:nvSpPr>
          <p:spPr>
            <a:xfrm>
              <a:off x="1288089" y="5003522"/>
              <a:ext cx="385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49AB41-59F2-49FC-8B8F-DAB6BA6D1EEC}"/>
                </a:ext>
              </a:extLst>
            </p:cNvPr>
            <p:cNvSpPr txBox="1"/>
            <p:nvPr/>
          </p:nvSpPr>
          <p:spPr>
            <a:xfrm>
              <a:off x="1187902" y="5487332"/>
              <a:ext cx="585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898864E-31C5-4ADC-92D0-01E13ED68BB2}"/>
                </a:ext>
              </a:extLst>
            </p:cNvPr>
            <p:cNvCxnSpPr>
              <a:cxnSpLocks/>
            </p:cNvCxnSpPr>
            <p:nvPr/>
          </p:nvCxnSpPr>
          <p:spPr>
            <a:xfrm>
              <a:off x="1298644" y="5490359"/>
              <a:ext cx="39674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7EFB00-2F4F-46FE-BA75-76E170F755F7}"/>
              </a:ext>
            </a:extLst>
          </p:cNvPr>
          <p:cNvGrpSpPr/>
          <p:nvPr/>
        </p:nvGrpSpPr>
        <p:grpSpPr>
          <a:xfrm>
            <a:off x="4874376" y="5003522"/>
            <a:ext cx="585418" cy="1007030"/>
            <a:chOff x="1187902" y="5003522"/>
            <a:chExt cx="585418" cy="10070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9ABC8E-2119-4A52-A62E-32AD95A49B7E}"/>
                </a:ext>
              </a:extLst>
            </p:cNvPr>
            <p:cNvSpPr txBox="1"/>
            <p:nvPr/>
          </p:nvSpPr>
          <p:spPr>
            <a:xfrm>
              <a:off x="1288089" y="5003522"/>
              <a:ext cx="385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A60E29-6975-4A3F-9FAC-69CBFF05E537}"/>
                </a:ext>
              </a:extLst>
            </p:cNvPr>
            <p:cNvSpPr txBox="1"/>
            <p:nvPr/>
          </p:nvSpPr>
          <p:spPr>
            <a:xfrm>
              <a:off x="1187902" y="5487332"/>
              <a:ext cx="585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B7A63B8-5BFA-4F28-ACBD-021C7E597167}"/>
                </a:ext>
              </a:extLst>
            </p:cNvPr>
            <p:cNvCxnSpPr>
              <a:cxnSpLocks/>
            </p:cNvCxnSpPr>
            <p:nvPr/>
          </p:nvCxnSpPr>
          <p:spPr>
            <a:xfrm>
              <a:off x="1298644" y="5490359"/>
              <a:ext cx="39674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72C80E-CC9F-498C-A372-BB61516BD238}"/>
              </a:ext>
            </a:extLst>
          </p:cNvPr>
          <p:cNvSpPr txBox="1"/>
          <p:nvPr/>
        </p:nvSpPr>
        <p:spPr>
          <a:xfrm>
            <a:off x="1728639" y="521966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1A581C-C27A-4A39-A09E-9CA9D8BD28DF}"/>
              </a:ext>
            </a:extLst>
          </p:cNvPr>
          <p:cNvSpPr txBox="1"/>
          <p:nvPr/>
        </p:nvSpPr>
        <p:spPr>
          <a:xfrm>
            <a:off x="4547596" y="521966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55DB1FF8-8E7A-479E-8628-8370CFEC4C3A}"/>
              </a:ext>
            </a:extLst>
          </p:cNvPr>
          <p:cNvSpPr txBox="1"/>
          <p:nvPr/>
        </p:nvSpPr>
        <p:spPr>
          <a:xfrm>
            <a:off x="6117563" y="4613043"/>
            <a:ext cx="5780627" cy="101566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one denominator is not a multiple of the other, we can multiply the two denominators to find a common denominator.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DC8A52D-49F4-44F6-AD66-729D75639126}"/>
              </a:ext>
            </a:extLst>
          </p:cNvPr>
          <p:cNvSpPr txBox="1">
            <a:spLocks/>
          </p:cNvSpPr>
          <p:nvPr/>
        </p:nvSpPr>
        <p:spPr>
          <a:xfrm flipH="1">
            <a:off x="6048466" y="1289289"/>
            <a:ext cx="5780626" cy="5104305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common denominator has been chosen for one-quarter and one-third?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how the denominator 12 relates to the denominators 3 and 4?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that tell us that we can do if one denominator is not a multiple of the other and we want to write the fractions with a common denominator?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parts will each shaded section        of the pie chart be split into? Why?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54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16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70087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adding or subtracting non-related fractions with different denominators to solve problems in a range of contexts (non related fractions)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5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16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0FEA3871-979E-4A9E-B411-2294BD3A2D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3.8 Common denomination: more adding and subtracting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6123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4:12-4:14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34-38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1999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6083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4:14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FCDB0B3-4368-4D26-8048-DB9F0810F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849436"/>
            <a:ext cx="7907446" cy="515912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944620"/>
            <a:ext cx="381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4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758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4:14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06376-0D9A-49EF-B01D-E0D679BBCA5B}"/>
              </a:ext>
            </a:extLst>
          </p:cNvPr>
          <p:cNvSpPr txBox="1"/>
          <p:nvPr/>
        </p:nvSpPr>
        <p:spPr>
          <a:xfrm>
            <a:off x="2019300" y="106680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What fraction of the wall is white tiles?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5191F-CD2F-4D8E-A258-221DC8586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58409"/>
            <a:ext cx="7907446" cy="29411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9150" y="5057140"/>
            <a:ext cx="393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1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17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7622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compare pairs of non-related fractions (converting to common denominators)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0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17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0FEA3871-979E-4A9E-B411-2294BD3A2D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3.8 Common denomination: more adding and subtracting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76237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5:1-5:6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39-42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10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8733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5:1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B43DD5-0E0F-4CC9-A0BA-58BF0E832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962646"/>
            <a:ext cx="7907446" cy="3317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20F5C3-A91A-4501-B3ED-EF223B15A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4455604"/>
            <a:ext cx="7907446" cy="181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1506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5:2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0DF22-810D-4941-9D20-08D4C6A01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71" y="779249"/>
            <a:ext cx="4090058" cy="3506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2FE71-D560-42B0-B8EE-21EF374237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0480" y="4323001"/>
            <a:ext cx="1386840" cy="2185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624D69-43FB-4256-ACF5-716C19105B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4682" y="4323001"/>
            <a:ext cx="1386840" cy="21856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2632B6-9A94-4C99-BE57-B44C81EBF8B5}"/>
              </a:ext>
            </a:extLst>
          </p:cNvPr>
          <p:cNvSpPr/>
          <p:nvPr/>
        </p:nvSpPr>
        <p:spPr>
          <a:xfrm>
            <a:off x="4622006" y="785247"/>
            <a:ext cx="1107282" cy="207734"/>
          </a:xfrm>
          <a:prstGeom prst="rect">
            <a:avLst/>
          </a:prstGeom>
          <a:noFill/>
          <a:ln w="28575">
            <a:solidFill>
              <a:srgbClr val="01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946132-7798-424D-AA75-6B6D3565B2A5}"/>
              </a:ext>
            </a:extLst>
          </p:cNvPr>
          <p:cNvSpPr/>
          <p:nvPr/>
        </p:nvSpPr>
        <p:spPr>
          <a:xfrm>
            <a:off x="4622006" y="995362"/>
            <a:ext cx="1107282" cy="207734"/>
          </a:xfrm>
          <a:prstGeom prst="rect">
            <a:avLst/>
          </a:prstGeom>
          <a:noFill/>
          <a:ln w="28575">
            <a:solidFill>
              <a:srgbClr val="01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854D1F-B929-4C6C-B711-1DB98446DC44}"/>
              </a:ext>
            </a:extLst>
          </p:cNvPr>
          <p:cNvSpPr/>
          <p:nvPr/>
        </p:nvSpPr>
        <p:spPr>
          <a:xfrm>
            <a:off x="4622006" y="1203096"/>
            <a:ext cx="1107282" cy="207734"/>
          </a:xfrm>
          <a:prstGeom prst="rect">
            <a:avLst/>
          </a:prstGeom>
          <a:noFill/>
          <a:ln w="28575">
            <a:solidFill>
              <a:srgbClr val="01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D0E74E-584B-433A-9E5D-6BA00E713498}"/>
              </a:ext>
            </a:extLst>
          </p:cNvPr>
          <p:cNvSpPr/>
          <p:nvPr/>
        </p:nvSpPr>
        <p:spPr>
          <a:xfrm rot="5400000">
            <a:off x="6173854" y="985674"/>
            <a:ext cx="626250" cy="222932"/>
          </a:xfrm>
          <a:prstGeom prst="rect">
            <a:avLst/>
          </a:prstGeom>
          <a:noFill/>
          <a:ln w="28575">
            <a:solidFill>
              <a:srgbClr val="01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466CAC-63EC-46FD-B5FA-8C7125E70CE6}"/>
              </a:ext>
            </a:extLst>
          </p:cNvPr>
          <p:cNvSpPr/>
          <p:nvPr/>
        </p:nvSpPr>
        <p:spPr>
          <a:xfrm rot="5400000">
            <a:off x="6396214" y="985670"/>
            <a:ext cx="627394" cy="222932"/>
          </a:xfrm>
          <a:prstGeom prst="rect">
            <a:avLst/>
          </a:prstGeom>
          <a:noFill/>
          <a:ln w="28575">
            <a:solidFill>
              <a:srgbClr val="01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41867A-B23C-4391-BE4A-4330E27D5C58}"/>
              </a:ext>
            </a:extLst>
          </p:cNvPr>
          <p:cNvSpPr/>
          <p:nvPr/>
        </p:nvSpPr>
        <p:spPr>
          <a:xfrm rot="5400000">
            <a:off x="6619146" y="985671"/>
            <a:ext cx="627395" cy="222932"/>
          </a:xfrm>
          <a:prstGeom prst="rect">
            <a:avLst/>
          </a:prstGeom>
          <a:noFill/>
          <a:ln w="28575">
            <a:solidFill>
              <a:srgbClr val="01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A0DABC-BAB5-496D-800A-95BC3FCBF9A0}"/>
              </a:ext>
            </a:extLst>
          </p:cNvPr>
          <p:cNvSpPr/>
          <p:nvPr/>
        </p:nvSpPr>
        <p:spPr>
          <a:xfrm rot="5400000">
            <a:off x="6842077" y="985097"/>
            <a:ext cx="627397" cy="222932"/>
          </a:xfrm>
          <a:prstGeom prst="rect">
            <a:avLst/>
          </a:prstGeom>
          <a:noFill/>
          <a:ln w="28575">
            <a:solidFill>
              <a:srgbClr val="01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A8675A-FFC0-4B50-A178-C736020E233D}"/>
              </a:ext>
            </a:extLst>
          </p:cNvPr>
          <p:cNvSpPr/>
          <p:nvPr/>
        </p:nvSpPr>
        <p:spPr>
          <a:xfrm rot="5400000">
            <a:off x="7065008" y="985100"/>
            <a:ext cx="627396" cy="222932"/>
          </a:xfrm>
          <a:prstGeom prst="rect">
            <a:avLst/>
          </a:prstGeom>
          <a:noFill/>
          <a:ln w="28575">
            <a:solidFill>
              <a:srgbClr val="01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31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7" grpId="0" animBg="1"/>
      <p:bldP spid="19" grpId="0" animBg="1"/>
      <p:bldP spid="31" grpId="0" animBg="1"/>
      <p:bldP spid="33" grpId="0" animBg="1"/>
      <p:bldP spid="34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05947" y="0"/>
            <a:ext cx="991262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288BA4-9371-442C-9234-F867C3DA6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473678"/>
            <a:ext cx="7907446" cy="240116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1543" y="4432300"/>
            <a:ext cx="254000" cy="7239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5618" y="4432300"/>
            <a:ext cx="241300" cy="7366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7930" y="4425950"/>
            <a:ext cx="368300" cy="7239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52005" y="4432300"/>
            <a:ext cx="381000" cy="7366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56994" y="4736652"/>
            <a:ext cx="215900" cy="1778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5989" y="4744590"/>
            <a:ext cx="209550" cy="161925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5769" y="4729349"/>
            <a:ext cx="215900" cy="177800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DCACD426-4F3D-4BE8-ADA8-136F92FA0361}"/>
              </a:ext>
            </a:extLst>
          </p:cNvPr>
          <p:cNvSpPr/>
          <p:nvPr/>
        </p:nvSpPr>
        <p:spPr>
          <a:xfrm>
            <a:off x="4472149" y="4418013"/>
            <a:ext cx="806451" cy="8064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5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6806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5:3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1650" y="3060700"/>
            <a:ext cx="1028700" cy="736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33FB8E-79F7-4121-9F85-9D9C6C886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90" y="3278056"/>
            <a:ext cx="320051" cy="320051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03ADF56-36D5-479B-AABF-366E5F5950D5}"/>
              </a:ext>
            </a:extLst>
          </p:cNvPr>
          <p:cNvSpPr/>
          <p:nvPr/>
        </p:nvSpPr>
        <p:spPr>
          <a:xfrm>
            <a:off x="5996340" y="3348390"/>
            <a:ext cx="199320" cy="199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41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0782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5:3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094C1-C53D-4489-8D64-798B1F24C8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510685"/>
            <a:ext cx="7907446" cy="18366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EC7713-8D22-4E7E-9728-521252377DCD}"/>
              </a:ext>
            </a:extLst>
          </p:cNvPr>
          <p:cNvSpPr/>
          <p:nvPr/>
        </p:nvSpPr>
        <p:spPr>
          <a:xfrm>
            <a:off x="6662058" y="2496170"/>
            <a:ext cx="362857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B1815E-B1C3-4FD7-AF85-3FBB0C5F1800}"/>
              </a:ext>
            </a:extLst>
          </p:cNvPr>
          <p:cNvSpPr/>
          <p:nvPr/>
        </p:nvSpPr>
        <p:spPr>
          <a:xfrm>
            <a:off x="7162801" y="2495026"/>
            <a:ext cx="362857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97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3432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5:4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32340F-174C-4F3B-991F-9A93EA772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688397"/>
            <a:ext cx="7907446" cy="348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3432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5:5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D5787-321D-4AC0-BD8A-D0491D1AA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240569"/>
            <a:ext cx="6135088" cy="43768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B92C4DC-4FDD-4B30-80BF-CE8A949906E2}"/>
              </a:ext>
            </a:extLst>
          </p:cNvPr>
          <p:cNvSpPr/>
          <p:nvPr/>
        </p:nvSpPr>
        <p:spPr>
          <a:xfrm>
            <a:off x="4638675" y="2005520"/>
            <a:ext cx="188100" cy="522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FCB0F2-9132-4DC0-BB9A-A132AD9803CE}"/>
              </a:ext>
            </a:extLst>
          </p:cNvPr>
          <p:cNvSpPr/>
          <p:nvPr/>
        </p:nvSpPr>
        <p:spPr>
          <a:xfrm>
            <a:off x="4535949" y="2596572"/>
            <a:ext cx="1295400" cy="179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016808-9DD3-4F47-81E1-191C6B15FE73}"/>
              </a:ext>
            </a:extLst>
          </p:cNvPr>
          <p:cNvSpPr/>
          <p:nvPr/>
        </p:nvSpPr>
        <p:spPr>
          <a:xfrm>
            <a:off x="4916805" y="2218151"/>
            <a:ext cx="518160" cy="30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773935-E1B9-4625-959A-E562E9AAE383}"/>
              </a:ext>
            </a:extLst>
          </p:cNvPr>
          <p:cNvSpPr/>
          <p:nvPr/>
        </p:nvSpPr>
        <p:spPr>
          <a:xfrm>
            <a:off x="6264769" y="2009330"/>
            <a:ext cx="188101" cy="460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B92E70-0BE3-4555-99F1-6C5E41B43911}"/>
              </a:ext>
            </a:extLst>
          </p:cNvPr>
          <p:cNvSpPr/>
          <p:nvPr/>
        </p:nvSpPr>
        <p:spPr>
          <a:xfrm>
            <a:off x="6226669" y="2558415"/>
            <a:ext cx="1295400" cy="179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7CA1D8-6D69-4AE0-854E-06C27E302333}"/>
              </a:ext>
            </a:extLst>
          </p:cNvPr>
          <p:cNvSpPr/>
          <p:nvPr/>
        </p:nvSpPr>
        <p:spPr>
          <a:xfrm>
            <a:off x="6672438" y="2233391"/>
            <a:ext cx="354331" cy="30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6792D2-588B-4DEA-A80F-2A6233EBBD57}"/>
              </a:ext>
            </a:extLst>
          </p:cNvPr>
          <p:cNvSpPr/>
          <p:nvPr/>
        </p:nvSpPr>
        <p:spPr>
          <a:xfrm>
            <a:off x="4295281" y="4752975"/>
            <a:ext cx="2029319" cy="911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82EE9C-A940-4812-A942-8B838DC4D970}"/>
              </a:ext>
            </a:extLst>
          </p:cNvPr>
          <p:cNvSpPr/>
          <p:nvPr/>
        </p:nvSpPr>
        <p:spPr>
          <a:xfrm>
            <a:off x="4572814" y="3672841"/>
            <a:ext cx="1295400" cy="460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88A6EA-FEE4-4463-BF6E-113F485D15C3}"/>
              </a:ext>
            </a:extLst>
          </p:cNvPr>
          <p:cNvSpPr/>
          <p:nvPr/>
        </p:nvSpPr>
        <p:spPr>
          <a:xfrm>
            <a:off x="6141085" y="3655061"/>
            <a:ext cx="1295400" cy="460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A054B4-52AD-456E-8BCA-4AF75797776F}"/>
              </a:ext>
            </a:extLst>
          </p:cNvPr>
          <p:cNvSpPr/>
          <p:nvPr/>
        </p:nvSpPr>
        <p:spPr>
          <a:xfrm>
            <a:off x="4505787" y="2523917"/>
            <a:ext cx="1295400" cy="460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9E4A2C9-6305-4998-BB66-B9146B19EDBC}"/>
              </a:ext>
            </a:extLst>
          </p:cNvPr>
          <p:cNvSpPr/>
          <p:nvPr/>
        </p:nvSpPr>
        <p:spPr>
          <a:xfrm>
            <a:off x="6259053" y="2511138"/>
            <a:ext cx="1295400" cy="460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8D5F843-EA34-4B27-9E16-ED3BD98A6632}"/>
              </a:ext>
            </a:extLst>
          </p:cNvPr>
          <p:cNvSpPr/>
          <p:nvPr/>
        </p:nvSpPr>
        <p:spPr>
          <a:xfrm>
            <a:off x="5434965" y="3002757"/>
            <a:ext cx="518622" cy="286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B6B715-BA67-4342-85F1-029FED47F951}"/>
              </a:ext>
            </a:extLst>
          </p:cNvPr>
          <p:cNvSpPr/>
          <p:nvPr/>
        </p:nvSpPr>
        <p:spPr>
          <a:xfrm>
            <a:off x="6992305" y="2990851"/>
            <a:ext cx="518622" cy="286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720E33F-27D3-4C14-AA15-C496180422CA}"/>
              </a:ext>
            </a:extLst>
          </p:cNvPr>
          <p:cNvSpPr/>
          <p:nvPr/>
        </p:nvSpPr>
        <p:spPr>
          <a:xfrm>
            <a:off x="4909027" y="4101637"/>
            <a:ext cx="525939" cy="30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C4C372F-0E9C-42AA-9EE4-8B7852695671}"/>
              </a:ext>
            </a:extLst>
          </p:cNvPr>
          <p:cNvSpPr/>
          <p:nvPr/>
        </p:nvSpPr>
        <p:spPr>
          <a:xfrm>
            <a:off x="6591304" y="4039331"/>
            <a:ext cx="525939" cy="30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DEC53AE-08EC-4DCE-9D51-23A1707E8B13}"/>
              </a:ext>
            </a:extLst>
          </p:cNvPr>
          <p:cNvSpPr/>
          <p:nvPr/>
        </p:nvSpPr>
        <p:spPr>
          <a:xfrm>
            <a:off x="5434965" y="1485901"/>
            <a:ext cx="246698" cy="247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41C460-A94E-4FCE-912E-1FB2C064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6F-2 Express fractions in a common denomination</a:t>
            </a:r>
            <a:br>
              <a:rPr lang="en-GB" kern="0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0DF22-810D-4941-9D20-08D4C6A01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85" y="1128629"/>
            <a:ext cx="4090058" cy="3506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2FE71-D560-42B0-B8EE-21EF374237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4194" y="4672381"/>
            <a:ext cx="1386840" cy="2185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624D69-43FB-4256-ACF5-716C19105B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8396" y="4672381"/>
            <a:ext cx="1386840" cy="21856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2632B6-9A94-4C99-BE57-B44C81EBF8B5}"/>
              </a:ext>
            </a:extLst>
          </p:cNvPr>
          <p:cNvSpPr/>
          <p:nvPr/>
        </p:nvSpPr>
        <p:spPr>
          <a:xfrm>
            <a:off x="2045720" y="1134627"/>
            <a:ext cx="1107282" cy="207734"/>
          </a:xfrm>
          <a:prstGeom prst="rect">
            <a:avLst/>
          </a:prstGeom>
          <a:noFill/>
          <a:ln w="28575">
            <a:solidFill>
              <a:srgbClr val="01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946132-7798-424D-AA75-6B6D3565B2A5}"/>
              </a:ext>
            </a:extLst>
          </p:cNvPr>
          <p:cNvSpPr/>
          <p:nvPr/>
        </p:nvSpPr>
        <p:spPr>
          <a:xfrm>
            <a:off x="2045720" y="1344742"/>
            <a:ext cx="1107282" cy="207734"/>
          </a:xfrm>
          <a:prstGeom prst="rect">
            <a:avLst/>
          </a:prstGeom>
          <a:noFill/>
          <a:ln w="28575">
            <a:solidFill>
              <a:srgbClr val="01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854D1F-B929-4C6C-B711-1DB98446DC44}"/>
              </a:ext>
            </a:extLst>
          </p:cNvPr>
          <p:cNvSpPr/>
          <p:nvPr/>
        </p:nvSpPr>
        <p:spPr>
          <a:xfrm>
            <a:off x="2045720" y="1552476"/>
            <a:ext cx="1107282" cy="207734"/>
          </a:xfrm>
          <a:prstGeom prst="rect">
            <a:avLst/>
          </a:prstGeom>
          <a:noFill/>
          <a:ln w="28575">
            <a:solidFill>
              <a:srgbClr val="01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D0E74E-584B-433A-9E5D-6BA00E713498}"/>
              </a:ext>
            </a:extLst>
          </p:cNvPr>
          <p:cNvSpPr/>
          <p:nvPr/>
        </p:nvSpPr>
        <p:spPr>
          <a:xfrm rot="5400000">
            <a:off x="3597568" y="1335054"/>
            <a:ext cx="626250" cy="222932"/>
          </a:xfrm>
          <a:prstGeom prst="rect">
            <a:avLst/>
          </a:prstGeom>
          <a:noFill/>
          <a:ln w="28575">
            <a:solidFill>
              <a:srgbClr val="01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466CAC-63EC-46FD-B5FA-8C7125E70CE6}"/>
              </a:ext>
            </a:extLst>
          </p:cNvPr>
          <p:cNvSpPr/>
          <p:nvPr/>
        </p:nvSpPr>
        <p:spPr>
          <a:xfrm rot="5400000">
            <a:off x="3819928" y="1335050"/>
            <a:ext cx="627394" cy="222932"/>
          </a:xfrm>
          <a:prstGeom prst="rect">
            <a:avLst/>
          </a:prstGeom>
          <a:noFill/>
          <a:ln w="28575">
            <a:solidFill>
              <a:srgbClr val="01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41867A-B23C-4391-BE4A-4330E27D5C58}"/>
              </a:ext>
            </a:extLst>
          </p:cNvPr>
          <p:cNvSpPr/>
          <p:nvPr/>
        </p:nvSpPr>
        <p:spPr>
          <a:xfrm rot="5400000">
            <a:off x="4042860" y="1335051"/>
            <a:ext cx="627395" cy="222932"/>
          </a:xfrm>
          <a:prstGeom prst="rect">
            <a:avLst/>
          </a:prstGeom>
          <a:noFill/>
          <a:ln w="28575">
            <a:solidFill>
              <a:srgbClr val="01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A0DABC-BAB5-496D-800A-95BC3FCBF9A0}"/>
              </a:ext>
            </a:extLst>
          </p:cNvPr>
          <p:cNvSpPr/>
          <p:nvPr/>
        </p:nvSpPr>
        <p:spPr>
          <a:xfrm rot="5400000">
            <a:off x="4265791" y="1334477"/>
            <a:ext cx="627397" cy="222932"/>
          </a:xfrm>
          <a:prstGeom prst="rect">
            <a:avLst/>
          </a:prstGeom>
          <a:noFill/>
          <a:ln w="28575">
            <a:solidFill>
              <a:srgbClr val="01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A8675A-FFC0-4B50-A178-C736020E233D}"/>
              </a:ext>
            </a:extLst>
          </p:cNvPr>
          <p:cNvSpPr/>
          <p:nvPr/>
        </p:nvSpPr>
        <p:spPr>
          <a:xfrm rot="5400000">
            <a:off x="4488722" y="1334480"/>
            <a:ext cx="627396" cy="222932"/>
          </a:xfrm>
          <a:prstGeom prst="rect">
            <a:avLst/>
          </a:prstGeom>
          <a:noFill/>
          <a:ln w="28575">
            <a:solidFill>
              <a:srgbClr val="01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612DF3-8725-400F-842E-D20C4B174836}"/>
              </a:ext>
            </a:extLst>
          </p:cNvPr>
          <p:cNvSpPr txBox="1">
            <a:spLocks/>
          </p:cNvSpPr>
          <p:nvPr/>
        </p:nvSpPr>
        <p:spPr>
          <a:xfrm>
            <a:off x="6107788" y="1280608"/>
            <a:ext cx="5390389" cy="37018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Jack and Jane want to compare the fraction of the wall that they have each tiled. How can they do this?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can both fractions be expressed with a common denominator?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shaded sections of the wall and the fractions before and after they have been changed to      have a common denominator?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CB157787-D676-4B08-80B8-0955A86723C2}"/>
              </a:ext>
            </a:extLst>
          </p:cNvPr>
          <p:cNvSpPr txBox="1"/>
          <p:nvPr/>
        </p:nvSpPr>
        <p:spPr>
          <a:xfrm>
            <a:off x="6011775" y="3364802"/>
            <a:ext cx="5486401" cy="1508105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is not a multiple of 3.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 is a multiple of both 3 and 5.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can use 15 as the common denominator.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need to express both fractions in fifteenths.</a:t>
            </a:r>
          </a:p>
        </p:txBody>
      </p:sp>
    </p:spTree>
    <p:extLst>
      <p:ext uri="{BB962C8B-B14F-4D97-AF65-F5344CB8AC3E}">
        <p14:creationId xmlns:p14="http://schemas.microsoft.com/office/powerpoint/2010/main" val="67927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7" grpId="0" animBg="1"/>
      <p:bldP spid="19" grpId="0" animBg="1"/>
      <p:bldP spid="31" grpId="0" animBg="1"/>
      <p:bldP spid="33" grpId="0" animBg="1"/>
      <p:bldP spid="34" grpId="0" animBg="1"/>
      <p:bldP spid="37" grpId="0" animBg="1"/>
      <p:bldP spid="18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1094C1-C53D-4489-8D64-798B1F24C8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3706" y="1429371"/>
            <a:ext cx="7907446" cy="18366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EC7713-8D22-4E7E-9728-521252377DCD}"/>
              </a:ext>
            </a:extLst>
          </p:cNvPr>
          <p:cNvSpPr/>
          <p:nvPr/>
        </p:nvSpPr>
        <p:spPr>
          <a:xfrm>
            <a:off x="8113487" y="1414856"/>
            <a:ext cx="362857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B1815E-B1C3-4FD7-AF85-3FBB0C5F1800}"/>
              </a:ext>
            </a:extLst>
          </p:cNvPr>
          <p:cNvSpPr/>
          <p:nvPr/>
        </p:nvSpPr>
        <p:spPr>
          <a:xfrm>
            <a:off x="8614230" y="1413712"/>
            <a:ext cx="362857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EAA4E9-B642-4D27-8BC8-1453A5AB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6F-2 Express fractions in a common denomination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CE96D9-9D75-45A9-8CF5-0F43A4F9E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8" y="1557338"/>
            <a:ext cx="2204686" cy="189011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A3E14F2-B4AE-43D7-87F6-73DF7B474C6F}"/>
              </a:ext>
            </a:extLst>
          </p:cNvPr>
          <p:cNvSpPr txBox="1">
            <a:spLocks/>
          </p:cNvSpPr>
          <p:nvPr/>
        </p:nvSpPr>
        <p:spPr>
          <a:xfrm>
            <a:off x="623889" y="3438077"/>
            <a:ext cx="7319962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does changing both fractions to have a common denominator help to compare fractions?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 the location of the fractions of the wall that both Jack and Jane have tiled on the number line.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 has tiled more of the wall? How do you know?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6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18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44497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compare pairs of non-related fractions (using fraction sense)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6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18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0FEA3871-979E-4A9E-B411-2294BD3A2D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3.8 Common denomination: more adding and subtracting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05927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5:7-5:9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42-44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9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72895-FD11-433F-B1AC-5F42EEBB5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227601"/>
            <a:ext cx="6135088" cy="2147281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025F19BA-4F79-4290-9C3B-356DDC77CFE0}"/>
              </a:ext>
            </a:extLst>
          </p:cNvPr>
          <p:cNvSpPr/>
          <p:nvPr/>
        </p:nvSpPr>
        <p:spPr>
          <a:xfrm>
            <a:off x="5905500" y="2717093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758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5:7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314A1-4EB2-4F07-9C84-5CBDE2FED422}"/>
              </a:ext>
            </a:extLst>
          </p:cNvPr>
          <p:cNvSpPr/>
          <p:nvPr/>
        </p:nvSpPr>
        <p:spPr>
          <a:xfrm>
            <a:off x="5095876" y="1933575"/>
            <a:ext cx="238125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D544FF-C2B9-4C3C-A540-67393983CA19}"/>
              </a:ext>
            </a:extLst>
          </p:cNvPr>
          <p:cNvSpPr/>
          <p:nvPr/>
        </p:nvSpPr>
        <p:spPr>
          <a:xfrm>
            <a:off x="6705603" y="1933575"/>
            <a:ext cx="238125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A85A27-AB8A-49E7-B8D8-F6F1C8AEE3F7}"/>
              </a:ext>
            </a:extLst>
          </p:cNvPr>
          <p:cNvSpPr/>
          <p:nvPr/>
        </p:nvSpPr>
        <p:spPr>
          <a:xfrm>
            <a:off x="4943475" y="2428875"/>
            <a:ext cx="1343025" cy="946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9092AF-DD33-4FA8-A332-8EC775E85105}"/>
              </a:ext>
            </a:extLst>
          </p:cNvPr>
          <p:cNvSpPr/>
          <p:nvPr/>
        </p:nvSpPr>
        <p:spPr>
          <a:xfrm>
            <a:off x="6605834" y="2301240"/>
            <a:ext cx="542924" cy="946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D5C4AB-B6E1-46F8-82E1-3C4CBED941F1}"/>
              </a:ext>
            </a:extLst>
          </p:cNvPr>
          <p:cNvSpPr/>
          <p:nvPr/>
        </p:nvSpPr>
        <p:spPr>
          <a:xfrm>
            <a:off x="5905500" y="1476375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4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  <p:bldP spid="26" grpId="0" animBg="1"/>
      <p:bldP spid="8" grpId="0" animBg="1"/>
      <p:bldP spid="30" grpId="0" animBg="1"/>
      <p:bldP spid="9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7408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5:7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92C7B-452A-44C7-A6BB-3BC49770B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49" y="1518376"/>
            <a:ext cx="8461102" cy="47950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5300" y="927100"/>
            <a:ext cx="1041400" cy="736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625558-952E-40D2-A2DD-9455E0BEA6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42990" y="1144456"/>
            <a:ext cx="320051" cy="320051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9D1ACF-3701-4B10-8741-E29801C77A39}"/>
              </a:ext>
            </a:extLst>
          </p:cNvPr>
          <p:cNvSpPr/>
          <p:nvPr/>
        </p:nvSpPr>
        <p:spPr>
          <a:xfrm>
            <a:off x="1840993" y="2028385"/>
            <a:ext cx="3674436" cy="4415959"/>
          </a:xfrm>
          <a:custGeom>
            <a:avLst/>
            <a:gdLst>
              <a:gd name="connsiteX0" fmla="*/ 379693 w 3674436"/>
              <a:gd name="connsiteY0" fmla="*/ 1759845 h 4415959"/>
              <a:gd name="connsiteX1" fmla="*/ 307121 w 3674436"/>
              <a:gd name="connsiteY1" fmla="*/ 1730816 h 4415959"/>
              <a:gd name="connsiteX2" fmla="*/ 147464 w 3674436"/>
              <a:gd name="connsiteY2" fmla="*/ 1571159 h 4415959"/>
              <a:gd name="connsiteX3" fmla="*/ 118436 w 3674436"/>
              <a:gd name="connsiteY3" fmla="*/ 1513102 h 4415959"/>
              <a:gd name="connsiteX4" fmla="*/ 89407 w 3674436"/>
              <a:gd name="connsiteY4" fmla="*/ 1426016 h 4415959"/>
              <a:gd name="connsiteX5" fmla="*/ 45864 w 3674436"/>
              <a:gd name="connsiteY5" fmla="*/ 1396987 h 4415959"/>
              <a:gd name="connsiteX6" fmla="*/ 16836 w 3674436"/>
              <a:gd name="connsiteY6" fmla="*/ 1338930 h 4415959"/>
              <a:gd name="connsiteX7" fmla="*/ 2321 w 3674436"/>
              <a:gd name="connsiteY7" fmla="*/ 1295387 h 4415959"/>
              <a:gd name="connsiteX8" fmla="*/ 31350 w 3674436"/>
              <a:gd name="connsiteY8" fmla="*/ 540645 h 4415959"/>
              <a:gd name="connsiteX9" fmla="*/ 176493 w 3674436"/>
              <a:gd name="connsiteY9" fmla="*/ 424530 h 4415959"/>
              <a:gd name="connsiteX10" fmla="*/ 292607 w 3674436"/>
              <a:gd name="connsiteY10" fmla="*/ 366473 h 4415959"/>
              <a:gd name="connsiteX11" fmla="*/ 394207 w 3674436"/>
              <a:gd name="connsiteY11" fmla="*/ 337445 h 4415959"/>
              <a:gd name="connsiteX12" fmla="*/ 582893 w 3674436"/>
              <a:gd name="connsiteY12" fmla="*/ 250359 h 4415959"/>
              <a:gd name="connsiteX13" fmla="*/ 916721 w 3674436"/>
              <a:gd name="connsiteY13" fmla="*/ 192302 h 4415959"/>
              <a:gd name="connsiteX14" fmla="*/ 1119921 w 3674436"/>
              <a:gd name="connsiteY14" fmla="*/ 134245 h 4415959"/>
              <a:gd name="connsiteX15" fmla="*/ 1439236 w 3674436"/>
              <a:gd name="connsiteY15" fmla="*/ 76187 h 4415959"/>
              <a:gd name="connsiteX16" fmla="*/ 2397178 w 3674436"/>
              <a:gd name="connsiteY16" fmla="*/ 148759 h 4415959"/>
              <a:gd name="connsiteX17" fmla="*/ 2731007 w 3674436"/>
              <a:gd name="connsiteY17" fmla="*/ 177787 h 4415959"/>
              <a:gd name="connsiteX18" fmla="*/ 2789064 w 3674436"/>
              <a:gd name="connsiteY18" fmla="*/ 206816 h 4415959"/>
              <a:gd name="connsiteX19" fmla="*/ 2876150 w 3674436"/>
              <a:gd name="connsiteY19" fmla="*/ 264873 h 4415959"/>
              <a:gd name="connsiteX20" fmla="*/ 2934207 w 3674436"/>
              <a:gd name="connsiteY20" fmla="*/ 279387 h 4415959"/>
              <a:gd name="connsiteX21" fmla="*/ 3050321 w 3674436"/>
              <a:gd name="connsiteY21" fmla="*/ 322930 h 4415959"/>
              <a:gd name="connsiteX22" fmla="*/ 3151921 w 3674436"/>
              <a:gd name="connsiteY22" fmla="*/ 351959 h 4415959"/>
              <a:gd name="connsiteX23" fmla="*/ 3326093 w 3674436"/>
              <a:gd name="connsiteY23" fmla="*/ 424530 h 4415959"/>
              <a:gd name="connsiteX24" fmla="*/ 3369636 w 3674436"/>
              <a:gd name="connsiteY24" fmla="*/ 439045 h 4415959"/>
              <a:gd name="connsiteX25" fmla="*/ 3500264 w 3674436"/>
              <a:gd name="connsiteY25" fmla="*/ 584187 h 4415959"/>
              <a:gd name="connsiteX26" fmla="*/ 3514778 w 3674436"/>
              <a:gd name="connsiteY26" fmla="*/ 627730 h 4415959"/>
              <a:gd name="connsiteX27" fmla="*/ 3572836 w 3674436"/>
              <a:gd name="connsiteY27" fmla="*/ 743845 h 4415959"/>
              <a:gd name="connsiteX28" fmla="*/ 3616378 w 3674436"/>
              <a:gd name="connsiteY28" fmla="*/ 758359 h 4415959"/>
              <a:gd name="connsiteX29" fmla="*/ 3645407 w 3674436"/>
              <a:gd name="connsiteY29" fmla="*/ 845445 h 4415959"/>
              <a:gd name="connsiteX30" fmla="*/ 3674436 w 3674436"/>
              <a:gd name="connsiteY30" fmla="*/ 1034130 h 4415959"/>
              <a:gd name="connsiteX31" fmla="*/ 3659921 w 3674436"/>
              <a:gd name="connsiteY31" fmla="*/ 1280873 h 4415959"/>
              <a:gd name="connsiteX32" fmla="*/ 3630893 w 3674436"/>
              <a:gd name="connsiteY32" fmla="*/ 1324416 h 4415959"/>
              <a:gd name="connsiteX33" fmla="*/ 3485750 w 3674436"/>
              <a:gd name="connsiteY33" fmla="*/ 1455045 h 4415959"/>
              <a:gd name="connsiteX34" fmla="*/ 3340607 w 3674436"/>
              <a:gd name="connsiteY34" fmla="*/ 1542130 h 4415959"/>
              <a:gd name="connsiteX35" fmla="*/ 3282550 w 3674436"/>
              <a:gd name="connsiteY35" fmla="*/ 1556645 h 4415959"/>
              <a:gd name="connsiteX36" fmla="*/ 2876150 w 3674436"/>
              <a:gd name="connsiteY36" fmla="*/ 1600187 h 4415959"/>
              <a:gd name="connsiteX37" fmla="*/ 2513293 w 3674436"/>
              <a:gd name="connsiteY37" fmla="*/ 1687273 h 4415959"/>
              <a:gd name="connsiteX38" fmla="*/ 2223007 w 3674436"/>
              <a:gd name="connsiteY38" fmla="*/ 1730816 h 4415959"/>
              <a:gd name="connsiteX39" fmla="*/ 2005293 w 3674436"/>
              <a:gd name="connsiteY39" fmla="*/ 1788873 h 4415959"/>
              <a:gd name="connsiteX40" fmla="*/ 1715007 w 3674436"/>
              <a:gd name="connsiteY40" fmla="*/ 1803387 h 4415959"/>
              <a:gd name="connsiteX41" fmla="*/ 1671464 w 3674436"/>
              <a:gd name="connsiteY41" fmla="*/ 1832416 h 4415959"/>
              <a:gd name="connsiteX42" fmla="*/ 1656950 w 3674436"/>
              <a:gd name="connsiteY42" fmla="*/ 1890473 h 4415959"/>
              <a:gd name="connsiteX43" fmla="*/ 1642436 w 3674436"/>
              <a:gd name="connsiteY43" fmla="*/ 1934016 h 4415959"/>
              <a:gd name="connsiteX44" fmla="*/ 1656950 w 3674436"/>
              <a:gd name="connsiteY44" fmla="*/ 2137216 h 4415959"/>
              <a:gd name="connsiteX45" fmla="*/ 1685978 w 3674436"/>
              <a:gd name="connsiteY45" fmla="*/ 2180759 h 4415959"/>
              <a:gd name="connsiteX46" fmla="*/ 1700493 w 3674436"/>
              <a:gd name="connsiteY46" fmla="*/ 2224302 h 4415959"/>
              <a:gd name="connsiteX47" fmla="*/ 1744036 w 3674436"/>
              <a:gd name="connsiteY47" fmla="*/ 2282359 h 4415959"/>
              <a:gd name="connsiteX48" fmla="*/ 1773064 w 3674436"/>
              <a:gd name="connsiteY48" fmla="*/ 2340416 h 4415959"/>
              <a:gd name="connsiteX49" fmla="*/ 1860150 w 3674436"/>
              <a:gd name="connsiteY49" fmla="*/ 2383959 h 4415959"/>
              <a:gd name="connsiteX50" fmla="*/ 1918207 w 3674436"/>
              <a:gd name="connsiteY50" fmla="*/ 2398473 h 4415959"/>
              <a:gd name="connsiteX51" fmla="*/ 1961750 w 3674436"/>
              <a:gd name="connsiteY51" fmla="*/ 2412987 h 4415959"/>
              <a:gd name="connsiteX52" fmla="*/ 2048836 w 3674436"/>
              <a:gd name="connsiteY52" fmla="*/ 2427502 h 4415959"/>
              <a:gd name="connsiteX53" fmla="*/ 2208493 w 3674436"/>
              <a:gd name="connsiteY53" fmla="*/ 2500073 h 4415959"/>
              <a:gd name="connsiteX54" fmla="*/ 2324607 w 3674436"/>
              <a:gd name="connsiteY54" fmla="*/ 2529102 h 4415959"/>
              <a:gd name="connsiteX55" fmla="*/ 2368150 w 3674436"/>
              <a:gd name="connsiteY55" fmla="*/ 2543616 h 4415959"/>
              <a:gd name="connsiteX56" fmla="*/ 2469750 w 3674436"/>
              <a:gd name="connsiteY56" fmla="*/ 2601673 h 4415959"/>
              <a:gd name="connsiteX57" fmla="*/ 2556836 w 3674436"/>
              <a:gd name="connsiteY57" fmla="*/ 2659730 h 4415959"/>
              <a:gd name="connsiteX58" fmla="*/ 2600378 w 3674436"/>
              <a:gd name="connsiteY58" fmla="*/ 2688759 h 4415959"/>
              <a:gd name="connsiteX59" fmla="*/ 2919693 w 3674436"/>
              <a:gd name="connsiteY59" fmla="*/ 2659730 h 4415959"/>
              <a:gd name="connsiteX60" fmla="*/ 2992264 w 3674436"/>
              <a:gd name="connsiteY60" fmla="*/ 2645216 h 4415959"/>
              <a:gd name="connsiteX61" fmla="*/ 3108378 w 3674436"/>
              <a:gd name="connsiteY61" fmla="*/ 2616187 h 4415959"/>
              <a:gd name="connsiteX62" fmla="*/ 3326093 w 3674436"/>
              <a:gd name="connsiteY62" fmla="*/ 2674245 h 4415959"/>
              <a:gd name="connsiteX63" fmla="*/ 3384150 w 3674436"/>
              <a:gd name="connsiteY63" fmla="*/ 2761330 h 4415959"/>
              <a:gd name="connsiteX64" fmla="*/ 3413178 w 3674436"/>
              <a:gd name="connsiteY64" fmla="*/ 2804873 h 4415959"/>
              <a:gd name="connsiteX65" fmla="*/ 3427693 w 3674436"/>
              <a:gd name="connsiteY65" fmla="*/ 2906473 h 4415959"/>
              <a:gd name="connsiteX66" fmla="*/ 3456721 w 3674436"/>
              <a:gd name="connsiteY66" fmla="*/ 3240302 h 4415959"/>
              <a:gd name="connsiteX67" fmla="*/ 3413178 w 3674436"/>
              <a:gd name="connsiteY67" fmla="*/ 3472530 h 4415959"/>
              <a:gd name="connsiteX68" fmla="*/ 3369636 w 3674436"/>
              <a:gd name="connsiteY68" fmla="*/ 3530587 h 4415959"/>
              <a:gd name="connsiteX69" fmla="*/ 3311578 w 3674436"/>
              <a:gd name="connsiteY69" fmla="*/ 3617673 h 4415959"/>
              <a:gd name="connsiteX70" fmla="*/ 3282550 w 3674436"/>
              <a:gd name="connsiteY70" fmla="*/ 3719273 h 4415959"/>
              <a:gd name="connsiteX71" fmla="*/ 3151921 w 3674436"/>
              <a:gd name="connsiteY71" fmla="*/ 3907959 h 4415959"/>
              <a:gd name="connsiteX72" fmla="*/ 3093864 w 3674436"/>
              <a:gd name="connsiteY72" fmla="*/ 3966016 h 4415959"/>
              <a:gd name="connsiteX73" fmla="*/ 3035807 w 3674436"/>
              <a:gd name="connsiteY73" fmla="*/ 4053102 h 4415959"/>
              <a:gd name="connsiteX74" fmla="*/ 2977750 w 3674436"/>
              <a:gd name="connsiteY74" fmla="*/ 4111159 h 4415959"/>
              <a:gd name="connsiteX75" fmla="*/ 2919693 w 3674436"/>
              <a:gd name="connsiteY75" fmla="*/ 4154702 h 4415959"/>
              <a:gd name="connsiteX76" fmla="*/ 2818093 w 3674436"/>
              <a:gd name="connsiteY76" fmla="*/ 4270816 h 4415959"/>
              <a:gd name="connsiteX77" fmla="*/ 2760036 w 3674436"/>
              <a:gd name="connsiteY77" fmla="*/ 4285330 h 4415959"/>
              <a:gd name="connsiteX78" fmla="*/ 2672950 w 3674436"/>
              <a:gd name="connsiteY78" fmla="*/ 4314359 h 4415959"/>
              <a:gd name="connsiteX79" fmla="*/ 2571350 w 3674436"/>
              <a:gd name="connsiteY79" fmla="*/ 4343387 h 4415959"/>
              <a:gd name="connsiteX80" fmla="*/ 2484264 w 3674436"/>
              <a:gd name="connsiteY80" fmla="*/ 4357902 h 4415959"/>
              <a:gd name="connsiteX81" fmla="*/ 2368150 w 3674436"/>
              <a:gd name="connsiteY81" fmla="*/ 4386930 h 4415959"/>
              <a:gd name="connsiteX82" fmla="*/ 2092378 w 3674436"/>
              <a:gd name="connsiteY82" fmla="*/ 4415959 h 4415959"/>
              <a:gd name="connsiteX83" fmla="*/ 1453750 w 3674436"/>
              <a:gd name="connsiteY83" fmla="*/ 4401445 h 4415959"/>
              <a:gd name="connsiteX84" fmla="*/ 1090893 w 3674436"/>
              <a:gd name="connsiteY84" fmla="*/ 4343387 h 4415959"/>
              <a:gd name="connsiteX85" fmla="*/ 1032836 w 3674436"/>
              <a:gd name="connsiteY85" fmla="*/ 4314359 h 4415959"/>
              <a:gd name="connsiteX86" fmla="*/ 989293 w 3674436"/>
              <a:gd name="connsiteY86" fmla="*/ 4270816 h 4415959"/>
              <a:gd name="connsiteX87" fmla="*/ 916721 w 3674436"/>
              <a:gd name="connsiteY87" fmla="*/ 4227273 h 4415959"/>
              <a:gd name="connsiteX88" fmla="*/ 873178 w 3674436"/>
              <a:gd name="connsiteY88" fmla="*/ 4169216 h 4415959"/>
              <a:gd name="connsiteX89" fmla="*/ 815121 w 3674436"/>
              <a:gd name="connsiteY89" fmla="*/ 4125673 h 4415959"/>
              <a:gd name="connsiteX90" fmla="*/ 757064 w 3674436"/>
              <a:gd name="connsiteY90" fmla="*/ 4038587 h 4415959"/>
              <a:gd name="connsiteX91" fmla="*/ 669978 w 3674436"/>
              <a:gd name="connsiteY91" fmla="*/ 3922473 h 4415959"/>
              <a:gd name="connsiteX92" fmla="*/ 626436 w 3674436"/>
              <a:gd name="connsiteY92" fmla="*/ 3820873 h 4415959"/>
              <a:gd name="connsiteX93" fmla="*/ 582893 w 3674436"/>
              <a:gd name="connsiteY93" fmla="*/ 3777330 h 4415959"/>
              <a:gd name="connsiteX94" fmla="*/ 568378 w 3674436"/>
              <a:gd name="connsiteY94" fmla="*/ 3675730 h 4415959"/>
              <a:gd name="connsiteX95" fmla="*/ 524836 w 3674436"/>
              <a:gd name="connsiteY95" fmla="*/ 3530587 h 4415959"/>
              <a:gd name="connsiteX96" fmla="*/ 510321 w 3674436"/>
              <a:gd name="connsiteY96" fmla="*/ 3487045 h 4415959"/>
              <a:gd name="connsiteX97" fmla="*/ 481293 w 3674436"/>
              <a:gd name="connsiteY97" fmla="*/ 3356416 h 4415959"/>
              <a:gd name="connsiteX98" fmla="*/ 466778 w 3674436"/>
              <a:gd name="connsiteY98" fmla="*/ 3095159 h 4415959"/>
              <a:gd name="connsiteX99" fmla="*/ 452264 w 3674436"/>
              <a:gd name="connsiteY99" fmla="*/ 3037102 h 4415959"/>
              <a:gd name="connsiteX100" fmla="*/ 437750 w 3674436"/>
              <a:gd name="connsiteY100" fmla="*/ 2935502 h 4415959"/>
              <a:gd name="connsiteX101" fmla="*/ 408721 w 3674436"/>
              <a:gd name="connsiteY101" fmla="*/ 2485559 h 4415959"/>
              <a:gd name="connsiteX102" fmla="*/ 365178 w 3674436"/>
              <a:gd name="connsiteY102" fmla="*/ 1934016 h 4415959"/>
              <a:gd name="connsiteX103" fmla="*/ 350664 w 3674436"/>
              <a:gd name="connsiteY103" fmla="*/ 1701787 h 441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674436" h="4415959">
                <a:moveTo>
                  <a:pt x="379693" y="1759845"/>
                </a:moveTo>
                <a:cubicBezTo>
                  <a:pt x="355502" y="1750169"/>
                  <a:pt x="327342" y="1747246"/>
                  <a:pt x="307121" y="1730816"/>
                </a:cubicBezTo>
                <a:cubicBezTo>
                  <a:pt x="248708" y="1683356"/>
                  <a:pt x="147464" y="1571159"/>
                  <a:pt x="147464" y="1571159"/>
                </a:cubicBezTo>
                <a:cubicBezTo>
                  <a:pt x="137788" y="1551807"/>
                  <a:pt x="126472" y="1533191"/>
                  <a:pt x="118436" y="1513102"/>
                </a:cubicBezTo>
                <a:cubicBezTo>
                  <a:pt x="107072" y="1484692"/>
                  <a:pt x="105624" y="1451964"/>
                  <a:pt x="89407" y="1426016"/>
                </a:cubicBezTo>
                <a:cubicBezTo>
                  <a:pt x="80162" y="1411223"/>
                  <a:pt x="60378" y="1406663"/>
                  <a:pt x="45864" y="1396987"/>
                </a:cubicBezTo>
                <a:cubicBezTo>
                  <a:pt x="36188" y="1377635"/>
                  <a:pt x="25359" y="1358817"/>
                  <a:pt x="16836" y="1338930"/>
                </a:cubicBezTo>
                <a:cubicBezTo>
                  <a:pt x="10809" y="1324868"/>
                  <a:pt x="2043" y="1310684"/>
                  <a:pt x="2321" y="1295387"/>
                </a:cubicBezTo>
                <a:cubicBezTo>
                  <a:pt x="6898" y="1043662"/>
                  <a:pt x="-18026" y="787523"/>
                  <a:pt x="31350" y="540645"/>
                </a:cubicBezTo>
                <a:cubicBezTo>
                  <a:pt x="43501" y="479890"/>
                  <a:pt x="121076" y="452238"/>
                  <a:pt x="176493" y="424530"/>
                </a:cubicBezTo>
                <a:cubicBezTo>
                  <a:pt x="215198" y="405178"/>
                  <a:pt x="253213" y="384379"/>
                  <a:pt x="292607" y="366473"/>
                </a:cubicBezTo>
                <a:cubicBezTo>
                  <a:pt x="318055" y="354906"/>
                  <a:pt x="369574" y="343603"/>
                  <a:pt x="394207" y="337445"/>
                </a:cubicBezTo>
                <a:cubicBezTo>
                  <a:pt x="396535" y="336281"/>
                  <a:pt x="532299" y="259846"/>
                  <a:pt x="582893" y="250359"/>
                </a:cubicBezTo>
                <a:cubicBezTo>
                  <a:pt x="734040" y="222019"/>
                  <a:pt x="776094" y="227458"/>
                  <a:pt x="916721" y="192302"/>
                </a:cubicBezTo>
                <a:cubicBezTo>
                  <a:pt x="985061" y="175217"/>
                  <a:pt x="1051581" y="151330"/>
                  <a:pt x="1119921" y="134245"/>
                </a:cubicBezTo>
                <a:cubicBezTo>
                  <a:pt x="1292305" y="91149"/>
                  <a:pt x="1293214" y="94441"/>
                  <a:pt x="1439236" y="76187"/>
                </a:cubicBezTo>
                <a:cubicBezTo>
                  <a:pt x="1768058" y="-88221"/>
                  <a:pt x="1465115" y="50070"/>
                  <a:pt x="2397178" y="148759"/>
                </a:cubicBezTo>
                <a:cubicBezTo>
                  <a:pt x="2508253" y="160520"/>
                  <a:pt x="2619731" y="168111"/>
                  <a:pt x="2731007" y="177787"/>
                </a:cubicBezTo>
                <a:cubicBezTo>
                  <a:pt x="2750359" y="187463"/>
                  <a:pt x="2770511" y="195684"/>
                  <a:pt x="2789064" y="206816"/>
                </a:cubicBezTo>
                <a:cubicBezTo>
                  <a:pt x="2818980" y="224766"/>
                  <a:pt x="2844945" y="249271"/>
                  <a:pt x="2876150" y="264873"/>
                </a:cubicBezTo>
                <a:cubicBezTo>
                  <a:pt x="2893992" y="273794"/>
                  <a:pt x="2915283" y="273079"/>
                  <a:pt x="2934207" y="279387"/>
                </a:cubicBezTo>
                <a:cubicBezTo>
                  <a:pt x="3026267" y="310074"/>
                  <a:pt x="2978958" y="302540"/>
                  <a:pt x="3050321" y="322930"/>
                </a:cubicBezTo>
                <a:cubicBezTo>
                  <a:pt x="3082601" y="332153"/>
                  <a:pt x="3120607" y="338042"/>
                  <a:pt x="3151921" y="351959"/>
                </a:cubicBezTo>
                <a:cubicBezTo>
                  <a:pt x="3323615" y="428267"/>
                  <a:pt x="3154251" y="367249"/>
                  <a:pt x="3326093" y="424530"/>
                </a:cubicBezTo>
                <a:lnTo>
                  <a:pt x="3369636" y="439045"/>
                </a:lnTo>
                <a:cubicBezTo>
                  <a:pt x="3446340" y="496572"/>
                  <a:pt x="3438834" y="481803"/>
                  <a:pt x="3500264" y="584187"/>
                </a:cubicBezTo>
                <a:cubicBezTo>
                  <a:pt x="3508135" y="597306"/>
                  <a:pt x="3509406" y="613405"/>
                  <a:pt x="3514778" y="627730"/>
                </a:cubicBezTo>
                <a:cubicBezTo>
                  <a:pt x="3522762" y="649021"/>
                  <a:pt x="3547783" y="723802"/>
                  <a:pt x="3572836" y="743845"/>
                </a:cubicBezTo>
                <a:cubicBezTo>
                  <a:pt x="3584783" y="753402"/>
                  <a:pt x="3601864" y="753521"/>
                  <a:pt x="3616378" y="758359"/>
                </a:cubicBezTo>
                <a:cubicBezTo>
                  <a:pt x="3626054" y="787388"/>
                  <a:pt x="3642362" y="814998"/>
                  <a:pt x="3645407" y="845445"/>
                </a:cubicBezTo>
                <a:cubicBezTo>
                  <a:pt x="3661443" y="1005811"/>
                  <a:pt x="3644545" y="944460"/>
                  <a:pt x="3674436" y="1034130"/>
                </a:cubicBezTo>
                <a:cubicBezTo>
                  <a:pt x="3669598" y="1116378"/>
                  <a:pt x="3672143" y="1199395"/>
                  <a:pt x="3659921" y="1280873"/>
                </a:cubicBezTo>
                <a:cubicBezTo>
                  <a:pt x="3657333" y="1298124"/>
                  <a:pt x="3642562" y="1311450"/>
                  <a:pt x="3630893" y="1324416"/>
                </a:cubicBezTo>
                <a:cubicBezTo>
                  <a:pt x="3521392" y="1446084"/>
                  <a:pt x="3567529" y="1396632"/>
                  <a:pt x="3485750" y="1455045"/>
                </a:cubicBezTo>
                <a:cubicBezTo>
                  <a:pt x="3417967" y="1503461"/>
                  <a:pt x="3427544" y="1507355"/>
                  <a:pt x="3340607" y="1542130"/>
                </a:cubicBezTo>
                <a:cubicBezTo>
                  <a:pt x="3322086" y="1549539"/>
                  <a:pt x="3302344" y="1554171"/>
                  <a:pt x="3282550" y="1556645"/>
                </a:cubicBezTo>
                <a:cubicBezTo>
                  <a:pt x="3147360" y="1573544"/>
                  <a:pt x="2876150" y="1600187"/>
                  <a:pt x="2876150" y="1600187"/>
                </a:cubicBezTo>
                <a:cubicBezTo>
                  <a:pt x="2745111" y="1731228"/>
                  <a:pt x="2848379" y="1652610"/>
                  <a:pt x="2513293" y="1687273"/>
                </a:cubicBezTo>
                <a:cubicBezTo>
                  <a:pt x="2418445" y="1697085"/>
                  <a:pt x="2315436" y="1713485"/>
                  <a:pt x="2223007" y="1730816"/>
                </a:cubicBezTo>
                <a:cubicBezTo>
                  <a:pt x="2148808" y="1744728"/>
                  <a:pt x="2081144" y="1780746"/>
                  <a:pt x="2005293" y="1788873"/>
                </a:cubicBezTo>
                <a:cubicBezTo>
                  <a:pt x="1908961" y="1799194"/>
                  <a:pt x="1811769" y="1798549"/>
                  <a:pt x="1715007" y="1803387"/>
                </a:cubicBezTo>
                <a:cubicBezTo>
                  <a:pt x="1700493" y="1813063"/>
                  <a:pt x="1681140" y="1817902"/>
                  <a:pt x="1671464" y="1832416"/>
                </a:cubicBezTo>
                <a:cubicBezTo>
                  <a:pt x="1660399" y="1849014"/>
                  <a:pt x="1662430" y="1871293"/>
                  <a:pt x="1656950" y="1890473"/>
                </a:cubicBezTo>
                <a:cubicBezTo>
                  <a:pt x="1652747" y="1905184"/>
                  <a:pt x="1647274" y="1919502"/>
                  <a:pt x="1642436" y="1934016"/>
                </a:cubicBezTo>
                <a:cubicBezTo>
                  <a:pt x="1647274" y="2001749"/>
                  <a:pt x="1645149" y="2070343"/>
                  <a:pt x="1656950" y="2137216"/>
                </a:cubicBezTo>
                <a:cubicBezTo>
                  <a:pt x="1659981" y="2154395"/>
                  <a:pt x="1678177" y="2165157"/>
                  <a:pt x="1685978" y="2180759"/>
                </a:cubicBezTo>
                <a:cubicBezTo>
                  <a:pt x="1692820" y="2194443"/>
                  <a:pt x="1692902" y="2211018"/>
                  <a:pt x="1700493" y="2224302"/>
                </a:cubicBezTo>
                <a:cubicBezTo>
                  <a:pt x="1712495" y="2245305"/>
                  <a:pt x="1731215" y="2261846"/>
                  <a:pt x="1744036" y="2282359"/>
                </a:cubicBezTo>
                <a:cubicBezTo>
                  <a:pt x="1755503" y="2300707"/>
                  <a:pt x="1759213" y="2323794"/>
                  <a:pt x="1773064" y="2340416"/>
                </a:cubicBezTo>
                <a:cubicBezTo>
                  <a:pt x="1792943" y="2364271"/>
                  <a:pt x="1831977" y="2375910"/>
                  <a:pt x="1860150" y="2383959"/>
                </a:cubicBezTo>
                <a:cubicBezTo>
                  <a:pt x="1879330" y="2389439"/>
                  <a:pt x="1899027" y="2392993"/>
                  <a:pt x="1918207" y="2398473"/>
                </a:cubicBezTo>
                <a:cubicBezTo>
                  <a:pt x="1932918" y="2402676"/>
                  <a:pt x="1946815" y="2409668"/>
                  <a:pt x="1961750" y="2412987"/>
                </a:cubicBezTo>
                <a:cubicBezTo>
                  <a:pt x="1990478" y="2419371"/>
                  <a:pt x="2020108" y="2421118"/>
                  <a:pt x="2048836" y="2427502"/>
                </a:cubicBezTo>
                <a:cubicBezTo>
                  <a:pt x="2109454" y="2440973"/>
                  <a:pt x="2146513" y="2476830"/>
                  <a:pt x="2208493" y="2500073"/>
                </a:cubicBezTo>
                <a:cubicBezTo>
                  <a:pt x="2245849" y="2514081"/>
                  <a:pt x="2286758" y="2516486"/>
                  <a:pt x="2324607" y="2529102"/>
                </a:cubicBezTo>
                <a:lnTo>
                  <a:pt x="2368150" y="2543616"/>
                </a:lnTo>
                <a:cubicBezTo>
                  <a:pt x="2485972" y="2661438"/>
                  <a:pt x="2333301" y="2523702"/>
                  <a:pt x="2469750" y="2601673"/>
                </a:cubicBezTo>
                <a:cubicBezTo>
                  <a:pt x="2621959" y="2688650"/>
                  <a:pt x="2420888" y="2614415"/>
                  <a:pt x="2556836" y="2659730"/>
                </a:cubicBezTo>
                <a:cubicBezTo>
                  <a:pt x="2571350" y="2669406"/>
                  <a:pt x="2582961" y="2687791"/>
                  <a:pt x="2600378" y="2688759"/>
                </a:cubicBezTo>
                <a:cubicBezTo>
                  <a:pt x="2674176" y="2692859"/>
                  <a:pt x="2829840" y="2674706"/>
                  <a:pt x="2919693" y="2659730"/>
                </a:cubicBezTo>
                <a:cubicBezTo>
                  <a:pt x="2944027" y="2655674"/>
                  <a:pt x="2968226" y="2650763"/>
                  <a:pt x="2992264" y="2645216"/>
                </a:cubicBezTo>
                <a:cubicBezTo>
                  <a:pt x="3031138" y="2636245"/>
                  <a:pt x="3108378" y="2616187"/>
                  <a:pt x="3108378" y="2616187"/>
                </a:cubicBezTo>
                <a:cubicBezTo>
                  <a:pt x="3180950" y="2635540"/>
                  <a:pt x="3256092" y="2647023"/>
                  <a:pt x="3326093" y="2674245"/>
                </a:cubicBezTo>
                <a:cubicBezTo>
                  <a:pt x="3377327" y="2694169"/>
                  <a:pt x="3365476" y="2723981"/>
                  <a:pt x="3384150" y="2761330"/>
                </a:cubicBezTo>
                <a:cubicBezTo>
                  <a:pt x="3391951" y="2776932"/>
                  <a:pt x="3403502" y="2790359"/>
                  <a:pt x="3413178" y="2804873"/>
                </a:cubicBezTo>
                <a:cubicBezTo>
                  <a:pt x="3418016" y="2838740"/>
                  <a:pt x="3425166" y="2872356"/>
                  <a:pt x="3427693" y="2906473"/>
                </a:cubicBezTo>
                <a:cubicBezTo>
                  <a:pt x="3452430" y="3240417"/>
                  <a:pt x="3410077" y="3100366"/>
                  <a:pt x="3456721" y="3240302"/>
                </a:cubicBezTo>
                <a:cubicBezTo>
                  <a:pt x="3442864" y="3420442"/>
                  <a:pt x="3476646" y="3383674"/>
                  <a:pt x="3413178" y="3472530"/>
                </a:cubicBezTo>
                <a:cubicBezTo>
                  <a:pt x="3399118" y="3492214"/>
                  <a:pt x="3383508" y="3510770"/>
                  <a:pt x="3369636" y="3530587"/>
                </a:cubicBezTo>
                <a:cubicBezTo>
                  <a:pt x="3349629" y="3559169"/>
                  <a:pt x="3311578" y="3617673"/>
                  <a:pt x="3311578" y="3617673"/>
                </a:cubicBezTo>
                <a:cubicBezTo>
                  <a:pt x="3301902" y="3651540"/>
                  <a:pt x="3296097" y="3686761"/>
                  <a:pt x="3282550" y="3719273"/>
                </a:cubicBezTo>
                <a:cubicBezTo>
                  <a:pt x="3262675" y="3766974"/>
                  <a:pt x="3172655" y="3883078"/>
                  <a:pt x="3151921" y="3907959"/>
                </a:cubicBezTo>
                <a:cubicBezTo>
                  <a:pt x="3134400" y="3928984"/>
                  <a:pt x="3110961" y="3944645"/>
                  <a:pt x="3093864" y="3966016"/>
                </a:cubicBezTo>
                <a:cubicBezTo>
                  <a:pt x="3072070" y="3993259"/>
                  <a:pt x="3060477" y="4028432"/>
                  <a:pt x="3035807" y="4053102"/>
                </a:cubicBezTo>
                <a:cubicBezTo>
                  <a:pt x="3016455" y="4072454"/>
                  <a:pt x="2998347" y="4093137"/>
                  <a:pt x="2977750" y="4111159"/>
                </a:cubicBezTo>
                <a:cubicBezTo>
                  <a:pt x="2959545" y="4127089"/>
                  <a:pt x="2936798" y="4137597"/>
                  <a:pt x="2919693" y="4154702"/>
                </a:cubicBezTo>
                <a:cubicBezTo>
                  <a:pt x="2842976" y="4231419"/>
                  <a:pt x="2959305" y="4176675"/>
                  <a:pt x="2818093" y="4270816"/>
                </a:cubicBezTo>
                <a:cubicBezTo>
                  <a:pt x="2801495" y="4281881"/>
                  <a:pt x="2779143" y="4279598"/>
                  <a:pt x="2760036" y="4285330"/>
                </a:cubicBezTo>
                <a:cubicBezTo>
                  <a:pt x="2730728" y="4294123"/>
                  <a:pt x="2701979" y="4304683"/>
                  <a:pt x="2672950" y="4314359"/>
                </a:cubicBezTo>
                <a:cubicBezTo>
                  <a:pt x="2631451" y="4328192"/>
                  <a:pt x="2616911" y="4334275"/>
                  <a:pt x="2571350" y="4343387"/>
                </a:cubicBezTo>
                <a:cubicBezTo>
                  <a:pt x="2542492" y="4349159"/>
                  <a:pt x="2512992" y="4351518"/>
                  <a:pt x="2484264" y="4357902"/>
                </a:cubicBezTo>
                <a:cubicBezTo>
                  <a:pt x="2382710" y="4380470"/>
                  <a:pt x="2511525" y="4369008"/>
                  <a:pt x="2368150" y="4386930"/>
                </a:cubicBezTo>
                <a:cubicBezTo>
                  <a:pt x="2276432" y="4398395"/>
                  <a:pt x="2184302" y="4406283"/>
                  <a:pt x="2092378" y="4415959"/>
                </a:cubicBezTo>
                <a:cubicBezTo>
                  <a:pt x="1879502" y="4411121"/>
                  <a:pt x="1666432" y="4411736"/>
                  <a:pt x="1453750" y="4401445"/>
                </a:cubicBezTo>
                <a:cubicBezTo>
                  <a:pt x="1330707" y="4395491"/>
                  <a:pt x="1207112" y="4385649"/>
                  <a:pt x="1090893" y="4343387"/>
                </a:cubicBezTo>
                <a:cubicBezTo>
                  <a:pt x="1070559" y="4335993"/>
                  <a:pt x="1052188" y="4324035"/>
                  <a:pt x="1032836" y="4314359"/>
                </a:cubicBezTo>
                <a:cubicBezTo>
                  <a:pt x="1018322" y="4299845"/>
                  <a:pt x="1005714" y="4283132"/>
                  <a:pt x="989293" y="4270816"/>
                </a:cubicBezTo>
                <a:cubicBezTo>
                  <a:pt x="966724" y="4253889"/>
                  <a:pt x="937952" y="4245850"/>
                  <a:pt x="916721" y="4227273"/>
                </a:cubicBezTo>
                <a:cubicBezTo>
                  <a:pt x="898516" y="4211344"/>
                  <a:pt x="890283" y="4186321"/>
                  <a:pt x="873178" y="4169216"/>
                </a:cubicBezTo>
                <a:cubicBezTo>
                  <a:pt x="856073" y="4152111"/>
                  <a:pt x="834473" y="4140187"/>
                  <a:pt x="815121" y="4125673"/>
                </a:cubicBezTo>
                <a:cubicBezTo>
                  <a:pt x="795769" y="4096644"/>
                  <a:pt x="777997" y="4066497"/>
                  <a:pt x="757064" y="4038587"/>
                </a:cubicBezTo>
                <a:lnTo>
                  <a:pt x="669978" y="3922473"/>
                </a:lnTo>
                <a:cubicBezTo>
                  <a:pt x="658134" y="3886939"/>
                  <a:pt x="648855" y="3852259"/>
                  <a:pt x="626436" y="3820873"/>
                </a:cubicBezTo>
                <a:cubicBezTo>
                  <a:pt x="614505" y="3804170"/>
                  <a:pt x="597407" y="3791844"/>
                  <a:pt x="582893" y="3777330"/>
                </a:cubicBezTo>
                <a:cubicBezTo>
                  <a:pt x="578055" y="3743463"/>
                  <a:pt x="576214" y="3709031"/>
                  <a:pt x="568378" y="3675730"/>
                </a:cubicBezTo>
                <a:cubicBezTo>
                  <a:pt x="556809" y="3626562"/>
                  <a:pt x="539691" y="3578865"/>
                  <a:pt x="524836" y="3530587"/>
                </a:cubicBezTo>
                <a:cubicBezTo>
                  <a:pt x="520337" y="3515964"/>
                  <a:pt x="514032" y="3501887"/>
                  <a:pt x="510321" y="3487045"/>
                </a:cubicBezTo>
                <a:cubicBezTo>
                  <a:pt x="499503" y="3443772"/>
                  <a:pt x="490969" y="3399959"/>
                  <a:pt x="481293" y="3356416"/>
                </a:cubicBezTo>
                <a:cubicBezTo>
                  <a:pt x="476455" y="3269330"/>
                  <a:pt x="474675" y="3182021"/>
                  <a:pt x="466778" y="3095159"/>
                </a:cubicBezTo>
                <a:cubicBezTo>
                  <a:pt x="464972" y="3075293"/>
                  <a:pt x="455832" y="3056728"/>
                  <a:pt x="452264" y="3037102"/>
                </a:cubicBezTo>
                <a:cubicBezTo>
                  <a:pt x="446144" y="3003443"/>
                  <a:pt x="442588" y="2969369"/>
                  <a:pt x="437750" y="2935502"/>
                </a:cubicBezTo>
                <a:cubicBezTo>
                  <a:pt x="428074" y="2785521"/>
                  <a:pt x="420549" y="2635386"/>
                  <a:pt x="408721" y="2485559"/>
                </a:cubicBezTo>
                <a:cubicBezTo>
                  <a:pt x="394207" y="2301711"/>
                  <a:pt x="378317" y="2117967"/>
                  <a:pt x="365178" y="1934016"/>
                </a:cubicBezTo>
                <a:cubicBezTo>
                  <a:pt x="349975" y="1721164"/>
                  <a:pt x="350664" y="1798722"/>
                  <a:pt x="350664" y="170178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C6044F-DE93-475D-A1B2-9ACA80CFBADF}"/>
              </a:ext>
            </a:extLst>
          </p:cNvPr>
          <p:cNvSpPr/>
          <p:nvPr/>
        </p:nvSpPr>
        <p:spPr>
          <a:xfrm>
            <a:off x="5225144" y="3936276"/>
            <a:ext cx="335643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E389B9-5465-482F-9079-81DE45F635F0}"/>
              </a:ext>
            </a:extLst>
          </p:cNvPr>
          <p:cNvSpPr/>
          <p:nvPr/>
        </p:nvSpPr>
        <p:spPr>
          <a:xfrm>
            <a:off x="7046687" y="3936276"/>
            <a:ext cx="335643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DEF4CE-E541-4B6A-A9E9-7A0CABF1961A}"/>
              </a:ext>
            </a:extLst>
          </p:cNvPr>
          <p:cNvSpPr/>
          <p:nvPr/>
        </p:nvSpPr>
        <p:spPr>
          <a:xfrm>
            <a:off x="6008914" y="1045030"/>
            <a:ext cx="4357778" cy="5463347"/>
          </a:xfrm>
          <a:custGeom>
            <a:avLst/>
            <a:gdLst>
              <a:gd name="connsiteX0" fmla="*/ 1669143 w 4357778"/>
              <a:gd name="connsiteY0" fmla="*/ 3585028 h 5463347"/>
              <a:gd name="connsiteX1" fmla="*/ 1204686 w 4357778"/>
              <a:gd name="connsiteY1" fmla="*/ 3715657 h 5463347"/>
              <a:gd name="connsiteX2" fmla="*/ 1146629 w 4357778"/>
              <a:gd name="connsiteY2" fmla="*/ 3802742 h 5463347"/>
              <a:gd name="connsiteX3" fmla="*/ 1132115 w 4357778"/>
              <a:gd name="connsiteY3" fmla="*/ 3846285 h 5463347"/>
              <a:gd name="connsiteX4" fmla="*/ 1103086 w 4357778"/>
              <a:gd name="connsiteY4" fmla="*/ 3889828 h 5463347"/>
              <a:gd name="connsiteX5" fmla="*/ 1088572 w 4357778"/>
              <a:gd name="connsiteY5" fmla="*/ 3976914 h 5463347"/>
              <a:gd name="connsiteX6" fmla="*/ 1103086 w 4357778"/>
              <a:gd name="connsiteY6" fmla="*/ 4165600 h 5463347"/>
              <a:gd name="connsiteX7" fmla="*/ 1146629 w 4357778"/>
              <a:gd name="connsiteY7" fmla="*/ 4325257 h 5463347"/>
              <a:gd name="connsiteX8" fmla="*/ 1190172 w 4357778"/>
              <a:gd name="connsiteY8" fmla="*/ 4368800 h 5463347"/>
              <a:gd name="connsiteX9" fmla="*/ 1277257 w 4357778"/>
              <a:gd name="connsiteY9" fmla="*/ 4412342 h 5463347"/>
              <a:gd name="connsiteX10" fmla="*/ 1320800 w 4357778"/>
              <a:gd name="connsiteY10" fmla="*/ 4455885 h 5463347"/>
              <a:gd name="connsiteX11" fmla="*/ 1364343 w 4357778"/>
              <a:gd name="connsiteY11" fmla="*/ 4542971 h 5463347"/>
              <a:gd name="connsiteX12" fmla="*/ 1393372 w 4357778"/>
              <a:gd name="connsiteY12" fmla="*/ 4615542 h 5463347"/>
              <a:gd name="connsiteX13" fmla="*/ 1436915 w 4357778"/>
              <a:gd name="connsiteY13" fmla="*/ 4659085 h 5463347"/>
              <a:gd name="connsiteX14" fmla="*/ 1509486 w 4357778"/>
              <a:gd name="connsiteY14" fmla="*/ 4731657 h 5463347"/>
              <a:gd name="connsiteX15" fmla="*/ 1553029 w 4357778"/>
              <a:gd name="connsiteY15" fmla="*/ 4818742 h 5463347"/>
              <a:gd name="connsiteX16" fmla="*/ 1625600 w 4357778"/>
              <a:gd name="connsiteY16" fmla="*/ 4862285 h 5463347"/>
              <a:gd name="connsiteX17" fmla="*/ 1669143 w 4357778"/>
              <a:gd name="connsiteY17" fmla="*/ 4920342 h 5463347"/>
              <a:gd name="connsiteX18" fmla="*/ 1741715 w 4357778"/>
              <a:gd name="connsiteY18" fmla="*/ 4963885 h 5463347"/>
              <a:gd name="connsiteX19" fmla="*/ 1799772 w 4357778"/>
              <a:gd name="connsiteY19" fmla="*/ 5007428 h 5463347"/>
              <a:gd name="connsiteX20" fmla="*/ 1930400 w 4357778"/>
              <a:gd name="connsiteY20" fmla="*/ 5181600 h 5463347"/>
              <a:gd name="connsiteX21" fmla="*/ 2119086 w 4357778"/>
              <a:gd name="connsiteY21" fmla="*/ 5326742 h 5463347"/>
              <a:gd name="connsiteX22" fmla="*/ 2249715 w 4357778"/>
              <a:gd name="connsiteY22" fmla="*/ 5370285 h 5463347"/>
              <a:gd name="connsiteX23" fmla="*/ 2365829 w 4357778"/>
              <a:gd name="connsiteY23" fmla="*/ 5413828 h 5463347"/>
              <a:gd name="connsiteX24" fmla="*/ 3062515 w 4357778"/>
              <a:gd name="connsiteY24" fmla="*/ 5442857 h 5463347"/>
              <a:gd name="connsiteX25" fmla="*/ 3672115 w 4357778"/>
              <a:gd name="connsiteY25" fmla="*/ 5428342 h 5463347"/>
              <a:gd name="connsiteX26" fmla="*/ 3715657 w 4357778"/>
              <a:gd name="connsiteY26" fmla="*/ 5399314 h 5463347"/>
              <a:gd name="connsiteX27" fmla="*/ 3759200 w 4357778"/>
              <a:gd name="connsiteY27" fmla="*/ 5384800 h 5463347"/>
              <a:gd name="connsiteX28" fmla="*/ 3875315 w 4357778"/>
              <a:gd name="connsiteY28" fmla="*/ 5297714 h 5463347"/>
              <a:gd name="connsiteX29" fmla="*/ 3918857 w 4357778"/>
              <a:gd name="connsiteY29" fmla="*/ 5283200 h 5463347"/>
              <a:gd name="connsiteX30" fmla="*/ 3976915 w 4357778"/>
              <a:gd name="connsiteY30" fmla="*/ 5254171 h 5463347"/>
              <a:gd name="connsiteX31" fmla="*/ 4005943 w 4357778"/>
              <a:gd name="connsiteY31" fmla="*/ 5210628 h 5463347"/>
              <a:gd name="connsiteX32" fmla="*/ 4064000 w 4357778"/>
              <a:gd name="connsiteY32" fmla="*/ 5152571 h 5463347"/>
              <a:gd name="connsiteX33" fmla="*/ 4078515 w 4357778"/>
              <a:gd name="connsiteY33" fmla="*/ 5080000 h 5463347"/>
              <a:gd name="connsiteX34" fmla="*/ 4151086 w 4357778"/>
              <a:gd name="connsiteY34" fmla="*/ 4905828 h 5463347"/>
              <a:gd name="connsiteX35" fmla="*/ 4180115 w 4357778"/>
              <a:gd name="connsiteY35" fmla="*/ 4644571 h 5463347"/>
              <a:gd name="connsiteX36" fmla="*/ 4209143 w 4357778"/>
              <a:gd name="connsiteY36" fmla="*/ 4412342 h 5463347"/>
              <a:gd name="connsiteX37" fmla="*/ 4238172 w 4357778"/>
              <a:gd name="connsiteY37" fmla="*/ 3526971 h 5463347"/>
              <a:gd name="connsiteX38" fmla="*/ 4252686 w 4357778"/>
              <a:gd name="connsiteY38" fmla="*/ 3251200 h 5463347"/>
              <a:gd name="connsiteX39" fmla="*/ 4281715 w 4357778"/>
              <a:gd name="connsiteY39" fmla="*/ 2960914 h 5463347"/>
              <a:gd name="connsiteX40" fmla="*/ 4296229 w 4357778"/>
              <a:gd name="connsiteY40" fmla="*/ 1857828 h 5463347"/>
              <a:gd name="connsiteX41" fmla="*/ 4310743 w 4357778"/>
              <a:gd name="connsiteY41" fmla="*/ 1712685 h 5463347"/>
              <a:gd name="connsiteX42" fmla="*/ 4339772 w 4357778"/>
              <a:gd name="connsiteY42" fmla="*/ 1640114 h 5463347"/>
              <a:gd name="connsiteX43" fmla="*/ 4354286 w 4357778"/>
              <a:gd name="connsiteY43" fmla="*/ 1465942 h 5463347"/>
              <a:gd name="connsiteX44" fmla="*/ 4296229 w 4357778"/>
              <a:gd name="connsiteY44" fmla="*/ 566057 h 5463347"/>
              <a:gd name="connsiteX45" fmla="*/ 4107543 w 4357778"/>
              <a:gd name="connsiteY45" fmla="*/ 217714 h 5463347"/>
              <a:gd name="connsiteX46" fmla="*/ 3976915 w 4357778"/>
              <a:gd name="connsiteY46" fmla="*/ 72571 h 5463347"/>
              <a:gd name="connsiteX47" fmla="*/ 3947886 w 4357778"/>
              <a:gd name="connsiteY47" fmla="*/ 29028 h 5463347"/>
              <a:gd name="connsiteX48" fmla="*/ 3831772 w 4357778"/>
              <a:gd name="connsiteY48" fmla="*/ 0 h 5463347"/>
              <a:gd name="connsiteX49" fmla="*/ 3236686 w 4357778"/>
              <a:gd name="connsiteY49" fmla="*/ 14514 h 5463347"/>
              <a:gd name="connsiteX50" fmla="*/ 3091543 w 4357778"/>
              <a:gd name="connsiteY50" fmla="*/ 29028 h 5463347"/>
              <a:gd name="connsiteX51" fmla="*/ 2728686 w 4357778"/>
              <a:gd name="connsiteY51" fmla="*/ 72571 h 5463347"/>
              <a:gd name="connsiteX52" fmla="*/ 2365829 w 4357778"/>
              <a:gd name="connsiteY52" fmla="*/ 145142 h 5463347"/>
              <a:gd name="connsiteX53" fmla="*/ 2206172 w 4357778"/>
              <a:gd name="connsiteY53" fmla="*/ 159657 h 5463347"/>
              <a:gd name="connsiteX54" fmla="*/ 2119086 w 4357778"/>
              <a:gd name="connsiteY54" fmla="*/ 203200 h 5463347"/>
              <a:gd name="connsiteX55" fmla="*/ 2032000 w 4357778"/>
              <a:gd name="connsiteY55" fmla="*/ 232228 h 5463347"/>
              <a:gd name="connsiteX56" fmla="*/ 1988457 w 4357778"/>
              <a:gd name="connsiteY56" fmla="*/ 261257 h 5463347"/>
              <a:gd name="connsiteX57" fmla="*/ 1944915 w 4357778"/>
              <a:gd name="connsiteY57" fmla="*/ 275771 h 5463347"/>
              <a:gd name="connsiteX58" fmla="*/ 1683657 w 4357778"/>
              <a:gd name="connsiteY58" fmla="*/ 304800 h 5463347"/>
              <a:gd name="connsiteX59" fmla="*/ 1596572 w 4357778"/>
              <a:gd name="connsiteY59" fmla="*/ 319314 h 5463347"/>
              <a:gd name="connsiteX60" fmla="*/ 1524000 w 4357778"/>
              <a:gd name="connsiteY60" fmla="*/ 348342 h 5463347"/>
              <a:gd name="connsiteX61" fmla="*/ 1219200 w 4357778"/>
              <a:gd name="connsiteY61" fmla="*/ 406400 h 5463347"/>
              <a:gd name="connsiteX62" fmla="*/ 1146629 w 4357778"/>
              <a:gd name="connsiteY62" fmla="*/ 449942 h 5463347"/>
              <a:gd name="connsiteX63" fmla="*/ 1016000 w 4357778"/>
              <a:gd name="connsiteY63" fmla="*/ 537028 h 5463347"/>
              <a:gd name="connsiteX64" fmla="*/ 972457 w 4357778"/>
              <a:gd name="connsiteY64" fmla="*/ 595085 h 5463347"/>
              <a:gd name="connsiteX65" fmla="*/ 928915 w 4357778"/>
              <a:gd name="connsiteY65" fmla="*/ 624114 h 5463347"/>
              <a:gd name="connsiteX66" fmla="*/ 914400 w 4357778"/>
              <a:gd name="connsiteY66" fmla="*/ 667657 h 5463347"/>
              <a:gd name="connsiteX67" fmla="*/ 856343 w 4357778"/>
              <a:gd name="connsiteY67" fmla="*/ 696685 h 5463347"/>
              <a:gd name="connsiteX68" fmla="*/ 711200 w 4357778"/>
              <a:gd name="connsiteY68" fmla="*/ 754742 h 5463347"/>
              <a:gd name="connsiteX69" fmla="*/ 609600 w 4357778"/>
              <a:gd name="connsiteY69" fmla="*/ 841828 h 5463347"/>
              <a:gd name="connsiteX70" fmla="*/ 508000 w 4357778"/>
              <a:gd name="connsiteY70" fmla="*/ 943428 h 5463347"/>
              <a:gd name="connsiteX71" fmla="*/ 406400 w 4357778"/>
              <a:gd name="connsiteY71" fmla="*/ 1074057 h 5463347"/>
              <a:gd name="connsiteX72" fmla="*/ 377372 w 4357778"/>
              <a:gd name="connsiteY72" fmla="*/ 1117600 h 5463347"/>
              <a:gd name="connsiteX73" fmla="*/ 188686 w 4357778"/>
              <a:gd name="connsiteY73" fmla="*/ 1262742 h 5463347"/>
              <a:gd name="connsiteX74" fmla="*/ 58057 w 4357778"/>
              <a:gd name="connsiteY74" fmla="*/ 1393371 h 5463347"/>
              <a:gd name="connsiteX75" fmla="*/ 43543 w 4357778"/>
              <a:gd name="connsiteY75" fmla="*/ 1465942 h 5463347"/>
              <a:gd name="connsiteX76" fmla="*/ 29029 w 4357778"/>
              <a:gd name="connsiteY76" fmla="*/ 1567542 h 5463347"/>
              <a:gd name="connsiteX77" fmla="*/ 0 w 4357778"/>
              <a:gd name="connsiteY77" fmla="*/ 1640114 h 5463347"/>
              <a:gd name="connsiteX78" fmla="*/ 14515 w 4357778"/>
              <a:gd name="connsiteY78" fmla="*/ 2002971 h 5463347"/>
              <a:gd name="connsiteX79" fmla="*/ 29029 w 4357778"/>
              <a:gd name="connsiteY79" fmla="*/ 2061028 h 5463347"/>
              <a:gd name="connsiteX80" fmla="*/ 72572 w 4357778"/>
              <a:gd name="connsiteY80" fmla="*/ 2133600 h 5463347"/>
              <a:gd name="connsiteX81" fmla="*/ 101600 w 4357778"/>
              <a:gd name="connsiteY81" fmla="*/ 2235200 h 5463347"/>
              <a:gd name="connsiteX82" fmla="*/ 130629 w 4357778"/>
              <a:gd name="connsiteY82" fmla="*/ 2278742 h 5463347"/>
              <a:gd name="connsiteX83" fmla="*/ 174172 w 4357778"/>
              <a:gd name="connsiteY83" fmla="*/ 2351314 h 5463347"/>
              <a:gd name="connsiteX84" fmla="*/ 232229 w 4357778"/>
              <a:gd name="connsiteY84" fmla="*/ 2380342 h 5463347"/>
              <a:gd name="connsiteX85" fmla="*/ 362857 w 4357778"/>
              <a:gd name="connsiteY85" fmla="*/ 2452914 h 5463347"/>
              <a:gd name="connsiteX86" fmla="*/ 1016000 w 4357778"/>
              <a:gd name="connsiteY86" fmla="*/ 2510971 h 5463347"/>
              <a:gd name="connsiteX87" fmla="*/ 1059543 w 4357778"/>
              <a:gd name="connsiteY87" fmla="*/ 2540000 h 5463347"/>
              <a:gd name="connsiteX88" fmla="*/ 1117600 w 4357778"/>
              <a:gd name="connsiteY88" fmla="*/ 2598057 h 5463347"/>
              <a:gd name="connsiteX89" fmla="*/ 1248229 w 4357778"/>
              <a:gd name="connsiteY89" fmla="*/ 2656114 h 5463347"/>
              <a:gd name="connsiteX90" fmla="*/ 1669143 w 4357778"/>
              <a:gd name="connsiteY90" fmla="*/ 2685142 h 5463347"/>
              <a:gd name="connsiteX91" fmla="*/ 1944915 w 4357778"/>
              <a:gd name="connsiteY91" fmla="*/ 2714171 h 5463347"/>
              <a:gd name="connsiteX92" fmla="*/ 2583543 w 4357778"/>
              <a:gd name="connsiteY92" fmla="*/ 2743200 h 5463347"/>
              <a:gd name="connsiteX93" fmla="*/ 2612572 w 4357778"/>
              <a:gd name="connsiteY93" fmla="*/ 2830285 h 5463347"/>
              <a:gd name="connsiteX94" fmla="*/ 2598057 w 4357778"/>
              <a:gd name="connsiteY94" fmla="*/ 3396342 h 5463347"/>
              <a:gd name="connsiteX95" fmla="*/ 2554515 w 4357778"/>
              <a:gd name="connsiteY95" fmla="*/ 3425371 h 5463347"/>
              <a:gd name="connsiteX96" fmla="*/ 1944915 w 4357778"/>
              <a:gd name="connsiteY96" fmla="*/ 3439885 h 5463347"/>
              <a:gd name="connsiteX97" fmla="*/ 1886857 w 4357778"/>
              <a:gd name="connsiteY97" fmla="*/ 3454400 h 5463347"/>
              <a:gd name="connsiteX98" fmla="*/ 1785257 w 4357778"/>
              <a:gd name="connsiteY98" fmla="*/ 3526971 h 5463347"/>
              <a:gd name="connsiteX99" fmla="*/ 1741715 w 4357778"/>
              <a:gd name="connsiteY99" fmla="*/ 3556000 h 5463347"/>
              <a:gd name="connsiteX100" fmla="*/ 1669143 w 4357778"/>
              <a:gd name="connsiteY100" fmla="*/ 3585028 h 546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357778" h="5463347">
                <a:moveTo>
                  <a:pt x="1669143" y="3585028"/>
                </a:moveTo>
                <a:cubicBezTo>
                  <a:pt x="1579638" y="3611637"/>
                  <a:pt x="1422794" y="3588428"/>
                  <a:pt x="1204686" y="3715657"/>
                </a:cubicBezTo>
                <a:cubicBezTo>
                  <a:pt x="1174551" y="3733236"/>
                  <a:pt x="1165981" y="3773714"/>
                  <a:pt x="1146629" y="3802742"/>
                </a:cubicBezTo>
                <a:cubicBezTo>
                  <a:pt x="1141791" y="3817256"/>
                  <a:pt x="1138957" y="3832601"/>
                  <a:pt x="1132115" y="3846285"/>
                </a:cubicBezTo>
                <a:cubicBezTo>
                  <a:pt x="1124314" y="3861887"/>
                  <a:pt x="1108602" y="3873279"/>
                  <a:pt x="1103086" y="3889828"/>
                </a:cubicBezTo>
                <a:cubicBezTo>
                  <a:pt x="1093780" y="3917747"/>
                  <a:pt x="1093410" y="3947885"/>
                  <a:pt x="1088572" y="3976914"/>
                </a:cubicBezTo>
                <a:cubicBezTo>
                  <a:pt x="1093410" y="4039809"/>
                  <a:pt x="1096809" y="4102832"/>
                  <a:pt x="1103086" y="4165600"/>
                </a:cubicBezTo>
                <a:cubicBezTo>
                  <a:pt x="1109640" y="4231139"/>
                  <a:pt x="1109270" y="4272955"/>
                  <a:pt x="1146629" y="4325257"/>
                </a:cubicBezTo>
                <a:cubicBezTo>
                  <a:pt x="1158560" y="4341960"/>
                  <a:pt x="1174403" y="4355659"/>
                  <a:pt x="1190172" y="4368800"/>
                </a:cubicBezTo>
                <a:cubicBezTo>
                  <a:pt x="1227686" y="4400061"/>
                  <a:pt x="1233618" y="4397796"/>
                  <a:pt x="1277257" y="4412342"/>
                </a:cubicBezTo>
                <a:cubicBezTo>
                  <a:pt x="1291771" y="4426856"/>
                  <a:pt x="1309414" y="4438806"/>
                  <a:pt x="1320800" y="4455885"/>
                </a:cubicBezTo>
                <a:cubicBezTo>
                  <a:pt x="1338803" y="4482889"/>
                  <a:pt x="1350913" y="4513425"/>
                  <a:pt x="1364343" y="4542971"/>
                </a:cubicBezTo>
                <a:cubicBezTo>
                  <a:pt x="1375124" y="4566690"/>
                  <a:pt x="1379563" y="4593448"/>
                  <a:pt x="1393372" y="4615542"/>
                </a:cubicBezTo>
                <a:cubicBezTo>
                  <a:pt x="1404251" y="4632948"/>
                  <a:pt x="1423774" y="4643316"/>
                  <a:pt x="1436915" y="4659085"/>
                </a:cubicBezTo>
                <a:cubicBezTo>
                  <a:pt x="1497392" y="4731658"/>
                  <a:pt x="1429656" y="4678436"/>
                  <a:pt x="1509486" y="4731657"/>
                </a:cubicBezTo>
                <a:cubicBezTo>
                  <a:pt x="1524000" y="4760685"/>
                  <a:pt x="1531467" y="4794485"/>
                  <a:pt x="1553029" y="4818742"/>
                </a:cubicBezTo>
                <a:cubicBezTo>
                  <a:pt x="1571771" y="4839827"/>
                  <a:pt x="1604369" y="4843708"/>
                  <a:pt x="1625600" y="4862285"/>
                </a:cubicBezTo>
                <a:cubicBezTo>
                  <a:pt x="1643805" y="4878215"/>
                  <a:pt x="1650938" y="4904413"/>
                  <a:pt x="1669143" y="4920342"/>
                </a:cubicBezTo>
                <a:cubicBezTo>
                  <a:pt x="1690374" y="4938919"/>
                  <a:pt x="1718242" y="4948236"/>
                  <a:pt x="1741715" y="4963885"/>
                </a:cubicBezTo>
                <a:cubicBezTo>
                  <a:pt x="1761843" y="4977303"/>
                  <a:pt x="1781692" y="4991357"/>
                  <a:pt x="1799772" y="5007428"/>
                </a:cubicBezTo>
                <a:cubicBezTo>
                  <a:pt x="2005993" y="5190738"/>
                  <a:pt x="1734433" y="4955484"/>
                  <a:pt x="1930400" y="5181600"/>
                </a:cubicBezTo>
                <a:cubicBezTo>
                  <a:pt x="1982143" y="5241303"/>
                  <a:pt x="2044224" y="5297949"/>
                  <a:pt x="2119086" y="5326742"/>
                </a:cubicBezTo>
                <a:cubicBezTo>
                  <a:pt x="2161925" y="5343218"/>
                  <a:pt x="2206172" y="5355771"/>
                  <a:pt x="2249715" y="5370285"/>
                </a:cubicBezTo>
                <a:cubicBezTo>
                  <a:pt x="2298880" y="5403063"/>
                  <a:pt x="2297229" y="5409945"/>
                  <a:pt x="2365829" y="5413828"/>
                </a:cubicBezTo>
                <a:cubicBezTo>
                  <a:pt x="2597888" y="5426963"/>
                  <a:pt x="2830286" y="5433181"/>
                  <a:pt x="3062515" y="5442857"/>
                </a:cubicBezTo>
                <a:cubicBezTo>
                  <a:pt x="3319577" y="5471419"/>
                  <a:pt x="3268207" y="5473221"/>
                  <a:pt x="3672115" y="5428342"/>
                </a:cubicBezTo>
                <a:cubicBezTo>
                  <a:pt x="3689452" y="5426416"/>
                  <a:pt x="3700055" y="5407115"/>
                  <a:pt x="3715657" y="5399314"/>
                </a:cubicBezTo>
                <a:cubicBezTo>
                  <a:pt x="3729341" y="5392472"/>
                  <a:pt x="3744686" y="5389638"/>
                  <a:pt x="3759200" y="5384800"/>
                </a:cubicBezTo>
                <a:cubicBezTo>
                  <a:pt x="3797905" y="5355771"/>
                  <a:pt x="3834498" y="5323689"/>
                  <a:pt x="3875315" y="5297714"/>
                </a:cubicBezTo>
                <a:cubicBezTo>
                  <a:pt x="3888222" y="5289500"/>
                  <a:pt x="3904795" y="5289227"/>
                  <a:pt x="3918857" y="5283200"/>
                </a:cubicBezTo>
                <a:cubicBezTo>
                  <a:pt x="3938744" y="5274677"/>
                  <a:pt x="3957562" y="5263847"/>
                  <a:pt x="3976915" y="5254171"/>
                </a:cubicBezTo>
                <a:cubicBezTo>
                  <a:pt x="3986591" y="5239657"/>
                  <a:pt x="3994591" y="5223872"/>
                  <a:pt x="4005943" y="5210628"/>
                </a:cubicBezTo>
                <a:cubicBezTo>
                  <a:pt x="4023754" y="5189848"/>
                  <a:pt x="4050709" y="5176495"/>
                  <a:pt x="4064000" y="5152571"/>
                </a:cubicBezTo>
                <a:cubicBezTo>
                  <a:pt x="4075981" y="5131006"/>
                  <a:pt x="4072532" y="5103933"/>
                  <a:pt x="4078515" y="5080000"/>
                </a:cubicBezTo>
                <a:cubicBezTo>
                  <a:pt x="4107413" y="4964407"/>
                  <a:pt x="4095733" y="4998084"/>
                  <a:pt x="4151086" y="4905828"/>
                </a:cubicBezTo>
                <a:cubicBezTo>
                  <a:pt x="4160762" y="4818742"/>
                  <a:pt x="4169877" y="4731592"/>
                  <a:pt x="4180115" y="4644571"/>
                </a:cubicBezTo>
                <a:cubicBezTo>
                  <a:pt x="4189230" y="4567093"/>
                  <a:pt x="4205803" y="4490283"/>
                  <a:pt x="4209143" y="4412342"/>
                </a:cubicBezTo>
                <a:cubicBezTo>
                  <a:pt x="4252730" y="3395302"/>
                  <a:pt x="4182978" y="3913309"/>
                  <a:pt x="4238172" y="3526971"/>
                </a:cubicBezTo>
                <a:cubicBezTo>
                  <a:pt x="4243010" y="3435047"/>
                  <a:pt x="4245626" y="3342980"/>
                  <a:pt x="4252686" y="3251200"/>
                </a:cubicBezTo>
                <a:cubicBezTo>
                  <a:pt x="4260144" y="3154242"/>
                  <a:pt x="4278678" y="3058111"/>
                  <a:pt x="4281715" y="2960914"/>
                </a:cubicBezTo>
                <a:cubicBezTo>
                  <a:pt x="4293201" y="2593366"/>
                  <a:pt x="4287680" y="2225456"/>
                  <a:pt x="4296229" y="1857828"/>
                </a:cubicBezTo>
                <a:cubicBezTo>
                  <a:pt x="4297359" y="1809219"/>
                  <a:pt x="4301207" y="1760363"/>
                  <a:pt x="4310743" y="1712685"/>
                </a:cubicBezTo>
                <a:cubicBezTo>
                  <a:pt x="4315853" y="1687137"/>
                  <a:pt x="4330096" y="1664304"/>
                  <a:pt x="4339772" y="1640114"/>
                </a:cubicBezTo>
                <a:cubicBezTo>
                  <a:pt x="4344610" y="1582057"/>
                  <a:pt x="4354286" y="1524201"/>
                  <a:pt x="4354286" y="1465942"/>
                </a:cubicBezTo>
                <a:cubicBezTo>
                  <a:pt x="4354286" y="1271520"/>
                  <a:pt x="4379142" y="824008"/>
                  <a:pt x="4296229" y="566057"/>
                </a:cubicBezTo>
                <a:cubicBezTo>
                  <a:pt x="4246884" y="412539"/>
                  <a:pt x="4187892" y="351630"/>
                  <a:pt x="4107543" y="217714"/>
                </a:cubicBezTo>
                <a:cubicBezTo>
                  <a:pt x="4021810" y="74825"/>
                  <a:pt x="4170721" y="266377"/>
                  <a:pt x="3976915" y="72571"/>
                </a:cubicBezTo>
                <a:cubicBezTo>
                  <a:pt x="3964580" y="60236"/>
                  <a:pt x="3961508" y="39925"/>
                  <a:pt x="3947886" y="29028"/>
                </a:cubicBezTo>
                <a:cubicBezTo>
                  <a:pt x="3933009" y="17127"/>
                  <a:pt x="3835386" y="723"/>
                  <a:pt x="3831772" y="0"/>
                </a:cubicBezTo>
                <a:lnTo>
                  <a:pt x="3236686" y="14514"/>
                </a:lnTo>
                <a:cubicBezTo>
                  <a:pt x="3188101" y="16419"/>
                  <a:pt x="3139851" y="23507"/>
                  <a:pt x="3091543" y="29028"/>
                </a:cubicBezTo>
                <a:lnTo>
                  <a:pt x="2728686" y="72571"/>
                </a:lnTo>
                <a:cubicBezTo>
                  <a:pt x="2272629" y="134201"/>
                  <a:pt x="2851179" y="64251"/>
                  <a:pt x="2365829" y="145142"/>
                </a:cubicBezTo>
                <a:cubicBezTo>
                  <a:pt x="2313118" y="153927"/>
                  <a:pt x="2259391" y="154819"/>
                  <a:pt x="2206172" y="159657"/>
                </a:cubicBezTo>
                <a:cubicBezTo>
                  <a:pt x="2177143" y="174171"/>
                  <a:pt x="2149045" y="190717"/>
                  <a:pt x="2119086" y="203200"/>
                </a:cubicBezTo>
                <a:cubicBezTo>
                  <a:pt x="2090841" y="214969"/>
                  <a:pt x="2032000" y="232228"/>
                  <a:pt x="2032000" y="232228"/>
                </a:cubicBezTo>
                <a:cubicBezTo>
                  <a:pt x="2017486" y="241904"/>
                  <a:pt x="2004059" y="253456"/>
                  <a:pt x="1988457" y="261257"/>
                </a:cubicBezTo>
                <a:cubicBezTo>
                  <a:pt x="1974773" y="268099"/>
                  <a:pt x="1960060" y="273607"/>
                  <a:pt x="1944915" y="275771"/>
                </a:cubicBezTo>
                <a:cubicBezTo>
                  <a:pt x="1858174" y="288163"/>
                  <a:pt x="1770602" y="293932"/>
                  <a:pt x="1683657" y="304800"/>
                </a:cubicBezTo>
                <a:cubicBezTo>
                  <a:pt x="1654456" y="308450"/>
                  <a:pt x="1625600" y="314476"/>
                  <a:pt x="1596572" y="319314"/>
                </a:cubicBezTo>
                <a:cubicBezTo>
                  <a:pt x="1572381" y="328990"/>
                  <a:pt x="1549276" y="342023"/>
                  <a:pt x="1524000" y="348342"/>
                </a:cubicBezTo>
                <a:cubicBezTo>
                  <a:pt x="1425380" y="372997"/>
                  <a:pt x="1320455" y="389523"/>
                  <a:pt x="1219200" y="406400"/>
                </a:cubicBezTo>
                <a:cubicBezTo>
                  <a:pt x="1195010" y="420914"/>
                  <a:pt x="1170359" y="434687"/>
                  <a:pt x="1146629" y="449942"/>
                </a:cubicBezTo>
                <a:cubicBezTo>
                  <a:pt x="1102608" y="478241"/>
                  <a:pt x="1016000" y="537028"/>
                  <a:pt x="1016000" y="537028"/>
                </a:cubicBezTo>
                <a:cubicBezTo>
                  <a:pt x="1001486" y="556380"/>
                  <a:pt x="989562" y="577980"/>
                  <a:pt x="972457" y="595085"/>
                </a:cubicBezTo>
                <a:cubicBezTo>
                  <a:pt x="960122" y="607420"/>
                  <a:pt x="939812" y="610493"/>
                  <a:pt x="928915" y="624114"/>
                </a:cubicBezTo>
                <a:cubicBezTo>
                  <a:pt x="919358" y="636061"/>
                  <a:pt x="925218" y="656839"/>
                  <a:pt x="914400" y="667657"/>
                </a:cubicBezTo>
                <a:cubicBezTo>
                  <a:pt x="899101" y="682956"/>
                  <a:pt x="875257" y="686177"/>
                  <a:pt x="856343" y="696685"/>
                </a:cubicBezTo>
                <a:cubicBezTo>
                  <a:pt x="750901" y="755264"/>
                  <a:pt x="821681" y="732646"/>
                  <a:pt x="711200" y="754742"/>
                </a:cubicBezTo>
                <a:cubicBezTo>
                  <a:pt x="568697" y="840244"/>
                  <a:pt x="688271" y="754416"/>
                  <a:pt x="609600" y="841828"/>
                </a:cubicBezTo>
                <a:cubicBezTo>
                  <a:pt x="577560" y="877428"/>
                  <a:pt x="534567" y="903577"/>
                  <a:pt x="508000" y="943428"/>
                </a:cubicBezTo>
                <a:cubicBezTo>
                  <a:pt x="361260" y="1163540"/>
                  <a:pt x="520091" y="937627"/>
                  <a:pt x="406400" y="1074057"/>
                </a:cubicBezTo>
                <a:cubicBezTo>
                  <a:pt x="395233" y="1087458"/>
                  <a:pt x="390554" y="1106175"/>
                  <a:pt x="377372" y="1117600"/>
                </a:cubicBezTo>
                <a:cubicBezTo>
                  <a:pt x="317408" y="1169569"/>
                  <a:pt x="244795" y="1206633"/>
                  <a:pt x="188686" y="1262742"/>
                </a:cubicBezTo>
                <a:lnTo>
                  <a:pt x="58057" y="1393371"/>
                </a:lnTo>
                <a:cubicBezTo>
                  <a:pt x="53219" y="1417561"/>
                  <a:pt x="47599" y="1441608"/>
                  <a:pt x="43543" y="1465942"/>
                </a:cubicBezTo>
                <a:cubicBezTo>
                  <a:pt x="37919" y="1499687"/>
                  <a:pt x="37326" y="1534353"/>
                  <a:pt x="29029" y="1567542"/>
                </a:cubicBezTo>
                <a:cubicBezTo>
                  <a:pt x="22710" y="1592818"/>
                  <a:pt x="9676" y="1615923"/>
                  <a:pt x="0" y="1640114"/>
                </a:cubicBezTo>
                <a:cubicBezTo>
                  <a:pt x="4838" y="1761066"/>
                  <a:pt x="6186" y="1882209"/>
                  <a:pt x="14515" y="2002971"/>
                </a:cubicBezTo>
                <a:cubicBezTo>
                  <a:pt x="15887" y="2022872"/>
                  <a:pt x="20927" y="2042799"/>
                  <a:pt x="29029" y="2061028"/>
                </a:cubicBezTo>
                <a:cubicBezTo>
                  <a:pt x="40486" y="2086807"/>
                  <a:pt x="58058" y="2109409"/>
                  <a:pt x="72572" y="2133600"/>
                </a:cubicBezTo>
                <a:cubicBezTo>
                  <a:pt x="77222" y="2152199"/>
                  <a:pt x="91190" y="2214379"/>
                  <a:pt x="101600" y="2235200"/>
                </a:cubicBezTo>
                <a:cubicBezTo>
                  <a:pt x="109401" y="2250802"/>
                  <a:pt x="121384" y="2263950"/>
                  <a:pt x="130629" y="2278742"/>
                </a:cubicBezTo>
                <a:cubicBezTo>
                  <a:pt x="145581" y="2302665"/>
                  <a:pt x="154224" y="2331366"/>
                  <a:pt x="174172" y="2351314"/>
                </a:cubicBezTo>
                <a:cubicBezTo>
                  <a:pt x="189471" y="2366613"/>
                  <a:pt x="213179" y="2370084"/>
                  <a:pt x="232229" y="2380342"/>
                </a:cubicBezTo>
                <a:cubicBezTo>
                  <a:pt x="276086" y="2403958"/>
                  <a:pt x="316309" y="2435181"/>
                  <a:pt x="362857" y="2452914"/>
                </a:cubicBezTo>
                <a:cubicBezTo>
                  <a:pt x="569072" y="2531473"/>
                  <a:pt x="805294" y="2504586"/>
                  <a:pt x="1016000" y="2510971"/>
                </a:cubicBezTo>
                <a:cubicBezTo>
                  <a:pt x="1030514" y="2520647"/>
                  <a:pt x="1046298" y="2528647"/>
                  <a:pt x="1059543" y="2540000"/>
                </a:cubicBezTo>
                <a:cubicBezTo>
                  <a:pt x="1080323" y="2557811"/>
                  <a:pt x="1096820" y="2580246"/>
                  <a:pt x="1117600" y="2598057"/>
                </a:cubicBezTo>
                <a:cubicBezTo>
                  <a:pt x="1150109" y="2625922"/>
                  <a:pt x="1208609" y="2653382"/>
                  <a:pt x="1248229" y="2656114"/>
                </a:cubicBezTo>
                <a:lnTo>
                  <a:pt x="1669143" y="2685142"/>
                </a:lnTo>
                <a:cubicBezTo>
                  <a:pt x="1787930" y="2724740"/>
                  <a:pt x="1688979" y="2695890"/>
                  <a:pt x="1944915" y="2714171"/>
                </a:cubicBezTo>
                <a:cubicBezTo>
                  <a:pt x="2370795" y="2744590"/>
                  <a:pt x="1802028" y="2718776"/>
                  <a:pt x="2583543" y="2743200"/>
                </a:cubicBezTo>
                <a:cubicBezTo>
                  <a:pt x="2593219" y="2772228"/>
                  <a:pt x="2613356" y="2799696"/>
                  <a:pt x="2612572" y="2830285"/>
                </a:cubicBezTo>
                <a:cubicBezTo>
                  <a:pt x="2607734" y="3018971"/>
                  <a:pt x="2616384" y="3208486"/>
                  <a:pt x="2598057" y="3396342"/>
                </a:cubicBezTo>
                <a:cubicBezTo>
                  <a:pt x="2596363" y="3413703"/>
                  <a:pt x="2571920" y="3424211"/>
                  <a:pt x="2554515" y="3425371"/>
                </a:cubicBezTo>
                <a:cubicBezTo>
                  <a:pt x="2351708" y="3438892"/>
                  <a:pt x="2148115" y="3435047"/>
                  <a:pt x="1944915" y="3439885"/>
                </a:cubicBezTo>
                <a:cubicBezTo>
                  <a:pt x="1925562" y="3444723"/>
                  <a:pt x="1905192" y="3446542"/>
                  <a:pt x="1886857" y="3454400"/>
                </a:cubicBezTo>
                <a:cubicBezTo>
                  <a:pt x="1869756" y="3461729"/>
                  <a:pt x="1792689" y="3521663"/>
                  <a:pt x="1785257" y="3526971"/>
                </a:cubicBezTo>
                <a:cubicBezTo>
                  <a:pt x="1771062" y="3537110"/>
                  <a:pt x="1757317" y="3548199"/>
                  <a:pt x="1741715" y="3556000"/>
                </a:cubicBezTo>
                <a:cubicBezTo>
                  <a:pt x="1728031" y="3562842"/>
                  <a:pt x="1758648" y="3558419"/>
                  <a:pt x="1669143" y="35850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A6AB1E8-9993-43A1-A9B8-9164050E1A0D}"/>
              </a:ext>
            </a:extLst>
          </p:cNvPr>
          <p:cNvSpPr/>
          <p:nvPr/>
        </p:nvSpPr>
        <p:spPr>
          <a:xfrm>
            <a:off x="5875002" y="1104900"/>
            <a:ext cx="441979" cy="419100"/>
          </a:xfrm>
          <a:custGeom>
            <a:avLst/>
            <a:gdLst>
              <a:gd name="connsiteX0" fmla="*/ 137179 w 441979"/>
              <a:gd name="connsiteY0" fmla="*/ 251460 h 419100"/>
              <a:gd name="connsiteX1" fmla="*/ 289579 w 441979"/>
              <a:gd name="connsiteY1" fmla="*/ 304800 h 419100"/>
              <a:gd name="connsiteX2" fmla="*/ 320059 w 441979"/>
              <a:gd name="connsiteY2" fmla="*/ 259080 h 419100"/>
              <a:gd name="connsiteX3" fmla="*/ 335299 w 441979"/>
              <a:gd name="connsiteY3" fmla="*/ 236220 h 419100"/>
              <a:gd name="connsiteX4" fmla="*/ 297199 w 441979"/>
              <a:gd name="connsiteY4" fmla="*/ 106680 h 419100"/>
              <a:gd name="connsiteX5" fmla="*/ 259099 w 441979"/>
              <a:gd name="connsiteY5" fmla="*/ 91440 h 419100"/>
              <a:gd name="connsiteX6" fmla="*/ 114319 w 441979"/>
              <a:gd name="connsiteY6" fmla="*/ 129540 h 419100"/>
              <a:gd name="connsiteX7" fmla="*/ 99079 w 441979"/>
              <a:gd name="connsiteY7" fmla="*/ 152400 h 419100"/>
              <a:gd name="connsiteX8" fmla="*/ 106699 w 441979"/>
              <a:gd name="connsiteY8" fmla="*/ 213360 h 419100"/>
              <a:gd name="connsiteX9" fmla="*/ 83839 w 441979"/>
              <a:gd name="connsiteY9" fmla="*/ 228600 h 419100"/>
              <a:gd name="connsiteX10" fmla="*/ 30499 w 441979"/>
              <a:gd name="connsiteY10" fmla="*/ 220980 h 419100"/>
              <a:gd name="connsiteX11" fmla="*/ 53359 w 441979"/>
              <a:gd name="connsiteY11" fmla="*/ 121920 h 419100"/>
              <a:gd name="connsiteX12" fmla="*/ 76219 w 441979"/>
              <a:gd name="connsiteY12" fmla="*/ 99060 h 419100"/>
              <a:gd name="connsiteX13" fmla="*/ 83839 w 441979"/>
              <a:gd name="connsiteY13" fmla="*/ 68580 h 419100"/>
              <a:gd name="connsiteX14" fmla="*/ 137179 w 441979"/>
              <a:gd name="connsiteY14" fmla="*/ 7620 h 419100"/>
              <a:gd name="connsiteX15" fmla="*/ 160039 w 441979"/>
              <a:gd name="connsiteY15" fmla="*/ 0 h 419100"/>
              <a:gd name="connsiteX16" fmla="*/ 320059 w 441979"/>
              <a:gd name="connsiteY16" fmla="*/ 7620 h 419100"/>
              <a:gd name="connsiteX17" fmla="*/ 342919 w 441979"/>
              <a:gd name="connsiteY17" fmla="*/ 15240 h 419100"/>
              <a:gd name="connsiteX18" fmla="*/ 365779 w 441979"/>
              <a:gd name="connsiteY18" fmla="*/ 38100 h 419100"/>
              <a:gd name="connsiteX19" fmla="*/ 388639 w 441979"/>
              <a:gd name="connsiteY19" fmla="*/ 53340 h 419100"/>
              <a:gd name="connsiteX20" fmla="*/ 403879 w 441979"/>
              <a:gd name="connsiteY20" fmla="*/ 76200 h 419100"/>
              <a:gd name="connsiteX21" fmla="*/ 411499 w 441979"/>
              <a:gd name="connsiteY21" fmla="*/ 99060 h 419100"/>
              <a:gd name="connsiteX22" fmla="*/ 441979 w 441979"/>
              <a:gd name="connsiteY22" fmla="*/ 144780 h 419100"/>
              <a:gd name="connsiteX23" fmla="*/ 434359 w 441979"/>
              <a:gd name="connsiteY23" fmla="*/ 312420 h 419100"/>
              <a:gd name="connsiteX24" fmla="*/ 373399 w 441979"/>
              <a:gd name="connsiteY24" fmla="*/ 358140 h 419100"/>
              <a:gd name="connsiteX25" fmla="*/ 289579 w 441979"/>
              <a:gd name="connsiteY25" fmla="*/ 419100 h 419100"/>
              <a:gd name="connsiteX26" fmla="*/ 198139 w 441979"/>
              <a:gd name="connsiteY26" fmla="*/ 396240 h 419100"/>
              <a:gd name="connsiteX27" fmla="*/ 175279 w 441979"/>
              <a:gd name="connsiteY27" fmla="*/ 388620 h 419100"/>
              <a:gd name="connsiteX28" fmla="*/ 152419 w 441979"/>
              <a:gd name="connsiteY28" fmla="*/ 373380 h 419100"/>
              <a:gd name="connsiteX29" fmla="*/ 68599 w 441979"/>
              <a:gd name="connsiteY29" fmla="*/ 350520 h 419100"/>
              <a:gd name="connsiteX30" fmla="*/ 15259 w 441979"/>
              <a:gd name="connsiteY30" fmla="*/ 312420 h 419100"/>
              <a:gd name="connsiteX31" fmla="*/ 7639 w 441979"/>
              <a:gd name="connsiteY31" fmla="*/ 243840 h 419100"/>
              <a:gd name="connsiteX32" fmla="*/ 22879 w 441979"/>
              <a:gd name="connsiteY32" fmla="*/ 23622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41979" h="419100">
                <a:moveTo>
                  <a:pt x="137179" y="251460"/>
                </a:moveTo>
                <a:cubicBezTo>
                  <a:pt x="202824" y="349928"/>
                  <a:pt x="155701" y="323925"/>
                  <a:pt x="289579" y="304800"/>
                </a:cubicBezTo>
                <a:lnTo>
                  <a:pt x="320059" y="259080"/>
                </a:lnTo>
                <a:lnTo>
                  <a:pt x="335299" y="236220"/>
                </a:lnTo>
                <a:cubicBezTo>
                  <a:pt x="327998" y="185111"/>
                  <a:pt x="342620" y="135068"/>
                  <a:pt x="297199" y="106680"/>
                </a:cubicBezTo>
                <a:cubicBezTo>
                  <a:pt x="285600" y="99431"/>
                  <a:pt x="271799" y="96520"/>
                  <a:pt x="259099" y="91440"/>
                </a:cubicBezTo>
                <a:cubicBezTo>
                  <a:pt x="132062" y="99380"/>
                  <a:pt x="159253" y="66632"/>
                  <a:pt x="114319" y="129540"/>
                </a:cubicBezTo>
                <a:cubicBezTo>
                  <a:pt x="108996" y="136992"/>
                  <a:pt x="104159" y="144780"/>
                  <a:pt x="99079" y="152400"/>
                </a:cubicBezTo>
                <a:cubicBezTo>
                  <a:pt x="101619" y="172720"/>
                  <a:pt x="110715" y="193280"/>
                  <a:pt x="106699" y="213360"/>
                </a:cubicBezTo>
                <a:cubicBezTo>
                  <a:pt x="104903" y="222340"/>
                  <a:pt x="92952" y="227689"/>
                  <a:pt x="83839" y="228600"/>
                </a:cubicBezTo>
                <a:cubicBezTo>
                  <a:pt x="65968" y="230387"/>
                  <a:pt x="48279" y="223520"/>
                  <a:pt x="30499" y="220980"/>
                </a:cubicBezTo>
                <a:cubicBezTo>
                  <a:pt x="36237" y="163604"/>
                  <a:pt x="24962" y="155997"/>
                  <a:pt x="53359" y="121920"/>
                </a:cubicBezTo>
                <a:cubicBezTo>
                  <a:pt x="60258" y="113641"/>
                  <a:pt x="68599" y="106680"/>
                  <a:pt x="76219" y="99060"/>
                </a:cubicBezTo>
                <a:cubicBezTo>
                  <a:pt x="78759" y="88900"/>
                  <a:pt x="79155" y="77947"/>
                  <a:pt x="83839" y="68580"/>
                </a:cubicBezTo>
                <a:cubicBezTo>
                  <a:pt x="99079" y="38100"/>
                  <a:pt x="109239" y="21590"/>
                  <a:pt x="137179" y="7620"/>
                </a:cubicBezTo>
                <a:cubicBezTo>
                  <a:pt x="144363" y="4028"/>
                  <a:pt x="152419" y="2540"/>
                  <a:pt x="160039" y="0"/>
                </a:cubicBezTo>
                <a:cubicBezTo>
                  <a:pt x="213379" y="2540"/>
                  <a:pt x="266843" y="3185"/>
                  <a:pt x="320059" y="7620"/>
                </a:cubicBezTo>
                <a:cubicBezTo>
                  <a:pt x="328063" y="8287"/>
                  <a:pt x="336236" y="10785"/>
                  <a:pt x="342919" y="15240"/>
                </a:cubicBezTo>
                <a:cubicBezTo>
                  <a:pt x="351885" y="21218"/>
                  <a:pt x="357500" y="31201"/>
                  <a:pt x="365779" y="38100"/>
                </a:cubicBezTo>
                <a:cubicBezTo>
                  <a:pt x="372814" y="43963"/>
                  <a:pt x="381019" y="48260"/>
                  <a:pt x="388639" y="53340"/>
                </a:cubicBezTo>
                <a:cubicBezTo>
                  <a:pt x="393719" y="60960"/>
                  <a:pt x="399783" y="68009"/>
                  <a:pt x="403879" y="76200"/>
                </a:cubicBezTo>
                <a:cubicBezTo>
                  <a:pt x="407471" y="83384"/>
                  <a:pt x="407598" y="92039"/>
                  <a:pt x="411499" y="99060"/>
                </a:cubicBezTo>
                <a:cubicBezTo>
                  <a:pt x="420394" y="115071"/>
                  <a:pt x="441979" y="144780"/>
                  <a:pt x="441979" y="144780"/>
                </a:cubicBezTo>
                <a:cubicBezTo>
                  <a:pt x="439439" y="200660"/>
                  <a:pt x="443197" y="257185"/>
                  <a:pt x="434359" y="312420"/>
                </a:cubicBezTo>
                <a:cubicBezTo>
                  <a:pt x="431850" y="328104"/>
                  <a:pt x="378377" y="353992"/>
                  <a:pt x="373399" y="358140"/>
                </a:cubicBezTo>
                <a:cubicBezTo>
                  <a:pt x="295298" y="423224"/>
                  <a:pt x="351682" y="403574"/>
                  <a:pt x="289579" y="419100"/>
                </a:cubicBezTo>
                <a:lnTo>
                  <a:pt x="198139" y="396240"/>
                </a:lnTo>
                <a:cubicBezTo>
                  <a:pt x="190378" y="394170"/>
                  <a:pt x="182463" y="392212"/>
                  <a:pt x="175279" y="388620"/>
                </a:cubicBezTo>
                <a:cubicBezTo>
                  <a:pt x="167088" y="384524"/>
                  <a:pt x="160994" y="376596"/>
                  <a:pt x="152419" y="373380"/>
                </a:cubicBezTo>
                <a:cubicBezTo>
                  <a:pt x="119703" y="361111"/>
                  <a:pt x="100390" y="371714"/>
                  <a:pt x="68599" y="350520"/>
                </a:cubicBezTo>
                <a:cubicBezTo>
                  <a:pt x="35172" y="328235"/>
                  <a:pt x="53065" y="340775"/>
                  <a:pt x="15259" y="312420"/>
                </a:cubicBezTo>
                <a:cubicBezTo>
                  <a:pt x="7248" y="288388"/>
                  <a:pt x="-9946" y="267286"/>
                  <a:pt x="7639" y="243840"/>
                </a:cubicBezTo>
                <a:cubicBezTo>
                  <a:pt x="11047" y="239296"/>
                  <a:pt x="17799" y="238760"/>
                  <a:pt x="22879" y="2362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B1FFA0B-E10D-4BA8-A5E6-07D6166126B7}"/>
              </a:ext>
            </a:extLst>
          </p:cNvPr>
          <p:cNvSpPr/>
          <p:nvPr/>
        </p:nvSpPr>
        <p:spPr>
          <a:xfrm>
            <a:off x="5914902" y="1315675"/>
            <a:ext cx="76322" cy="46260"/>
          </a:xfrm>
          <a:custGeom>
            <a:avLst/>
            <a:gdLst>
              <a:gd name="connsiteX0" fmla="*/ 9647 w 76322"/>
              <a:gd name="connsiteY0" fmla="*/ 41638 h 46260"/>
              <a:gd name="connsiteX1" fmla="*/ 2503 w 76322"/>
              <a:gd name="connsiteY1" fmla="*/ 22588 h 46260"/>
              <a:gd name="connsiteX2" fmla="*/ 76322 w 76322"/>
              <a:gd name="connsiteY2" fmla="*/ 20207 h 46260"/>
              <a:gd name="connsiteX3" fmla="*/ 73941 w 76322"/>
              <a:gd name="connsiteY3" fmla="*/ 34495 h 46260"/>
              <a:gd name="connsiteX4" fmla="*/ 66797 w 76322"/>
              <a:gd name="connsiteY4" fmla="*/ 39257 h 46260"/>
              <a:gd name="connsiteX5" fmla="*/ 40603 w 76322"/>
              <a:gd name="connsiteY5" fmla="*/ 44020 h 46260"/>
              <a:gd name="connsiteX6" fmla="*/ 9647 w 76322"/>
              <a:gd name="connsiteY6" fmla="*/ 41638 h 4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22" h="46260">
                <a:moveTo>
                  <a:pt x="9647" y="41638"/>
                </a:moveTo>
                <a:cubicBezTo>
                  <a:pt x="3297" y="38066"/>
                  <a:pt x="4250" y="29141"/>
                  <a:pt x="2503" y="22588"/>
                </a:cubicBezTo>
                <a:cubicBezTo>
                  <a:pt x="-9039" y="-20695"/>
                  <a:pt x="19963" y="9640"/>
                  <a:pt x="76322" y="20207"/>
                </a:cubicBezTo>
                <a:cubicBezTo>
                  <a:pt x="75528" y="24970"/>
                  <a:pt x="76100" y="30176"/>
                  <a:pt x="73941" y="34495"/>
                </a:cubicBezTo>
                <a:cubicBezTo>
                  <a:pt x="72661" y="37055"/>
                  <a:pt x="69428" y="38130"/>
                  <a:pt x="66797" y="39257"/>
                </a:cubicBezTo>
                <a:cubicBezTo>
                  <a:pt x="61185" y="41662"/>
                  <a:pt x="44462" y="43469"/>
                  <a:pt x="40603" y="44020"/>
                </a:cubicBezTo>
                <a:cubicBezTo>
                  <a:pt x="26682" y="48660"/>
                  <a:pt x="15997" y="45210"/>
                  <a:pt x="9647" y="416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2107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750A9-28CE-4259-A5F1-DD7966E97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078948"/>
            <a:ext cx="7907446" cy="270010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85D4C366-157C-474D-BAB2-3D064CBD8D56}"/>
              </a:ext>
            </a:extLst>
          </p:cNvPr>
          <p:cNvSpPr/>
          <p:nvPr/>
        </p:nvSpPr>
        <p:spPr>
          <a:xfrm>
            <a:off x="6666709" y="3884613"/>
            <a:ext cx="806451" cy="8064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26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758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5:7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5300" y="927100"/>
            <a:ext cx="1041400" cy="736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625558-952E-40D2-A2DD-9455E0BEA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42990" y="1144456"/>
            <a:ext cx="320051" cy="32005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DEF4CE-E541-4B6A-A9E9-7A0CABF1961A}"/>
              </a:ext>
            </a:extLst>
          </p:cNvPr>
          <p:cNvSpPr/>
          <p:nvPr/>
        </p:nvSpPr>
        <p:spPr>
          <a:xfrm>
            <a:off x="6008914" y="1045030"/>
            <a:ext cx="4357778" cy="5463347"/>
          </a:xfrm>
          <a:custGeom>
            <a:avLst/>
            <a:gdLst>
              <a:gd name="connsiteX0" fmla="*/ 1669143 w 4357778"/>
              <a:gd name="connsiteY0" fmla="*/ 3585028 h 5463347"/>
              <a:gd name="connsiteX1" fmla="*/ 1204686 w 4357778"/>
              <a:gd name="connsiteY1" fmla="*/ 3715657 h 5463347"/>
              <a:gd name="connsiteX2" fmla="*/ 1146629 w 4357778"/>
              <a:gd name="connsiteY2" fmla="*/ 3802742 h 5463347"/>
              <a:gd name="connsiteX3" fmla="*/ 1132115 w 4357778"/>
              <a:gd name="connsiteY3" fmla="*/ 3846285 h 5463347"/>
              <a:gd name="connsiteX4" fmla="*/ 1103086 w 4357778"/>
              <a:gd name="connsiteY4" fmla="*/ 3889828 h 5463347"/>
              <a:gd name="connsiteX5" fmla="*/ 1088572 w 4357778"/>
              <a:gd name="connsiteY5" fmla="*/ 3976914 h 5463347"/>
              <a:gd name="connsiteX6" fmla="*/ 1103086 w 4357778"/>
              <a:gd name="connsiteY6" fmla="*/ 4165600 h 5463347"/>
              <a:gd name="connsiteX7" fmla="*/ 1146629 w 4357778"/>
              <a:gd name="connsiteY7" fmla="*/ 4325257 h 5463347"/>
              <a:gd name="connsiteX8" fmla="*/ 1190172 w 4357778"/>
              <a:gd name="connsiteY8" fmla="*/ 4368800 h 5463347"/>
              <a:gd name="connsiteX9" fmla="*/ 1277257 w 4357778"/>
              <a:gd name="connsiteY9" fmla="*/ 4412342 h 5463347"/>
              <a:gd name="connsiteX10" fmla="*/ 1320800 w 4357778"/>
              <a:gd name="connsiteY10" fmla="*/ 4455885 h 5463347"/>
              <a:gd name="connsiteX11" fmla="*/ 1364343 w 4357778"/>
              <a:gd name="connsiteY11" fmla="*/ 4542971 h 5463347"/>
              <a:gd name="connsiteX12" fmla="*/ 1393372 w 4357778"/>
              <a:gd name="connsiteY12" fmla="*/ 4615542 h 5463347"/>
              <a:gd name="connsiteX13" fmla="*/ 1436915 w 4357778"/>
              <a:gd name="connsiteY13" fmla="*/ 4659085 h 5463347"/>
              <a:gd name="connsiteX14" fmla="*/ 1509486 w 4357778"/>
              <a:gd name="connsiteY14" fmla="*/ 4731657 h 5463347"/>
              <a:gd name="connsiteX15" fmla="*/ 1553029 w 4357778"/>
              <a:gd name="connsiteY15" fmla="*/ 4818742 h 5463347"/>
              <a:gd name="connsiteX16" fmla="*/ 1625600 w 4357778"/>
              <a:gd name="connsiteY16" fmla="*/ 4862285 h 5463347"/>
              <a:gd name="connsiteX17" fmla="*/ 1669143 w 4357778"/>
              <a:gd name="connsiteY17" fmla="*/ 4920342 h 5463347"/>
              <a:gd name="connsiteX18" fmla="*/ 1741715 w 4357778"/>
              <a:gd name="connsiteY18" fmla="*/ 4963885 h 5463347"/>
              <a:gd name="connsiteX19" fmla="*/ 1799772 w 4357778"/>
              <a:gd name="connsiteY19" fmla="*/ 5007428 h 5463347"/>
              <a:gd name="connsiteX20" fmla="*/ 1930400 w 4357778"/>
              <a:gd name="connsiteY20" fmla="*/ 5181600 h 5463347"/>
              <a:gd name="connsiteX21" fmla="*/ 2119086 w 4357778"/>
              <a:gd name="connsiteY21" fmla="*/ 5326742 h 5463347"/>
              <a:gd name="connsiteX22" fmla="*/ 2249715 w 4357778"/>
              <a:gd name="connsiteY22" fmla="*/ 5370285 h 5463347"/>
              <a:gd name="connsiteX23" fmla="*/ 2365829 w 4357778"/>
              <a:gd name="connsiteY23" fmla="*/ 5413828 h 5463347"/>
              <a:gd name="connsiteX24" fmla="*/ 3062515 w 4357778"/>
              <a:gd name="connsiteY24" fmla="*/ 5442857 h 5463347"/>
              <a:gd name="connsiteX25" fmla="*/ 3672115 w 4357778"/>
              <a:gd name="connsiteY25" fmla="*/ 5428342 h 5463347"/>
              <a:gd name="connsiteX26" fmla="*/ 3715657 w 4357778"/>
              <a:gd name="connsiteY26" fmla="*/ 5399314 h 5463347"/>
              <a:gd name="connsiteX27" fmla="*/ 3759200 w 4357778"/>
              <a:gd name="connsiteY27" fmla="*/ 5384800 h 5463347"/>
              <a:gd name="connsiteX28" fmla="*/ 3875315 w 4357778"/>
              <a:gd name="connsiteY28" fmla="*/ 5297714 h 5463347"/>
              <a:gd name="connsiteX29" fmla="*/ 3918857 w 4357778"/>
              <a:gd name="connsiteY29" fmla="*/ 5283200 h 5463347"/>
              <a:gd name="connsiteX30" fmla="*/ 3976915 w 4357778"/>
              <a:gd name="connsiteY30" fmla="*/ 5254171 h 5463347"/>
              <a:gd name="connsiteX31" fmla="*/ 4005943 w 4357778"/>
              <a:gd name="connsiteY31" fmla="*/ 5210628 h 5463347"/>
              <a:gd name="connsiteX32" fmla="*/ 4064000 w 4357778"/>
              <a:gd name="connsiteY32" fmla="*/ 5152571 h 5463347"/>
              <a:gd name="connsiteX33" fmla="*/ 4078515 w 4357778"/>
              <a:gd name="connsiteY33" fmla="*/ 5080000 h 5463347"/>
              <a:gd name="connsiteX34" fmla="*/ 4151086 w 4357778"/>
              <a:gd name="connsiteY34" fmla="*/ 4905828 h 5463347"/>
              <a:gd name="connsiteX35" fmla="*/ 4180115 w 4357778"/>
              <a:gd name="connsiteY35" fmla="*/ 4644571 h 5463347"/>
              <a:gd name="connsiteX36" fmla="*/ 4209143 w 4357778"/>
              <a:gd name="connsiteY36" fmla="*/ 4412342 h 5463347"/>
              <a:gd name="connsiteX37" fmla="*/ 4238172 w 4357778"/>
              <a:gd name="connsiteY37" fmla="*/ 3526971 h 5463347"/>
              <a:gd name="connsiteX38" fmla="*/ 4252686 w 4357778"/>
              <a:gd name="connsiteY38" fmla="*/ 3251200 h 5463347"/>
              <a:gd name="connsiteX39" fmla="*/ 4281715 w 4357778"/>
              <a:gd name="connsiteY39" fmla="*/ 2960914 h 5463347"/>
              <a:gd name="connsiteX40" fmla="*/ 4296229 w 4357778"/>
              <a:gd name="connsiteY40" fmla="*/ 1857828 h 5463347"/>
              <a:gd name="connsiteX41" fmla="*/ 4310743 w 4357778"/>
              <a:gd name="connsiteY41" fmla="*/ 1712685 h 5463347"/>
              <a:gd name="connsiteX42" fmla="*/ 4339772 w 4357778"/>
              <a:gd name="connsiteY42" fmla="*/ 1640114 h 5463347"/>
              <a:gd name="connsiteX43" fmla="*/ 4354286 w 4357778"/>
              <a:gd name="connsiteY43" fmla="*/ 1465942 h 5463347"/>
              <a:gd name="connsiteX44" fmla="*/ 4296229 w 4357778"/>
              <a:gd name="connsiteY44" fmla="*/ 566057 h 5463347"/>
              <a:gd name="connsiteX45" fmla="*/ 4107543 w 4357778"/>
              <a:gd name="connsiteY45" fmla="*/ 217714 h 5463347"/>
              <a:gd name="connsiteX46" fmla="*/ 3976915 w 4357778"/>
              <a:gd name="connsiteY46" fmla="*/ 72571 h 5463347"/>
              <a:gd name="connsiteX47" fmla="*/ 3947886 w 4357778"/>
              <a:gd name="connsiteY47" fmla="*/ 29028 h 5463347"/>
              <a:gd name="connsiteX48" fmla="*/ 3831772 w 4357778"/>
              <a:gd name="connsiteY48" fmla="*/ 0 h 5463347"/>
              <a:gd name="connsiteX49" fmla="*/ 3236686 w 4357778"/>
              <a:gd name="connsiteY49" fmla="*/ 14514 h 5463347"/>
              <a:gd name="connsiteX50" fmla="*/ 3091543 w 4357778"/>
              <a:gd name="connsiteY50" fmla="*/ 29028 h 5463347"/>
              <a:gd name="connsiteX51" fmla="*/ 2728686 w 4357778"/>
              <a:gd name="connsiteY51" fmla="*/ 72571 h 5463347"/>
              <a:gd name="connsiteX52" fmla="*/ 2365829 w 4357778"/>
              <a:gd name="connsiteY52" fmla="*/ 145142 h 5463347"/>
              <a:gd name="connsiteX53" fmla="*/ 2206172 w 4357778"/>
              <a:gd name="connsiteY53" fmla="*/ 159657 h 5463347"/>
              <a:gd name="connsiteX54" fmla="*/ 2119086 w 4357778"/>
              <a:gd name="connsiteY54" fmla="*/ 203200 h 5463347"/>
              <a:gd name="connsiteX55" fmla="*/ 2032000 w 4357778"/>
              <a:gd name="connsiteY55" fmla="*/ 232228 h 5463347"/>
              <a:gd name="connsiteX56" fmla="*/ 1988457 w 4357778"/>
              <a:gd name="connsiteY56" fmla="*/ 261257 h 5463347"/>
              <a:gd name="connsiteX57" fmla="*/ 1944915 w 4357778"/>
              <a:gd name="connsiteY57" fmla="*/ 275771 h 5463347"/>
              <a:gd name="connsiteX58" fmla="*/ 1683657 w 4357778"/>
              <a:gd name="connsiteY58" fmla="*/ 304800 h 5463347"/>
              <a:gd name="connsiteX59" fmla="*/ 1596572 w 4357778"/>
              <a:gd name="connsiteY59" fmla="*/ 319314 h 5463347"/>
              <a:gd name="connsiteX60" fmla="*/ 1524000 w 4357778"/>
              <a:gd name="connsiteY60" fmla="*/ 348342 h 5463347"/>
              <a:gd name="connsiteX61" fmla="*/ 1219200 w 4357778"/>
              <a:gd name="connsiteY61" fmla="*/ 406400 h 5463347"/>
              <a:gd name="connsiteX62" fmla="*/ 1146629 w 4357778"/>
              <a:gd name="connsiteY62" fmla="*/ 449942 h 5463347"/>
              <a:gd name="connsiteX63" fmla="*/ 1016000 w 4357778"/>
              <a:gd name="connsiteY63" fmla="*/ 537028 h 5463347"/>
              <a:gd name="connsiteX64" fmla="*/ 972457 w 4357778"/>
              <a:gd name="connsiteY64" fmla="*/ 595085 h 5463347"/>
              <a:gd name="connsiteX65" fmla="*/ 928915 w 4357778"/>
              <a:gd name="connsiteY65" fmla="*/ 624114 h 5463347"/>
              <a:gd name="connsiteX66" fmla="*/ 914400 w 4357778"/>
              <a:gd name="connsiteY66" fmla="*/ 667657 h 5463347"/>
              <a:gd name="connsiteX67" fmla="*/ 856343 w 4357778"/>
              <a:gd name="connsiteY67" fmla="*/ 696685 h 5463347"/>
              <a:gd name="connsiteX68" fmla="*/ 711200 w 4357778"/>
              <a:gd name="connsiteY68" fmla="*/ 754742 h 5463347"/>
              <a:gd name="connsiteX69" fmla="*/ 609600 w 4357778"/>
              <a:gd name="connsiteY69" fmla="*/ 841828 h 5463347"/>
              <a:gd name="connsiteX70" fmla="*/ 508000 w 4357778"/>
              <a:gd name="connsiteY70" fmla="*/ 943428 h 5463347"/>
              <a:gd name="connsiteX71" fmla="*/ 406400 w 4357778"/>
              <a:gd name="connsiteY71" fmla="*/ 1074057 h 5463347"/>
              <a:gd name="connsiteX72" fmla="*/ 377372 w 4357778"/>
              <a:gd name="connsiteY72" fmla="*/ 1117600 h 5463347"/>
              <a:gd name="connsiteX73" fmla="*/ 188686 w 4357778"/>
              <a:gd name="connsiteY73" fmla="*/ 1262742 h 5463347"/>
              <a:gd name="connsiteX74" fmla="*/ 58057 w 4357778"/>
              <a:gd name="connsiteY74" fmla="*/ 1393371 h 5463347"/>
              <a:gd name="connsiteX75" fmla="*/ 43543 w 4357778"/>
              <a:gd name="connsiteY75" fmla="*/ 1465942 h 5463347"/>
              <a:gd name="connsiteX76" fmla="*/ 29029 w 4357778"/>
              <a:gd name="connsiteY76" fmla="*/ 1567542 h 5463347"/>
              <a:gd name="connsiteX77" fmla="*/ 0 w 4357778"/>
              <a:gd name="connsiteY77" fmla="*/ 1640114 h 5463347"/>
              <a:gd name="connsiteX78" fmla="*/ 14515 w 4357778"/>
              <a:gd name="connsiteY78" fmla="*/ 2002971 h 5463347"/>
              <a:gd name="connsiteX79" fmla="*/ 29029 w 4357778"/>
              <a:gd name="connsiteY79" fmla="*/ 2061028 h 5463347"/>
              <a:gd name="connsiteX80" fmla="*/ 72572 w 4357778"/>
              <a:gd name="connsiteY80" fmla="*/ 2133600 h 5463347"/>
              <a:gd name="connsiteX81" fmla="*/ 101600 w 4357778"/>
              <a:gd name="connsiteY81" fmla="*/ 2235200 h 5463347"/>
              <a:gd name="connsiteX82" fmla="*/ 130629 w 4357778"/>
              <a:gd name="connsiteY82" fmla="*/ 2278742 h 5463347"/>
              <a:gd name="connsiteX83" fmla="*/ 174172 w 4357778"/>
              <a:gd name="connsiteY83" fmla="*/ 2351314 h 5463347"/>
              <a:gd name="connsiteX84" fmla="*/ 232229 w 4357778"/>
              <a:gd name="connsiteY84" fmla="*/ 2380342 h 5463347"/>
              <a:gd name="connsiteX85" fmla="*/ 362857 w 4357778"/>
              <a:gd name="connsiteY85" fmla="*/ 2452914 h 5463347"/>
              <a:gd name="connsiteX86" fmla="*/ 1016000 w 4357778"/>
              <a:gd name="connsiteY86" fmla="*/ 2510971 h 5463347"/>
              <a:gd name="connsiteX87" fmla="*/ 1059543 w 4357778"/>
              <a:gd name="connsiteY87" fmla="*/ 2540000 h 5463347"/>
              <a:gd name="connsiteX88" fmla="*/ 1117600 w 4357778"/>
              <a:gd name="connsiteY88" fmla="*/ 2598057 h 5463347"/>
              <a:gd name="connsiteX89" fmla="*/ 1248229 w 4357778"/>
              <a:gd name="connsiteY89" fmla="*/ 2656114 h 5463347"/>
              <a:gd name="connsiteX90" fmla="*/ 1669143 w 4357778"/>
              <a:gd name="connsiteY90" fmla="*/ 2685142 h 5463347"/>
              <a:gd name="connsiteX91" fmla="*/ 1944915 w 4357778"/>
              <a:gd name="connsiteY91" fmla="*/ 2714171 h 5463347"/>
              <a:gd name="connsiteX92" fmla="*/ 2583543 w 4357778"/>
              <a:gd name="connsiteY92" fmla="*/ 2743200 h 5463347"/>
              <a:gd name="connsiteX93" fmla="*/ 2612572 w 4357778"/>
              <a:gd name="connsiteY93" fmla="*/ 2830285 h 5463347"/>
              <a:gd name="connsiteX94" fmla="*/ 2598057 w 4357778"/>
              <a:gd name="connsiteY94" fmla="*/ 3396342 h 5463347"/>
              <a:gd name="connsiteX95" fmla="*/ 2554515 w 4357778"/>
              <a:gd name="connsiteY95" fmla="*/ 3425371 h 5463347"/>
              <a:gd name="connsiteX96" fmla="*/ 1944915 w 4357778"/>
              <a:gd name="connsiteY96" fmla="*/ 3439885 h 5463347"/>
              <a:gd name="connsiteX97" fmla="*/ 1886857 w 4357778"/>
              <a:gd name="connsiteY97" fmla="*/ 3454400 h 5463347"/>
              <a:gd name="connsiteX98" fmla="*/ 1785257 w 4357778"/>
              <a:gd name="connsiteY98" fmla="*/ 3526971 h 5463347"/>
              <a:gd name="connsiteX99" fmla="*/ 1741715 w 4357778"/>
              <a:gd name="connsiteY99" fmla="*/ 3556000 h 5463347"/>
              <a:gd name="connsiteX100" fmla="*/ 1669143 w 4357778"/>
              <a:gd name="connsiteY100" fmla="*/ 3585028 h 546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357778" h="5463347">
                <a:moveTo>
                  <a:pt x="1669143" y="3585028"/>
                </a:moveTo>
                <a:cubicBezTo>
                  <a:pt x="1579638" y="3611637"/>
                  <a:pt x="1422794" y="3588428"/>
                  <a:pt x="1204686" y="3715657"/>
                </a:cubicBezTo>
                <a:cubicBezTo>
                  <a:pt x="1174551" y="3733236"/>
                  <a:pt x="1165981" y="3773714"/>
                  <a:pt x="1146629" y="3802742"/>
                </a:cubicBezTo>
                <a:cubicBezTo>
                  <a:pt x="1141791" y="3817256"/>
                  <a:pt x="1138957" y="3832601"/>
                  <a:pt x="1132115" y="3846285"/>
                </a:cubicBezTo>
                <a:cubicBezTo>
                  <a:pt x="1124314" y="3861887"/>
                  <a:pt x="1108602" y="3873279"/>
                  <a:pt x="1103086" y="3889828"/>
                </a:cubicBezTo>
                <a:cubicBezTo>
                  <a:pt x="1093780" y="3917747"/>
                  <a:pt x="1093410" y="3947885"/>
                  <a:pt x="1088572" y="3976914"/>
                </a:cubicBezTo>
                <a:cubicBezTo>
                  <a:pt x="1093410" y="4039809"/>
                  <a:pt x="1096809" y="4102832"/>
                  <a:pt x="1103086" y="4165600"/>
                </a:cubicBezTo>
                <a:cubicBezTo>
                  <a:pt x="1109640" y="4231139"/>
                  <a:pt x="1109270" y="4272955"/>
                  <a:pt x="1146629" y="4325257"/>
                </a:cubicBezTo>
                <a:cubicBezTo>
                  <a:pt x="1158560" y="4341960"/>
                  <a:pt x="1174403" y="4355659"/>
                  <a:pt x="1190172" y="4368800"/>
                </a:cubicBezTo>
                <a:cubicBezTo>
                  <a:pt x="1227686" y="4400061"/>
                  <a:pt x="1233618" y="4397796"/>
                  <a:pt x="1277257" y="4412342"/>
                </a:cubicBezTo>
                <a:cubicBezTo>
                  <a:pt x="1291771" y="4426856"/>
                  <a:pt x="1309414" y="4438806"/>
                  <a:pt x="1320800" y="4455885"/>
                </a:cubicBezTo>
                <a:cubicBezTo>
                  <a:pt x="1338803" y="4482889"/>
                  <a:pt x="1350913" y="4513425"/>
                  <a:pt x="1364343" y="4542971"/>
                </a:cubicBezTo>
                <a:cubicBezTo>
                  <a:pt x="1375124" y="4566690"/>
                  <a:pt x="1379563" y="4593448"/>
                  <a:pt x="1393372" y="4615542"/>
                </a:cubicBezTo>
                <a:cubicBezTo>
                  <a:pt x="1404251" y="4632948"/>
                  <a:pt x="1423774" y="4643316"/>
                  <a:pt x="1436915" y="4659085"/>
                </a:cubicBezTo>
                <a:cubicBezTo>
                  <a:pt x="1497392" y="4731658"/>
                  <a:pt x="1429656" y="4678436"/>
                  <a:pt x="1509486" y="4731657"/>
                </a:cubicBezTo>
                <a:cubicBezTo>
                  <a:pt x="1524000" y="4760685"/>
                  <a:pt x="1531467" y="4794485"/>
                  <a:pt x="1553029" y="4818742"/>
                </a:cubicBezTo>
                <a:cubicBezTo>
                  <a:pt x="1571771" y="4839827"/>
                  <a:pt x="1604369" y="4843708"/>
                  <a:pt x="1625600" y="4862285"/>
                </a:cubicBezTo>
                <a:cubicBezTo>
                  <a:pt x="1643805" y="4878215"/>
                  <a:pt x="1650938" y="4904413"/>
                  <a:pt x="1669143" y="4920342"/>
                </a:cubicBezTo>
                <a:cubicBezTo>
                  <a:pt x="1690374" y="4938919"/>
                  <a:pt x="1718242" y="4948236"/>
                  <a:pt x="1741715" y="4963885"/>
                </a:cubicBezTo>
                <a:cubicBezTo>
                  <a:pt x="1761843" y="4977303"/>
                  <a:pt x="1781692" y="4991357"/>
                  <a:pt x="1799772" y="5007428"/>
                </a:cubicBezTo>
                <a:cubicBezTo>
                  <a:pt x="2005993" y="5190738"/>
                  <a:pt x="1734433" y="4955484"/>
                  <a:pt x="1930400" y="5181600"/>
                </a:cubicBezTo>
                <a:cubicBezTo>
                  <a:pt x="1982143" y="5241303"/>
                  <a:pt x="2044224" y="5297949"/>
                  <a:pt x="2119086" y="5326742"/>
                </a:cubicBezTo>
                <a:cubicBezTo>
                  <a:pt x="2161925" y="5343218"/>
                  <a:pt x="2206172" y="5355771"/>
                  <a:pt x="2249715" y="5370285"/>
                </a:cubicBezTo>
                <a:cubicBezTo>
                  <a:pt x="2298880" y="5403063"/>
                  <a:pt x="2297229" y="5409945"/>
                  <a:pt x="2365829" y="5413828"/>
                </a:cubicBezTo>
                <a:cubicBezTo>
                  <a:pt x="2597888" y="5426963"/>
                  <a:pt x="2830286" y="5433181"/>
                  <a:pt x="3062515" y="5442857"/>
                </a:cubicBezTo>
                <a:cubicBezTo>
                  <a:pt x="3319577" y="5471419"/>
                  <a:pt x="3268207" y="5473221"/>
                  <a:pt x="3672115" y="5428342"/>
                </a:cubicBezTo>
                <a:cubicBezTo>
                  <a:pt x="3689452" y="5426416"/>
                  <a:pt x="3700055" y="5407115"/>
                  <a:pt x="3715657" y="5399314"/>
                </a:cubicBezTo>
                <a:cubicBezTo>
                  <a:pt x="3729341" y="5392472"/>
                  <a:pt x="3744686" y="5389638"/>
                  <a:pt x="3759200" y="5384800"/>
                </a:cubicBezTo>
                <a:cubicBezTo>
                  <a:pt x="3797905" y="5355771"/>
                  <a:pt x="3834498" y="5323689"/>
                  <a:pt x="3875315" y="5297714"/>
                </a:cubicBezTo>
                <a:cubicBezTo>
                  <a:pt x="3888222" y="5289500"/>
                  <a:pt x="3904795" y="5289227"/>
                  <a:pt x="3918857" y="5283200"/>
                </a:cubicBezTo>
                <a:cubicBezTo>
                  <a:pt x="3938744" y="5274677"/>
                  <a:pt x="3957562" y="5263847"/>
                  <a:pt x="3976915" y="5254171"/>
                </a:cubicBezTo>
                <a:cubicBezTo>
                  <a:pt x="3986591" y="5239657"/>
                  <a:pt x="3994591" y="5223872"/>
                  <a:pt x="4005943" y="5210628"/>
                </a:cubicBezTo>
                <a:cubicBezTo>
                  <a:pt x="4023754" y="5189848"/>
                  <a:pt x="4050709" y="5176495"/>
                  <a:pt x="4064000" y="5152571"/>
                </a:cubicBezTo>
                <a:cubicBezTo>
                  <a:pt x="4075981" y="5131006"/>
                  <a:pt x="4072532" y="5103933"/>
                  <a:pt x="4078515" y="5080000"/>
                </a:cubicBezTo>
                <a:cubicBezTo>
                  <a:pt x="4107413" y="4964407"/>
                  <a:pt x="4095733" y="4998084"/>
                  <a:pt x="4151086" y="4905828"/>
                </a:cubicBezTo>
                <a:cubicBezTo>
                  <a:pt x="4160762" y="4818742"/>
                  <a:pt x="4169877" y="4731592"/>
                  <a:pt x="4180115" y="4644571"/>
                </a:cubicBezTo>
                <a:cubicBezTo>
                  <a:pt x="4189230" y="4567093"/>
                  <a:pt x="4205803" y="4490283"/>
                  <a:pt x="4209143" y="4412342"/>
                </a:cubicBezTo>
                <a:cubicBezTo>
                  <a:pt x="4252730" y="3395302"/>
                  <a:pt x="4182978" y="3913309"/>
                  <a:pt x="4238172" y="3526971"/>
                </a:cubicBezTo>
                <a:cubicBezTo>
                  <a:pt x="4243010" y="3435047"/>
                  <a:pt x="4245626" y="3342980"/>
                  <a:pt x="4252686" y="3251200"/>
                </a:cubicBezTo>
                <a:cubicBezTo>
                  <a:pt x="4260144" y="3154242"/>
                  <a:pt x="4278678" y="3058111"/>
                  <a:pt x="4281715" y="2960914"/>
                </a:cubicBezTo>
                <a:cubicBezTo>
                  <a:pt x="4293201" y="2593366"/>
                  <a:pt x="4287680" y="2225456"/>
                  <a:pt x="4296229" y="1857828"/>
                </a:cubicBezTo>
                <a:cubicBezTo>
                  <a:pt x="4297359" y="1809219"/>
                  <a:pt x="4301207" y="1760363"/>
                  <a:pt x="4310743" y="1712685"/>
                </a:cubicBezTo>
                <a:cubicBezTo>
                  <a:pt x="4315853" y="1687137"/>
                  <a:pt x="4330096" y="1664304"/>
                  <a:pt x="4339772" y="1640114"/>
                </a:cubicBezTo>
                <a:cubicBezTo>
                  <a:pt x="4344610" y="1582057"/>
                  <a:pt x="4354286" y="1524201"/>
                  <a:pt x="4354286" y="1465942"/>
                </a:cubicBezTo>
                <a:cubicBezTo>
                  <a:pt x="4354286" y="1271520"/>
                  <a:pt x="4379142" y="824008"/>
                  <a:pt x="4296229" y="566057"/>
                </a:cubicBezTo>
                <a:cubicBezTo>
                  <a:pt x="4246884" y="412539"/>
                  <a:pt x="4187892" y="351630"/>
                  <a:pt x="4107543" y="217714"/>
                </a:cubicBezTo>
                <a:cubicBezTo>
                  <a:pt x="4021810" y="74825"/>
                  <a:pt x="4170721" y="266377"/>
                  <a:pt x="3976915" y="72571"/>
                </a:cubicBezTo>
                <a:cubicBezTo>
                  <a:pt x="3964580" y="60236"/>
                  <a:pt x="3961508" y="39925"/>
                  <a:pt x="3947886" y="29028"/>
                </a:cubicBezTo>
                <a:cubicBezTo>
                  <a:pt x="3933009" y="17127"/>
                  <a:pt x="3835386" y="723"/>
                  <a:pt x="3831772" y="0"/>
                </a:cubicBezTo>
                <a:lnTo>
                  <a:pt x="3236686" y="14514"/>
                </a:lnTo>
                <a:cubicBezTo>
                  <a:pt x="3188101" y="16419"/>
                  <a:pt x="3139851" y="23507"/>
                  <a:pt x="3091543" y="29028"/>
                </a:cubicBezTo>
                <a:lnTo>
                  <a:pt x="2728686" y="72571"/>
                </a:lnTo>
                <a:cubicBezTo>
                  <a:pt x="2272629" y="134201"/>
                  <a:pt x="2851179" y="64251"/>
                  <a:pt x="2365829" y="145142"/>
                </a:cubicBezTo>
                <a:cubicBezTo>
                  <a:pt x="2313118" y="153927"/>
                  <a:pt x="2259391" y="154819"/>
                  <a:pt x="2206172" y="159657"/>
                </a:cubicBezTo>
                <a:cubicBezTo>
                  <a:pt x="2177143" y="174171"/>
                  <a:pt x="2149045" y="190717"/>
                  <a:pt x="2119086" y="203200"/>
                </a:cubicBezTo>
                <a:cubicBezTo>
                  <a:pt x="2090841" y="214969"/>
                  <a:pt x="2032000" y="232228"/>
                  <a:pt x="2032000" y="232228"/>
                </a:cubicBezTo>
                <a:cubicBezTo>
                  <a:pt x="2017486" y="241904"/>
                  <a:pt x="2004059" y="253456"/>
                  <a:pt x="1988457" y="261257"/>
                </a:cubicBezTo>
                <a:cubicBezTo>
                  <a:pt x="1974773" y="268099"/>
                  <a:pt x="1960060" y="273607"/>
                  <a:pt x="1944915" y="275771"/>
                </a:cubicBezTo>
                <a:cubicBezTo>
                  <a:pt x="1858174" y="288163"/>
                  <a:pt x="1770602" y="293932"/>
                  <a:pt x="1683657" y="304800"/>
                </a:cubicBezTo>
                <a:cubicBezTo>
                  <a:pt x="1654456" y="308450"/>
                  <a:pt x="1625600" y="314476"/>
                  <a:pt x="1596572" y="319314"/>
                </a:cubicBezTo>
                <a:cubicBezTo>
                  <a:pt x="1572381" y="328990"/>
                  <a:pt x="1549276" y="342023"/>
                  <a:pt x="1524000" y="348342"/>
                </a:cubicBezTo>
                <a:cubicBezTo>
                  <a:pt x="1425380" y="372997"/>
                  <a:pt x="1320455" y="389523"/>
                  <a:pt x="1219200" y="406400"/>
                </a:cubicBezTo>
                <a:cubicBezTo>
                  <a:pt x="1195010" y="420914"/>
                  <a:pt x="1170359" y="434687"/>
                  <a:pt x="1146629" y="449942"/>
                </a:cubicBezTo>
                <a:cubicBezTo>
                  <a:pt x="1102608" y="478241"/>
                  <a:pt x="1016000" y="537028"/>
                  <a:pt x="1016000" y="537028"/>
                </a:cubicBezTo>
                <a:cubicBezTo>
                  <a:pt x="1001486" y="556380"/>
                  <a:pt x="989562" y="577980"/>
                  <a:pt x="972457" y="595085"/>
                </a:cubicBezTo>
                <a:cubicBezTo>
                  <a:pt x="960122" y="607420"/>
                  <a:pt x="939812" y="610493"/>
                  <a:pt x="928915" y="624114"/>
                </a:cubicBezTo>
                <a:cubicBezTo>
                  <a:pt x="919358" y="636061"/>
                  <a:pt x="925218" y="656839"/>
                  <a:pt x="914400" y="667657"/>
                </a:cubicBezTo>
                <a:cubicBezTo>
                  <a:pt x="899101" y="682956"/>
                  <a:pt x="875257" y="686177"/>
                  <a:pt x="856343" y="696685"/>
                </a:cubicBezTo>
                <a:cubicBezTo>
                  <a:pt x="750901" y="755264"/>
                  <a:pt x="821681" y="732646"/>
                  <a:pt x="711200" y="754742"/>
                </a:cubicBezTo>
                <a:cubicBezTo>
                  <a:pt x="568697" y="840244"/>
                  <a:pt x="688271" y="754416"/>
                  <a:pt x="609600" y="841828"/>
                </a:cubicBezTo>
                <a:cubicBezTo>
                  <a:pt x="577560" y="877428"/>
                  <a:pt x="534567" y="903577"/>
                  <a:pt x="508000" y="943428"/>
                </a:cubicBezTo>
                <a:cubicBezTo>
                  <a:pt x="361260" y="1163540"/>
                  <a:pt x="520091" y="937627"/>
                  <a:pt x="406400" y="1074057"/>
                </a:cubicBezTo>
                <a:cubicBezTo>
                  <a:pt x="395233" y="1087458"/>
                  <a:pt x="390554" y="1106175"/>
                  <a:pt x="377372" y="1117600"/>
                </a:cubicBezTo>
                <a:cubicBezTo>
                  <a:pt x="317408" y="1169569"/>
                  <a:pt x="244795" y="1206633"/>
                  <a:pt x="188686" y="1262742"/>
                </a:cubicBezTo>
                <a:lnTo>
                  <a:pt x="58057" y="1393371"/>
                </a:lnTo>
                <a:cubicBezTo>
                  <a:pt x="53219" y="1417561"/>
                  <a:pt x="47599" y="1441608"/>
                  <a:pt x="43543" y="1465942"/>
                </a:cubicBezTo>
                <a:cubicBezTo>
                  <a:pt x="37919" y="1499687"/>
                  <a:pt x="37326" y="1534353"/>
                  <a:pt x="29029" y="1567542"/>
                </a:cubicBezTo>
                <a:cubicBezTo>
                  <a:pt x="22710" y="1592818"/>
                  <a:pt x="9676" y="1615923"/>
                  <a:pt x="0" y="1640114"/>
                </a:cubicBezTo>
                <a:cubicBezTo>
                  <a:pt x="4838" y="1761066"/>
                  <a:pt x="6186" y="1882209"/>
                  <a:pt x="14515" y="2002971"/>
                </a:cubicBezTo>
                <a:cubicBezTo>
                  <a:pt x="15887" y="2022872"/>
                  <a:pt x="20927" y="2042799"/>
                  <a:pt x="29029" y="2061028"/>
                </a:cubicBezTo>
                <a:cubicBezTo>
                  <a:pt x="40486" y="2086807"/>
                  <a:pt x="58058" y="2109409"/>
                  <a:pt x="72572" y="2133600"/>
                </a:cubicBezTo>
                <a:cubicBezTo>
                  <a:pt x="77222" y="2152199"/>
                  <a:pt x="91190" y="2214379"/>
                  <a:pt x="101600" y="2235200"/>
                </a:cubicBezTo>
                <a:cubicBezTo>
                  <a:pt x="109401" y="2250802"/>
                  <a:pt x="121384" y="2263950"/>
                  <a:pt x="130629" y="2278742"/>
                </a:cubicBezTo>
                <a:cubicBezTo>
                  <a:pt x="145581" y="2302665"/>
                  <a:pt x="154224" y="2331366"/>
                  <a:pt x="174172" y="2351314"/>
                </a:cubicBezTo>
                <a:cubicBezTo>
                  <a:pt x="189471" y="2366613"/>
                  <a:pt x="213179" y="2370084"/>
                  <a:pt x="232229" y="2380342"/>
                </a:cubicBezTo>
                <a:cubicBezTo>
                  <a:pt x="276086" y="2403958"/>
                  <a:pt x="316309" y="2435181"/>
                  <a:pt x="362857" y="2452914"/>
                </a:cubicBezTo>
                <a:cubicBezTo>
                  <a:pt x="569072" y="2531473"/>
                  <a:pt x="805294" y="2504586"/>
                  <a:pt x="1016000" y="2510971"/>
                </a:cubicBezTo>
                <a:cubicBezTo>
                  <a:pt x="1030514" y="2520647"/>
                  <a:pt x="1046298" y="2528647"/>
                  <a:pt x="1059543" y="2540000"/>
                </a:cubicBezTo>
                <a:cubicBezTo>
                  <a:pt x="1080323" y="2557811"/>
                  <a:pt x="1096820" y="2580246"/>
                  <a:pt x="1117600" y="2598057"/>
                </a:cubicBezTo>
                <a:cubicBezTo>
                  <a:pt x="1150109" y="2625922"/>
                  <a:pt x="1208609" y="2653382"/>
                  <a:pt x="1248229" y="2656114"/>
                </a:cubicBezTo>
                <a:lnTo>
                  <a:pt x="1669143" y="2685142"/>
                </a:lnTo>
                <a:cubicBezTo>
                  <a:pt x="1787930" y="2724740"/>
                  <a:pt x="1688979" y="2695890"/>
                  <a:pt x="1944915" y="2714171"/>
                </a:cubicBezTo>
                <a:cubicBezTo>
                  <a:pt x="2370795" y="2744590"/>
                  <a:pt x="1802028" y="2718776"/>
                  <a:pt x="2583543" y="2743200"/>
                </a:cubicBezTo>
                <a:cubicBezTo>
                  <a:pt x="2593219" y="2772228"/>
                  <a:pt x="2613356" y="2799696"/>
                  <a:pt x="2612572" y="2830285"/>
                </a:cubicBezTo>
                <a:cubicBezTo>
                  <a:pt x="2607734" y="3018971"/>
                  <a:pt x="2616384" y="3208486"/>
                  <a:pt x="2598057" y="3396342"/>
                </a:cubicBezTo>
                <a:cubicBezTo>
                  <a:pt x="2596363" y="3413703"/>
                  <a:pt x="2571920" y="3424211"/>
                  <a:pt x="2554515" y="3425371"/>
                </a:cubicBezTo>
                <a:cubicBezTo>
                  <a:pt x="2351708" y="3438892"/>
                  <a:pt x="2148115" y="3435047"/>
                  <a:pt x="1944915" y="3439885"/>
                </a:cubicBezTo>
                <a:cubicBezTo>
                  <a:pt x="1925562" y="3444723"/>
                  <a:pt x="1905192" y="3446542"/>
                  <a:pt x="1886857" y="3454400"/>
                </a:cubicBezTo>
                <a:cubicBezTo>
                  <a:pt x="1869756" y="3461729"/>
                  <a:pt x="1792689" y="3521663"/>
                  <a:pt x="1785257" y="3526971"/>
                </a:cubicBezTo>
                <a:cubicBezTo>
                  <a:pt x="1771062" y="3537110"/>
                  <a:pt x="1757317" y="3548199"/>
                  <a:pt x="1741715" y="3556000"/>
                </a:cubicBezTo>
                <a:cubicBezTo>
                  <a:pt x="1728031" y="3562842"/>
                  <a:pt x="1758648" y="3558419"/>
                  <a:pt x="1669143" y="35850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A6AB1E8-9993-43A1-A9B8-9164050E1A0D}"/>
              </a:ext>
            </a:extLst>
          </p:cNvPr>
          <p:cNvSpPr/>
          <p:nvPr/>
        </p:nvSpPr>
        <p:spPr>
          <a:xfrm>
            <a:off x="5875002" y="1104900"/>
            <a:ext cx="441979" cy="419100"/>
          </a:xfrm>
          <a:custGeom>
            <a:avLst/>
            <a:gdLst>
              <a:gd name="connsiteX0" fmla="*/ 137179 w 441979"/>
              <a:gd name="connsiteY0" fmla="*/ 251460 h 419100"/>
              <a:gd name="connsiteX1" fmla="*/ 289579 w 441979"/>
              <a:gd name="connsiteY1" fmla="*/ 304800 h 419100"/>
              <a:gd name="connsiteX2" fmla="*/ 320059 w 441979"/>
              <a:gd name="connsiteY2" fmla="*/ 259080 h 419100"/>
              <a:gd name="connsiteX3" fmla="*/ 335299 w 441979"/>
              <a:gd name="connsiteY3" fmla="*/ 236220 h 419100"/>
              <a:gd name="connsiteX4" fmla="*/ 297199 w 441979"/>
              <a:gd name="connsiteY4" fmla="*/ 106680 h 419100"/>
              <a:gd name="connsiteX5" fmla="*/ 259099 w 441979"/>
              <a:gd name="connsiteY5" fmla="*/ 91440 h 419100"/>
              <a:gd name="connsiteX6" fmla="*/ 114319 w 441979"/>
              <a:gd name="connsiteY6" fmla="*/ 129540 h 419100"/>
              <a:gd name="connsiteX7" fmla="*/ 99079 w 441979"/>
              <a:gd name="connsiteY7" fmla="*/ 152400 h 419100"/>
              <a:gd name="connsiteX8" fmla="*/ 106699 w 441979"/>
              <a:gd name="connsiteY8" fmla="*/ 213360 h 419100"/>
              <a:gd name="connsiteX9" fmla="*/ 83839 w 441979"/>
              <a:gd name="connsiteY9" fmla="*/ 228600 h 419100"/>
              <a:gd name="connsiteX10" fmla="*/ 30499 w 441979"/>
              <a:gd name="connsiteY10" fmla="*/ 220980 h 419100"/>
              <a:gd name="connsiteX11" fmla="*/ 53359 w 441979"/>
              <a:gd name="connsiteY11" fmla="*/ 121920 h 419100"/>
              <a:gd name="connsiteX12" fmla="*/ 76219 w 441979"/>
              <a:gd name="connsiteY12" fmla="*/ 99060 h 419100"/>
              <a:gd name="connsiteX13" fmla="*/ 83839 w 441979"/>
              <a:gd name="connsiteY13" fmla="*/ 68580 h 419100"/>
              <a:gd name="connsiteX14" fmla="*/ 137179 w 441979"/>
              <a:gd name="connsiteY14" fmla="*/ 7620 h 419100"/>
              <a:gd name="connsiteX15" fmla="*/ 160039 w 441979"/>
              <a:gd name="connsiteY15" fmla="*/ 0 h 419100"/>
              <a:gd name="connsiteX16" fmla="*/ 320059 w 441979"/>
              <a:gd name="connsiteY16" fmla="*/ 7620 h 419100"/>
              <a:gd name="connsiteX17" fmla="*/ 342919 w 441979"/>
              <a:gd name="connsiteY17" fmla="*/ 15240 h 419100"/>
              <a:gd name="connsiteX18" fmla="*/ 365779 w 441979"/>
              <a:gd name="connsiteY18" fmla="*/ 38100 h 419100"/>
              <a:gd name="connsiteX19" fmla="*/ 388639 w 441979"/>
              <a:gd name="connsiteY19" fmla="*/ 53340 h 419100"/>
              <a:gd name="connsiteX20" fmla="*/ 403879 w 441979"/>
              <a:gd name="connsiteY20" fmla="*/ 76200 h 419100"/>
              <a:gd name="connsiteX21" fmla="*/ 411499 w 441979"/>
              <a:gd name="connsiteY21" fmla="*/ 99060 h 419100"/>
              <a:gd name="connsiteX22" fmla="*/ 441979 w 441979"/>
              <a:gd name="connsiteY22" fmla="*/ 144780 h 419100"/>
              <a:gd name="connsiteX23" fmla="*/ 434359 w 441979"/>
              <a:gd name="connsiteY23" fmla="*/ 312420 h 419100"/>
              <a:gd name="connsiteX24" fmla="*/ 373399 w 441979"/>
              <a:gd name="connsiteY24" fmla="*/ 358140 h 419100"/>
              <a:gd name="connsiteX25" fmla="*/ 289579 w 441979"/>
              <a:gd name="connsiteY25" fmla="*/ 419100 h 419100"/>
              <a:gd name="connsiteX26" fmla="*/ 198139 w 441979"/>
              <a:gd name="connsiteY26" fmla="*/ 396240 h 419100"/>
              <a:gd name="connsiteX27" fmla="*/ 175279 w 441979"/>
              <a:gd name="connsiteY27" fmla="*/ 388620 h 419100"/>
              <a:gd name="connsiteX28" fmla="*/ 152419 w 441979"/>
              <a:gd name="connsiteY28" fmla="*/ 373380 h 419100"/>
              <a:gd name="connsiteX29" fmla="*/ 68599 w 441979"/>
              <a:gd name="connsiteY29" fmla="*/ 350520 h 419100"/>
              <a:gd name="connsiteX30" fmla="*/ 15259 w 441979"/>
              <a:gd name="connsiteY30" fmla="*/ 312420 h 419100"/>
              <a:gd name="connsiteX31" fmla="*/ 7639 w 441979"/>
              <a:gd name="connsiteY31" fmla="*/ 243840 h 419100"/>
              <a:gd name="connsiteX32" fmla="*/ 22879 w 441979"/>
              <a:gd name="connsiteY32" fmla="*/ 23622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41979" h="419100">
                <a:moveTo>
                  <a:pt x="137179" y="251460"/>
                </a:moveTo>
                <a:cubicBezTo>
                  <a:pt x="202824" y="349928"/>
                  <a:pt x="155701" y="323925"/>
                  <a:pt x="289579" y="304800"/>
                </a:cubicBezTo>
                <a:lnTo>
                  <a:pt x="320059" y="259080"/>
                </a:lnTo>
                <a:lnTo>
                  <a:pt x="335299" y="236220"/>
                </a:lnTo>
                <a:cubicBezTo>
                  <a:pt x="327998" y="185111"/>
                  <a:pt x="342620" y="135068"/>
                  <a:pt x="297199" y="106680"/>
                </a:cubicBezTo>
                <a:cubicBezTo>
                  <a:pt x="285600" y="99431"/>
                  <a:pt x="271799" y="96520"/>
                  <a:pt x="259099" y="91440"/>
                </a:cubicBezTo>
                <a:cubicBezTo>
                  <a:pt x="132062" y="99380"/>
                  <a:pt x="159253" y="66632"/>
                  <a:pt x="114319" y="129540"/>
                </a:cubicBezTo>
                <a:cubicBezTo>
                  <a:pt x="108996" y="136992"/>
                  <a:pt x="104159" y="144780"/>
                  <a:pt x="99079" y="152400"/>
                </a:cubicBezTo>
                <a:cubicBezTo>
                  <a:pt x="101619" y="172720"/>
                  <a:pt x="110715" y="193280"/>
                  <a:pt x="106699" y="213360"/>
                </a:cubicBezTo>
                <a:cubicBezTo>
                  <a:pt x="104903" y="222340"/>
                  <a:pt x="92952" y="227689"/>
                  <a:pt x="83839" y="228600"/>
                </a:cubicBezTo>
                <a:cubicBezTo>
                  <a:pt x="65968" y="230387"/>
                  <a:pt x="48279" y="223520"/>
                  <a:pt x="30499" y="220980"/>
                </a:cubicBezTo>
                <a:cubicBezTo>
                  <a:pt x="36237" y="163604"/>
                  <a:pt x="24962" y="155997"/>
                  <a:pt x="53359" y="121920"/>
                </a:cubicBezTo>
                <a:cubicBezTo>
                  <a:pt x="60258" y="113641"/>
                  <a:pt x="68599" y="106680"/>
                  <a:pt x="76219" y="99060"/>
                </a:cubicBezTo>
                <a:cubicBezTo>
                  <a:pt x="78759" y="88900"/>
                  <a:pt x="79155" y="77947"/>
                  <a:pt x="83839" y="68580"/>
                </a:cubicBezTo>
                <a:cubicBezTo>
                  <a:pt x="99079" y="38100"/>
                  <a:pt x="109239" y="21590"/>
                  <a:pt x="137179" y="7620"/>
                </a:cubicBezTo>
                <a:cubicBezTo>
                  <a:pt x="144363" y="4028"/>
                  <a:pt x="152419" y="2540"/>
                  <a:pt x="160039" y="0"/>
                </a:cubicBezTo>
                <a:cubicBezTo>
                  <a:pt x="213379" y="2540"/>
                  <a:pt x="266843" y="3185"/>
                  <a:pt x="320059" y="7620"/>
                </a:cubicBezTo>
                <a:cubicBezTo>
                  <a:pt x="328063" y="8287"/>
                  <a:pt x="336236" y="10785"/>
                  <a:pt x="342919" y="15240"/>
                </a:cubicBezTo>
                <a:cubicBezTo>
                  <a:pt x="351885" y="21218"/>
                  <a:pt x="357500" y="31201"/>
                  <a:pt x="365779" y="38100"/>
                </a:cubicBezTo>
                <a:cubicBezTo>
                  <a:pt x="372814" y="43963"/>
                  <a:pt x="381019" y="48260"/>
                  <a:pt x="388639" y="53340"/>
                </a:cubicBezTo>
                <a:cubicBezTo>
                  <a:pt x="393719" y="60960"/>
                  <a:pt x="399783" y="68009"/>
                  <a:pt x="403879" y="76200"/>
                </a:cubicBezTo>
                <a:cubicBezTo>
                  <a:pt x="407471" y="83384"/>
                  <a:pt x="407598" y="92039"/>
                  <a:pt x="411499" y="99060"/>
                </a:cubicBezTo>
                <a:cubicBezTo>
                  <a:pt x="420394" y="115071"/>
                  <a:pt x="441979" y="144780"/>
                  <a:pt x="441979" y="144780"/>
                </a:cubicBezTo>
                <a:cubicBezTo>
                  <a:pt x="439439" y="200660"/>
                  <a:pt x="443197" y="257185"/>
                  <a:pt x="434359" y="312420"/>
                </a:cubicBezTo>
                <a:cubicBezTo>
                  <a:pt x="431850" y="328104"/>
                  <a:pt x="378377" y="353992"/>
                  <a:pt x="373399" y="358140"/>
                </a:cubicBezTo>
                <a:cubicBezTo>
                  <a:pt x="295298" y="423224"/>
                  <a:pt x="351682" y="403574"/>
                  <a:pt x="289579" y="419100"/>
                </a:cubicBezTo>
                <a:lnTo>
                  <a:pt x="198139" y="396240"/>
                </a:lnTo>
                <a:cubicBezTo>
                  <a:pt x="190378" y="394170"/>
                  <a:pt x="182463" y="392212"/>
                  <a:pt x="175279" y="388620"/>
                </a:cubicBezTo>
                <a:cubicBezTo>
                  <a:pt x="167088" y="384524"/>
                  <a:pt x="160994" y="376596"/>
                  <a:pt x="152419" y="373380"/>
                </a:cubicBezTo>
                <a:cubicBezTo>
                  <a:pt x="119703" y="361111"/>
                  <a:pt x="100390" y="371714"/>
                  <a:pt x="68599" y="350520"/>
                </a:cubicBezTo>
                <a:cubicBezTo>
                  <a:pt x="35172" y="328235"/>
                  <a:pt x="53065" y="340775"/>
                  <a:pt x="15259" y="312420"/>
                </a:cubicBezTo>
                <a:cubicBezTo>
                  <a:pt x="7248" y="288388"/>
                  <a:pt x="-9946" y="267286"/>
                  <a:pt x="7639" y="243840"/>
                </a:cubicBezTo>
                <a:cubicBezTo>
                  <a:pt x="11047" y="239296"/>
                  <a:pt x="17799" y="238760"/>
                  <a:pt x="22879" y="2362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B1FFA0B-E10D-4BA8-A5E6-07D6166126B7}"/>
              </a:ext>
            </a:extLst>
          </p:cNvPr>
          <p:cNvSpPr/>
          <p:nvPr/>
        </p:nvSpPr>
        <p:spPr>
          <a:xfrm>
            <a:off x="5914902" y="1315675"/>
            <a:ext cx="76322" cy="46260"/>
          </a:xfrm>
          <a:custGeom>
            <a:avLst/>
            <a:gdLst>
              <a:gd name="connsiteX0" fmla="*/ 9647 w 76322"/>
              <a:gd name="connsiteY0" fmla="*/ 41638 h 46260"/>
              <a:gd name="connsiteX1" fmla="*/ 2503 w 76322"/>
              <a:gd name="connsiteY1" fmla="*/ 22588 h 46260"/>
              <a:gd name="connsiteX2" fmla="*/ 76322 w 76322"/>
              <a:gd name="connsiteY2" fmla="*/ 20207 h 46260"/>
              <a:gd name="connsiteX3" fmla="*/ 73941 w 76322"/>
              <a:gd name="connsiteY3" fmla="*/ 34495 h 46260"/>
              <a:gd name="connsiteX4" fmla="*/ 66797 w 76322"/>
              <a:gd name="connsiteY4" fmla="*/ 39257 h 46260"/>
              <a:gd name="connsiteX5" fmla="*/ 40603 w 76322"/>
              <a:gd name="connsiteY5" fmla="*/ 44020 h 46260"/>
              <a:gd name="connsiteX6" fmla="*/ 9647 w 76322"/>
              <a:gd name="connsiteY6" fmla="*/ 41638 h 4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22" h="46260">
                <a:moveTo>
                  <a:pt x="9647" y="41638"/>
                </a:moveTo>
                <a:cubicBezTo>
                  <a:pt x="3297" y="38066"/>
                  <a:pt x="4250" y="29141"/>
                  <a:pt x="2503" y="22588"/>
                </a:cubicBezTo>
                <a:cubicBezTo>
                  <a:pt x="-9039" y="-20695"/>
                  <a:pt x="19963" y="9640"/>
                  <a:pt x="76322" y="20207"/>
                </a:cubicBezTo>
                <a:cubicBezTo>
                  <a:pt x="75528" y="24970"/>
                  <a:pt x="76100" y="30176"/>
                  <a:pt x="73941" y="34495"/>
                </a:cubicBezTo>
                <a:cubicBezTo>
                  <a:pt x="72661" y="37055"/>
                  <a:pt x="69428" y="38130"/>
                  <a:pt x="66797" y="39257"/>
                </a:cubicBezTo>
                <a:cubicBezTo>
                  <a:pt x="61185" y="41662"/>
                  <a:pt x="44462" y="43469"/>
                  <a:pt x="40603" y="44020"/>
                </a:cubicBezTo>
                <a:cubicBezTo>
                  <a:pt x="26682" y="48660"/>
                  <a:pt x="15997" y="45210"/>
                  <a:pt x="9647" y="416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441A6-9C59-4D54-B626-9BE6F0C635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3700" y="2324852"/>
            <a:ext cx="6477000" cy="22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2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493A68-8009-4745-87C5-6ECBC4606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6F-3 Compare fractions with different denominators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92C7B-452A-44C7-A6BB-3BC49770B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" y="1518376"/>
            <a:ext cx="8461102" cy="47950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8620" y="1291785"/>
            <a:ext cx="1041400" cy="736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625558-952E-40D2-A2DD-9455E0BEA6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66310" y="1509141"/>
            <a:ext cx="320051" cy="320051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9D1ACF-3701-4B10-8741-E29801C77A39}"/>
              </a:ext>
            </a:extLst>
          </p:cNvPr>
          <p:cNvSpPr/>
          <p:nvPr/>
        </p:nvSpPr>
        <p:spPr>
          <a:xfrm>
            <a:off x="230752" y="2028385"/>
            <a:ext cx="3674436" cy="4415959"/>
          </a:xfrm>
          <a:custGeom>
            <a:avLst/>
            <a:gdLst>
              <a:gd name="connsiteX0" fmla="*/ 379693 w 3674436"/>
              <a:gd name="connsiteY0" fmla="*/ 1759845 h 4415959"/>
              <a:gd name="connsiteX1" fmla="*/ 307121 w 3674436"/>
              <a:gd name="connsiteY1" fmla="*/ 1730816 h 4415959"/>
              <a:gd name="connsiteX2" fmla="*/ 147464 w 3674436"/>
              <a:gd name="connsiteY2" fmla="*/ 1571159 h 4415959"/>
              <a:gd name="connsiteX3" fmla="*/ 118436 w 3674436"/>
              <a:gd name="connsiteY3" fmla="*/ 1513102 h 4415959"/>
              <a:gd name="connsiteX4" fmla="*/ 89407 w 3674436"/>
              <a:gd name="connsiteY4" fmla="*/ 1426016 h 4415959"/>
              <a:gd name="connsiteX5" fmla="*/ 45864 w 3674436"/>
              <a:gd name="connsiteY5" fmla="*/ 1396987 h 4415959"/>
              <a:gd name="connsiteX6" fmla="*/ 16836 w 3674436"/>
              <a:gd name="connsiteY6" fmla="*/ 1338930 h 4415959"/>
              <a:gd name="connsiteX7" fmla="*/ 2321 w 3674436"/>
              <a:gd name="connsiteY7" fmla="*/ 1295387 h 4415959"/>
              <a:gd name="connsiteX8" fmla="*/ 31350 w 3674436"/>
              <a:gd name="connsiteY8" fmla="*/ 540645 h 4415959"/>
              <a:gd name="connsiteX9" fmla="*/ 176493 w 3674436"/>
              <a:gd name="connsiteY9" fmla="*/ 424530 h 4415959"/>
              <a:gd name="connsiteX10" fmla="*/ 292607 w 3674436"/>
              <a:gd name="connsiteY10" fmla="*/ 366473 h 4415959"/>
              <a:gd name="connsiteX11" fmla="*/ 394207 w 3674436"/>
              <a:gd name="connsiteY11" fmla="*/ 337445 h 4415959"/>
              <a:gd name="connsiteX12" fmla="*/ 582893 w 3674436"/>
              <a:gd name="connsiteY12" fmla="*/ 250359 h 4415959"/>
              <a:gd name="connsiteX13" fmla="*/ 916721 w 3674436"/>
              <a:gd name="connsiteY13" fmla="*/ 192302 h 4415959"/>
              <a:gd name="connsiteX14" fmla="*/ 1119921 w 3674436"/>
              <a:gd name="connsiteY14" fmla="*/ 134245 h 4415959"/>
              <a:gd name="connsiteX15" fmla="*/ 1439236 w 3674436"/>
              <a:gd name="connsiteY15" fmla="*/ 76187 h 4415959"/>
              <a:gd name="connsiteX16" fmla="*/ 2397178 w 3674436"/>
              <a:gd name="connsiteY16" fmla="*/ 148759 h 4415959"/>
              <a:gd name="connsiteX17" fmla="*/ 2731007 w 3674436"/>
              <a:gd name="connsiteY17" fmla="*/ 177787 h 4415959"/>
              <a:gd name="connsiteX18" fmla="*/ 2789064 w 3674436"/>
              <a:gd name="connsiteY18" fmla="*/ 206816 h 4415959"/>
              <a:gd name="connsiteX19" fmla="*/ 2876150 w 3674436"/>
              <a:gd name="connsiteY19" fmla="*/ 264873 h 4415959"/>
              <a:gd name="connsiteX20" fmla="*/ 2934207 w 3674436"/>
              <a:gd name="connsiteY20" fmla="*/ 279387 h 4415959"/>
              <a:gd name="connsiteX21" fmla="*/ 3050321 w 3674436"/>
              <a:gd name="connsiteY21" fmla="*/ 322930 h 4415959"/>
              <a:gd name="connsiteX22" fmla="*/ 3151921 w 3674436"/>
              <a:gd name="connsiteY22" fmla="*/ 351959 h 4415959"/>
              <a:gd name="connsiteX23" fmla="*/ 3326093 w 3674436"/>
              <a:gd name="connsiteY23" fmla="*/ 424530 h 4415959"/>
              <a:gd name="connsiteX24" fmla="*/ 3369636 w 3674436"/>
              <a:gd name="connsiteY24" fmla="*/ 439045 h 4415959"/>
              <a:gd name="connsiteX25" fmla="*/ 3500264 w 3674436"/>
              <a:gd name="connsiteY25" fmla="*/ 584187 h 4415959"/>
              <a:gd name="connsiteX26" fmla="*/ 3514778 w 3674436"/>
              <a:gd name="connsiteY26" fmla="*/ 627730 h 4415959"/>
              <a:gd name="connsiteX27" fmla="*/ 3572836 w 3674436"/>
              <a:gd name="connsiteY27" fmla="*/ 743845 h 4415959"/>
              <a:gd name="connsiteX28" fmla="*/ 3616378 w 3674436"/>
              <a:gd name="connsiteY28" fmla="*/ 758359 h 4415959"/>
              <a:gd name="connsiteX29" fmla="*/ 3645407 w 3674436"/>
              <a:gd name="connsiteY29" fmla="*/ 845445 h 4415959"/>
              <a:gd name="connsiteX30" fmla="*/ 3674436 w 3674436"/>
              <a:gd name="connsiteY30" fmla="*/ 1034130 h 4415959"/>
              <a:gd name="connsiteX31" fmla="*/ 3659921 w 3674436"/>
              <a:gd name="connsiteY31" fmla="*/ 1280873 h 4415959"/>
              <a:gd name="connsiteX32" fmla="*/ 3630893 w 3674436"/>
              <a:gd name="connsiteY32" fmla="*/ 1324416 h 4415959"/>
              <a:gd name="connsiteX33" fmla="*/ 3485750 w 3674436"/>
              <a:gd name="connsiteY33" fmla="*/ 1455045 h 4415959"/>
              <a:gd name="connsiteX34" fmla="*/ 3340607 w 3674436"/>
              <a:gd name="connsiteY34" fmla="*/ 1542130 h 4415959"/>
              <a:gd name="connsiteX35" fmla="*/ 3282550 w 3674436"/>
              <a:gd name="connsiteY35" fmla="*/ 1556645 h 4415959"/>
              <a:gd name="connsiteX36" fmla="*/ 2876150 w 3674436"/>
              <a:gd name="connsiteY36" fmla="*/ 1600187 h 4415959"/>
              <a:gd name="connsiteX37" fmla="*/ 2513293 w 3674436"/>
              <a:gd name="connsiteY37" fmla="*/ 1687273 h 4415959"/>
              <a:gd name="connsiteX38" fmla="*/ 2223007 w 3674436"/>
              <a:gd name="connsiteY38" fmla="*/ 1730816 h 4415959"/>
              <a:gd name="connsiteX39" fmla="*/ 2005293 w 3674436"/>
              <a:gd name="connsiteY39" fmla="*/ 1788873 h 4415959"/>
              <a:gd name="connsiteX40" fmla="*/ 1715007 w 3674436"/>
              <a:gd name="connsiteY40" fmla="*/ 1803387 h 4415959"/>
              <a:gd name="connsiteX41" fmla="*/ 1671464 w 3674436"/>
              <a:gd name="connsiteY41" fmla="*/ 1832416 h 4415959"/>
              <a:gd name="connsiteX42" fmla="*/ 1656950 w 3674436"/>
              <a:gd name="connsiteY42" fmla="*/ 1890473 h 4415959"/>
              <a:gd name="connsiteX43" fmla="*/ 1642436 w 3674436"/>
              <a:gd name="connsiteY43" fmla="*/ 1934016 h 4415959"/>
              <a:gd name="connsiteX44" fmla="*/ 1656950 w 3674436"/>
              <a:gd name="connsiteY44" fmla="*/ 2137216 h 4415959"/>
              <a:gd name="connsiteX45" fmla="*/ 1685978 w 3674436"/>
              <a:gd name="connsiteY45" fmla="*/ 2180759 h 4415959"/>
              <a:gd name="connsiteX46" fmla="*/ 1700493 w 3674436"/>
              <a:gd name="connsiteY46" fmla="*/ 2224302 h 4415959"/>
              <a:gd name="connsiteX47" fmla="*/ 1744036 w 3674436"/>
              <a:gd name="connsiteY47" fmla="*/ 2282359 h 4415959"/>
              <a:gd name="connsiteX48" fmla="*/ 1773064 w 3674436"/>
              <a:gd name="connsiteY48" fmla="*/ 2340416 h 4415959"/>
              <a:gd name="connsiteX49" fmla="*/ 1860150 w 3674436"/>
              <a:gd name="connsiteY49" fmla="*/ 2383959 h 4415959"/>
              <a:gd name="connsiteX50" fmla="*/ 1918207 w 3674436"/>
              <a:gd name="connsiteY50" fmla="*/ 2398473 h 4415959"/>
              <a:gd name="connsiteX51" fmla="*/ 1961750 w 3674436"/>
              <a:gd name="connsiteY51" fmla="*/ 2412987 h 4415959"/>
              <a:gd name="connsiteX52" fmla="*/ 2048836 w 3674436"/>
              <a:gd name="connsiteY52" fmla="*/ 2427502 h 4415959"/>
              <a:gd name="connsiteX53" fmla="*/ 2208493 w 3674436"/>
              <a:gd name="connsiteY53" fmla="*/ 2500073 h 4415959"/>
              <a:gd name="connsiteX54" fmla="*/ 2324607 w 3674436"/>
              <a:gd name="connsiteY54" fmla="*/ 2529102 h 4415959"/>
              <a:gd name="connsiteX55" fmla="*/ 2368150 w 3674436"/>
              <a:gd name="connsiteY55" fmla="*/ 2543616 h 4415959"/>
              <a:gd name="connsiteX56" fmla="*/ 2469750 w 3674436"/>
              <a:gd name="connsiteY56" fmla="*/ 2601673 h 4415959"/>
              <a:gd name="connsiteX57" fmla="*/ 2556836 w 3674436"/>
              <a:gd name="connsiteY57" fmla="*/ 2659730 h 4415959"/>
              <a:gd name="connsiteX58" fmla="*/ 2600378 w 3674436"/>
              <a:gd name="connsiteY58" fmla="*/ 2688759 h 4415959"/>
              <a:gd name="connsiteX59" fmla="*/ 2919693 w 3674436"/>
              <a:gd name="connsiteY59" fmla="*/ 2659730 h 4415959"/>
              <a:gd name="connsiteX60" fmla="*/ 2992264 w 3674436"/>
              <a:gd name="connsiteY60" fmla="*/ 2645216 h 4415959"/>
              <a:gd name="connsiteX61" fmla="*/ 3108378 w 3674436"/>
              <a:gd name="connsiteY61" fmla="*/ 2616187 h 4415959"/>
              <a:gd name="connsiteX62" fmla="*/ 3326093 w 3674436"/>
              <a:gd name="connsiteY62" fmla="*/ 2674245 h 4415959"/>
              <a:gd name="connsiteX63" fmla="*/ 3384150 w 3674436"/>
              <a:gd name="connsiteY63" fmla="*/ 2761330 h 4415959"/>
              <a:gd name="connsiteX64" fmla="*/ 3413178 w 3674436"/>
              <a:gd name="connsiteY64" fmla="*/ 2804873 h 4415959"/>
              <a:gd name="connsiteX65" fmla="*/ 3427693 w 3674436"/>
              <a:gd name="connsiteY65" fmla="*/ 2906473 h 4415959"/>
              <a:gd name="connsiteX66" fmla="*/ 3456721 w 3674436"/>
              <a:gd name="connsiteY66" fmla="*/ 3240302 h 4415959"/>
              <a:gd name="connsiteX67" fmla="*/ 3413178 w 3674436"/>
              <a:gd name="connsiteY67" fmla="*/ 3472530 h 4415959"/>
              <a:gd name="connsiteX68" fmla="*/ 3369636 w 3674436"/>
              <a:gd name="connsiteY68" fmla="*/ 3530587 h 4415959"/>
              <a:gd name="connsiteX69" fmla="*/ 3311578 w 3674436"/>
              <a:gd name="connsiteY69" fmla="*/ 3617673 h 4415959"/>
              <a:gd name="connsiteX70" fmla="*/ 3282550 w 3674436"/>
              <a:gd name="connsiteY70" fmla="*/ 3719273 h 4415959"/>
              <a:gd name="connsiteX71" fmla="*/ 3151921 w 3674436"/>
              <a:gd name="connsiteY71" fmla="*/ 3907959 h 4415959"/>
              <a:gd name="connsiteX72" fmla="*/ 3093864 w 3674436"/>
              <a:gd name="connsiteY72" fmla="*/ 3966016 h 4415959"/>
              <a:gd name="connsiteX73" fmla="*/ 3035807 w 3674436"/>
              <a:gd name="connsiteY73" fmla="*/ 4053102 h 4415959"/>
              <a:gd name="connsiteX74" fmla="*/ 2977750 w 3674436"/>
              <a:gd name="connsiteY74" fmla="*/ 4111159 h 4415959"/>
              <a:gd name="connsiteX75" fmla="*/ 2919693 w 3674436"/>
              <a:gd name="connsiteY75" fmla="*/ 4154702 h 4415959"/>
              <a:gd name="connsiteX76" fmla="*/ 2818093 w 3674436"/>
              <a:gd name="connsiteY76" fmla="*/ 4270816 h 4415959"/>
              <a:gd name="connsiteX77" fmla="*/ 2760036 w 3674436"/>
              <a:gd name="connsiteY77" fmla="*/ 4285330 h 4415959"/>
              <a:gd name="connsiteX78" fmla="*/ 2672950 w 3674436"/>
              <a:gd name="connsiteY78" fmla="*/ 4314359 h 4415959"/>
              <a:gd name="connsiteX79" fmla="*/ 2571350 w 3674436"/>
              <a:gd name="connsiteY79" fmla="*/ 4343387 h 4415959"/>
              <a:gd name="connsiteX80" fmla="*/ 2484264 w 3674436"/>
              <a:gd name="connsiteY80" fmla="*/ 4357902 h 4415959"/>
              <a:gd name="connsiteX81" fmla="*/ 2368150 w 3674436"/>
              <a:gd name="connsiteY81" fmla="*/ 4386930 h 4415959"/>
              <a:gd name="connsiteX82" fmla="*/ 2092378 w 3674436"/>
              <a:gd name="connsiteY82" fmla="*/ 4415959 h 4415959"/>
              <a:gd name="connsiteX83" fmla="*/ 1453750 w 3674436"/>
              <a:gd name="connsiteY83" fmla="*/ 4401445 h 4415959"/>
              <a:gd name="connsiteX84" fmla="*/ 1090893 w 3674436"/>
              <a:gd name="connsiteY84" fmla="*/ 4343387 h 4415959"/>
              <a:gd name="connsiteX85" fmla="*/ 1032836 w 3674436"/>
              <a:gd name="connsiteY85" fmla="*/ 4314359 h 4415959"/>
              <a:gd name="connsiteX86" fmla="*/ 989293 w 3674436"/>
              <a:gd name="connsiteY86" fmla="*/ 4270816 h 4415959"/>
              <a:gd name="connsiteX87" fmla="*/ 916721 w 3674436"/>
              <a:gd name="connsiteY87" fmla="*/ 4227273 h 4415959"/>
              <a:gd name="connsiteX88" fmla="*/ 873178 w 3674436"/>
              <a:gd name="connsiteY88" fmla="*/ 4169216 h 4415959"/>
              <a:gd name="connsiteX89" fmla="*/ 815121 w 3674436"/>
              <a:gd name="connsiteY89" fmla="*/ 4125673 h 4415959"/>
              <a:gd name="connsiteX90" fmla="*/ 757064 w 3674436"/>
              <a:gd name="connsiteY90" fmla="*/ 4038587 h 4415959"/>
              <a:gd name="connsiteX91" fmla="*/ 669978 w 3674436"/>
              <a:gd name="connsiteY91" fmla="*/ 3922473 h 4415959"/>
              <a:gd name="connsiteX92" fmla="*/ 626436 w 3674436"/>
              <a:gd name="connsiteY92" fmla="*/ 3820873 h 4415959"/>
              <a:gd name="connsiteX93" fmla="*/ 582893 w 3674436"/>
              <a:gd name="connsiteY93" fmla="*/ 3777330 h 4415959"/>
              <a:gd name="connsiteX94" fmla="*/ 568378 w 3674436"/>
              <a:gd name="connsiteY94" fmla="*/ 3675730 h 4415959"/>
              <a:gd name="connsiteX95" fmla="*/ 524836 w 3674436"/>
              <a:gd name="connsiteY95" fmla="*/ 3530587 h 4415959"/>
              <a:gd name="connsiteX96" fmla="*/ 510321 w 3674436"/>
              <a:gd name="connsiteY96" fmla="*/ 3487045 h 4415959"/>
              <a:gd name="connsiteX97" fmla="*/ 481293 w 3674436"/>
              <a:gd name="connsiteY97" fmla="*/ 3356416 h 4415959"/>
              <a:gd name="connsiteX98" fmla="*/ 466778 w 3674436"/>
              <a:gd name="connsiteY98" fmla="*/ 3095159 h 4415959"/>
              <a:gd name="connsiteX99" fmla="*/ 452264 w 3674436"/>
              <a:gd name="connsiteY99" fmla="*/ 3037102 h 4415959"/>
              <a:gd name="connsiteX100" fmla="*/ 437750 w 3674436"/>
              <a:gd name="connsiteY100" fmla="*/ 2935502 h 4415959"/>
              <a:gd name="connsiteX101" fmla="*/ 408721 w 3674436"/>
              <a:gd name="connsiteY101" fmla="*/ 2485559 h 4415959"/>
              <a:gd name="connsiteX102" fmla="*/ 365178 w 3674436"/>
              <a:gd name="connsiteY102" fmla="*/ 1934016 h 4415959"/>
              <a:gd name="connsiteX103" fmla="*/ 350664 w 3674436"/>
              <a:gd name="connsiteY103" fmla="*/ 1701787 h 441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674436" h="4415959">
                <a:moveTo>
                  <a:pt x="379693" y="1759845"/>
                </a:moveTo>
                <a:cubicBezTo>
                  <a:pt x="355502" y="1750169"/>
                  <a:pt x="327342" y="1747246"/>
                  <a:pt x="307121" y="1730816"/>
                </a:cubicBezTo>
                <a:cubicBezTo>
                  <a:pt x="248708" y="1683356"/>
                  <a:pt x="147464" y="1571159"/>
                  <a:pt x="147464" y="1571159"/>
                </a:cubicBezTo>
                <a:cubicBezTo>
                  <a:pt x="137788" y="1551807"/>
                  <a:pt x="126472" y="1533191"/>
                  <a:pt x="118436" y="1513102"/>
                </a:cubicBezTo>
                <a:cubicBezTo>
                  <a:pt x="107072" y="1484692"/>
                  <a:pt x="105624" y="1451964"/>
                  <a:pt x="89407" y="1426016"/>
                </a:cubicBezTo>
                <a:cubicBezTo>
                  <a:pt x="80162" y="1411223"/>
                  <a:pt x="60378" y="1406663"/>
                  <a:pt x="45864" y="1396987"/>
                </a:cubicBezTo>
                <a:cubicBezTo>
                  <a:pt x="36188" y="1377635"/>
                  <a:pt x="25359" y="1358817"/>
                  <a:pt x="16836" y="1338930"/>
                </a:cubicBezTo>
                <a:cubicBezTo>
                  <a:pt x="10809" y="1324868"/>
                  <a:pt x="2043" y="1310684"/>
                  <a:pt x="2321" y="1295387"/>
                </a:cubicBezTo>
                <a:cubicBezTo>
                  <a:pt x="6898" y="1043662"/>
                  <a:pt x="-18026" y="787523"/>
                  <a:pt x="31350" y="540645"/>
                </a:cubicBezTo>
                <a:cubicBezTo>
                  <a:pt x="43501" y="479890"/>
                  <a:pt x="121076" y="452238"/>
                  <a:pt x="176493" y="424530"/>
                </a:cubicBezTo>
                <a:cubicBezTo>
                  <a:pt x="215198" y="405178"/>
                  <a:pt x="253213" y="384379"/>
                  <a:pt x="292607" y="366473"/>
                </a:cubicBezTo>
                <a:cubicBezTo>
                  <a:pt x="318055" y="354906"/>
                  <a:pt x="369574" y="343603"/>
                  <a:pt x="394207" y="337445"/>
                </a:cubicBezTo>
                <a:cubicBezTo>
                  <a:pt x="396535" y="336281"/>
                  <a:pt x="532299" y="259846"/>
                  <a:pt x="582893" y="250359"/>
                </a:cubicBezTo>
                <a:cubicBezTo>
                  <a:pt x="734040" y="222019"/>
                  <a:pt x="776094" y="227458"/>
                  <a:pt x="916721" y="192302"/>
                </a:cubicBezTo>
                <a:cubicBezTo>
                  <a:pt x="985061" y="175217"/>
                  <a:pt x="1051581" y="151330"/>
                  <a:pt x="1119921" y="134245"/>
                </a:cubicBezTo>
                <a:cubicBezTo>
                  <a:pt x="1292305" y="91149"/>
                  <a:pt x="1293214" y="94441"/>
                  <a:pt x="1439236" y="76187"/>
                </a:cubicBezTo>
                <a:cubicBezTo>
                  <a:pt x="1768058" y="-88221"/>
                  <a:pt x="1465115" y="50070"/>
                  <a:pt x="2397178" y="148759"/>
                </a:cubicBezTo>
                <a:cubicBezTo>
                  <a:pt x="2508253" y="160520"/>
                  <a:pt x="2619731" y="168111"/>
                  <a:pt x="2731007" y="177787"/>
                </a:cubicBezTo>
                <a:cubicBezTo>
                  <a:pt x="2750359" y="187463"/>
                  <a:pt x="2770511" y="195684"/>
                  <a:pt x="2789064" y="206816"/>
                </a:cubicBezTo>
                <a:cubicBezTo>
                  <a:pt x="2818980" y="224766"/>
                  <a:pt x="2844945" y="249271"/>
                  <a:pt x="2876150" y="264873"/>
                </a:cubicBezTo>
                <a:cubicBezTo>
                  <a:pt x="2893992" y="273794"/>
                  <a:pt x="2915283" y="273079"/>
                  <a:pt x="2934207" y="279387"/>
                </a:cubicBezTo>
                <a:cubicBezTo>
                  <a:pt x="3026267" y="310074"/>
                  <a:pt x="2978958" y="302540"/>
                  <a:pt x="3050321" y="322930"/>
                </a:cubicBezTo>
                <a:cubicBezTo>
                  <a:pt x="3082601" y="332153"/>
                  <a:pt x="3120607" y="338042"/>
                  <a:pt x="3151921" y="351959"/>
                </a:cubicBezTo>
                <a:cubicBezTo>
                  <a:pt x="3323615" y="428267"/>
                  <a:pt x="3154251" y="367249"/>
                  <a:pt x="3326093" y="424530"/>
                </a:cubicBezTo>
                <a:lnTo>
                  <a:pt x="3369636" y="439045"/>
                </a:lnTo>
                <a:cubicBezTo>
                  <a:pt x="3446340" y="496572"/>
                  <a:pt x="3438834" y="481803"/>
                  <a:pt x="3500264" y="584187"/>
                </a:cubicBezTo>
                <a:cubicBezTo>
                  <a:pt x="3508135" y="597306"/>
                  <a:pt x="3509406" y="613405"/>
                  <a:pt x="3514778" y="627730"/>
                </a:cubicBezTo>
                <a:cubicBezTo>
                  <a:pt x="3522762" y="649021"/>
                  <a:pt x="3547783" y="723802"/>
                  <a:pt x="3572836" y="743845"/>
                </a:cubicBezTo>
                <a:cubicBezTo>
                  <a:pt x="3584783" y="753402"/>
                  <a:pt x="3601864" y="753521"/>
                  <a:pt x="3616378" y="758359"/>
                </a:cubicBezTo>
                <a:cubicBezTo>
                  <a:pt x="3626054" y="787388"/>
                  <a:pt x="3642362" y="814998"/>
                  <a:pt x="3645407" y="845445"/>
                </a:cubicBezTo>
                <a:cubicBezTo>
                  <a:pt x="3661443" y="1005811"/>
                  <a:pt x="3644545" y="944460"/>
                  <a:pt x="3674436" y="1034130"/>
                </a:cubicBezTo>
                <a:cubicBezTo>
                  <a:pt x="3669598" y="1116378"/>
                  <a:pt x="3672143" y="1199395"/>
                  <a:pt x="3659921" y="1280873"/>
                </a:cubicBezTo>
                <a:cubicBezTo>
                  <a:pt x="3657333" y="1298124"/>
                  <a:pt x="3642562" y="1311450"/>
                  <a:pt x="3630893" y="1324416"/>
                </a:cubicBezTo>
                <a:cubicBezTo>
                  <a:pt x="3521392" y="1446084"/>
                  <a:pt x="3567529" y="1396632"/>
                  <a:pt x="3485750" y="1455045"/>
                </a:cubicBezTo>
                <a:cubicBezTo>
                  <a:pt x="3417967" y="1503461"/>
                  <a:pt x="3427544" y="1507355"/>
                  <a:pt x="3340607" y="1542130"/>
                </a:cubicBezTo>
                <a:cubicBezTo>
                  <a:pt x="3322086" y="1549539"/>
                  <a:pt x="3302344" y="1554171"/>
                  <a:pt x="3282550" y="1556645"/>
                </a:cubicBezTo>
                <a:cubicBezTo>
                  <a:pt x="3147360" y="1573544"/>
                  <a:pt x="2876150" y="1600187"/>
                  <a:pt x="2876150" y="1600187"/>
                </a:cubicBezTo>
                <a:cubicBezTo>
                  <a:pt x="2745111" y="1731228"/>
                  <a:pt x="2848379" y="1652610"/>
                  <a:pt x="2513293" y="1687273"/>
                </a:cubicBezTo>
                <a:cubicBezTo>
                  <a:pt x="2418445" y="1697085"/>
                  <a:pt x="2315436" y="1713485"/>
                  <a:pt x="2223007" y="1730816"/>
                </a:cubicBezTo>
                <a:cubicBezTo>
                  <a:pt x="2148808" y="1744728"/>
                  <a:pt x="2081144" y="1780746"/>
                  <a:pt x="2005293" y="1788873"/>
                </a:cubicBezTo>
                <a:cubicBezTo>
                  <a:pt x="1908961" y="1799194"/>
                  <a:pt x="1811769" y="1798549"/>
                  <a:pt x="1715007" y="1803387"/>
                </a:cubicBezTo>
                <a:cubicBezTo>
                  <a:pt x="1700493" y="1813063"/>
                  <a:pt x="1681140" y="1817902"/>
                  <a:pt x="1671464" y="1832416"/>
                </a:cubicBezTo>
                <a:cubicBezTo>
                  <a:pt x="1660399" y="1849014"/>
                  <a:pt x="1662430" y="1871293"/>
                  <a:pt x="1656950" y="1890473"/>
                </a:cubicBezTo>
                <a:cubicBezTo>
                  <a:pt x="1652747" y="1905184"/>
                  <a:pt x="1647274" y="1919502"/>
                  <a:pt x="1642436" y="1934016"/>
                </a:cubicBezTo>
                <a:cubicBezTo>
                  <a:pt x="1647274" y="2001749"/>
                  <a:pt x="1645149" y="2070343"/>
                  <a:pt x="1656950" y="2137216"/>
                </a:cubicBezTo>
                <a:cubicBezTo>
                  <a:pt x="1659981" y="2154395"/>
                  <a:pt x="1678177" y="2165157"/>
                  <a:pt x="1685978" y="2180759"/>
                </a:cubicBezTo>
                <a:cubicBezTo>
                  <a:pt x="1692820" y="2194443"/>
                  <a:pt x="1692902" y="2211018"/>
                  <a:pt x="1700493" y="2224302"/>
                </a:cubicBezTo>
                <a:cubicBezTo>
                  <a:pt x="1712495" y="2245305"/>
                  <a:pt x="1731215" y="2261846"/>
                  <a:pt x="1744036" y="2282359"/>
                </a:cubicBezTo>
                <a:cubicBezTo>
                  <a:pt x="1755503" y="2300707"/>
                  <a:pt x="1759213" y="2323794"/>
                  <a:pt x="1773064" y="2340416"/>
                </a:cubicBezTo>
                <a:cubicBezTo>
                  <a:pt x="1792943" y="2364271"/>
                  <a:pt x="1831977" y="2375910"/>
                  <a:pt x="1860150" y="2383959"/>
                </a:cubicBezTo>
                <a:cubicBezTo>
                  <a:pt x="1879330" y="2389439"/>
                  <a:pt x="1899027" y="2392993"/>
                  <a:pt x="1918207" y="2398473"/>
                </a:cubicBezTo>
                <a:cubicBezTo>
                  <a:pt x="1932918" y="2402676"/>
                  <a:pt x="1946815" y="2409668"/>
                  <a:pt x="1961750" y="2412987"/>
                </a:cubicBezTo>
                <a:cubicBezTo>
                  <a:pt x="1990478" y="2419371"/>
                  <a:pt x="2020108" y="2421118"/>
                  <a:pt x="2048836" y="2427502"/>
                </a:cubicBezTo>
                <a:cubicBezTo>
                  <a:pt x="2109454" y="2440973"/>
                  <a:pt x="2146513" y="2476830"/>
                  <a:pt x="2208493" y="2500073"/>
                </a:cubicBezTo>
                <a:cubicBezTo>
                  <a:pt x="2245849" y="2514081"/>
                  <a:pt x="2286758" y="2516486"/>
                  <a:pt x="2324607" y="2529102"/>
                </a:cubicBezTo>
                <a:lnTo>
                  <a:pt x="2368150" y="2543616"/>
                </a:lnTo>
                <a:cubicBezTo>
                  <a:pt x="2485972" y="2661438"/>
                  <a:pt x="2333301" y="2523702"/>
                  <a:pt x="2469750" y="2601673"/>
                </a:cubicBezTo>
                <a:cubicBezTo>
                  <a:pt x="2621959" y="2688650"/>
                  <a:pt x="2420888" y="2614415"/>
                  <a:pt x="2556836" y="2659730"/>
                </a:cubicBezTo>
                <a:cubicBezTo>
                  <a:pt x="2571350" y="2669406"/>
                  <a:pt x="2582961" y="2687791"/>
                  <a:pt x="2600378" y="2688759"/>
                </a:cubicBezTo>
                <a:cubicBezTo>
                  <a:pt x="2674176" y="2692859"/>
                  <a:pt x="2829840" y="2674706"/>
                  <a:pt x="2919693" y="2659730"/>
                </a:cubicBezTo>
                <a:cubicBezTo>
                  <a:pt x="2944027" y="2655674"/>
                  <a:pt x="2968226" y="2650763"/>
                  <a:pt x="2992264" y="2645216"/>
                </a:cubicBezTo>
                <a:cubicBezTo>
                  <a:pt x="3031138" y="2636245"/>
                  <a:pt x="3108378" y="2616187"/>
                  <a:pt x="3108378" y="2616187"/>
                </a:cubicBezTo>
                <a:cubicBezTo>
                  <a:pt x="3180950" y="2635540"/>
                  <a:pt x="3256092" y="2647023"/>
                  <a:pt x="3326093" y="2674245"/>
                </a:cubicBezTo>
                <a:cubicBezTo>
                  <a:pt x="3377327" y="2694169"/>
                  <a:pt x="3365476" y="2723981"/>
                  <a:pt x="3384150" y="2761330"/>
                </a:cubicBezTo>
                <a:cubicBezTo>
                  <a:pt x="3391951" y="2776932"/>
                  <a:pt x="3403502" y="2790359"/>
                  <a:pt x="3413178" y="2804873"/>
                </a:cubicBezTo>
                <a:cubicBezTo>
                  <a:pt x="3418016" y="2838740"/>
                  <a:pt x="3425166" y="2872356"/>
                  <a:pt x="3427693" y="2906473"/>
                </a:cubicBezTo>
                <a:cubicBezTo>
                  <a:pt x="3452430" y="3240417"/>
                  <a:pt x="3410077" y="3100366"/>
                  <a:pt x="3456721" y="3240302"/>
                </a:cubicBezTo>
                <a:cubicBezTo>
                  <a:pt x="3442864" y="3420442"/>
                  <a:pt x="3476646" y="3383674"/>
                  <a:pt x="3413178" y="3472530"/>
                </a:cubicBezTo>
                <a:cubicBezTo>
                  <a:pt x="3399118" y="3492214"/>
                  <a:pt x="3383508" y="3510770"/>
                  <a:pt x="3369636" y="3530587"/>
                </a:cubicBezTo>
                <a:cubicBezTo>
                  <a:pt x="3349629" y="3559169"/>
                  <a:pt x="3311578" y="3617673"/>
                  <a:pt x="3311578" y="3617673"/>
                </a:cubicBezTo>
                <a:cubicBezTo>
                  <a:pt x="3301902" y="3651540"/>
                  <a:pt x="3296097" y="3686761"/>
                  <a:pt x="3282550" y="3719273"/>
                </a:cubicBezTo>
                <a:cubicBezTo>
                  <a:pt x="3262675" y="3766974"/>
                  <a:pt x="3172655" y="3883078"/>
                  <a:pt x="3151921" y="3907959"/>
                </a:cubicBezTo>
                <a:cubicBezTo>
                  <a:pt x="3134400" y="3928984"/>
                  <a:pt x="3110961" y="3944645"/>
                  <a:pt x="3093864" y="3966016"/>
                </a:cubicBezTo>
                <a:cubicBezTo>
                  <a:pt x="3072070" y="3993259"/>
                  <a:pt x="3060477" y="4028432"/>
                  <a:pt x="3035807" y="4053102"/>
                </a:cubicBezTo>
                <a:cubicBezTo>
                  <a:pt x="3016455" y="4072454"/>
                  <a:pt x="2998347" y="4093137"/>
                  <a:pt x="2977750" y="4111159"/>
                </a:cubicBezTo>
                <a:cubicBezTo>
                  <a:pt x="2959545" y="4127089"/>
                  <a:pt x="2936798" y="4137597"/>
                  <a:pt x="2919693" y="4154702"/>
                </a:cubicBezTo>
                <a:cubicBezTo>
                  <a:pt x="2842976" y="4231419"/>
                  <a:pt x="2959305" y="4176675"/>
                  <a:pt x="2818093" y="4270816"/>
                </a:cubicBezTo>
                <a:cubicBezTo>
                  <a:pt x="2801495" y="4281881"/>
                  <a:pt x="2779143" y="4279598"/>
                  <a:pt x="2760036" y="4285330"/>
                </a:cubicBezTo>
                <a:cubicBezTo>
                  <a:pt x="2730728" y="4294123"/>
                  <a:pt x="2701979" y="4304683"/>
                  <a:pt x="2672950" y="4314359"/>
                </a:cubicBezTo>
                <a:cubicBezTo>
                  <a:pt x="2631451" y="4328192"/>
                  <a:pt x="2616911" y="4334275"/>
                  <a:pt x="2571350" y="4343387"/>
                </a:cubicBezTo>
                <a:cubicBezTo>
                  <a:pt x="2542492" y="4349159"/>
                  <a:pt x="2512992" y="4351518"/>
                  <a:pt x="2484264" y="4357902"/>
                </a:cubicBezTo>
                <a:cubicBezTo>
                  <a:pt x="2382710" y="4380470"/>
                  <a:pt x="2511525" y="4369008"/>
                  <a:pt x="2368150" y="4386930"/>
                </a:cubicBezTo>
                <a:cubicBezTo>
                  <a:pt x="2276432" y="4398395"/>
                  <a:pt x="2184302" y="4406283"/>
                  <a:pt x="2092378" y="4415959"/>
                </a:cubicBezTo>
                <a:cubicBezTo>
                  <a:pt x="1879502" y="4411121"/>
                  <a:pt x="1666432" y="4411736"/>
                  <a:pt x="1453750" y="4401445"/>
                </a:cubicBezTo>
                <a:cubicBezTo>
                  <a:pt x="1330707" y="4395491"/>
                  <a:pt x="1207112" y="4385649"/>
                  <a:pt x="1090893" y="4343387"/>
                </a:cubicBezTo>
                <a:cubicBezTo>
                  <a:pt x="1070559" y="4335993"/>
                  <a:pt x="1052188" y="4324035"/>
                  <a:pt x="1032836" y="4314359"/>
                </a:cubicBezTo>
                <a:cubicBezTo>
                  <a:pt x="1018322" y="4299845"/>
                  <a:pt x="1005714" y="4283132"/>
                  <a:pt x="989293" y="4270816"/>
                </a:cubicBezTo>
                <a:cubicBezTo>
                  <a:pt x="966724" y="4253889"/>
                  <a:pt x="937952" y="4245850"/>
                  <a:pt x="916721" y="4227273"/>
                </a:cubicBezTo>
                <a:cubicBezTo>
                  <a:pt x="898516" y="4211344"/>
                  <a:pt x="890283" y="4186321"/>
                  <a:pt x="873178" y="4169216"/>
                </a:cubicBezTo>
                <a:cubicBezTo>
                  <a:pt x="856073" y="4152111"/>
                  <a:pt x="834473" y="4140187"/>
                  <a:pt x="815121" y="4125673"/>
                </a:cubicBezTo>
                <a:cubicBezTo>
                  <a:pt x="795769" y="4096644"/>
                  <a:pt x="777997" y="4066497"/>
                  <a:pt x="757064" y="4038587"/>
                </a:cubicBezTo>
                <a:lnTo>
                  <a:pt x="669978" y="3922473"/>
                </a:lnTo>
                <a:cubicBezTo>
                  <a:pt x="658134" y="3886939"/>
                  <a:pt x="648855" y="3852259"/>
                  <a:pt x="626436" y="3820873"/>
                </a:cubicBezTo>
                <a:cubicBezTo>
                  <a:pt x="614505" y="3804170"/>
                  <a:pt x="597407" y="3791844"/>
                  <a:pt x="582893" y="3777330"/>
                </a:cubicBezTo>
                <a:cubicBezTo>
                  <a:pt x="578055" y="3743463"/>
                  <a:pt x="576214" y="3709031"/>
                  <a:pt x="568378" y="3675730"/>
                </a:cubicBezTo>
                <a:cubicBezTo>
                  <a:pt x="556809" y="3626562"/>
                  <a:pt x="539691" y="3578865"/>
                  <a:pt x="524836" y="3530587"/>
                </a:cubicBezTo>
                <a:cubicBezTo>
                  <a:pt x="520337" y="3515964"/>
                  <a:pt x="514032" y="3501887"/>
                  <a:pt x="510321" y="3487045"/>
                </a:cubicBezTo>
                <a:cubicBezTo>
                  <a:pt x="499503" y="3443772"/>
                  <a:pt x="490969" y="3399959"/>
                  <a:pt x="481293" y="3356416"/>
                </a:cubicBezTo>
                <a:cubicBezTo>
                  <a:pt x="476455" y="3269330"/>
                  <a:pt x="474675" y="3182021"/>
                  <a:pt x="466778" y="3095159"/>
                </a:cubicBezTo>
                <a:cubicBezTo>
                  <a:pt x="464972" y="3075293"/>
                  <a:pt x="455832" y="3056728"/>
                  <a:pt x="452264" y="3037102"/>
                </a:cubicBezTo>
                <a:cubicBezTo>
                  <a:pt x="446144" y="3003443"/>
                  <a:pt x="442588" y="2969369"/>
                  <a:pt x="437750" y="2935502"/>
                </a:cubicBezTo>
                <a:cubicBezTo>
                  <a:pt x="428074" y="2785521"/>
                  <a:pt x="420549" y="2635386"/>
                  <a:pt x="408721" y="2485559"/>
                </a:cubicBezTo>
                <a:cubicBezTo>
                  <a:pt x="394207" y="2301711"/>
                  <a:pt x="378317" y="2117967"/>
                  <a:pt x="365178" y="1934016"/>
                </a:cubicBezTo>
                <a:cubicBezTo>
                  <a:pt x="349975" y="1721164"/>
                  <a:pt x="350664" y="1798722"/>
                  <a:pt x="350664" y="170178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C6044F-DE93-475D-A1B2-9ACA80CFBADF}"/>
              </a:ext>
            </a:extLst>
          </p:cNvPr>
          <p:cNvSpPr/>
          <p:nvPr/>
        </p:nvSpPr>
        <p:spPr>
          <a:xfrm>
            <a:off x="3614903" y="3936276"/>
            <a:ext cx="335643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E389B9-5465-482F-9079-81DE45F635F0}"/>
              </a:ext>
            </a:extLst>
          </p:cNvPr>
          <p:cNvSpPr/>
          <p:nvPr/>
        </p:nvSpPr>
        <p:spPr>
          <a:xfrm>
            <a:off x="5436446" y="3936276"/>
            <a:ext cx="335643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DEF4CE-E541-4B6A-A9E9-7A0CABF1961A}"/>
              </a:ext>
            </a:extLst>
          </p:cNvPr>
          <p:cNvSpPr/>
          <p:nvPr/>
        </p:nvSpPr>
        <p:spPr>
          <a:xfrm>
            <a:off x="4398673" y="1045030"/>
            <a:ext cx="4357778" cy="5463347"/>
          </a:xfrm>
          <a:custGeom>
            <a:avLst/>
            <a:gdLst>
              <a:gd name="connsiteX0" fmla="*/ 1669143 w 4357778"/>
              <a:gd name="connsiteY0" fmla="*/ 3585028 h 5463347"/>
              <a:gd name="connsiteX1" fmla="*/ 1204686 w 4357778"/>
              <a:gd name="connsiteY1" fmla="*/ 3715657 h 5463347"/>
              <a:gd name="connsiteX2" fmla="*/ 1146629 w 4357778"/>
              <a:gd name="connsiteY2" fmla="*/ 3802742 h 5463347"/>
              <a:gd name="connsiteX3" fmla="*/ 1132115 w 4357778"/>
              <a:gd name="connsiteY3" fmla="*/ 3846285 h 5463347"/>
              <a:gd name="connsiteX4" fmla="*/ 1103086 w 4357778"/>
              <a:gd name="connsiteY4" fmla="*/ 3889828 h 5463347"/>
              <a:gd name="connsiteX5" fmla="*/ 1088572 w 4357778"/>
              <a:gd name="connsiteY5" fmla="*/ 3976914 h 5463347"/>
              <a:gd name="connsiteX6" fmla="*/ 1103086 w 4357778"/>
              <a:gd name="connsiteY6" fmla="*/ 4165600 h 5463347"/>
              <a:gd name="connsiteX7" fmla="*/ 1146629 w 4357778"/>
              <a:gd name="connsiteY7" fmla="*/ 4325257 h 5463347"/>
              <a:gd name="connsiteX8" fmla="*/ 1190172 w 4357778"/>
              <a:gd name="connsiteY8" fmla="*/ 4368800 h 5463347"/>
              <a:gd name="connsiteX9" fmla="*/ 1277257 w 4357778"/>
              <a:gd name="connsiteY9" fmla="*/ 4412342 h 5463347"/>
              <a:gd name="connsiteX10" fmla="*/ 1320800 w 4357778"/>
              <a:gd name="connsiteY10" fmla="*/ 4455885 h 5463347"/>
              <a:gd name="connsiteX11" fmla="*/ 1364343 w 4357778"/>
              <a:gd name="connsiteY11" fmla="*/ 4542971 h 5463347"/>
              <a:gd name="connsiteX12" fmla="*/ 1393372 w 4357778"/>
              <a:gd name="connsiteY12" fmla="*/ 4615542 h 5463347"/>
              <a:gd name="connsiteX13" fmla="*/ 1436915 w 4357778"/>
              <a:gd name="connsiteY13" fmla="*/ 4659085 h 5463347"/>
              <a:gd name="connsiteX14" fmla="*/ 1509486 w 4357778"/>
              <a:gd name="connsiteY14" fmla="*/ 4731657 h 5463347"/>
              <a:gd name="connsiteX15" fmla="*/ 1553029 w 4357778"/>
              <a:gd name="connsiteY15" fmla="*/ 4818742 h 5463347"/>
              <a:gd name="connsiteX16" fmla="*/ 1625600 w 4357778"/>
              <a:gd name="connsiteY16" fmla="*/ 4862285 h 5463347"/>
              <a:gd name="connsiteX17" fmla="*/ 1669143 w 4357778"/>
              <a:gd name="connsiteY17" fmla="*/ 4920342 h 5463347"/>
              <a:gd name="connsiteX18" fmla="*/ 1741715 w 4357778"/>
              <a:gd name="connsiteY18" fmla="*/ 4963885 h 5463347"/>
              <a:gd name="connsiteX19" fmla="*/ 1799772 w 4357778"/>
              <a:gd name="connsiteY19" fmla="*/ 5007428 h 5463347"/>
              <a:gd name="connsiteX20" fmla="*/ 1930400 w 4357778"/>
              <a:gd name="connsiteY20" fmla="*/ 5181600 h 5463347"/>
              <a:gd name="connsiteX21" fmla="*/ 2119086 w 4357778"/>
              <a:gd name="connsiteY21" fmla="*/ 5326742 h 5463347"/>
              <a:gd name="connsiteX22" fmla="*/ 2249715 w 4357778"/>
              <a:gd name="connsiteY22" fmla="*/ 5370285 h 5463347"/>
              <a:gd name="connsiteX23" fmla="*/ 2365829 w 4357778"/>
              <a:gd name="connsiteY23" fmla="*/ 5413828 h 5463347"/>
              <a:gd name="connsiteX24" fmla="*/ 3062515 w 4357778"/>
              <a:gd name="connsiteY24" fmla="*/ 5442857 h 5463347"/>
              <a:gd name="connsiteX25" fmla="*/ 3672115 w 4357778"/>
              <a:gd name="connsiteY25" fmla="*/ 5428342 h 5463347"/>
              <a:gd name="connsiteX26" fmla="*/ 3715657 w 4357778"/>
              <a:gd name="connsiteY26" fmla="*/ 5399314 h 5463347"/>
              <a:gd name="connsiteX27" fmla="*/ 3759200 w 4357778"/>
              <a:gd name="connsiteY27" fmla="*/ 5384800 h 5463347"/>
              <a:gd name="connsiteX28" fmla="*/ 3875315 w 4357778"/>
              <a:gd name="connsiteY28" fmla="*/ 5297714 h 5463347"/>
              <a:gd name="connsiteX29" fmla="*/ 3918857 w 4357778"/>
              <a:gd name="connsiteY29" fmla="*/ 5283200 h 5463347"/>
              <a:gd name="connsiteX30" fmla="*/ 3976915 w 4357778"/>
              <a:gd name="connsiteY30" fmla="*/ 5254171 h 5463347"/>
              <a:gd name="connsiteX31" fmla="*/ 4005943 w 4357778"/>
              <a:gd name="connsiteY31" fmla="*/ 5210628 h 5463347"/>
              <a:gd name="connsiteX32" fmla="*/ 4064000 w 4357778"/>
              <a:gd name="connsiteY32" fmla="*/ 5152571 h 5463347"/>
              <a:gd name="connsiteX33" fmla="*/ 4078515 w 4357778"/>
              <a:gd name="connsiteY33" fmla="*/ 5080000 h 5463347"/>
              <a:gd name="connsiteX34" fmla="*/ 4151086 w 4357778"/>
              <a:gd name="connsiteY34" fmla="*/ 4905828 h 5463347"/>
              <a:gd name="connsiteX35" fmla="*/ 4180115 w 4357778"/>
              <a:gd name="connsiteY35" fmla="*/ 4644571 h 5463347"/>
              <a:gd name="connsiteX36" fmla="*/ 4209143 w 4357778"/>
              <a:gd name="connsiteY36" fmla="*/ 4412342 h 5463347"/>
              <a:gd name="connsiteX37" fmla="*/ 4238172 w 4357778"/>
              <a:gd name="connsiteY37" fmla="*/ 3526971 h 5463347"/>
              <a:gd name="connsiteX38" fmla="*/ 4252686 w 4357778"/>
              <a:gd name="connsiteY38" fmla="*/ 3251200 h 5463347"/>
              <a:gd name="connsiteX39" fmla="*/ 4281715 w 4357778"/>
              <a:gd name="connsiteY39" fmla="*/ 2960914 h 5463347"/>
              <a:gd name="connsiteX40" fmla="*/ 4296229 w 4357778"/>
              <a:gd name="connsiteY40" fmla="*/ 1857828 h 5463347"/>
              <a:gd name="connsiteX41" fmla="*/ 4310743 w 4357778"/>
              <a:gd name="connsiteY41" fmla="*/ 1712685 h 5463347"/>
              <a:gd name="connsiteX42" fmla="*/ 4339772 w 4357778"/>
              <a:gd name="connsiteY42" fmla="*/ 1640114 h 5463347"/>
              <a:gd name="connsiteX43" fmla="*/ 4354286 w 4357778"/>
              <a:gd name="connsiteY43" fmla="*/ 1465942 h 5463347"/>
              <a:gd name="connsiteX44" fmla="*/ 4296229 w 4357778"/>
              <a:gd name="connsiteY44" fmla="*/ 566057 h 5463347"/>
              <a:gd name="connsiteX45" fmla="*/ 4107543 w 4357778"/>
              <a:gd name="connsiteY45" fmla="*/ 217714 h 5463347"/>
              <a:gd name="connsiteX46" fmla="*/ 3976915 w 4357778"/>
              <a:gd name="connsiteY46" fmla="*/ 72571 h 5463347"/>
              <a:gd name="connsiteX47" fmla="*/ 3947886 w 4357778"/>
              <a:gd name="connsiteY47" fmla="*/ 29028 h 5463347"/>
              <a:gd name="connsiteX48" fmla="*/ 3831772 w 4357778"/>
              <a:gd name="connsiteY48" fmla="*/ 0 h 5463347"/>
              <a:gd name="connsiteX49" fmla="*/ 3236686 w 4357778"/>
              <a:gd name="connsiteY49" fmla="*/ 14514 h 5463347"/>
              <a:gd name="connsiteX50" fmla="*/ 3091543 w 4357778"/>
              <a:gd name="connsiteY50" fmla="*/ 29028 h 5463347"/>
              <a:gd name="connsiteX51" fmla="*/ 2728686 w 4357778"/>
              <a:gd name="connsiteY51" fmla="*/ 72571 h 5463347"/>
              <a:gd name="connsiteX52" fmla="*/ 2365829 w 4357778"/>
              <a:gd name="connsiteY52" fmla="*/ 145142 h 5463347"/>
              <a:gd name="connsiteX53" fmla="*/ 2206172 w 4357778"/>
              <a:gd name="connsiteY53" fmla="*/ 159657 h 5463347"/>
              <a:gd name="connsiteX54" fmla="*/ 2119086 w 4357778"/>
              <a:gd name="connsiteY54" fmla="*/ 203200 h 5463347"/>
              <a:gd name="connsiteX55" fmla="*/ 2032000 w 4357778"/>
              <a:gd name="connsiteY55" fmla="*/ 232228 h 5463347"/>
              <a:gd name="connsiteX56" fmla="*/ 1988457 w 4357778"/>
              <a:gd name="connsiteY56" fmla="*/ 261257 h 5463347"/>
              <a:gd name="connsiteX57" fmla="*/ 1944915 w 4357778"/>
              <a:gd name="connsiteY57" fmla="*/ 275771 h 5463347"/>
              <a:gd name="connsiteX58" fmla="*/ 1683657 w 4357778"/>
              <a:gd name="connsiteY58" fmla="*/ 304800 h 5463347"/>
              <a:gd name="connsiteX59" fmla="*/ 1596572 w 4357778"/>
              <a:gd name="connsiteY59" fmla="*/ 319314 h 5463347"/>
              <a:gd name="connsiteX60" fmla="*/ 1524000 w 4357778"/>
              <a:gd name="connsiteY60" fmla="*/ 348342 h 5463347"/>
              <a:gd name="connsiteX61" fmla="*/ 1219200 w 4357778"/>
              <a:gd name="connsiteY61" fmla="*/ 406400 h 5463347"/>
              <a:gd name="connsiteX62" fmla="*/ 1146629 w 4357778"/>
              <a:gd name="connsiteY62" fmla="*/ 449942 h 5463347"/>
              <a:gd name="connsiteX63" fmla="*/ 1016000 w 4357778"/>
              <a:gd name="connsiteY63" fmla="*/ 537028 h 5463347"/>
              <a:gd name="connsiteX64" fmla="*/ 972457 w 4357778"/>
              <a:gd name="connsiteY64" fmla="*/ 595085 h 5463347"/>
              <a:gd name="connsiteX65" fmla="*/ 928915 w 4357778"/>
              <a:gd name="connsiteY65" fmla="*/ 624114 h 5463347"/>
              <a:gd name="connsiteX66" fmla="*/ 914400 w 4357778"/>
              <a:gd name="connsiteY66" fmla="*/ 667657 h 5463347"/>
              <a:gd name="connsiteX67" fmla="*/ 856343 w 4357778"/>
              <a:gd name="connsiteY67" fmla="*/ 696685 h 5463347"/>
              <a:gd name="connsiteX68" fmla="*/ 711200 w 4357778"/>
              <a:gd name="connsiteY68" fmla="*/ 754742 h 5463347"/>
              <a:gd name="connsiteX69" fmla="*/ 609600 w 4357778"/>
              <a:gd name="connsiteY69" fmla="*/ 841828 h 5463347"/>
              <a:gd name="connsiteX70" fmla="*/ 508000 w 4357778"/>
              <a:gd name="connsiteY70" fmla="*/ 943428 h 5463347"/>
              <a:gd name="connsiteX71" fmla="*/ 406400 w 4357778"/>
              <a:gd name="connsiteY71" fmla="*/ 1074057 h 5463347"/>
              <a:gd name="connsiteX72" fmla="*/ 377372 w 4357778"/>
              <a:gd name="connsiteY72" fmla="*/ 1117600 h 5463347"/>
              <a:gd name="connsiteX73" fmla="*/ 188686 w 4357778"/>
              <a:gd name="connsiteY73" fmla="*/ 1262742 h 5463347"/>
              <a:gd name="connsiteX74" fmla="*/ 58057 w 4357778"/>
              <a:gd name="connsiteY74" fmla="*/ 1393371 h 5463347"/>
              <a:gd name="connsiteX75" fmla="*/ 43543 w 4357778"/>
              <a:gd name="connsiteY75" fmla="*/ 1465942 h 5463347"/>
              <a:gd name="connsiteX76" fmla="*/ 29029 w 4357778"/>
              <a:gd name="connsiteY76" fmla="*/ 1567542 h 5463347"/>
              <a:gd name="connsiteX77" fmla="*/ 0 w 4357778"/>
              <a:gd name="connsiteY77" fmla="*/ 1640114 h 5463347"/>
              <a:gd name="connsiteX78" fmla="*/ 14515 w 4357778"/>
              <a:gd name="connsiteY78" fmla="*/ 2002971 h 5463347"/>
              <a:gd name="connsiteX79" fmla="*/ 29029 w 4357778"/>
              <a:gd name="connsiteY79" fmla="*/ 2061028 h 5463347"/>
              <a:gd name="connsiteX80" fmla="*/ 72572 w 4357778"/>
              <a:gd name="connsiteY80" fmla="*/ 2133600 h 5463347"/>
              <a:gd name="connsiteX81" fmla="*/ 101600 w 4357778"/>
              <a:gd name="connsiteY81" fmla="*/ 2235200 h 5463347"/>
              <a:gd name="connsiteX82" fmla="*/ 130629 w 4357778"/>
              <a:gd name="connsiteY82" fmla="*/ 2278742 h 5463347"/>
              <a:gd name="connsiteX83" fmla="*/ 174172 w 4357778"/>
              <a:gd name="connsiteY83" fmla="*/ 2351314 h 5463347"/>
              <a:gd name="connsiteX84" fmla="*/ 232229 w 4357778"/>
              <a:gd name="connsiteY84" fmla="*/ 2380342 h 5463347"/>
              <a:gd name="connsiteX85" fmla="*/ 362857 w 4357778"/>
              <a:gd name="connsiteY85" fmla="*/ 2452914 h 5463347"/>
              <a:gd name="connsiteX86" fmla="*/ 1016000 w 4357778"/>
              <a:gd name="connsiteY86" fmla="*/ 2510971 h 5463347"/>
              <a:gd name="connsiteX87" fmla="*/ 1059543 w 4357778"/>
              <a:gd name="connsiteY87" fmla="*/ 2540000 h 5463347"/>
              <a:gd name="connsiteX88" fmla="*/ 1117600 w 4357778"/>
              <a:gd name="connsiteY88" fmla="*/ 2598057 h 5463347"/>
              <a:gd name="connsiteX89" fmla="*/ 1248229 w 4357778"/>
              <a:gd name="connsiteY89" fmla="*/ 2656114 h 5463347"/>
              <a:gd name="connsiteX90" fmla="*/ 1669143 w 4357778"/>
              <a:gd name="connsiteY90" fmla="*/ 2685142 h 5463347"/>
              <a:gd name="connsiteX91" fmla="*/ 1944915 w 4357778"/>
              <a:gd name="connsiteY91" fmla="*/ 2714171 h 5463347"/>
              <a:gd name="connsiteX92" fmla="*/ 2583543 w 4357778"/>
              <a:gd name="connsiteY92" fmla="*/ 2743200 h 5463347"/>
              <a:gd name="connsiteX93" fmla="*/ 2612572 w 4357778"/>
              <a:gd name="connsiteY93" fmla="*/ 2830285 h 5463347"/>
              <a:gd name="connsiteX94" fmla="*/ 2598057 w 4357778"/>
              <a:gd name="connsiteY94" fmla="*/ 3396342 h 5463347"/>
              <a:gd name="connsiteX95" fmla="*/ 2554515 w 4357778"/>
              <a:gd name="connsiteY95" fmla="*/ 3425371 h 5463347"/>
              <a:gd name="connsiteX96" fmla="*/ 1944915 w 4357778"/>
              <a:gd name="connsiteY96" fmla="*/ 3439885 h 5463347"/>
              <a:gd name="connsiteX97" fmla="*/ 1886857 w 4357778"/>
              <a:gd name="connsiteY97" fmla="*/ 3454400 h 5463347"/>
              <a:gd name="connsiteX98" fmla="*/ 1785257 w 4357778"/>
              <a:gd name="connsiteY98" fmla="*/ 3526971 h 5463347"/>
              <a:gd name="connsiteX99" fmla="*/ 1741715 w 4357778"/>
              <a:gd name="connsiteY99" fmla="*/ 3556000 h 5463347"/>
              <a:gd name="connsiteX100" fmla="*/ 1669143 w 4357778"/>
              <a:gd name="connsiteY100" fmla="*/ 3585028 h 546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357778" h="5463347">
                <a:moveTo>
                  <a:pt x="1669143" y="3585028"/>
                </a:moveTo>
                <a:cubicBezTo>
                  <a:pt x="1579638" y="3611637"/>
                  <a:pt x="1422794" y="3588428"/>
                  <a:pt x="1204686" y="3715657"/>
                </a:cubicBezTo>
                <a:cubicBezTo>
                  <a:pt x="1174551" y="3733236"/>
                  <a:pt x="1165981" y="3773714"/>
                  <a:pt x="1146629" y="3802742"/>
                </a:cubicBezTo>
                <a:cubicBezTo>
                  <a:pt x="1141791" y="3817256"/>
                  <a:pt x="1138957" y="3832601"/>
                  <a:pt x="1132115" y="3846285"/>
                </a:cubicBezTo>
                <a:cubicBezTo>
                  <a:pt x="1124314" y="3861887"/>
                  <a:pt x="1108602" y="3873279"/>
                  <a:pt x="1103086" y="3889828"/>
                </a:cubicBezTo>
                <a:cubicBezTo>
                  <a:pt x="1093780" y="3917747"/>
                  <a:pt x="1093410" y="3947885"/>
                  <a:pt x="1088572" y="3976914"/>
                </a:cubicBezTo>
                <a:cubicBezTo>
                  <a:pt x="1093410" y="4039809"/>
                  <a:pt x="1096809" y="4102832"/>
                  <a:pt x="1103086" y="4165600"/>
                </a:cubicBezTo>
                <a:cubicBezTo>
                  <a:pt x="1109640" y="4231139"/>
                  <a:pt x="1109270" y="4272955"/>
                  <a:pt x="1146629" y="4325257"/>
                </a:cubicBezTo>
                <a:cubicBezTo>
                  <a:pt x="1158560" y="4341960"/>
                  <a:pt x="1174403" y="4355659"/>
                  <a:pt x="1190172" y="4368800"/>
                </a:cubicBezTo>
                <a:cubicBezTo>
                  <a:pt x="1227686" y="4400061"/>
                  <a:pt x="1233618" y="4397796"/>
                  <a:pt x="1277257" y="4412342"/>
                </a:cubicBezTo>
                <a:cubicBezTo>
                  <a:pt x="1291771" y="4426856"/>
                  <a:pt x="1309414" y="4438806"/>
                  <a:pt x="1320800" y="4455885"/>
                </a:cubicBezTo>
                <a:cubicBezTo>
                  <a:pt x="1338803" y="4482889"/>
                  <a:pt x="1350913" y="4513425"/>
                  <a:pt x="1364343" y="4542971"/>
                </a:cubicBezTo>
                <a:cubicBezTo>
                  <a:pt x="1375124" y="4566690"/>
                  <a:pt x="1379563" y="4593448"/>
                  <a:pt x="1393372" y="4615542"/>
                </a:cubicBezTo>
                <a:cubicBezTo>
                  <a:pt x="1404251" y="4632948"/>
                  <a:pt x="1423774" y="4643316"/>
                  <a:pt x="1436915" y="4659085"/>
                </a:cubicBezTo>
                <a:cubicBezTo>
                  <a:pt x="1497392" y="4731658"/>
                  <a:pt x="1429656" y="4678436"/>
                  <a:pt x="1509486" y="4731657"/>
                </a:cubicBezTo>
                <a:cubicBezTo>
                  <a:pt x="1524000" y="4760685"/>
                  <a:pt x="1531467" y="4794485"/>
                  <a:pt x="1553029" y="4818742"/>
                </a:cubicBezTo>
                <a:cubicBezTo>
                  <a:pt x="1571771" y="4839827"/>
                  <a:pt x="1604369" y="4843708"/>
                  <a:pt x="1625600" y="4862285"/>
                </a:cubicBezTo>
                <a:cubicBezTo>
                  <a:pt x="1643805" y="4878215"/>
                  <a:pt x="1650938" y="4904413"/>
                  <a:pt x="1669143" y="4920342"/>
                </a:cubicBezTo>
                <a:cubicBezTo>
                  <a:pt x="1690374" y="4938919"/>
                  <a:pt x="1718242" y="4948236"/>
                  <a:pt x="1741715" y="4963885"/>
                </a:cubicBezTo>
                <a:cubicBezTo>
                  <a:pt x="1761843" y="4977303"/>
                  <a:pt x="1781692" y="4991357"/>
                  <a:pt x="1799772" y="5007428"/>
                </a:cubicBezTo>
                <a:cubicBezTo>
                  <a:pt x="2005993" y="5190738"/>
                  <a:pt x="1734433" y="4955484"/>
                  <a:pt x="1930400" y="5181600"/>
                </a:cubicBezTo>
                <a:cubicBezTo>
                  <a:pt x="1982143" y="5241303"/>
                  <a:pt x="2044224" y="5297949"/>
                  <a:pt x="2119086" y="5326742"/>
                </a:cubicBezTo>
                <a:cubicBezTo>
                  <a:pt x="2161925" y="5343218"/>
                  <a:pt x="2206172" y="5355771"/>
                  <a:pt x="2249715" y="5370285"/>
                </a:cubicBezTo>
                <a:cubicBezTo>
                  <a:pt x="2298880" y="5403063"/>
                  <a:pt x="2297229" y="5409945"/>
                  <a:pt x="2365829" y="5413828"/>
                </a:cubicBezTo>
                <a:cubicBezTo>
                  <a:pt x="2597888" y="5426963"/>
                  <a:pt x="2830286" y="5433181"/>
                  <a:pt x="3062515" y="5442857"/>
                </a:cubicBezTo>
                <a:cubicBezTo>
                  <a:pt x="3319577" y="5471419"/>
                  <a:pt x="3268207" y="5473221"/>
                  <a:pt x="3672115" y="5428342"/>
                </a:cubicBezTo>
                <a:cubicBezTo>
                  <a:pt x="3689452" y="5426416"/>
                  <a:pt x="3700055" y="5407115"/>
                  <a:pt x="3715657" y="5399314"/>
                </a:cubicBezTo>
                <a:cubicBezTo>
                  <a:pt x="3729341" y="5392472"/>
                  <a:pt x="3744686" y="5389638"/>
                  <a:pt x="3759200" y="5384800"/>
                </a:cubicBezTo>
                <a:cubicBezTo>
                  <a:pt x="3797905" y="5355771"/>
                  <a:pt x="3834498" y="5323689"/>
                  <a:pt x="3875315" y="5297714"/>
                </a:cubicBezTo>
                <a:cubicBezTo>
                  <a:pt x="3888222" y="5289500"/>
                  <a:pt x="3904795" y="5289227"/>
                  <a:pt x="3918857" y="5283200"/>
                </a:cubicBezTo>
                <a:cubicBezTo>
                  <a:pt x="3938744" y="5274677"/>
                  <a:pt x="3957562" y="5263847"/>
                  <a:pt x="3976915" y="5254171"/>
                </a:cubicBezTo>
                <a:cubicBezTo>
                  <a:pt x="3986591" y="5239657"/>
                  <a:pt x="3994591" y="5223872"/>
                  <a:pt x="4005943" y="5210628"/>
                </a:cubicBezTo>
                <a:cubicBezTo>
                  <a:pt x="4023754" y="5189848"/>
                  <a:pt x="4050709" y="5176495"/>
                  <a:pt x="4064000" y="5152571"/>
                </a:cubicBezTo>
                <a:cubicBezTo>
                  <a:pt x="4075981" y="5131006"/>
                  <a:pt x="4072532" y="5103933"/>
                  <a:pt x="4078515" y="5080000"/>
                </a:cubicBezTo>
                <a:cubicBezTo>
                  <a:pt x="4107413" y="4964407"/>
                  <a:pt x="4095733" y="4998084"/>
                  <a:pt x="4151086" y="4905828"/>
                </a:cubicBezTo>
                <a:cubicBezTo>
                  <a:pt x="4160762" y="4818742"/>
                  <a:pt x="4169877" y="4731592"/>
                  <a:pt x="4180115" y="4644571"/>
                </a:cubicBezTo>
                <a:cubicBezTo>
                  <a:pt x="4189230" y="4567093"/>
                  <a:pt x="4205803" y="4490283"/>
                  <a:pt x="4209143" y="4412342"/>
                </a:cubicBezTo>
                <a:cubicBezTo>
                  <a:pt x="4252730" y="3395302"/>
                  <a:pt x="4182978" y="3913309"/>
                  <a:pt x="4238172" y="3526971"/>
                </a:cubicBezTo>
                <a:cubicBezTo>
                  <a:pt x="4243010" y="3435047"/>
                  <a:pt x="4245626" y="3342980"/>
                  <a:pt x="4252686" y="3251200"/>
                </a:cubicBezTo>
                <a:cubicBezTo>
                  <a:pt x="4260144" y="3154242"/>
                  <a:pt x="4278678" y="3058111"/>
                  <a:pt x="4281715" y="2960914"/>
                </a:cubicBezTo>
                <a:cubicBezTo>
                  <a:pt x="4293201" y="2593366"/>
                  <a:pt x="4287680" y="2225456"/>
                  <a:pt x="4296229" y="1857828"/>
                </a:cubicBezTo>
                <a:cubicBezTo>
                  <a:pt x="4297359" y="1809219"/>
                  <a:pt x="4301207" y="1760363"/>
                  <a:pt x="4310743" y="1712685"/>
                </a:cubicBezTo>
                <a:cubicBezTo>
                  <a:pt x="4315853" y="1687137"/>
                  <a:pt x="4330096" y="1664304"/>
                  <a:pt x="4339772" y="1640114"/>
                </a:cubicBezTo>
                <a:cubicBezTo>
                  <a:pt x="4344610" y="1582057"/>
                  <a:pt x="4354286" y="1524201"/>
                  <a:pt x="4354286" y="1465942"/>
                </a:cubicBezTo>
                <a:cubicBezTo>
                  <a:pt x="4354286" y="1271520"/>
                  <a:pt x="4379142" y="824008"/>
                  <a:pt x="4296229" y="566057"/>
                </a:cubicBezTo>
                <a:cubicBezTo>
                  <a:pt x="4246884" y="412539"/>
                  <a:pt x="4187892" y="351630"/>
                  <a:pt x="4107543" y="217714"/>
                </a:cubicBezTo>
                <a:cubicBezTo>
                  <a:pt x="4021810" y="74825"/>
                  <a:pt x="4170721" y="266377"/>
                  <a:pt x="3976915" y="72571"/>
                </a:cubicBezTo>
                <a:cubicBezTo>
                  <a:pt x="3964580" y="60236"/>
                  <a:pt x="3961508" y="39925"/>
                  <a:pt x="3947886" y="29028"/>
                </a:cubicBezTo>
                <a:cubicBezTo>
                  <a:pt x="3933009" y="17127"/>
                  <a:pt x="3835386" y="723"/>
                  <a:pt x="3831772" y="0"/>
                </a:cubicBezTo>
                <a:lnTo>
                  <a:pt x="3236686" y="14514"/>
                </a:lnTo>
                <a:cubicBezTo>
                  <a:pt x="3188101" y="16419"/>
                  <a:pt x="3139851" y="23507"/>
                  <a:pt x="3091543" y="29028"/>
                </a:cubicBezTo>
                <a:lnTo>
                  <a:pt x="2728686" y="72571"/>
                </a:lnTo>
                <a:cubicBezTo>
                  <a:pt x="2272629" y="134201"/>
                  <a:pt x="2851179" y="64251"/>
                  <a:pt x="2365829" y="145142"/>
                </a:cubicBezTo>
                <a:cubicBezTo>
                  <a:pt x="2313118" y="153927"/>
                  <a:pt x="2259391" y="154819"/>
                  <a:pt x="2206172" y="159657"/>
                </a:cubicBezTo>
                <a:cubicBezTo>
                  <a:pt x="2177143" y="174171"/>
                  <a:pt x="2149045" y="190717"/>
                  <a:pt x="2119086" y="203200"/>
                </a:cubicBezTo>
                <a:cubicBezTo>
                  <a:pt x="2090841" y="214969"/>
                  <a:pt x="2032000" y="232228"/>
                  <a:pt x="2032000" y="232228"/>
                </a:cubicBezTo>
                <a:cubicBezTo>
                  <a:pt x="2017486" y="241904"/>
                  <a:pt x="2004059" y="253456"/>
                  <a:pt x="1988457" y="261257"/>
                </a:cubicBezTo>
                <a:cubicBezTo>
                  <a:pt x="1974773" y="268099"/>
                  <a:pt x="1960060" y="273607"/>
                  <a:pt x="1944915" y="275771"/>
                </a:cubicBezTo>
                <a:cubicBezTo>
                  <a:pt x="1858174" y="288163"/>
                  <a:pt x="1770602" y="293932"/>
                  <a:pt x="1683657" y="304800"/>
                </a:cubicBezTo>
                <a:cubicBezTo>
                  <a:pt x="1654456" y="308450"/>
                  <a:pt x="1625600" y="314476"/>
                  <a:pt x="1596572" y="319314"/>
                </a:cubicBezTo>
                <a:cubicBezTo>
                  <a:pt x="1572381" y="328990"/>
                  <a:pt x="1549276" y="342023"/>
                  <a:pt x="1524000" y="348342"/>
                </a:cubicBezTo>
                <a:cubicBezTo>
                  <a:pt x="1425380" y="372997"/>
                  <a:pt x="1320455" y="389523"/>
                  <a:pt x="1219200" y="406400"/>
                </a:cubicBezTo>
                <a:cubicBezTo>
                  <a:pt x="1195010" y="420914"/>
                  <a:pt x="1170359" y="434687"/>
                  <a:pt x="1146629" y="449942"/>
                </a:cubicBezTo>
                <a:cubicBezTo>
                  <a:pt x="1102608" y="478241"/>
                  <a:pt x="1016000" y="537028"/>
                  <a:pt x="1016000" y="537028"/>
                </a:cubicBezTo>
                <a:cubicBezTo>
                  <a:pt x="1001486" y="556380"/>
                  <a:pt x="989562" y="577980"/>
                  <a:pt x="972457" y="595085"/>
                </a:cubicBezTo>
                <a:cubicBezTo>
                  <a:pt x="960122" y="607420"/>
                  <a:pt x="939812" y="610493"/>
                  <a:pt x="928915" y="624114"/>
                </a:cubicBezTo>
                <a:cubicBezTo>
                  <a:pt x="919358" y="636061"/>
                  <a:pt x="925218" y="656839"/>
                  <a:pt x="914400" y="667657"/>
                </a:cubicBezTo>
                <a:cubicBezTo>
                  <a:pt x="899101" y="682956"/>
                  <a:pt x="875257" y="686177"/>
                  <a:pt x="856343" y="696685"/>
                </a:cubicBezTo>
                <a:cubicBezTo>
                  <a:pt x="750901" y="755264"/>
                  <a:pt x="821681" y="732646"/>
                  <a:pt x="711200" y="754742"/>
                </a:cubicBezTo>
                <a:cubicBezTo>
                  <a:pt x="568697" y="840244"/>
                  <a:pt x="688271" y="754416"/>
                  <a:pt x="609600" y="841828"/>
                </a:cubicBezTo>
                <a:cubicBezTo>
                  <a:pt x="577560" y="877428"/>
                  <a:pt x="534567" y="903577"/>
                  <a:pt x="508000" y="943428"/>
                </a:cubicBezTo>
                <a:cubicBezTo>
                  <a:pt x="361260" y="1163540"/>
                  <a:pt x="520091" y="937627"/>
                  <a:pt x="406400" y="1074057"/>
                </a:cubicBezTo>
                <a:cubicBezTo>
                  <a:pt x="395233" y="1087458"/>
                  <a:pt x="390554" y="1106175"/>
                  <a:pt x="377372" y="1117600"/>
                </a:cubicBezTo>
                <a:cubicBezTo>
                  <a:pt x="317408" y="1169569"/>
                  <a:pt x="244795" y="1206633"/>
                  <a:pt x="188686" y="1262742"/>
                </a:cubicBezTo>
                <a:lnTo>
                  <a:pt x="58057" y="1393371"/>
                </a:lnTo>
                <a:cubicBezTo>
                  <a:pt x="53219" y="1417561"/>
                  <a:pt x="47599" y="1441608"/>
                  <a:pt x="43543" y="1465942"/>
                </a:cubicBezTo>
                <a:cubicBezTo>
                  <a:pt x="37919" y="1499687"/>
                  <a:pt x="37326" y="1534353"/>
                  <a:pt x="29029" y="1567542"/>
                </a:cubicBezTo>
                <a:cubicBezTo>
                  <a:pt x="22710" y="1592818"/>
                  <a:pt x="9676" y="1615923"/>
                  <a:pt x="0" y="1640114"/>
                </a:cubicBezTo>
                <a:cubicBezTo>
                  <a:pt x="4838" y="1761066"/>
                  <a:pt x="6186" y="1882209"/>
                  <a:pt x="14515" y="2002971"/>
                </a:cubicBezTo>
                <a:cubicBezTo>
                  <a:pt x="15887" y="2022872"/>
                  <a:pt x="20927" y="2042799"/>
                  <a:pt x="29029" y="2061028"/>
                </a:cubicBezTo>
                <a:cubicBezTo>
                  <a:pt x="40486" y="2086807"/>
                  <a:pt x="58058" y="2109409"/>
                  <a:pt x="72572" y="2133600"/>
                </a:cubicBezTo>
                <a:cubicBezTo>
                  <a:pt x="77222" y="2152199"/>
                  <a:pt x="91190" y="2214379"/>
                  <a:pt x="101600" y="2235200"/>
                </a:cubicBezTo>
                <a:cubicBezTo>
                  <a:pt x="109401" y="2250802"/>
                  <a:pt x="121384" y="2263950"/>
                  <a:pt x="130629" y="2278742"/>
                </a:cubicBezTo>
                <a:cubicBezTo>
                  <a:pt x="145581" y="2302665"/>
                  <a:pt x="154224" y="2331366"/>
                  <a:pt x="174172" y="2351314"/>
                </a:cubicBezTo>
                <a:cubicBezTo>
                  <a:pt x="189471" y="2366613"/>
                  <a:pt x="213179" y="2370084"/>
                  <a:pt x="232229" y="2380342"/>
                </a:cubicBezTo>
                <a:cubicBezTo>
                  <a:pt x="276086" y="2403958"/>
                  <a:pt x="316309" y="2435181"/>
                  <a:pt x="362857" y="2452914"/>
                </a:cubicBezTo>
                <a:cubicBezTo>
                  <a:pt x="569072" y="2531473"/>
                  <a:pt x="805294" y="2504586"/>
                  <a:pt x="1016000" y="2510971"/>
                </a:cubicBezTo>
                <a:cubicBezTo>
                  <a:pt x="1030514" y="2520647"/>
                  <a:pt x="1046298" y="2528647"/>
                  <a:pt x="1059543" y="2540000"/>
                </a:cubicBezTo>
                <a:cubicBezTo>
                  <a:pt x="1080323" y="2557811"/>
                  <a:pt x="1096820" y="2580246"/>
                  <a:pt x="1117600" y="2598057"/>
                </a:cubicBezTo>
                <a:cubicBezTo>
                  <a:pt x="1150109" y="2625922"/>
                  <a:pt x="1208609" y="2653382"/>
                  <a:pt x="1248229" y="2656114"/>
                </a:cubicBezTo>
                <a:lnTo>
                  <a:pt x="1669143" y="2685142"/>
                </a:lnTo>
                <a:cubicBezTo>
                  <a:pt x="1787930" y="2724740"/>
                  <a:pt x="1688979" y="2695890"/>
                  <a:pt x="1944915" y="2714171"/>
                </a:cubicBezTo>
                <a:cubicBezTo>
                  <a:pt x="2370795" y="2744590"/>
                  <a:pt x="1802028" y="2718776"/>
                  <a:pt x="2583543" y="2743200"/>
                </a:cubicBezTo>
                <a:cubicBezTo>
                  <a:pt x="2593219" y="2772228"/>
                  <a:pt x="2613356" y="2799696"/>
                  <a:pt x="2612572" y="2830285"/>
                </a:cubicBezTo>
                <a:cubicBezTo>
                  <a:pt x="2607734" y="3018971"/>
                  <a:pt x="2616384" y="3208486"/>
                  <a:pt x="2598057" y="3396342"/>
                </a:cubicBezTo>
                <a:cubicBezTo>
                  <a:pt x="2596363" y="3413703"/>
                  <a:pt x="2571920" y="3424211"/>
                  <a:pt x="2554515" y="3425371"/>
                </a:cubicBezTo>
                <a:cubicBezTo>
                  <a:pt x="2351708" y="3438892"/>
                  <a:pt x="2148115" y="3435047"/>
                  <a:pt x="1944915" y="3439885"/>
                </a:cubicBezTo>
                <a:cubicBezTo>
                  <a:pt x="1925562" y="3444723"/>
                  <a:pt x="1905192" y="3446542"/>
                  <a:pt x="1886857" y="3454400"/>
                </a:cubicBezTo>
                <a:cubicBezTo>
                  <a:pt x="1869756" y="3461729"/>
                  <a:pt x="1792689" y="3521663"/>
                  <a:pt x="1785257" y="3526971"/>
                </a:cubicBezTo>
                <a:cubicBezTo>
                  <a:pt x="1771062" y="3537110"/>
                  <a:pt x="1757317" y="3548199"/>
                  <a:pt x="1741715" y="3556000"/>
                </a:cubicBezTo>
                <a:cubicBezTo>
                  <a:pt x="1728031" y="3562842"/>
                  <a:pt x="1758648" y="3558419"/>
                  <a:pt x="1669143" y="35850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A6AB1E8-9993-43A1-A9B8-9164050E1A0D}"/>
              </a:ext>
            </a:extLst>
          </p:cNvPr>
          <p:cNvSpPr/>
          <p:nvPr/>
        </p:nvSpPr>
        <p:spPr>
          <a:xfrm>
            <a:off x="3598322" y="1469585"/>
            <a:ext cx="441979" cy="419100"/>
          </a:xfrm>
          <a:custGeom>
            <a:avLst/>
            <a:gdLst>
              <a:gd name="connsiteX0" fmla="*/ 137179 w 441979"/>
              <a:gd name="connsiteY0" fmla="*/ 251460 h 419100"/>
              <a:gd name="connsiteX1" fmla="*/ 289579 w 441979"/>
              <a:gd name="connsiteY1" fmla="*/ 304800 h 419100"/>
              <a:gd name="connsiteX2" fmla="*/ 320059 w 441979"/>
              <a:gd name="connsiteY2" fmla="*/ 259080 h 419100"/>
              <a:gd name="connsiteX3" fmla="*/ 335299 w 441979"/>
              <a:gd name="connsiteY3" fmla="*/ 236220 h 419100"/>
              <a:gd name="connsiteX4" fmla="*/ 297199 w 441979"/>
              <a:gd name="connsiteY4" fmla="*/ 106680 h 419100"/>
              <a:gd name="connsiteX5" fmla="*/ 259099 w 441979"/>
              <a:gd name="connsiteY5" fmla="*/ 91440 h 419100"/>
              <a:gd name="connsiteX6" fmla="*/ 114319 w 441979"/>
              <a:gd name="connsiteY6" fmla="*/ 129540 h 419100"/>
              <a:gd name="connsiteX7" fmla="*/ 99079 w 441979"/>
              <a:gd name="connsiteY7" fmla="*/ 152400 h 419100"/>
              <a:gd name="connsiteX8" fmla="*/ 106699 w 441979"/>
              <a:gd name="connsiteY8" fmla="*/ 213360 h 419100"/>
              <a:gd name="connsiteX9" fmla="*/ 83839 w 441979"/>
              <a:gd name="connsiteY9" fmla="*/ 228600 h 419100"/>
              <a:gd name="connsiteX10" fmla="*/ 30499 w 441979"/>
              <a:gd name="connsiteY10" fmla="*/ 220980 h 419100"/>
              <a:gd name="connsiteX11" fmla="*/ 53359 w 441979"/>
              <a:gd name="connsiteY11" fmla="*/ 121920 h 419100"/>
              <a:gd name="connsiteX12" fmla="*/ 76219 w 441979"/>
              <a:gd name="connsiteY12" fmla="*/ 99060 h 419100"/>
              <a:gd name="connsiteX13" fmla="*/ 83839 w 441979"/>
              <a:gd name="connsiteY13" fmla="*/ 68580 h 419100"/>
              <a:gd name="connsiteX14" fmla="*/ 137179 w 441979"/>
              <a:gd name="connsiteY14" fmla="*/ 7620 h 419100"/>
              <a:gd name="connsiteX15" fmla="*/ 160039 w 441979"/>
              <a:gd name="connsiteY15" fmla="*/ 0 h 419100"/>
              <a:gd name="connsiteX16" fmla="*/ 320059 w 441979"/>
              <a:gd name="connsiteY16" fmla="*/ 7620 h 419100"/>
              <a:gd name="connsiteX17" fmla="*/ 342919 w 441979"/>
              <a:gd name="connsiteY17" fmla="*/ 15240 h 419100"/>
              <a:gd name="connsiteX18" fmla="*/ 365779 w 441979"/>
              <a:gd name="connsiteY18" fmla="*/ 38100 h 419100"/>
              <a:gd name="connsiteX19" fmla="*/ 388639 w 441979"/>
              <a:gd name="connsiteY19" fmla="*/ 53340 h 419100"/>
              <a:gd name="connsiteX20" fmla="*/ 403879 w 441979"/>
              <a:gd name="connsiteY20" fmla="*/ 76200 h 419100"/>
              <a:gd name="connsiteX21" fmla="*/ 411499 w 441979"/>
              <a:gd name="connsiteY21" fmla="*/ 99060 h 419100"/>
              <a:gd name="connsiteX22" fmla="*/ 441979 w 441979"/>
              <a:gd name="connsiteY22" fmla="*/ 144780 h 419100"/>
              <a:gd name="connsiteX23" fmla="*/ 434359 w 441979"/>
              <a:gd name="connsiteY23" fmla="*/ 312420 h 419100"/>
              <a:gd name="connsiteX24" fmla="*/ 373399 w 441979"/>
              <a:gd name="connsiteY24" fmla="*/ 358140 h 419100"/>
              <a:gd name="connsiteX25" fmla="*/ 289579 w 441979"/>
              <a:gd name="connsiteY25" fmla="*/ 419100 h 419100"/>
              <a:gd name="connsiteX26" fmla="*/ 198139 w 441979"/>
              <a:gd name="connsiteY26" fmla="*/ 396240 h 419100"/>
              <a:gd name="connsiteX27" fmla="*/ 175279 w 441979"/>
              <a:gd name="connsiteY27" fmla="*/ 388620 h 419100"/>
              <a:gd name="connsiteX28" fmla="*/ 152419 w 441979"/>
              <a:gd name="connsiteY28" fmla="*/ 373380 h 419100"/>
              <a:gd name="connsiteX29" fmla="*/ 68599 w 441979"/>
              <a:gd name="connsiteY29" fmla="*/ 350520 h 419100"/>
              <a:gd name="connsiteX30" fmla="*/ 15259 w 441979"/>
              <a:gd name="connsiteY30" fmla="*/ 312420 h 419100"/>
              <a:gd name="connsiteX31" fmla="*/ 7639 w 441979"/>
              <a:gd name="connsiteY31" fmla="*/ 243840 h 419100"/>
              <a:gd name="connsiteX32" fmla="*/ 22879 w 441979"/>
              <a:gd name="connsiteY32" fmla="*/ 23622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41979" h="419100">
                <a:moveTo>
                  <a:pt x="137179" y="251460"/>
                </a:moveTo>
                <a:cubicBezTo>
                  <a:pt x="202824" y="349928"/>
                  <a:pt x="155701" y="323925"/>
                  <a:pt x="289579" y="304800"/>
                </a:cubicBezTo>
                <a:lnTo>
                  <a:pt x="320059" y="259080"/>
                </a:lnTo>
                <a:lnTo>
                  <a:pt x="335299" y="236220"/>
                </a:lnTo>
                <a:cubicBezTo>
                  <a:pt x="327998" y="185111"/>
                  <a:pt x="342620" y="135068"/>
                  <a:pt x="297199" y="106680"/>
                </a:cubicBezTo>
                <a:cubicBezTo>
                  <a:pt x="285600" y="99431"/>
                  <a:pt x="271799" y="96520"/>
                  <a:pt x="259099" y="91440"/>
                </a:cubicBezTo>
                <a:cubicBezTo>
                  <a:pt x="132062" y="99380"/>
                  <a:pt x="159253" y="66632"/>
                  <a:pt x="114319" y="129540"/>
                </a:cubicBezTo>
                <a:cubicBezTo>
                  <a:pt x="108996" y="136992"/>
                  <a:pt x="104159" y="144780"/>
                  <a:pt x="99079" y="152400"/>
                </a:cubicBezTo>
                <a:cubicBezTo>
                  <a:pt x="101619" y="172720"/>
                  <a:pt x="110715" y="193280"/>
                  <a:pt x="106699" y="213360"/>
                </a:cubicBezTo>
                <a:cubicBezTo>
                  <a:pt x="104903" y="222340"/>
                  <a:pt x="92952" y="227689"/>
                  <a:pt x="83839" y="228600"/>
                </a:cubicBezTo>
                <a:cubicBezTo>
                  <a:pt x="65968" y="230387"/>
                  <a:pt x="48279" y="223520"/>
                  <a:pt x="30499" y="220980"/>
                </a:cubicBezTo>
                <a:cubicBezTo>
                  <a:pt x="36237" y="163604"/>
                  <a:pt x="24962" y="155997"/>
                  <a:pt x="53359" y="121920"/>
                </a:cubicBezTo>
                <a:cubicBezTo>
                  <a:pt x="60258" y="113641"/>
                  <a:pt x="68599" y="106680"/>
                  <a:pt x="76219" y="99060"/>
                </a:cubicBezTo>
                <a:cubicBezTo>
                  <a:pt x="78759" y="88900"/>
                  <a:pt x="79155" y="77947"/>
                  <a:pt x="83839" y="68580"/>
                </a:cubicBezTo>
                <a:cubicBezTo>
                  <a:pt x="99079" y="38100"/>
                  <a:pt x="109239" y="21590"/>
                  <a:pt x="137179" y="7620"/>
                </a:cubicBezTo>
                <a:cubicBezTo>
                  <a:pt x="144363" y="4028"/>
                  <a:pt x="152419" y="2540"/>
                  <a:pt x="160039" y="0"/>
                </a:cubicBezTo>
                <a:cubicBezTo>
                  <a:pt x="213379" y="2540"/>
                  <a:pt x="266843" y="3185"/>
                  <a:pt x="320059" y="7620"/>
                </a:cubicBezTo>
                <a:cubicBezTo>
                  <a:pt x="328063" y="8287"/>
                  <a:pt x="336236" y="10785"/>
                  <a:pt x="342919" y="15240"/>
                </a:cubicBezTo>
                <a:cubicBezTo>
                  <a:pt x="351885" y="21218"/>
                  <a:pt x="357500" y="31201"/>
                  <a:pt x="365779" y="38100"/>
                </a:cubicBezTo>
                <a:cubicBezTo>
                  <a:pt x="372814" y="43963"/>
                  <a:pt x="381019" y="48260"/>
                  <a:pt x="388639" y="53340"/>
                </a:cubicBezTo>
                <a:cubicBezTo>
                  <a:pt x="393719" y="60960"/>
                  <a:pt x="399783" y="68009"/>
                  <a:pt x="403879" y="76200"/>
                </a:cubicBezTo>
                <a:cubicBezTo>
                  <a:pt x="407471" y="83384"/>
                  <a:pt x="407598" y="92039"/>
                  <a:pt x="411499" y="99060"/>
                </a:cubicBezTo>
                <a:cubicBezTo>
                  <a:pt x="420394" y="115071"/>
                  <a:pt x="441979" y="144780"/>
                  <a:pt x="441979" y="144780"/>
                </a:cubicBezTo>
                <a:cubicBezTo>
                  <a:pt x="439439" y="200660"/>
                  <a:pt x="443197" y="257185"/>
                  <a:pt x="434359" y="312420"/>
                </a:cubicBezTo>
                <a:cubicBezTo>
                  <a:pt x="431850" y="328104"/>
                  <a:pt x="378377" y="353992"/>
                  <a:pt x="373399" y="358140"/>
                </a:cubicBezTo>
                <a:cubicBezTo>
                  <a:pt x="295298" y="423224"/>
                  <a:pt x="351682" y="403574"/>
                  <a:pt x="289579" y="419100"/>
                </a:cubicBezTo>
                <a:lnTo>
                  <a:pt x="198139" y="396240"/>
                </a:lnTo>
                <a:cubicBezTo>
                  <a:pt x="190378" y="394170"/>
                  <a:pt x="182463" y="392212"/>
                  <a:pt x="175279" y="388620"/>
                </a:cubicBezTo>
                <a:cubicBezTo>
                  <a:pt x="167088" y="384524"/>
                  <a:pt x="160994" y="376596"/>
                  <a:pt x="152419" y="373380"/>
                </a:cubicBezTo>
                <a:cubicBezTo>
                  <a:pt x="119703" y="361111"/>
                  <a:pt x="100390" y="371714"/>
                  <a:pt x="68599" y="350520"/>
                </a:cubicBezTo>
                <a:cubicBezTo>
                  <a:pt x="35172" y="328235"/>
                  <a:pt x="53065" y="340775"/>
                  <a:pt x="15259" y="312420"/>
                </a:cubicBezTo>
                <a:cubicBezTo>
                  <a:pt x="7248" y="288388"/>
                  <a:pt x="-9946" y="267286"/>
                  <a:pt x="7639" y="243840"/>
                </a:cubicBezTo>
                <a:cubicBezTo>
                  <a:pt x="11047" y="239296"/>
                  <a:pt x="17799" y="238760"/>
                  <a:pt x="22879" y="2362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B1FFA0B-E10D-4BA8-A5E6-07D6166126B7}"/>
              </a:ext>
            </a:extLst>
          </p:cNvPr>
          <p:cNvSpPr/>
          <p:nvPr/>
        </p:nvSpPr>
        <p:spPr>
          <a:xfrm>
            <a:off x="3638222" y="1680360"/>
            <a:ext cx="76322" cy="46260"/>
          </a:xfrm>
          <a:custGeom>
            <a:avLst/>
            <a:gdLst>
              <a:gd name="connsiteX0" fmla="*/ 9647 w 76322"/>
              <a:gd name="connsiteY0" fmla="*/ 41638 h 46260"/>
              <a:gd name="connsiteX1" fmla="*/ 2503 w 76322"/>
              <a:gd name="connsiteY1" fmla="*/ 22588 h 46260"/>
              <a:gd name="connsiteX2" fmla="*/ 76322 w 76322"/>
              <a:gd name="connsiteY2" fmla="*/ 20207 h 46260"/>
              <a:gd name="connsiteX3" fmla="*/ 73941 w 76322"/>
              <a:gd name="connsiteY3" fmla="*/ 34495 h 46260"/>
              <a:gd name="connsiteX4" fmla="*/ 66797 w 76322"/>
              <a:gd name="connsiteY4" fmla="*/ 39257 h 46260"/>
              <a:gd name="connsiteX5" fmla="*/ 40603 w 76322"/>
              <a:gd name="connsiteY5" fmla="*/ 44020 h 46260"/>
              <a:gd name="connsiteX6" fmla="*/ 9647 w 76322"/>
              <a:gd name="connsiteY6" fmla="*/ 41638 h 4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22" h="46260">
                <a:moveTo>
                  <a:pt x="9647" y="41638"/>
                </a:moveTo>
                <a:cubicBezTo>
                  <a:pt x="3297" y="38066"/>
                  <a:pt x="4250" y="29141"/>
                  <a:pt x="2503" y="22588"/>
                </a:cubicBezTo>
                <a:cubicBezTo>
                  <a:pt x="-9039" y="-20695"/>
                  <a:pt x="19963" y="9640"/>
                  <a:pt x="76322" y="20207"/>
                </a:cubicBezTo>
                <a:cubicBezTo>
                  <a:pt x="75528" y="24970"/>
                  <a:pt x="76100" y="30176"/>
                  <a:pt x="73941" y="34495"/>
                </a:cubicBezTo>
                <a:cubicBezTo>
                  <a:pt x="72661" y="37055"/>
                  <a:pt x="69428" y="38130"/>
                  <a:pt x="66797" y="39257"/>
                </a:cubicBezTo>
                <a:cubicBezTo>
                  <a:pt x="61185" y="41662"/>
                  <a:pt x="44462" y="43469"/>
                  <a:pt x="40603" y="44020"/>
                </a:cubicBezTo>
                <a:cubicBezTo>
                  <a:pt x="26682" y="48660"/>
                  <a:pt x="15997" y="45210"/>
                  <a:pt x="9647" y="416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6060E5-7B52-480B-B6B0-A4456B0781D8}"/>
              </a:ext>
            </a:extLst>
          </p:cNvPr>
          <p:cNvSpPr txBox="1">
            <a:spLocks/>
          </p:cNvSpPr>
          <p:nvPr/>
        </p:nvSpPr>
        <p:spPr>
          <a:xfrm>
            <a:off x="8595360" y="1557338"/>
            <a:ext cx="2987041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know about the two fractions shown?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would each fraction be located on the number line? What decisions did you make for each fraction?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does this help to compare the fractions?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04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1" grpId="0" animBg="1"/>
      <p:bldP spid="12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A911-1A35-48AE-8C56-ADD53976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6F-3 Compare fractions with different denominators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B6CE83E-8AEC-41E1-AD3C-6C68782AF2FE}"/>
              </a:ext>
            </a:extLst>
          </p:cNvPr>
          <p:cNvSpPr txBox="1"/>
          <p:nvPr/>
        </p:nvSpPr>
        <p:spPr>
          <a:xfrm>
            <a:off x="10300729" y="2882223"/>
            <a:ext cx="1209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56EC0F8-58D7-4B40-B916-0ED23A6EBF8A}"/>
              </a:ext>
            </a:extLst>
          </p:cNvPr>
          <p:cNvSpPr txBox="1"/>
          <p:nvPr/>
        </p:nvSpPr>
        <p:spPr>
          <a:xfrm>
            <a:off x="3026759" y="2882223"/>
            <a:ext cx="957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9A6BFD3-1F31-4507-974D-7E361D129998}"/>
              </a:ext>
            </a:extLst>
          </p:cNvPr>
          <p:cNvCxnSpPr>
            <a:cxnSpLocks/>
          </p:cNvCxnSpPr>
          <p:nvPr/>
        </p:nvCxnSpPr>
        <p:spPr>
          <a:xfrm>
            <a:off x="3505542" y="2836107"/>
            <a:ext cx="74052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00CD7AF-DAFB-4FBC-AEFC-449A885C346F}"/>
              </a:ext>
            </a:extLst>
          </p:cNvPr>
          <p:cNvCxnSpPr>
            <a:cxnSpLocks/>
          </p:cNvCxnSpPr>
          <p:nvPr/>
        </p:nvCxnSpPr>
        <p:spPr>
          <a:xfrm>
            <a:off x="3512686" y="2825046"/>
            <a:ext cx="0" cy="118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9ADDBBE-40BD-4DE9-B29B-0009FC188E26}"/>
              </a:ext>
            </a:extLst>
          </p:cNvPr>
          <p:cNvCxnSpPr/>
          <p:nvPr/>
        </p:nvCxnSpPr>
        <p:spPr>
          <a:xfrm>
            <a:off x="10906051" y="2823442"/>
            <a:ext cx="0" cy="118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00CD7AF-DAFB-4FBC-AEFC-449A885C346F}"/>
              </a:ext>
            </a:extLst>
          </p:cNvPr>
          <p:cNvCxnSpPr>
            <a:cxnSpLocks/>
          </p:cNvCxnSpPr>
          <p:nvPr/>
        </p:nvCxnSpPr>
        <p:spPr>
          <a:xfrm>
            <a:off x="7195338" y="2825046"/>
            <a:ext cx="0" cy="118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7037311" y="1158419"/>
            <a:ext cx="341760" cy="780571"/>
            <a:chOff x="1346584" y="3700393"/>
            <a:chExt cx="341760" cy="780571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A2A034D-3A0A-474A-98DD-25BCB34673BF}"/>
                </a:ext>
              </a:extLst>
            </p:cNvPr>
            <p:cNvSpPr txBox="1"/>
            <p:nvPr/>
          </p:nvSpPr>
          <p:spPr>
            <a:xfrm>
              <a:off x="1346584" y="3700393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E1F5F4B-2F96-438E-9632-B2DBCFA6712E}"/>
                </a:ext>
              </a:extLst>
            </p:cNvPr>
            <p:cNvSpPr txBox="1"/>
            <p:nvPr/>
          </p:nvSpPr>
          <p:spPr>
            <a:xfrm>
              <a:off x="1346584" y="4050077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B5C24A2-C5A7-4CA7-AF0C-5EB849ADDD1D}"/>
                </a:ext>
              </a:extLst>
            </p:cNvPr>
            <p:cNvCxnSpPr>
              <a:cxnSpLocks/>
            </p:cNvCxnSpPr>
            <p:nvPr/>
          </p:nvCxnSpPr>
          <p:spPr>
            <a:xfrm>
              <a:off x="1392415" y="4087542"/>
              <a:ext cx="2500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6969246" y="1155282"/>
            <a:ext cx="477887" cy="780571"/>
            <a:chOff x="1278520" y="3700393"/>
            <a:chExt cx="477887" cy="780571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A2A034D-3A0A-474A-98DD-25BCB34673BF}"/>
                </a:ext>
              </a:extLst>
            </p:cNvPr>
            <p:cNvSpPr txBox="1"/>
            <p:nvPr/>
          </p:nvSpPr>
          <p:spPr>
            <a:xfrm>
              <a:off x="1346584" y="3700393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E1F5F4B-2F96-438E-9632-B2DBCFA6712E}"/>
                </a:ext>
              </a:extLst>
            </p:cNvPr>
            <p:cNvSpPr txBox="1"/>
            <p:nvPr/>
          </p:nvSpPr>
          <p:spPr>
            <a:xfrm>
              <a:off x="1278520" y="4050077"/>
              <a:ext cx="4778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11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B5C24A2-C5A7-4CA7-AF0C-5EB849ADDD1D}"/>
                </a:ext>
              </a:extLst>
            </p:cNvPr>
            <p:cNvCxnSpPr>
              <a:cxnSpLocks/>
            </p:cNvCxnSpPr>
            <p:nvPr/>
          </p:nvCxnSpPr>
          <p:spPr>
            <a:xfrm>
              <a:off x="1392415" y="4087542"/>
              <a:ext cx="2500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3F96921-3734-4C97-A305-8F9B41438681}"/>
              </a:ext>
            </a:extLst>
          </p:cNvPr>
          <p:cNvCxnSpPr>
            <a:cxnSpLocks/>
          </p:cNvCxnSpPr>
          <p:nvPr/>
        </p:nvCxnSpPr>
        <p:spPr>
          <a:xfrm>
            <a:off x="9795442" y="2369625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AC2FBF-7968-43B4-B1EA-50CD1FD1B98C}"/>
              </a:ext>
            </a:extLst>
          </p:cNvPr>
          <p:cNvCxnSpPr>
            <a:cxnSpLocks/>
          </p:cNvCxnSpPr>
          <p:nvPr/>
        </p:nvCxnSpPr>
        <p:spPr>
          <a:xfrm>
            <a:off x="7940061" y="2369625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F74A72-A980-48E7-9269-71F07A10E8D5}"/>
              </a:ext>
            </a:extLst>
          </p:cNvPr>
          <p:cNvGrpSpPr/>
          <p:nvPr/>
        </p:nvGrpSpPr>
        <p:grpSpPr>
          <a:xfrm>
            <a:off x="1056893" y="2420817"/>
            <a:ext cx="504882" cy="898225"/>
            <a:chOff x="1292058" y="3613517"/>
            <a:chExt cx="504882" cy="89822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90550D-5435-4174-A1DB-F6DB452456FB}"/>
                </a:ext>
              </a:extLst>
            </p:cNvPr>
            <p:cNvSpPr txBox="1"/>
            <p:nvPr/>
          </p:nvSpPr>
          <p:spPr>
            <a:xfrm>
              <a:off x="1379120" y="361351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2C565F-D98D-4C4A-97E1-04A3647DDDEC}"/>
                </a:ext>
              </a:extLst>
            </p:cNvPr>
            <p:cNvSpPr txBox="1"/>
            <p:nvPr/>
          </p:nvSpPr>
          <p:spPr>
            <a:xfrm>
              <a:off x="1292058" y="4050077"/>
              <a:ext cx="504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11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700E6FA-BCED-4DCF-8101-6EE5B28E441E}"/>
                </a:ext>
              </a:extLst>
            </p:cNvPr>
            <p:cNvCxnSpPr>
              <a:cxnSpLocks/>
            </p:cNvCxnSpPr>
            <p:nvPr/>
          </p:nvCxnSpPr>
          <p:spPr>
            <a:xfrm>
              <a:off x="1392415" y="4074291"/>
              <a:ext cx="32959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BD98755-B91A-4865-B50E-5B43035778E5}"/>
              </a:ext>
            </a:extLst>
          </p:cNvPr>
          <p:cNvSpPr txBox="1"/>
          <p:nvPr/>
        </p:nvSpPr>
        <p:spPr>
          <a:xfrm>
            <a:off x="1600231" y="260245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&lt;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524E68-D040-4387-BD62-AA92D79393D1}"/>
              </a:ext>
            </a:extLst>
          </p:cNvPr>
          <p:cNvGrpSpPr/>
          <p:nvPr/>
        </p:nvGrpSpPr>
        <p:grpSpPr>
          <a:xfrm>
            <a:off x="2047307" y="2444595"/>
            <a:ext cx="373580" cy="874447"/>
            <a:chOff x="1346584" y="3637295"/>
            <a:chExt cx="373580" cy="8744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133D12-BC85-45A6-9524-95F7795180D9}"/>
                </a:ext>
              </a:extLst>
            </p:cNvPr>
            <p:cNvSpPr txBox="1"/>
            <p:nvPr/>
          </p:nvSpPr>
          <p:spPr>
            <a:xfrm>
              <a:off x="1363976" y="363729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2E036D-B9EA-41AF-B30D-45EF6B5609E0}"/>
                </a:ext>
              </a:extLst>
            </p:cNvPr>
            <p:cNvSpPr txBox="1"/>
            <p:nvPr/>
          </p:nvSpPr>
          <p:spPr>
            <a:xfrm>
              <a:off x="1346584" y="405007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B58346-888F-488C-941D-1B3783AFDA30}"/>
                </a:ext>
              </a:extLst>
            </p:cNvPr>
            <p:cNvCxnSpPr>
              <a:cxnSpLocks/>
            </p:cNvCxnSpPr>
            <p:nvPr/>
          </p:nvCxnSpPr>
          <p:spPr>
            <a:xfrm>
              <a:off x="1383581" y="4074291"/>
              <a:ext cx="32959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66EFAE7F-7BDB-4F79-B72F-DFD1BD31EB76}"/>
              </a:ext>
            </a:extLst>
          </p:cNvPr>
          <p:cNvSpPr/>
          <p:nvPr/>
        </p:nvSpPr>
        <p:spPr bwMode="auto">
          <a:xfrm>
            <a:off x="1552297" y="2669373"/>
            <a:ext cx="450937" cy="450937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0F12ACCD-37B6-4098-9A40-B18413F3EE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889" y="3438077"/>
                <a:ext cx="9048750" cy="1330321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Where would each fraction be positioned on the number line? What did you consider for each fraction? How does this help to compare the two fractions?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Which fractions does drawing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help to position on the number line? Why?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How does comparing the relative size of the numerator to the denominator of each fraction help to consider its size?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0F12ACCD-37B6-4098-9A40-B18413F3E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9" y="3438077"/>
                <a:ext cx="9048750" cy="1330321"/>
              </a:xfrm>
              <a:prstGeom prst="rect">
                <a:avLst/>
              </a:prstGeom>
              <a:blipFill>
                <a:blip r:embed="rId4"/>
                <a:stretch>
                  <a:fillRect l="-606" t="-459" r="-673" b="-848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9">
                <a:extLst>
                  <a:ext uri="{FF2B5EF4-FFF2-40B4-BE49-F238E27FC236}">
                    <a16:creationId xmlns:a16="http://schemas.microsoft.com/office/drawing/2014/main" id="{F1E9F5B0-F867-44AD-9E20-F2E1DC141246}"/>
                  </a:ext>
                </a:extLst>
              </p:cNvPr>
              <p:cNvSpPr txBox="1"/>
              <p:nvPr/>
            </p:nvSpPr>
            <p:spPr>
              <a:xfrm>
                <a:off x="1812789" y="5952950"/>
                <a:ext cx="8442291" cy="533929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 is a larger part of 6 than 7 is of 11, which means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is greater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19">
                <a:extLst>
                  <a:ext uri="{FF2B5EF4-FFF2-40B4-BE49-F238E27FC236}">
                    <a16:creationId xmlns:a16="http://schemas.microsoft.com/office/drawing/2014/main" id="{F1E9F5B0-F867-44AD-9E20-F2E1DC141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789" y="5952950"/>
                <a:ext cx="8442291" cy="533929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5465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0.02474 -4.07407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-4.07407E-6 L 0.01927 -4.07407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-4.07407E-6 L -2.08333E-6 -4.07407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6002 0.0701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-0.02474 -4.07407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-4.07407E-6 L 0.01927 -4.07407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-4.07407E-6 L 4.58333E-6 -4.07407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21224 0.0634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34853-CDC0-4085-B9FE-29574B4E3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6F-3 Compare fractions with different denominators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2E2AE6-66AD-4D8E-B9D9-6875D77BFB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359" y="1684875"/>
            <a:ext cx="6135088" cy="196040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1BE3090-71FE-41B1-8CA4-4D9CCF5DABC1}"/>
              </a:ext>
            </a:extLst>
          </p:cNvPr>
          <p:cNvGrpSpPr/>
          <p:nvPr/>
        </p:nvGrpSpPr>
        <p:grpSpPr>
          <a:xfrm>
            <a:off x="2483434" y="4118941"/>
            <a:ext cx="1703255" cy="1084838"/>
            <a:chOff x="7105650" y="4577665"/>
            <a:chExt cx="1703255" cy="108483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061ADD-EB66-443D-9E12-6F879555E1CB}"/>
                </a:ext>
              </a:extLst>
            </p:cNvPr>
            <p:cNvSpPr/>
            <p:nvPr/>
          </p:nvSpPr>
          <p:spPr bwMode="auto">
            <a:xfrm>
              <a:off x="7105650" y="4577665"/>
              <a:ext cx="1703255" cy="10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3AF4191-AB22-4BF6-A2B0-88355ADF203D}"/>
                </a:ext>
              </a:extLst>
            </p:cNvPr>
            <p:cNvGrpSpPr/>
            <p:nvPr/>
          </p:nvGrpSpPr>
          <p:grpSpPr>
            <a:xfrm>
              <a:off x="7282649" y="4594087"/>
              <a:ext cx="1354806" cy="1068416"/>
              <a:chOff x="7282649" y="4594087"/>
              <a:chExt cx="1354806" cy="106841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A3A88AE-8C1F-49C6-A372-1E4422C670F7}"/>
                  </a:ext>
                </a:extLst>
              </p:cNvPr>
              <p:cNvGrpSpPr/>
              <p:nvPr/>
            </p:nvGrpSpPr>
            <p:grpSpPr>
              <a:xfrm>
                <a:off x="7282649" y="4594087"/>
                <a:ext cx="412292" cy="1068416"/>
                <a:chOff x="1346584" y="3566436"/>
                <a:chExt cx="412292" cy="1068416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46AADB8-9AE5-446C-97ED-2C2236E15DC3}"/>
                    </a:ext>
                  </a:extLst>
                </p:cNvPr>
                <p:cNvSpPr txBox="1"/>
                <p:nvPr/>
              </p:nvSpPr>
              <p:spPr>
                <a:xfrm>
                  <a:off x="1346584" y="3566436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E26842C-126A-4B2C-BEB4-9EE01250076F}"/>
                    </a:ext>
                  </a:extLst>
                </p:cNvPr>
                <p:cNvSpPr txBox="1"/>
                <p:nvPr/>
              </p:nvSpPr>
              <p:spPr>
                <a:xfrm>
                  <a:off x="1346584" y="4050077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F3153F2-A522-4999-8F73-3F1C88DA93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415" y="4087542"/>
                  <a:ext cx="329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43F67C-34D1-46C3-85C0-A580D80A43B9}"/>
                  </a:ext>
                </a:extLst>
              </p:cNvPr>
              <p:cNvSpPr txBox="1"/>
              <p:nvPr/>
            </p:nvSpPr>
            <p:spPr>
              <a:xfrm>
                <a:off x="7778087" y="4822806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&gt;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8CF782D-9E41-475C-80D3-878AFD020AAF}"/>
                  </a:ext>
                </a:extLst>
              </p:cNvPr>
              <p:cNvGrpSpPr/>
              <p:nvPr/>
            </p:nvGrpSpPr>
            <p:grpSpPr>
              <a:xfrm>
                <a:off x="8225163" y="4594087"/>
                <a:ext cx="412292" cy="1068416"/>
                <a:chOff x="1346584" y="3566436"/>
                <a:chExt cx="412292" cy="1068416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035973D-E097-4DFA-A436-78717C316DF6}"/>
                    </a:ext>
                  </a:extLst>
                </p:cNvPr>
                <p:cNvSpPr txBox="1"/>
                <p:nvPr/>
              </p:nvSpPr>
              <p:spPr>
                <a:xfrm>
                  <a:off x="1346584" y="3566436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221123C-CA88-4DDB-B163-089AE9361190}"/>
                    </a:ext>
                  </a:extLst>
                </p:cNvPr>
                <p:cNvSpPr txBox="1"/>
                <p:nvPr/>
              </p:nvSpPr>
              <p:spPr>
                <a:xfrm>
                  <a:off x="1346584" y="4050077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F9D4E888-3B16-48CE-B429-7E2A450039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415" y="4087542"/>
                  <a:ext cx="329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134C77-BD19-4F6E-B0E9-43850BC4A397}"/>
              </a:ext>
            </a:extLst>
          </p:cNvPr>
          <p:cNvGrpSpPr/>
          <p:nvPr/>
        </p:nvGrpSpPr>
        <p:grpSpPr>
          <a:xfrm>
            <a:off x="2483434" y="4118941"/>
            <a:ext cx="1703255" cy="1084838"/>
            <a:chOff x="7105650" y="4577665"/>
            <a:chExt cx="1703255" cy="108483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1F939D2-9740-438A-94ED-1E7172A18FC8}"/>
                </a:ext>
              </a:extLst>
            </p:cNvPr>
            <p:cNvSpPr/>
            <p:nvPr/>
          </p:nvSpPr>
          <p:spPr bwMode="auto">
            <a:xfrm>
              <a:off x="7105650" y="4577665"/>
              <a:ext cx="1703255" cy="10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28029B3-46D1-47CB-A3D9-B9BD83611520}"/>
                </a:ext>
              </a:extLst>
            </p:cNvPr>
            <p:cNvGrpSpPr/>
            <p:nvPr/>
          </p:nvGrpSpPr>
          <p:grpSpPr>
            <a:xfrm>
              <a:off x="7282649" y="4594087"/>
              <a:ext cx="1354806" cy="1068416"/>
              <a:chOff x="7282649" y="4594087"/>
              <a:chExt cx="1354806" cy="106841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19EF2CD-B788-4C56-871D-370A7518E0BC}"/>
                  </a:ext>
                </a:extLst>
              </p:cNvPr>
              <p:cNvGrpSpPr/>
              <p:nvPr/>
            </p:nvGrpSpPr>
            <p:grpSpPr>
              <a:xfrm>
                <a:off x="7282649" y="4594087"/>
                <a:ext cx="412292" cy="1068416"/>
                <a:chOff x="1346584" y="3566436"/>
                <a:chExt cx="412292" cy="1068416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4463C33-488C-410D-A169-8F4B467D5B15}"/>
                    </a:ext>
                  </a:extLst>
                </p:cNvPr>
                <p:cNvSpPr txBox="1"/>
                <p:nvPr/>
              </p:nvSpPr>
              <p:spPr>
                <a:xfrm>
                  <a:off x="1346584" y="3566436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97BB89D-F93C-4F02-B7AF-26AE9D405D82}"/>
                    </a:ext>
                  </a:extLst>
                </p:cNvPr>
                <p:cNvSpPr txBox="1"/>
                <p:nvPr/>
              </p:nvSpPr>
              <p:spPr>
                <a:xfrm>
                  <a:off x="1346584" y="4050077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DB9F6F2F-B149-4A26-B7F7-98E3B53DCB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415" y="4087542"/>
                  <a:ext cx="329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0323D61-C1FA-46DA-966E-A6B1001F8A0B}"/>
                  </a:ext>
                </a:extLst>
              </p:cNvPr>
              <p:cNvSpPr txBox="1"/>
              <p:nvPr/>
            </p:nvSpPr>
            <p:spPr>
              <a:xfrm>
                <a:off x="7778087" y="4822806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&gt;</a:t>
                </a: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42D8120-D2BF-464A-B3B7-3C52F3864DC8}"/>
                  </a:ext>
                </a:extLst>
              </p:cNvPr>
              <p:cNvGrpSpPr/>
              <p:nvPr/>
            </p:nvGrpSpPr>
            <p:grpSpPr>
              <a:xfrm>
                <a:off x="8225163" y="4594087"/>
                <a:ext cx="412292" cy="1068416"/>
                <a:chOff x="1346584" y="3566436"/>
                <a:chExt cx="412292" cy="1068416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3054629-1EB8-4ABC-803F-C6D866999ADE}"/>
                    </a:ext>
                  </a:extLst>
                </p:cNvPr>
                <p:cNvSpPr txBox="1"/>
                <p:nvPr/>
              </p:nvSpPr>
              <p:spPr>
                <a:xfrm>
                  <a:off x="1346584" y="3566436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AAAD86D-EB9A-4C92-ADB2-1B268FF1DD5E}"/>
                    </a:ext>
                  </a:extLst>
                </p:cNvPr>
                <p:cNvSpPr txBox="1"/>
                <p:nvPr/>
              </p:nvSpPr>
              <p:spPr>
                <a:xfrm>
                  <a:off x="1346584" y="4050077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</a:p>
              </p:txBody>
            </p: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2B6ABF5-F50A-4CC8-AD91-333E70F62A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415" y="4087542"/>
                  <a:ext cx="329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4716379-EA51-40B0-849A-50BD575363B2}"/>
              </a:ext>
            </a:extLst>
          </p:cNvPr>
          <p:cNvGrpSpPr/>
          <p:nvPr/>
        </p:nvGrpSpPr>
        <p:grpSpPr>
          <a:xfrm>
            <a:off x="2483434" y="4118941"/>
            <a:ext cx="1703255" cy="1084838"/>
            <a:chOff x="7105650" y="4577665"/>
            <a:chExt cx="1703255" cy="108483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D7DF7BD-087F-40FD-AD37-697DB7716BD8}"/>
                </a:ext>
              </a:extLst>
            </p:cNvPr>
            <p:cNvSpPr/>
            <p:nvPr/>
          </p:nvSpPr>
          <p:spPr bwMode="auto">
            <a:xfrm>
              <a:off x="7105650" y="4577665"/>
              <a:ext cx="1703255" cy="10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8A1CDCA-487A-4C5B-B6E5-AD84A3013C4A}"/>
                </a:ext>
              </a:extLst>
            </p:cNvPr>
            <p:cNvGrpSpPr/>
            <p:nvPr/>
          </p:nvGrpSpPr>
          <p:grpSpPr>
            <a:xfrm>
              <a:off x="7282649" y="4594087"/>
              <a:ext cx="1354806" cy="1068416"/>
              <a:chOff x="7282649" y="4594087"/>
              <a:chExt cx="1354806" cy="1068416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A15C060-EF46-43DA-BAFA-96C8EC632098}"/>
                  </a:ext>
                </a:extLst>
              </p:cNvPr>
              <p:cNvGrpSpPr/>
              <p:nvPr/>
            </p:nvGrpSpPr>
            <p:grpSpPr>
              <a:xfrm>
                <a:off x="7282649" y="4594087"/>
                <a:ext cx="412292" cy="1068416"/>
                <a:chOff x="1346584" y="3566436"/>
                <a:chExt cx="412292" cy="1068416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F883E38-968C-42C7-BC0A-4811E647E056}"/>
                    </a:ext>
                  </a:extLst>
                </p:cNvPr>
                <p:cNvSpPr txBox="1"/>
                <p:nvPr/>
              </p:nvSpPr>
              <p:spPr>
                <a:xfrm>
                  <a:off x="1346584" y="3566436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58FD54C-430E-4FC8-90D1-1C53CF945A9E}"/>
                    </a:ext>
                  </a:extLst>
                </p:cNvPr>
                <p:cNvSpPr txBox="1"/>
                <p:nvPr/>
              </p:nvSpPr>
              <p:spPr>
                <a:xfrm>
                  <a:off x="1346584" y="4050077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7F69F5A-80A5-467F-A1D5-F6EA1A5601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415" y="4087542"/>
                  <a:ext cx="329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4AB7947-DBC8-4DA8-A8D4-ED3B60882089}"/>
                  </a:ext>
                </a:extLst>
              </p:cNvPr>
              <p:cNvSpPr txBox="1"/>
              <p:nvPr/>
            </p:nvSpPr>
            <p:spPr>
              <a:xfrm>
                <a:off x="7778087" y="4822806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&gt;</a:t>
                </a: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04996C5-F8BE-4CC5-8ED2-9B1342A1AF0D}"/>
                  </a:ext>
                </a:extLst>
              </p:cNvPr>
              <p:cNvGrpSpPr/>
              <p:nvPr/>
            </p:nvGrpSpPr>
            <p:grpSpPr>
              <a:xfrm>
                <a:off x="8225163" y="4594087"/>
                <a:ext cx="412292" cy="1068416"/>
                <a:chOff x="1346584" y="3566436"/>
                <a:chExt cx="412292" cy="1068416"/>
              </a:xfrm>
            </p:grpSpPr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51291AA-389A-4E00-81F9-0735CB4F36BA}"/>
                    </a:ext>
                  </a:extLst>
                </p:cNvPr>
                <p:cNvSpPr txBox="1"/>
                <p:nvPr/>
              </p:nvSpPr>
              <p:spPr>
                <a:xfrm>
                  <a:off x="1346584" y="3566436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6CB55BD-D968-4738-A591-036EBFE3E9BA}"/>
                    </a:ext>
                  </a:extLst>
                </p:cNvPr>
                <p:cNvSpPr txBox="1"/>
                <p:nvPr/>
              </p:nvSpPr>
              <p:spPr>
                <a:xfrm>
                  <a:off x="1346584" y="4050077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</a:p>
              </p:txBody>
            </p: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3E9CE92F-3CB6-46AC-9C34-620BD0B0BD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415" y="4087542"/>
                  <a:ext cx="329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2D5CCD5-64B0-49A4-A30F-AE6477A234D1}"/>
              </a:ext>
            </a:extLst>
          </p:cNvPr>
          <p:cNvGrpSpPr/>
          <p:nvPr/>
        </p:nvGrpSpPr>
        <p:grpSpPr>
          <a:xfrm>
            <a:off x="2483434" y="4118941"/>
            <a:ext cx="1703255" cy="1084838"/>
            <a:chOff x="7105650" y="4577665"/>
            <a:chExt cx="1703255" cy="108483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BCBEE6F-F576-4A17-A240-DC308D40619A}"/>
                </a:ext>
              </a:extLst>
            </p:cNvPr>
            <p:cNvSpPr/>
            <p:nvPr/>
          </p:nvSpPr>
          <p:spPr bwMode="auto">
            <a:xfrm>
              <a:off x="7105650" y="4577665"/>
              <a:ext cx="1703255" cy="10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BA84517-78D9-4D6E-BB99-2FC9DB2B664A}"/>
                </a:ext>
              </a:extLst>
            </p:cNvPr>
            <p:cNvGrpSpPr/>
            <p:nvPr/>
          </p:nvGrpSpPr>
          <p:grpSpPr>
            <a:xfrm>
              <a:off x="7282649" y="4594087"/>
              <a:ext cx="1354806" cy="1068416"/>
              <a:chOff x="7282649" y="4594087"/>
              <a:chExt cx="1354806" cy="1068416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D551288-9E22-435C-8566-6D074B3AA62C}"/>
                  </a:ext>
                </a:extLst>
              </p:cNvPr>
              <p:cNvGrpSpPr/>
              <p:nvPr/>
            </p:nvGrpSpPr>
            <p:grpSpPr>
              <a:xfrm>
                <a:off x="7282649" y="4594087"/>
                <a:ext cx="412292" cy="1068416"/>
                <a:chOff x="1346584" y="3566436"/>
                <a:chExt cx="412292" cy="1068416"/>
              </a:xfrm>
            </p:grpSpPr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7D839F-B1E9-4C2B-9DEB-4B2712C958F7}"/>
                    </a:ext>
                  </a:extLst>
                </p:cNvPr>
                <p:cNvSpPr txBox="1"/>
                <p:nvPr/>
              </p:nvSpPr>
              <p:spPr>
                <a:xfrm>
                  <a:off x="1346584" y="3566436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D042457-E7B5-4D2F-94DF-2D2379026B13}"/>
                    </a:ext>
                  </a:extLst>
                </p:cNvPr>
                <p:cNvSpPr txBox="1"/>
                <p:nvPr/>
              </p:nvSpPr>
              <p:spPr>
                <a:xfrm>
                  <a:off x="1346584" y="4050077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19F94956-F9EB-49A1-BF17-4A6EFC0E1B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415" y="4087542"/>
                  <a:ext cx="329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9E83A8E-2FB0-478E-83F4-6F05A242852D}"/>
                  </a:ext>
                </a:extLst>
              </p:cNvPr>
              <p:cNvSpPr txBox="1"/>
              <p:nvPr/>
            </p:nvSpPr>
            <p:spPr>
              <a:xfrm>
                <a:off x="7778087" y="4822806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&gt;</a:t>
                </a: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C58BE3A-EB47-4847-B2EC-6BE8661A6ECD}"/>
                  </a:ext>
                </a:extLst>
              </p:cNvPr>
              <p:cNvGrpSpPr/>
              <p:nvPr/>
            </p:nvGrpSpPr>
            <p:grpSpPr>
              <a:xfrm>
                <a:off x="8225163" y="4594087"/>
                <a:ext cx="412292" cy="1068416"/>
                <a:chOff x="1346584" y="3566436"/>
                <a:chExt cx="412292" cy="1068416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AFDA83-29BF-4788-96A3-E8D3E75D2BD1}"/>
                    </a:ext>
                  </a:extLst>
                </p:cNvPr>
                <p:cNvSpPr txBox="1"/>
                <p:nvPr/>
              </p:nvSpPr>
              <p:spPr>
                <a:xfrm>
                  <a:off x="1346584" y="3566436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4596E83-3656-4ADB-A062-4429BDFFAD45}"/>
                    </a:ext>
                  </a:extLst>
                </p:cNvPr>
                <p:cNvSpPr txBox="1"/>
                <p:nvPr/>
              </p:nvSpPr>
              <p:spPr>
                <a:xfrm>
                  <a:off x="1346584" y="4050077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</a:p>
              </p:txBody>
            </p: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E3C0A85A-D909-4A81-A188-7AC3EC2BEC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415" y="4087542"/>
                  <a:ext cx="329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4D7969-6F8F-4B3F-B957-1D497E40BA5B}"/>
              </a:ext>
            </a:extLst>
          </p:cNvPr>
          <p:cNvGrpSpPr/>
          <p:nvPr/>
        </p:nvGrpSpPr>
        <p:grpSpPr>
          <a:xfrm>
            <a:off x="2483434" y="4118941"/>
            <a:ext cx="1703255" cy="1084838"/>
            <a:chOff x="7105650" y="4577665"/>
            <a:chExt cx="1703255" cy="108483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D56D862-430E-4EF0-9044-EBE912F147A3}"/>
                </a:ext>
              </a:extLst>
            </p:cNvPr>
            <p:cNvSpPr/>
            <p:nvPr/>
          </p:nvSpPr>
          <p:spPr bwMode="auto">
            <a:xfrm>
              <a:off x="7105650" y="4577665"/>
              <a:ext cx="1703255" cy="10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2C9BED6-CE28-40AA-957A-0ECF7517C29C}"/>
                </a:ext>
              </a:extLst>
            </p:cNvPr>
            <p:cNvGrpSpPr/>
            <p:nvPr/>
          </p:nvGrpSpPr>
          <p:grpSpPr>
            <a:xfrm>
              <a:off x="7282649" y="4594087"/>
              <a:ext cx="1354806" cy="1068416"/>
              <a:chOff x="7282649" y="4594087"/>
              <a:chExt cx="1354806" cy="1068416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DC96829A-248D-45C2-96A5-8BFB8269CEC3}"/>
                  </a:ext>
                </a:extLst>
              </p:cNvPr>
              <p:cNvGrpSpPr/>
              <p:nvPr/>
            </p:nvGrpSpPr>
            <p:grpSpPr>
              <a:xfrm>
                <a:off x="7282649" y="4594087"/>
                <a:ext cx="412292" cy="1068416"/>
                <a:chOff x="1346584" y="3566436"/>
                <a:chExt cx="412292" cy="1068416"/>
              </a:xfrm>
            </p:grpSpPr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52B2B28B-3188-4574-A653-7DB9F5494C9B}"/>
                    </a:ext>
                  </a:extLst>
                </p:cNvPr>
                <p:cNvSpPr txBox="1"/>
                <p:nvPr/>
              </p:nvSpPr>
              <p:spPr>
                <a:xfrm>
                  <a:off x="1346584" y="3566436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34D38084-C0DE-4297-B209-5979B63EEAAD}"/>
                    </a:ext>
                  </a:extLst>
                </p:cNvPr>
                <p:cNvSpPr txBox="1"/>
                <p:nvPr/>
              </p:nvSpPr>
              <p:spPr>
                <a:xfrm>
                  <a:off x="1346584" y="4050077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C5135141-FBB8-4396-9305-CEEDD2588D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415" y="4087542"/>
                  <a:ext cx="329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F1F889C-B25B-48C7-97F3-46787B28B83B}"/>
                  </a:ext>
                </a:extLst>
              </p:cNvPr>
              <p:cNvSpPr txBox="1"/>
              <p:nvPr/>
            </p:nvSpPr>
            <p:spPr>
              <a:xfrm>
                <a:off x="7778087" y="4822806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&gt;</a:t>
                </a: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879C4E4F-8B98-4C64-88BD-416C3A701C7A}"/>
                  </a:ext>
                </a:extLst>
              </p:cNvPr>
              <p:cNvGrpSpPr/>
              <p:nvPr/>
            </p:nvGrpSpPr>
            <p:grpSpPr>
              <a:xfrm>
                <a:off x="8225163" y="4594087"/>
                <a:ext cx="412292" cy="1068416"/>
                <a:chOff x="1346584" y="3566436"/>
                <a:chExt cx="412292" cy="1068416"/>
              </a:xfrm>
            </p:grpSpPr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18123D5B-5086-462F-88F3-B148D013D9B1}"/>
                    </a:ext>
                  </a:extLst>
                </p:cNvPr>
                <p:cNvSpPr txBox="1"/>
                <p:nvPr/>
              </p:nvSpPr>
              <p:spPr>
                <a:xfrm>
                  <a:off x="1346584" y="3566436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8494D814-7DD4-446E-95E4-D5B6D8BAAAC3}"/>
                    </a:ext>
                  </a:extLst>
                </p:cNvPr>
                <p:cNvSpPr txBox="1"/>
                <p:nvPr/>
              </p:nvSpPr>
              <p:spPr>
                <a:xfrm>
                  <a:off x="1346584" y="4050077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</a:p>
              </p:txBody>
            </p: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55AA38B6-3C61-43F7-B9D5-C0573E7CE1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415" y="4087542"/>
                  <a:ext cx="329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8E75CFA3-02D5-465D-851A-D7F94475AE29}"/>
              </a:ext>
            </a:extLst>
          </p:cNvPr>
          <p:cNvGrpSpPr/>
          <p:nvPr/>
        </p:nvGrpSpPr>
        <p:grpSpPr>
          <a:xfrm>
            <a:off x="1528073" y="1844378"/>
            <a:ext cx="451961" cy="656245"/>
            <a:chOff x="7827837" y="1983452"/>
            <a:chExt cx="451961" cy="656245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1E345F4-1228-4D30-B38B-32FD2BD4E884}"/>
                </a:ext>
              </a:extLst>
            </p:cNvPr>
            <p:cNvSpPr/>
            <p:nvPr/>
          </p:nvSpPr>
          <p:spPr bwMode="auto">
            <a:xfrm>
              <a:off x="7827837" y="2084587"/>
              <a:ext cx="451961" cy="555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2B0A501C-A4AA-4386-B657-F1875F45537F}"/>
                </a:ext>
              </a:extLst>
            </p:cNvPr>
            <p:cNvGrpSpPr/>
            <p:nvPr/>
          </p:nvGrpSpPr>
          <p:grpSpPr>
            <a:xfrm>
              <a:off x="7860781" y="1983452"/>
              <a:ext cx="305205" cy="579718"/>
              <a:chOff x="1339859" y="3566436"/>
              <a:chExt cx="305205" cy="579718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14E0D860-4ADC-4FD7-9E5E-5DCA6DDCA90A}"/>
                  </a:ext>
                </a:extLst>
              </p:cNvPr>
              <p:cNvSpPr txBox="1"/>
              <p:nvPr/>
            </p:nvSpPr>
            <p:spPr>
              <a:xfrm>
                <a:off x="1346584" y="356643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6D3080D7-9127-45CE-9213-633C670E678B}"/>
                  </a:ext>
                </a:extLst>
              </p:cNvPr>
              <p:cNvSpPr txBox="1"/>
              <p:nvPr/>
            </p:nvSpPr>
            <p:spPr>
              <a:xfrm>
                <a:off x="1339859" y="380760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</a:t>
                </a:r>
              </a:p>
            </p:txBody>
          </p: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43CFD518-B7C5-4BD5-9812-51BDBEFB3D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23223" y="3851281"/>
                <a:ext cx="14520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2912B4E1-F258-4F57-A2BC-C43750BA5124}"/>
              </a:ext>
            </a:extLst>
          </p:cNvPr>
          <p:cNvGrpSpPr/>
          <p:nvPr/>
        </p:nvGrpSpPr>
        <p:grpSpPr>
          <a:xfrm>
            <a:off x="2320133" y="1844378"/>
            <a:ext cx="451961" cy="656245"/>
            <a:chOff x="7827837" y="1983452"/>
            <a:chExt cx="451961" cy="65624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11AEDFF6-91FE-427E-91DB-A36461FE9806}"/>
                </a:ext>
              </a:extLst>
            </p:cNvPr>
            <p:cNvSpPr/>
            <p:nvPr/>
          </p:nvSpPr>
          <p:spPr bwMode="auto">
            <a:xfrm>
              <a:off x="7827837" y="2084587"/>
              <a:ext cx="451961" cy="555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8203CAA-2289-41E3-88D4-21857FCEE373}"/>
                </a:ext>
              </a:extLst>
            </p:cNvPr>
            <p:cNvGrpSpPr/>
            <p:nvPr/>
          </p:nvGrpSpPr>
          <p:grpSpPr>
            <a:xfrm>
              <a:off x="7860781" y="1983452"/>
              <a:ext cx="305205" cy="579718"/>
              <a:chOff x="1339859" y="3566436"/>
              <a:chExt cx="305205" cy="579718"/>
            </a:xfrm>
          </p:grpSpPr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79ED3345-3EC8-41C4-9067-D2C7BCB64EC3}"/>
                  </a:ext>
                </a:extLst>
              </p:cNvPr>
              <p:cNvSpPr txBox="1"/>
              <p:nvPr/>
            </p:nvSpPr>
            <p:spPr>
              <a:xfrm>
                <a:off x="1346584" y="356643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EDE8C10B-6B0C-4280-B9F2-9B0A20D153C0}"/>
                  </a:ext>
                </a:extLst>
              </p:cNvPr>
              <p:cNvSpPr txBox="1"/>
              <p:nvPr/>
            </p:nvSpPr>
            <p:spPr>
              <a:xfrm>
                <a:off x="1339859" y="380760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</a:t>
                </a:r>
              </a:p>
            </p:txBody>
          </p: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22D18E8F-E661-4018-93F2-3119009900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23223" y="3851281"/>
                <a:ext cx="14520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B85B6144-41D0-4580-931B-291B577CEEC9}"/>
              </a:ext>
            </a:extLst>
          </p:cNvPr>
          <p:cNvGrpSpPr/>
          <p:nvPr/>
        </p:nvGrpSpPr>
        <p:grpSpPr>
          <a:xfrm>
            <a:off x="3089647" y="1844378"/>
            <a:ext cx="451961" cy="656245"/>
            <a:chOff x="7827837" y="1983452"/>
            <a:chExt cx="451961" cy="656245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445AC46-D50A-4D37-9B2F-753A57FAC614}"/>
                </a:ext>
              </a:extLst>
            </p:cNvPr>
            <p:cNvSpPr/>
            <p:nvPr/>
          </p:nvSpPr>
          <p:spPr bwMode="auto">
            <a:xfrm>
              <a:off x="7827837" y="2084587"/>
              <a:ext cx="451961" cy="555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58608B4-3900-4689-B8A5-66EE00725853}"/>
                </a:ext>
              </a:extLst>
            </p:cNvPr>
            <p:cNvGrpSpPr/>
            <p:nvPr/>
          </p:nvGrpSpPr>
          <p:grpSpPr>
            <a:xfrm>
              <a:off x="7860781" y="1983452"/>
              <a:ext cx="305205" cy="579718"/>
              <a:chOff x="1339859" y="3566436"/>
              <a:chExt cx="305205" cy="579718"/>
            </a:xfrm>
          </p:grpSpPr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F045454A-6741-49B6-8CA0-5F00FE6DE0FB}"/>
                  </a:ext>
                </a:extLst>
              </p:cNvPr>
              <p:cNvSpPr txBox="1"/>
              <p:nvPr/>
            </p:nvSpPr>
            <p:spPr>
              <a:xfrm>
                <a:off x="1346584" y="356643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D9C89FDC-1312-4EF9-9020-9E0EA0A765E0}"/>
                  </a:ext>
                </a:extLst>
              </p:cNvPr>
              <p:cNvSpPr txBox="1"/>
              <p:nvPr/>
            </p:nvSpPr>
            <p:spPr>
              <a:xfrm>
                <a:off x="1339859" y="380760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</a:t>
                </a: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B18E36EC-1B32-4E83-A54A-F2EB0FCB9A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23223" y="3851281"/>
                <a:ext cx="14520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B255BDF-1D77-4406-BA27-68C6E3562785}"/>
              </a:ext>
            </a:extLst>
          </p:cNvPr>
          <p:cNvGrpSpPr/>
          <p:nvPr/>
        </p:nvGrpSpPr>
        <p:grpSpPr>
          <a:xfrm>
            <a:off x="3881707" y="1844378"/>
            <a:ext cx="451961" cy="656245"/>
            <a:chOff x="7827837" y="1983452"/>
            <a:chExt cx="451961" cy="656245"/>
          </a:xfrm>
        </p:grpSpPr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1FBA8432-A89F-4C98-A573-806F56DF101E}"/>
                </a:ext>
              </a:extLst>
            </p:cNvPr>
            <p:cNvSpPr/>
            <p:nvPr/>
          </p:nvSpPr>
          <p:spPr bwMode="auto">
            <a:xfrm>
              <a:off x="7827837" y="2084587"/>
              <a:ext cx="451961" cy="555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20964FE0-C378-4AB3-A1D9-02123068864B}"/>
                </a:ext>
              </a:extLst>
            </p:cNvPr>
            <p:cNvGrpSpPr/>
            <p:nvPr/>
          </p:nvGrpSpPr>
          <p:grpSpPr>
            <a:xfrm>
              <a:off x="7860781" y="1983452"/>
              <a:ext cx="305205" cy="579718"/>
              <a:chOff x="1339859" y="3566436"/>
              <a:chExt cx="305205" cy="579718"/>
            </a:xfrm>
          </p:grpSpPr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4EBF1070-C474-4FFB-868A-C176BAEFBDAF}"/>
                  </a:ext>
                </a:extLst>
              </p:cNvPr>
              <p:cNvSpPr txBox="1"/>
              <p:nvPr/>
            </p:nvSpPr>
            <p:spPr>
              <a:xfrm>
                <a:off x="1346584" y="356643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F2B6B67F-8F2A-4EB0-8E9D-6A15C0E69B01}"/>
                  </a:ext>
                </a:extLst>
              </p:cNvPr>
              <p:cNvSpPr txBox="1"/>
              <p:nvPr/>
            </p:nvSpPr>
            <p:spPr>
              <a:xfrm>
                <a:off x="1339859" y="380760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</a:t>
                </a: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DF4F4C7F-9DF5-40F3-8E88-DB70E3A39F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23223" y="3851281"/>
                <a:ext cx="14520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F6D0E384-BC3C-4455-8748-273D210C592C}"/>
              </a:ext>
            </a:extLst>
          </p:cNvPr>
          <p:cNvGrpSpPr/>
          <p:nvPr/>
        </p:nvGrpSpPr>
        <p:grpSpPr>
          <a:xfrm>
            <a:off x="4646019" y="1844378"/>
            <a:ext cx="451961" cy="656245"/>
            <a:chOff x="7827837" y="1983452"/>
            <a:chExt cx="451961" cy="656245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39F9F95D-1203-4464-9207-7A84940604EE}"/>
                </a:ext>
              </a:extLst>
            </p:cNvPr>
            <p:cNvSpPr/>
            <p:nvPr/>
          </p:nvSpPr>
          <p:spPr bwMode="auto">
            <a:xfrm>
              <a:off x="7827837" y="2084587"/>
              <a:ext cx="451961" cy="555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88B7B31C-BB74-4ABB-BFC4-549913F43BAD}"/>
                </a:ext>
              </a:extLst>
            </p:cNvPr>
            <p:cNvGrpSpPr/>
            <p:nvPr/>
          </p:nvGrpSpPr>
          <p:grpSpPr>
            <a:xfrm>
              <a:off x="7860781" y="1983452"/>
              <a:ext cx="305205" cy="579718"/>
              <a:chOff x="1339859" y="3566436"/>
              <a:chExt cx="305205" cy="579718"/>
            </a:xfrm>
          </p:grpSpPr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0A6CF910-F9F0-4286-AC11-D355ED029C8F}"/>
                  </a:ext>
                </a:extLst>
              </p:cNvPr>
              <p:cNvSpPr txBox="1"/>
              <p:nvPr/>
            </p:nvSpPr>
            <p:spPr>
              <a:xfrm>
                <a:off x="1346584" y="356643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FBD9A871-865C-4A42-A6DE-988A08670608}"/>
                  </a:ext>
                </a:extLst>
              </p:cNvPr>
              <p:cNvSpPr txBox="1"/>
              <p:nvPr/>
            </p:nvSpPr>
            <p:spPr>
              <a:xfrm>
                <a:off x="1339859" y="380760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</a:t>
                </a: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59D2A351-2B1E-4034-A229-2B886050F2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23223" y="3851281"/>
                <a:ext cx="14520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C3B67DA2-8B98-485A-9756-707F15F55FD7}"/>
              </a:ext>
            </a:extLst>
          </p:cNvPr>
          <p:cNvGrpSpPr/>
          <p:nvPr/>
        </p:nvGrpSpPr>
        <p:grpSpPr>
          <a:xfrm>
            <a:off x="1678245" y="2945811"/>
            <a:ext cx="451961" cy="656245"/>
            <a:chOff x="7827837" y="1983452"/>
            <a:chExt cx="451961" cy="656245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ABC94AE2-37A5-4C72-9334-861AFA34CE1E}"/>
                </a:ext>
              </a:extLst>
            </p:cNvPr>
            <p:cNvSpPr/>
            <p:nvPr/>
          </p:nvSpPr>
          <p:spPr bwMode="auto">
            <a:xfrm>
              <a:off x="7827837" y="2084587"/>
              <a:ext cx="451961" cy="555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1CD82180-F54A-4CCB-8EB7-9AE3D90459C1}"/>
                </a:ext>
              </a:extLst>
            </p:cNvPr>
            <p:cNvGrpSpPr/>
            <p:nvPr/>
          </p:nvGrpSpPr>
          <p:grpSpPr>
            <a:xfrm>
              <a:off x="7860781" y="1983452"/>
              <a:ext cx="305205" cy="579718"/>
              <a:chOff x="1339859" y="3566436"/>
              <a:chExt cx="305205" cy="579718"/>
            </a:xfrm>
          </p:grpSpPr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384F35B7-72DA-4876-96F3-44F40CA9B85A}"/>
                  </a:ext>
                </a:extLst>
              </p:cNvPr>
              <p:cNvSpPr txBox="1"/>
              <p:nvPr/>
            </p:nvSpPr>
            <p:spPr>
              <a:xfrm>
                <a:off x="1346584" y="356643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45CEC969-F696-4DCE-BE9B-963E9C6BB683}"/>
                  </a:ext>
                </a:extLst>
              </p:cNvPr>
              <p:cNvSpPr txBox="1"/>
              <p:nvPr/>
            </p:nvSpPr>
            <p:spPr>
              <a:xfrm>
                <a:off x="1339859" y="380760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6D9E68CF-9701-40E5-9C0F-CE5AAC1E76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23223" y="3851281"/>
                <a:ext cx="14520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300D606D-9498-4EA4-8D91-978585E16C7F}"/>
              </a:ext>
            </a:extLst>
          </p:cNvPr>
          <p:cNvGrpSpPr/>
          <p:nvPr/>
        </p:nvGrpSpPr>
        <p:grpSpPr>
          <a:xfrm>
            <a:off x="2628601" y="2945811"/>
            <a:ext cx="451961" cy="656245"/>
            <a:chOff x="7827837" y="1983452"/>
            <a:chExt cx="451961" cy="656245"/>
          </a:xfrm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306383A-5DDF-4AA4-9E39-8EF64DF71A00}"/>
                </a:ext>
              </a:extLst>
            </p:cNvPr>
            <p:cNvSpPr/>
            <p:nvPr/>
          </p:nvSpPr>
          <p:spPr bwMode="auto">
            <a:xfrm>
              <a:off x="7827837" y="2084587"/>
              <a:ext cx="451961" cy="555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81B7938D-ADBB-4302-922C-1EAB0E187033}"/>
                </a:ext>
              </a:extLst>
            </p:cNvPr>
            <p:cNvGrpSpPr/>
            <p:nvPr/>
          </p:nvGrpSpPr>
          <p:grpSpPr>
            <a:xfrm>
              <a:off x="7860781" y="1983452"/>
              <a:ext cx="305205" cy="579718"/>
              <a:chOff x="1339859" y="3566436"/>
              <a:chExt cx="305205" cy="579718"/>
            </a:xfrm>
          </p:grpSpPr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5076C661-B54F-45E0-96B3-FFA9DCFA7B4B}"/>
                  </a:ext>
                </a:extLst>
              </p:cNvPr>
              <p:cNvSpPr txBox="1"/>
              <p:nvPr/>
            </p:nvSpPr>
            <p:spPr>
              <a:xfrm>
                <a:off x="1346584" y="356643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436C467C-C2A3-4AAE-890D-4BE66AF43863}"/>
                  </a:ext>
                </a:extLst>
              </p:cNvPr>
              <p:cNvSpPr txBox="1"/>
              <p:nvPr/>
            </p:nvSpPr>
            <p:spPr>
              <a:xfrm>
                <a:off x="1339859" y="380760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645A197C-E865-4DD3-8DB9-0E354E6861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23223" y="3851281"/>
                <a:ext cx="14520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B132630-809D-461B-88E7-E1BC6D71397B}"/>
              </a:ext>
            </a:extLst>
          </p:cNvPr>
          <p:cNvGrpSpPr/>
          <p:nvPr/>
        </p:nvGrpSpPr>
        <p:grpSpPr>
          <a:xfrm>
            <a:off x="3566961" y="2945811"/>
            <a:ext cx="451961" cy="656245"/>
            <a:chOff x="7827837" y="1983452"/>
            <a:chExt cx="451961" cy="656245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4142D792-7AB2-4114-994F-E02A86B2471A}"/>
                </a:ext>
              </a:extLst>
            </p:cNvPr>
            <p:cNvSpPr/>
            <p:nvPr/>
          </p:nvSpPr>
          <p:spPr bwMode="auto">
            <a:xfrm>
              <a:off x="7827837" y="2084587"/>
              <a:ext cx="451961" cy="555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6BE0DCDB-0740-49B4-8B72-E459EC2FFB13}"/>
                </a:ext>
              </a:extLst>
            </p:cNvPr>
            <p:cNvGrpSpPr/>
            <p:nvPr/>
          </p:nvGrpSpPr>
          <p:grpSpPr>
            <a:xfrm>
              <a:off x="7860781" y="1983452"/>
              <a:ext cx="305205" cy="579718"/>
              <a:chOff x="1339859" y="3566436"/>
              <a:chExt cx="305205" cy="579718"/>
            </a:xfrm>
          </p:grpSpPr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034F8715-348C-430F-9BF0-BA5E43243976}"/>
                  </a:ext>
                </a:extLst>
              </p:cNvPr>
              <p:cNvSpPr txBox="1"/>
              <p:nvPr/>
            </p:nvSpPr>
            <p:spPr>
              <a:xfrm>
                <a:off x="1346584" y="356643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7132E67D-702E-4778-B2E7-55097F1C94BE}"/>
                  </a:ext>
                </a:extLst>
              </p:cNvPr>
              <p:cNvSpPr txBox="1"/>
              <p:nvPr/>
            </p:nvSpPr>
            <p:spPr>
              <a:xfrm>
                <a:off x="1339859" y="380760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EF40FAEA-4F34-4F1C-B5EC-0B57835381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23223" y="3851281"/>
                <a:ext cx="14520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D95EF322-91F6-45FD-9E11-7B079BE4E489}"/>
              </a:ext>
            </a:extLst>
          </p:cNvPr>
          <p:cNvGrpSpPr/>
          <p:nvPr/>
        </p:nvGrpSpPr>
        <p:grpSpPr>
          <a:xfrm>
            <a:off x="4501018" y="2945811"/>
            <a:ext cx="451961" cy="656245"/>
            <a:chOff x="7827837" y="1983452"/>
            <a:chExt cx="451961" cy="656245"/>
          </a:xfrm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AD220C2D-9D22-4898-B8E7-6C3CFDFE57E3}"/>
                </a:ext>
              </a:extLst>
            </p:cNvPr>
            <p:cNvSpPr/>
            <p:nvPr/>
          </p:nvSpPr>
          <p:spPr bwMode="auto">
            <a:xfrm>
              <a:off x="7827837" y="2084587"/>
              <a:ext cx="451961" cy="555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B3790DC5-226F-4322-8BF5-40096DA08C26}"/>
                </a:ext>
              </a:extLst>
            </p:cNvPr>
            <p:cNvGrpSpPr/>
            <p:nvPr/>
          </p:nvGrpSpPr>
          <p:grpSpPr>
            <a:xfrm>
              <a:off x="7860781" y="1983452"/>
              <a:ext cx="305205" cy="579718"/>
              <a:chOff x="1339859" y="3566436"/>
              <a:chExt cx="305205" cy="579718"/>
            </a:xfrm>
          </p:grpSpPr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8A37B85F-0B26-452C-A8FA-A127E046E065}"/>
                  </a:ext>
                </a:extLst>
              </p:cNvPr>
              <p:cNvSpPr txBox="1"/>
              <p:nvPr/>
            </p:nvSpPr>
            <p:spPr>
              <a:xfrm>
                <a:off x="1346584" y="356643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702904AA-70AB-4537-8918-7D5B8E1DF939}"/>
                  </a:ext>
                </a:extLst>
              </p:cNvPr>
              <p:cNvSpPr txBox="1"/>
              <p:nvPr/>
            </p:nvSpPr>
            <p:spPr>
              <a:xfrm>
                <a:off x="1339859" y="380760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1956DFFA-3D48-4360-8A2A-CD8D2719C9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23223" y="3851281"/>
                <a:ext cx="14520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901780AD-79EF-4C73-AA4E-63EC2D50E37D}"/>
              </a:ext>
            </a:extLst>
          </p:cNvPr>
          <p:cNvCxnSpPr>
            <a:cxnSpLocks/>
          </p:cNvCxnSpPr>
          <p:nvPr/>
        </p:nvCxnSpPr>
        <p:spPr>
          <a:xfrm>
            <a:off x="1717914" y="1358540"/>
            <a:ext cx="0" cy="2424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09886F8F-8181-4C6A-8B13-D067098EEC88}"/>
              </a:ext>
            </a:extLst>
          </p:cNvPr>
          <p:cNvCxnSpPr>
            <a:cxnSpLocks/>
          </p:cNvCxnSpPr>
          <p:nvPr/>
        </p:nvCxnSpPr>
        <p:spPr>
          <a:xfrm>
            <a:off x="2512281" y="1358540"/>
            <a:ext cx="0" cy="2424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4D43C8EC-3281-47C8-A772-D3D962EFDFFE}"/>
              </a:ext>
            </a:extLst>
          </p:cNvPr>
          <p:cNvCxnSpPr>
            <a:cxnSpLocks/>
          </p:cNvCxnSpPr>
          <p:nvPr/>
        </p:nvCxnSpPr>
        <p:spPr>
          <a:xfrm>
            <a:off x="3286181" y="1358540"/>
            <a:ext cx="0" cy="2424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7" name="Straight Arrow Connector 246">
            <a:extLst>
              <a:ext uri="{FF2B5EF4-FFF2-40B4-BE49-F238E27FC236}">
                <a16:creationId xmlns:a16="http://schemas.microsoft.com/office/drawing/2014/main" id="{AB14D20C-4559-4F9B-8E95-4EAD5D02D494}"/>
              </a:ext>
            </a:extLst>
          </p:cNvPr>
          <p:cNvCxnSpPr>
            <a:cxnSpLocks/>
          </p:cNvCxnSpPr>
          <p:nvPr/>
        </p:nvCxnSpPr>
        <p:spPr>
          <a:xfrm>
            <a:off x="4063149" y="1358540"/>
            <a:ext cx="0" cy="2424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31AC9465-8742-441C-970D-8F369DF02E0D}"/>
              </a:ext>
            </a:extLst>
          </p:cNvPr>
          <p:cNvCxnSpPr>
            <a:cxnSpLocks/>
          </p:cNvCxnSpPr>
          <p:nvPr/>
        </p:nvCxnSpPr>
        <p:spPr>
          <a:xfrm>
            <a:off x="4839167" y="1358540"/>
            <a:ext cx="0" cy="2424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4501CCA0-CF89-48C9-831C-287A262B076E}"/>
              </a:ext>
            </a:extLst>
          </p:cNvPr>
          <p:cNvCxnSpPr>
            <a:cxnSpLocks/>
          </p:cNvCxnSpPr>
          <p:nvPr/>
        </p:nvCxnSpPr>
        <p:spPr>
          <a:xfrm>
            <a:off x="1885352" y="2456585"/>
            <a:ext cx="0" cy="2424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82F9F5FF-01C2-4463-9E51-54EBD9697F98}"/>
              </a:ext>
            </a:extLst>
          </p:cNvPr>
          <p:cNvCxnSpPr>
            <a:cxnSpLocks/>
          </p:cNvCxnSpPr>
          <p:nvPr/>
        </p:nvCxnSpPr>
        <p:spPr>
          <a:xfrm>
            <a:off x="2816580" y="2456585"/>
            <a:ext cx="0" cy="2424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7BE0DC71-C13A-4313-B3CC-F9B97B5F06D1}"/>
              </a:ext>
            </a:extLst>
          </p:cNvPr>
          <p:cNvCxnSpPr>
            <a:cxnSpLocks/>
          </p:cNvCxnSpPr>
          <p:nvPr/>
        </p:nvCxnSpPr>
        <p:spPr>
          <a:xfrm>
            <a:off x="3747288" y="2456585"/>
            <a:ext cx="0" cy="2424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2B713F6F-80C2-4FAE-AAB6-6656BEFF33D6}"/>
              </a:ext>
            </a:extLst>
          </p:cNvPr>
          <p:cNvCxnSpPr>
            <a:cxnSpLocks/>
          </p:cNvCxnSpPr>
          <p:nvPr/>
        </p:nvCxnSpPr>
        <p:spPr>
          <a:xfrm>
            <a:off x="4678516" y="2456585"/>
            <a:ext cx="0" cy="2424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261A9D56-1B1C-4DA1-9692-0045ACE80ABB}"/>
              </a:ext>
            </a:extLst>
          </p:cNvPr>
          <p:cNvCxnSpPr>
            <a:cxnSpLocks/>
          </p:cNvCxnSpPr>
          <p:nvPr/>
        </p:nvCxnSpPr>
        <p:spPr>
          <a:xfrm>
            <a:off x="5596742" y="2456585"/>
            <a:ext cx="0" cy="2424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Content Placeholder 2">
                <a:extLst>
                  <a:ext uri="{FF2B5EF4-FFF2-40B4-BE49-F238E27FC236}">
                    <a16:creationId xmlns:a16="http://schemas.microsoft.com/office/drawing/2014/main" id="{B09BFE79-8509-45D9-953B-CBA1C5C899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2012" y="1557338"/>
                <a:ext cx="5390389" cy="4101962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How do the fractions’ positions on the number line help to compare the fractions?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How close/far from zero is each fraction?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How close/far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is each fraction?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How close/far from 1 is each fraction?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8" name="Content Placeholder 2">
                <a:extLst>
                  <a:ext uri="{FF2B5EF4-FFF2-40B4-BE49-F238E27FC236}">
                    <a16:creationId xmlns:a16="http://schemas.microsoft.com/office/drawing/2014/main" id="{B09BFE79-8509-45D9-953B-CBA1C5C89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2" y="1557338"/>
                <a:ext cx="5390389" cy="4101962"/>
              </a:xfrm>
              <a:prstGeom prst="rect">
                <a:avLst/>
              </a:prstGeom>
              <a:blipFill>
                <a:blip r:embed="rId4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76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19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79235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compare pairs of non-related fractions (using common numerators)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1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19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0FEA3871-979E-4A9E-B411-2294BD3A2D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3.8 Common denomination: more adding and subtracting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5505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5:10-5:12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45-46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3432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5:11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DEF4CE-E541-4B6A-A9E9-7A0CABF1961A}"/>
              </a:ext>
            </a:extLst>
          </p:cNvPr>
          <p:cNvSpPr/>
          <p:nvPr/>
        </p:nvSpPr>
        <p:spPr>
          <a:xfrm>
            <a:off x="6008914" y="1045030"/>
            <a:ext cx="4357778" cy="5463347"/>
          </a:xfrm>
          <a:custGeom>
            <a:avLst/>
            <a:gdLst>
              <a:gd name="connsiteX0" fmla="*/ 1669143 w 4357778"/>
              <a:gd name="connsiteY0" fmla="*/ 3585028 h 5463347"/>
              <a:gd name="connsiteX1" fmla="*/ 1204686 w 4357778"/>
              <a:gd name="connsiteY1" fmla="*/ 3715657 h 5463347"/>
              <a:gd name="connsiteX2" fmla="*/ 1146629 w 4357778"/>
              <a:gd name="connsiteY2" fmla="*/ 3802742 h 5463347"/>
              <a:gd name="connsiteX3" fmla="*/ 1132115 w 4357778"/>
              <a:gd name="connsiteY3" fmla="*/ 3846285 h 5463347"/>
              <a:gd name="connsiteX4" fmla="*/ 1103086 w 4357778"/>
              <a:gd name="connsiteY4" fmla="*/ 3889828 h 5463347"/>
              <a:gd name="connsiteX5" fmla="*/ 1088572 w 4357778"/>
              <a:gd name="connsiteY5" fmla="*/ 3976914 h 5463347"/>
              <a:gd name="connsiteX6" fmla="*/ 1103086 w 4357778"/>
              <a:gd name="connsiteY6" fmla="*/ 4165600 h 5463347"/>
              <a:gd name="connsiteX7" fmla="*/ 1146629 w 4357778"/>
              <a:gd name="connsiteY7" fmla="*/ 4325257 h 5463347"/>
              <a:gd name="connsiteX8" fmla="*/ 1190172 w 4357778"/>
              <a:gd name="connsiteY8" fmla="*/ 4368800 h 5463347"/>
              <a:gd name="connsiteX9" fmla="*/ 1277257 w 4357778"/>
              <a:gd name="connsiteY9" fmla="*/ 4412342 h 5463347"/>
              <a:gd name="connsiteX10" fmla="*/ 1320800 w 4357778"/>
              <a:gd name="connsiteY10" fmla="*/ 4455885 h 5463347"/>
              <a:gd name="connsiteX11" fmla="*/ 1364343 w 4357778"/>
              <a:gd name="connsiteY11" fmla="*/ 4542971 h 5463347"/>
              <a:gd name="connsiteX12" fmla="*/ 1393372 w 4357778"/>
              <a:gd name="connsiteY12" fmla="*/ 4615542 h 5463347"/>
              <a:gd name="connsiteX13" fmla="*/ 1436915 w 4357778"/>
              <a:gd name="connsiteY13" fmla="*/ 4659085 h 5463347"/>
              <a:gd name="connsiteX14" fmla="*/ 1509486 w 4357778"/>
              <a:gd name="connsiteY14" fmla="*/ 4731657 h 5463347"/>
              <a:gd name="connsiteX15" fmla="*/ 1553029 w 4357778"/>
              <a:gd name="connsiteY15" fmla="*/ 4818742 h 5463347"/>
              <a:gd name="connsiteX16" fmla="*/ 1625600 w 4357778"/>
              <a:gd name="connsiteY16" fmla="*/ 4862285 h 5463347"/>
              <a:gd name="connsiteX17" fmla="*/ 1669143 w 4357778"/>
              <a:gd name="connsiteY17" fmla="*/ 4920342 h 5463347"/>
              <a:gd name="connsiteX18" fmla="*/ 1741715 w 4357778"/>
              <a:gd name="connsiteY18" fmla="*/ 4963885 h 5463347"/>
              <a:gd name="connsiteX19" fmla="*/ 1799772 w 4357778"/>
              <a:gd name="connsiteY19" fmla="*/ 5007428 h 5463347"/>
              <a:gd name="connsiteX20" fmla="*/ 1930400 w 4357778"/>
              <a:gd name="connsiteY20" fmla="*/ 5181600 h 5463347"/>
              <a:gd name="connsiteX21" fmla="*/ 2119086 w 4357778"/>
              <a:gd name="connsiteY21" fmla="*/ 5326742 h 5463347"/>
              <a:gd name="connsiteX22" fmla="*/ 2249715 w 4357778"/>
              <a:gd name="connsiteY22" fmla="*/ 5370285 h 5463347"/>
              <a:gd name="connsiteX23" fmla="*/ 2365829 w 4357778"/>
              <a:gd name="connsiteY23" fmla="*/ 5413828 h 5463347"/>
              <a:gd name="connsiteX24" fmla="*/ 3062515 w 4357778"/>
              <a:gd name="connsiteY24" fmla="*/ 5442857 h 5463347"/>
              <a:gd name="connsiteX25" fmla="*/ 3672115 w 4357778"/>
              <a:gd name="connsiteY25" fmla="*/ 5428342 h 5463347"/>
              <a:gd name="connsiteX26" fmla="*/ 3715657 w 4357778"/>
              <a:gd name="connsiteY26" fmla="*/ 5399314 h 5463347"/>
              <a:gd name="connsiteX27" fmla="*/ 3759200 w 4357778"/>
              <a:gd name="connsiteY27" fmla="*/ 5384800 h 5463347"/>
              <a:gd name="connsiteX28" fmla="*/ 3875315 w 4357778"/>
              <a:gd name="connsiteY28" fmla="*/ 5297714 h 5463347"/>
              <a:gd name="connsiteX29" fmla="*/ 3918857 w 4357778"/>
              <a:gd name="connsiteY29" fmla="*/ 5283200 h 5463347"/>
              <a:gd name="connsiteX30" fmla="*/ 3976915 w 4357778"/>
              <a:gd name="connsiteY30" fmla="*/ 5254171 h 5463347"/>
              <a:gd name="connsiteX31" fmla="*/ 4005943 w 4357778"/>
              <a:gd name="connsiteY31" fmla="*/ 5210628 h 5463347"/>
              <a:gd name="connsiteX32" fmla="*/ 4064000 w 4357778"/>
              <a:gd name="connsiteY32" fmla="*/ 5152571 h 5463347"/>
              <a:gd name="connsiteX33" fmla="*/ 4078515 w 4357778"/>
              <a:gd name="connsiteY33" fmla="*/ 5080000 h 5463347"/>
              <a:gd name="connsiteX34" fmla="*/ 4151086 w 4357778"/>
              <a:gd name="connsiteY34" fmla="*/ 4905828 h 5463347"/>
              <a:gd name="connsiteX35" fmla="*/ 4180115 w 4357778"/>
              <a:gd name="connsiteY35" fmla="*/ 4644571 h 5463347"/>
              <a:gd name="connsiteX36" fmla="*/ 4209143 w 4357778"/>
              <a:gd name="connsiteY36" fmla="*/ 4412342 h 5463347"/>
              <a:gd name="connsiteX37" fmla="*/ 4238172 w 4357778"/>
              <a:gd name="connsiteY37" fmla="*/ 3526971 h 5463347"/>
              <a:gd name="connsiteX38" fmla="*/ 4252686 w 4357778"/>
              <a:gd name="connsiteY38" fmla="*/ 3251200 h 5463347"/>
              <a:gd name="connsiteX39" fmla="*/ 4281715 w 4357778"/>
              <a:gd name="connsiteY39" fmla="*/ 2960914 h 5463347"/>
              <a:gd name="connsiteX40" fmla="*/ 4296229 w 4357778"/>
              <a:gd name="connsiteY40" fmla="*/ 1857828 h 5463347"/>
              <a:gd name="connsiteX41" fmla="*/ 4310743 w 4357778"/>
              <a:gd name="connsiteY41" fmla="*/ 1712685 h 5463347"/>
              <a:gd name="connsiteX42" fmla="*/ 4339772 w 4357778"/>
              <a:gd name="connsiteY42" fmla="*/ 1640114 h 5463347"/>
              <a:gd name="connsiteX43" fmla="*/ 4354286 w 4357778"/>
              <a:gd name="connsiteY43" fmla="*/ 1465942 h 5463347"/>
              <a:gd name="connsiteX44" fmla="*/ 4296229 w 4357778"/>
              <a:gd name="connsiteY44" fmla="*/ 566057 h 5463347"/>
              <a:gd name="connsiteX45" fmla="*/ 4107543 w 4357778"/>
              <a:gd name="connsiteY45" fmla="*/ 217714 h 5463347"/>
              <a:gd name="connsiteX46" fmla="*/ 3976915 w 4357778"/>
              <a:gd name="connsiteY46" fmla="*/ 72571 h 5463347"/>
              <a:gd name="connsiteX47" fmla="*/ 3947886 w 4357778"/>
              <a:gd name="connsiteY47" fmla="*/ 29028 h 5463347"/>
              <a:gd name="connsiteX48" fmla="*/ 3831772 w 4357778"/>
              <a:gd name="connsiteY48" fmla="*/ 0 h 5463347"/>
              <a:gd name="connsiteX49" fmla="*/ 3236686 w 4357778"/>
              <a:gd name="connsiteY49" fmla="*/ 14514 h 5463347"/>
              <a:gd name="connsiteX50" fmla="*/ 3091543 w 4357778"/>
              <a:gd name="connsiteY50" fmla="*/ 29028 h 5463347"/>
              <a:gd name="connsiteX51" fmla="*/ 2728686 w 4357778"/>
              <a:gd name="connsiteY51" fmla="*/ 72571 h 5463347"/>
              <a:gd name="connsiteX52" fmla="*/ 2365829 w 4357778"/>
              <a:gd name="connsiteY52" fmla="*/ 145142 h 5463347"/>
              <a:gd name="connsiteX53" fmla="*/ 2206172 w 4357778"/>
              <a:gd name="connsiteY53" fmla="*/ 159657 h 5463347"/>
              <a:gd name="connsiteX54" fmla="*/ 2119086 w 4357778"/>
              <a:gd name="connsiteY54" fmla="*/ 203200 h 5463347"/>
              <a:gd name="connsiteX55" fmla="*/ 2032000 w 4357778"/>
              <a:gd name="connsiteY55" fmla="*/ 232228 h 5463347"/>
              <a:gd name="connsiteX56" fmla="*/ 1988457 w 4357778"/>
              <a:gd name="connsiteY56" fmla="*/ 261257 h 5463347"/>
              <a:gd name="connsiteX57" fmla="*/ 1944915 w 4357778"/>
              <a:gd name="connsiteY57" fmla="*/ 275771 h 5463347"/>
              <a:gd name="connsiteX58" fmla="*/ 1683657 w 4357778"/>
              <a:gd name="connsiteY58" fmla="*/ 304800 h 5463347"/>
              <a:gd name="connsiteX59" fmla="*/ 1596572 w 4357778"/>
              <a:gd name="connsiteY59" fmla="*/ 319314 h 5463347"/>
              <a:gd name="connsiteX60" fmla="*/ 1524000 w 4357778"/>
              <a:gd name="connsiteY60" fmla="*/ 348342 h 5463347"/>
              <a:gd name="connsiteX61" fmla="*/ 1219200 w 4357778"/>
              <a:gd name="connsiteY61" fmla="*/ 406400 h 5463347"/>
              <a:gd name="connsiteX62" fmla="*/ 1146629 w 4357778"/>
              <a:gd name="connsiteY62" fmla="*/ 449942 h 5463347"/>
              <a:gd name="connsiteX63" fmla="*/ 1016000 w 4357778"/>
              <a:gd name="connsiteY63" fmla="*/ 537028 h 5463347"/>
              <a:gd name="connsiteX64" fmla="*/ 972457 w 4357778"/>
              <a:gd name="connsiteY64" fmla="*/ 595085 h 5463347"/>
              <a:gd name="connsiteX65" fmla="*/ 928915 w 4357778"/>
              <a:gd name="connsiteY65" fmla="*/ 624114 h 5463347"/>
              <a:gd name="connsiteX66" fmla="*/ 914400 w 4357778"/>
              <a:gd name="connsiteY66" fmla="*/ 667657 h 5463347"/>
              <a:gd name="connsiteX67" fmla="*/ 856343 w 4357778"/>
              <a:gd name="connsiteY67" fmla="*/ 696685 h 5463347"/>
              <a:gd name="connsiteX68" fmla="*/ 711200 w 4357778"/>
              <a:gd name="connsiteY68" fmla="*/ 754742 h 5463347"/>
              <a:gd name="connsiteX69" fmla="*/ 609600 w 4357778"/>
              <a:gd name="connsiteY69" fmla="*/ 841828 h 5463347"/>
              <a:gd name="connsiteX70" fmla="*/ 508000 w 4357778"/>
              <a:gd name="connsiteY70" fmla="*/ 943428 h 5463347"/>
              <a:gd name="connsiteX71" fmla="*/ 406400 w 4357778"/>
              <a:gd name="connsiteY71" fmla="*/ 1074057 h 5463347"/>
              <a:gd name="connsiteX72" fmla="*/ 377372 w 4357778"/>
              <a:gd name="connsiteY72" fmla="*/ 1117600 h 5463347"/>
              <a:gd name="connsiteX73" fmla="*/ 188686 w 4357778"/>
              <a:gd name="connsiteY73" fmla="*/ 1262742 h 5463347"/>
              <a:gd name="connsiteX74" fmla="*/ 58057 w 4357778"/>
              <a:gd name="connsiteY74" fmla="*/ 1393371 h 5463347"/>
              <a:gd name="connsiteX75" fmla="*/ 43543 w 4357778"/>
              <a:gd name="connsiteY75" fmla="*/ 1465942 h 5463347"/>
              <a:gd name="connsiteX76" fmla="*/ 29029 w 4357778"/>
              <a:gd name="connsiteY76" fmla="*/ 1567542 h 5463347"/>
              <a:gd name="connsiteX77" fmla="*/ 0 w 4357778"/>
              <a:gd name="connsiteY77" fmla="*/ 1640114 h 5463347"/>
              <a:gd name="connsiteX78" fmla="*/ 14515 w 4357778"/>
              <a:gd name="connsiteY78" fmla="*/ 2002971 h 5463347"/>
              <a:gd name="connsiteX79" fmla="*/ 29029 w 4357778"/>
              <a:gd name="connsiteY79" fmla="*/ 2061028 h 5463347"/>
              <a:gd name="connsiteX80" fmla="*/ 72572 w 4357778"/>
              <a:gd name="connsiteY80" fmla="*/ 2133600 h 5463347"/>
              <a:gd name="connsiteX81" fmla="*/ 101600 w 4357778"/>
              <a:gd name="connsiteY81" fmla="*/ 2235200 h 5463347"/>
              <a:gd name="connsiteX82" fmla="*/ 130629 w 4357778"/>
              <a:gd name="connsiteY82" fmla="*/ 2278742 h 5463347"/>
              <a:gd name="connsiteX83" fmla="*/ 174172 w 4357778"/>
              <a:gd name="connsiteY83" fmla="*/ 2351314 h 5463347"/>
              <a:gd name="connsiteX84" fmla="*/ 232229 w 4357778"/>
              <a:gd name="connsiteY84" fmla="*/ 2380342 h 5463347"/>
              <a:gd name="connsiteX85" fmla="*/ 362857 w 4357778"/>
              <a:gd name="connsiteY85" fmla="*/ 2452914 h 5463347"/>
              <a:gd name="connsiteX86" fmla="*/ 1016000 w 4357778"/>
              <a:gd name="connsiteY86" fmla="*/ 2510971 h 5463347"/>
              <a:gd name="connsiteX87" fmla="*/ 1059543 w 4357778"/>
              <a:gd name="connsiteY87" fmla="*/ 2540000 h 5463347"/>
              <a:gd name="connsiteX88" fmla="*/ 1117600 w 4357778"/>
              <a:gd name="connsiteY88" fmla="*/ 2598057 h 5463347"/>
              <a:gd name="connsiteX89" fmla="*/ 1248229 w 4357778"/>
              <a:gd name="connsiteY89" fmla="*/ 2656114 h 5463347"/>
              <a:gd name="connsiteX90" fmla="*/ 1669143 w 4357778"/>
              <a:gd name="connsiteY90" fmla="*/ 2685142 h 5463347"/>
              <a:gd name="connsiteX91" fmla="*/ 1944915 w 4357778"/>
              <a:gd name="connsiteY91" fmla="*/ 2714171 h 5463347"/>
              <a:gd name="connsiteX92" fmla="*/ 2583543 w 4357778"/>
              <a:gd name="connsiteY92" fmla="*/ 2743200 h 5463347"/>
              <a:gd name="connsiteX93" fmla="*/ 2612572 w 4357778"/>
              <a:gd name="connsiteY93" fmla="*/ 2830285 h 5463347"/>
              <a:gd name="connsiteX94" fmla="*/ 2598057 w 4357778"/>
              <a:gd name="connsiteY94" fmla="*/ 3396342 h 5463347"/>
              <a:gd name="connsiteX95" fmla="*/ 2554515 w 4357778"/>
              <a:gd name="connsiteY95" fmla="*/ 3425371 h 5463347"/>
              <a:gd name="connsiteX96" fmla="*/ 1944915 w 4357778"/>
              <a:gd name="connsiteY96" fmla="*/ 3439885 h 5463347"/>
              <a:gd name="connsiteX97" fmla="*/ 1886857 w 4357778"/>
              <a:gd name="connsiteY97" fmla="*/ 3454400 h 5463347"/>
              <a:gd name="connsiteX98" fmla="*/ 1785257 w 4357778"/>
              <a:gd name="connsiteY98" fmla="*/ 3526971 h 5463347"/>
              <a:gd name="connsiteX99" fmla="*/ 1741715 w 4357778"/>
              <a:gd name="connsiteY99" fmla="*/ 3556000 h 5463347"/>
              <a:gd name="connsiteX100" fmla="*/ 1669143 w 4357778"/>
              <a:gd name="connsiteY100" fmla="*/ 3585028 h 546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357778" h="5463347">
                <a:moveTo>
                  <a:pt x="1669143" y="3585028"/>
                </a:moveTo>
                <a:cubicBezTo>
                  <a:pt x="1579638" y="3611637"/>
                  <a:pt x="1422794" y="3588428"/>
                  <a:pt x="1204686" y="3715657"/>
                </a:cubicBezTo>
                <a:cubicBezTo>
                  <a:pt x="1174551" y="3733236"/>
                  <a:pt x="1165981" y="3773714"/>
                  <a:pt x="1146629" y="3802742"/>
                </a:cubicBezTo>
                <a:cubicBezTo>
                  <a:pt x="1141791" y="3817256"/>
                  <a:pt x="1138957" y="3832601"/>
                  <a:pt x="1132115" y="3846285"/>
                </a:cubicBezTo>
                <a:cubicBezTo>
                  <a:pt x="1124314" y="3861887"/>
                  <a:pt x="1108602" y="3873279"/>
                  <a:pt x="1103086" y="3889828"/>
                </a:cubicBezTo>
                <a:cubicBezTo>
                  <a:pt x="1093780" y="3917747"/>
                  <a:pt x="1093410" y="3947885"/>
                  <a:pt x="1088572" y="3976914"/>
                </a:cubicBezTo>
                <a:cubicBezTo>
                  <a:pt x="1093410" y="4039809"/>
                  <a:pt x="1096809" y="4102832"/>
                  <a:pt x="1103086" y="4165600"/>
                </a:cubicBezTo>
                <a:cubicBezTo>
                  <a:pt x="1109640" y="4231139"/>
                  <a:pt x="1109270" y="4272955"/>
                  <a:pt x="1146629" y="4325257"/>
                </a:cubicBezTo>
                <a:cubicBezTo>
                  <a:pt x="1158560" y="4341960"/>
                  <a:pt x="1174403" y="4355659"/>
                  <a:pt x="1190172" y="4368800"/>
                </a:cubicBezTo>
                <a:cubicBezTo>
                  <a:pt x="1227686" y="4400061"/>
                  <a:pt x="1233618" y="4397796"/>
                  <a:pt x="1277257" y="4412342"/>
                </a:cubicBezTo>
                <a:cubicBezTo>
                  <a:pt x="1291771" y="4426856"/>
                  <a:pt x="1309414" y="4438806"/>
                  <a:pt x="1320800" y="4455885"/>
                </a:cubicBezTo>
                <a:cubicBezTo>
                  <a:pt x="1338803" y="4482889"/>
                  <a:pt x="1350913" y="4513425"/>
                  <a:pt x="1364343" y="4542971"/>
                </a:cubicBezTo>
                <a:cubicBezTo>
                  <a:pt x="1375124" y="4566690"/>
                  <a:pt x="1379563" y="4593448"/>
                  <a:pt x="1393372" y="4615542"/>
                </a:cubicBezTo>
                <a:cubicBezTo>
                  <a:pt x="1404251" y="4632948"/>
                  <a:pt x="1423774" y="4643316"/>
                  <a:pt x="1436915" y="4659085"/>
                </a:cubicBezTo>
                <a:cubicBezTo>
                  <a:pt x="1497392" y="4731658"/>
                  <a:pt x="1429656" y="4678436"/>
                  <a:pt x="1509486" y="4731657"/>
                </a:cubicBezTo>
                <a:cubicBezTo>
                  <a:pt x="1524000" y="4760685"/>
                  <a:pt x="1531467" y="4794485"/>
                  <a:pt x="1553029" y="4818742"/>
                </a:cubicBezTo>
                <a:cubicBezTo>
                  <a:pt x="1571771" y="4839827"/>
                  <a:pt x="1604369" y="4843708"/>
                  <a:pt x="1625600" y="4862285"/>
                </a:cubicBezTo>
                <a:cubicBezTo>
                  <a:pt x="1643805" y="4878215"/>
                  <a:pt x="1650938" y="4904413"/>
                  <a:pt x="1669143" y="4920342"/>
                </a:cubicBezTo>
                <a:cubicBezTo>
                  <a:pt x="1690374" y="4938919"/>
                  <a:pt x="1718242" y="4948236"/>
                  <a:pt x="1741715" y="4963885"/>
                </a:cubicBezTo>
                <a:cubicBezTo>
                  <a:pt x="1761843" y="4977303"/>
                  <a:pt x="1781692" y="4991357"/>
                  <a:pt x="1799772" y="5007428"/>
                </a:cubicBezTo>
                <a:cubicBezTo>
                  <a:pt x="2005993" y="5190738"/>
                  <a:pt x="1734433" y="4955484"/>
                  <a:pt x="1930400" y="5181600"/>
                </a:cubicBezTo>
                <a:cubicBezTo>
                  <a:pt x="1982143" y="5241303"/>
                  <a:pt x="2044224" y="5297949"/>
                  <a:pt x="2119086" y="5326742"/>
                </a:cubicBezTo>
                <a:cubicBezTo>
                  <a:pt x="2161925" y="5343218"/>
                  <a:pt x="2206172" y="5355771"/>
                  <a:pt x="2249715" y="5370285"/>
                </a:cubicBezTo>
                <a:cubicBezTo>
                  <a:pt x="2298880" y="5403063"/>
                  <a:pt x="2297229" y="5409945"/>
                  <a:pt x="2365829" y="5413828"/>
                </a:cubicBezTo>
                <a:cubicBezTo>
                  <a:pt x="2597888" y="5426963"/>
                  <a:pt x="2830286" y="5433181"/>
                  <a:pt x="3062515" y="5442857"/>
                </a:cubicBezTo>
                <a:cubicBezTo>
                  <a:pt x="3319577" y="5471419"/>
                  <a:pt x="3268207" y="5473221"/>
                  <a:pt x="3672115" y="5428342"/>
                </a:cubicBezTo>
                <a:cubicBezTo>
                  <a:pt x="3689452" y="5426416"/>
                  <a:pt x="3700055" y="5407115"/>
                  <a:pt x="3715657" y="5399314"/>
                </a:cubicBezTo>
                <a:cubicBezTo>
                  <a:pt x="3729341" y="5392472"/>
                  <a:pt x="3744686" y="5389638"/>
                  <a:pt x="3759200" y="5384800"/>
                </a:cubicBezTo>
                <a:cubicBezTo>
                  <a:pt x="3797905" y="5355771"/>
                  <a:pt x="3834498" y="5323689"/>
                  <a:pt x="3875315" y="5297714"/>
                </a:cubicBezTo>
                <a:cubicBezTo>
                  <a:pt x="3888222" y="5289500"/>
                  <a:pt x="3904795" y="5289227"/>
                  <a:pt x="3918857" y="5283200"/>
                </a:cubicBezTo>
                <a:cubicBezTo>
                  <a:pt x="3938744" y="5274677"/>
                  <a:pt x="3957562" y="5263847"/>
                  <a:pt x="3976915" y="5254171"/>
                </a:cubicBezTo>
                <a:cubicBezTo>
                  <a:pt x="3986591" y="5239657"/>
                  <a:pt x="3994591" y="5223872"/>
                  <a:pt x="4005943" y="5210628"/>
                </a:cubicBezTo>
                <a:cubicBezTo>
                  <a:pt x="4023754" y="5189848"/>
                  <a:pt x="4050709" y="5176495"/>
                  <a:pt x="4064000" y="5152571"/>
                </a:cubicBezTo>
                <a:cubicBezTo>
                  <a:pt x="4075981" y="5131006"/>
                  <a:pt x="4072532" y="5103933"/>
                  <a:pt x="4078515" y="5080000"/>
                </a:cubicBezTo>
                <a:cubicBezTo>
                  <a:pt x="4107413" y="4964407"/>
                  <a:pt x="4095733" y="4998084"/>
                  <a:pt x="4151086" y="4905828"/>
                </a:cubicBezTo>
                <a:cubicBezTo>
                  <a:pt x="4160762" y="4818742"/>
                  <a:pt x="4169877" y="4731592"/>
                  <a:pt x="4180115" y="4644571"/>
                </a:cubicBezTo>
                <a:cubicBezTo>
                  <a:pt x="4189230" y="4567093"/>
                  <a:pt x="4205803" y="4490283"/>
                  <a:pt x="4209143" y="4412342"/>
                </a:cubicBezTo>
                <a:cubicBezTo>
                  <a:pt x="4252730" y="3395302"/>
                  <a:pt x="4182978" y="3913309"/>
                  <a:pt x="4238172" y="3526971"/>
                </a:cubicBezTo>
                <a:cubicBezTo>
                  <a:pt x="4243010" y="3435047"/>
                  <a:pt x="4245626" y="3342980"/>
                  <a:pt x="4252686" y="3251200"/>
                </a:cubicBezTo>
                <a:cubicBezTo>
                  <a:pt x="4260144" y="3154242"/>
                  <a:pt x="4278678" y="3058111"/>
                  <a:pt x="4281715" y="2960914"/>
                </a:cubicBezTo>
                <a:cubicBezTo>
                  <a:pt x="4293201" y="2593366"/>
                  <a:pt x="4287680" y="2225456"/>
                  <a:pt x="4296229" y="1857828"/>
                </a:cubicBezTo>
                <a:cubicBezTo>
                  <a:pt x="4297359" y="1809219"/>
                  <a:pt x="4301207" y="1760363"/>
                  <a:pt x="4310743" y="1712685"/>
                </a:cubicBezTo>
                <a:cubicBezTo>
                  <a:pt x="4315853" y="1687137"/>
                  <a:pt x="4330096" y="1664304"/>
                  <a:pt x="4339772" y="1640114"/>
                </a:cubicBezTo>
                <a:cubicBezTo>
                  <a:pt x="4344610" y="1582057"/>
                  <a:pt x="4354286" y="1524201"/>
                  <a:pt x="4354286" y="1465942"/>
                </a:cubicBezTo>
                <a:cubicBezTo>
                  <a:pt x="4354286" y="1271520"/>
                  <a:pt x="4379142" y="824008"/>
                  <a:pt x="4296229" y="566057"/>
                </a:cubicBezTo>
                <a:cubicBezTo>
                  <a:pt x="4246884" y="412539"/>
                  <a:pt x="4187892" y="351630"/>
                  <a:pt x="4107543" y="217714"/>
                </a:cubicBezTo>
                <a:cubicBezTo>
                  <a:pt x="4021810" y="74825"/>
                  <a:pt x="4170721" y="266377"/>
                  <a:pt x="3976915" y="72571"/>
                </a:cubicBezTo>
                <a:cubicBezTo>
                  <a:pt x="3964580" y="60236"/>
                  <a:pt x="3961508" y="39925"/>
                  <a:pt x="3947886" y="29028"/>
                </a:cubicBezTo>
                <a:cubicBezTo>
                  <a:pt x="3933009" y="17127"/>
                  <a:pt x="3835386" y="723"/>
                  <a:pt x="3831772" y="0"/>
                </a:cubicBezTo>
                <a:lnTo>
                  <a:pt x="3236686" y="14514"/>
                </a:lnTo>
                <a:cubicBezTo>
                  <a:pt x="3188101" y="16419"/>
                  <a:pt x="3139851" y="23507"/>
                  <a:pt x="3091543" y="29028"/>
                </a:cubicBezTo>
                <a:lnTo>
                  <a:pt x="2728686" y="72571"/>
                </a:lnTo>
                <a:cubicBezTo>
                  <a:pt x="2272629" y="134201"/>
                  <a:pt x="2851179" y="64251"/>
                  <a:pt x="2365829" y="145142"/>
                </a:cubicBezTo>
                <a:cubicBezTo>
                  <a:pt x="2313118" y="153927"/>
                  <a:pt x="2259391" y="154819"/>
                  <a:pt x="2206172" y="159657"/>
                </a:cubicBezTo>
                <a:cubicBezTo>
                  <a:pt x="2177143" y="174171"/>
                  <a:pt x="2149045" y="190717"/>
                  <a:pt x="2119086" y="203200"/>
                </a:cubicBezTo>
                <a:cubicBezTo>
                  <a:pt x="2090841" y="214969"/>
                  <a:pt x="2032000" y="232228"/>
                  <a:pt x="2032000" y="232228"/>
                </a:cubicBezTo>
                <a:cubicBezTo>
                  <a:pt x="2017486" y="241904"/>
                  <a:pt x="2004059" y="253456"/>
                  <a:pt x="1988457" y="261257"/>
                </a:cubicBezTo>
                <a:cubicBezTo>
                  <a:pt x="1974773" y="268099"/>
                  <a:pt x="1960060" y="273607"/>
                  <a:pt x="1944915" y="275771"/>
                </a:cubicBezTo>
                <a:cubicBezTo>
                  <a:pt x="1858174" y="288163"/>
                  <a:pt x="1770602" y="293932"/>
                  <a:pt x="1683657" y="304800"/>
                </a:cubicBezTo>
                <a:cubicBezTo>
                  <a:pt x="1654456" y="308450"/>
                  <a:pt x="1625600" y="314476"/>
                  <a:pt x="1596572" y="319314"/>
                </a:cubicBezTo>
                <a:cubicBezTo>
                  <a:pt x="1572381" y="328990"/>
                  <a:pt x="1549276" y="342023"/>
                  <a:pt x="1524000" y="348342"/>
                </a:cubicBezTo>
                <a:cubicBezTo>
                  <a:pt x="1425380" y="372997"/>
                  <a:pt x="1320455" y="389523"/>
                  <a:pt x="1219200" y="406400"/>
                </a:cubicBezTo>
                <a:cubicBezTo>
                  <a:pt x="1195010" y="420914"/>
                  <a:pt x="1170359" y="434687"/>
                  <a:pt x="1146629" y="449942"/>
                </a:cubicBezTo>
                <a:cubicBezTo>
                  <a:pt x="1102608" y="478241"/>
                  <a:pt x="1016000" y="537028"/>
                  <a:pt x="1016000" y="537028"/>
                </a:cubicBezTo>
                <a:cubicBezTo>
                  <a:pt x="1001486" y="556380"/>
                  <a:pt x="989562" y="577980"/>
                  <a:pt x="972457" y="595085"/>
                </a:cubicBezTo>
                <a:cubicBezTo>
                  <a:pt x="960122" y="607420"/>
                  <a:pt x="939812" y="610493"/>
                  <a:pt x="928915" y="624114"/>
                </a:cubicBezTo>
                <a:cubicBezTo>
                  <a:pt x="919358" y="636061"/>
                  <a:pt x="925218" y="656839"/>
                  <a:pt x="914400" y="667657"/>
                </a:cubicBezTo>
                <a:cubicBezTo>
                  <a:pt x="899101" y="682956"/>
                  <a:pt x="875257" y="686177"/>
                  <a:pt x="856343" y="696685"/>
                </a:cubicBezTo>
                <a:cubicBezTo>
                  <a:pt x="750901" y="755264"/>
                  <a:pt x="821681" y="732646"/>
                  <a:pt x="711200" y="754742"/>
                </a:cubicBezTo>
                <a:cubicBezTo>
                  <a:pt x="568697" y="840244"/>
                  <a:pt x="688271" y="754416"/>
                  <a:pt x="609600" y="841828"/>
                </a:cubicBezTo>
                <a:cubicBezTo>
                  <a:pt x="577560" y="877428"/>
                  <a:pt x="534567" y="903577"/>
                  <a:pt x="508000" y="943428"/>
                </a:cubicBezTo>
                <a:cubicBezTo>
                  <a:pt x="361260" y="1163540"/>
                  <a:pt x="520091" y="937627"/>
                  <a:pt x="406400" y="1074057"/>
                </a:cubicBezTo>
                <a:cubicBezTo>
                  <a:pt x="395233" y="1087458"/>
                  <a:pt x="390554" y="1106175"/>
                  <a:pt x="377372" y="1117600"/>
                </a:cubicBezTo>
                <a:cubicBezTo>
                  <a:pt x="317408" y="1169569"/>
                  <a:pt x="244795" y="1206633"/>
                  <a:pt x="188686" y="1262742"/>
                </a:cubicBezTo>
                <a:lnTo>
                  <a:pt x="58057" y="1393371"/>
                </a:lnTo>
                <a:cubicBezTo>
                  <a:pt x="53219" y="1417561"/>
                  <a:pt x="47599" y="1441608"/>
                  <a:pt x="43543" y="1465942"/>
                </a:cubicBezTo>
                <a:cubicBezTo>
                  <a:pt x="37919" y="1499687"/>
                  <a:pt x="37326" y="1534353"/>
                  <a:pt x="29029" y="1567542"/>
                </a:cubicBezTo>
                <a:cubicBezTo>
                  <a:pt x="22710" y="1592818"/>
                  <a:pt x="9676" y="1615923"/>
                  <a:pt x="0" y="1640114"/>
                </a:cubicBezTo>
                <a:cubicBezTo>
                  <a:pt x="4838" y="1761066"/>
                  <a:pt x="6186" y="1882209"/>
                  <a:pt x="14515" y="2002971"/>
                </a:cubicBezTo>
                <a:cubicBezTo>
                  <a:pt x="15887" y="2022872"/>
                  <a:pt x="20927" y="2042799"/>
                  <a:pt x="29029" y="2061028"/>
                </a:cubicBezTo>
                <a:cubicBezTo>
                  <a:pt x="40486" y="2086807"/>
                  <a:pt x="58058" y="2109409"/>
                  <a:pt x="72572" y="2133600"/>
                </a:cubicBezTo>
                <a:cubicBezTo>
                  <a:pt x="77222" y="2152199"/>
                  <a:pt x="91190" y="2214379"/>
                  <a:pt x="101600" y="2235200"/>
                </a:cubicBezTo>
                <a:cubicBezTo>
                  <a:pt x="109401" y="2250802"/>
                  <a:pt x="121384" y="2263950"/>
                  <a:pt x="130629" y="2278742"/>
                </a:cubicBezTo>
                <a:cubicBezTo>
                  <a:pt x="145581" y="2302665"/>
                  <a:pt x="154224" y="2331366"/>
                  <a:pt x="174172" y="2351314"/>
                </a:cubicBezTo>
                <a:cubicBezTo>
                  <a:pt x="189471" y="2366613"/>
                  <a:pt x="213179" y="2370084"/>
                  <a:pt x="232229" y="2380342"/>
                </a:cubicBezTo>
                <a:cubicBezTo>
                  <a:pt x="276086" y="2403958"/>
                  <a:pt x="316309" y="2435181"/>
                  <a:pt x="362857" y="2452914"/>
                </a:cubicBezTo>
                <a:cubicBezTo>
                  <a:pt x="569072" y="2531473"/>
                  <a:pt x="805294" y="2504586"/>
                  <a:pt x="1016000" y="2510971"/>
                </a:cubicBezTo>
                <a:cubicBezTo>
                  <a:pt x="1030514" y="2520647"/>
                  <a:pt x="1046298" y="2528647"/>
                  <a:pt x="1059543" y="2540000"/>
                </a:cubicBezTo>
                <a:cubicBezTo>
                  <a:pt x="1080323" y="2557811"/>
                  <a:pt x="1096820" y="2580246"/>
                  <a:pt x="1117600" y="2598057"/>
                </a:cubicBezTo>
                <a:cubicBezTo>
                  <a:pt x="1150109" y="2625922"/>
                  <a:pt x="1208609" y="2653382"/>
                  <a:pt x="1248229" y="2656114"/>
                </a:cubicBezTo>
                <a:lnTo>
                  <a:pt x="1669143" y="2685142"/>
                </a:lnTo>
                <a:cubicBezTo>
                  <a:pt x="1787930" y="2724740"/>
                  <a:pt x="1688979" y="2695890"/>
                  <a:pt x="1944915" y="2714171"/>
                </a:cubicBezTo>
                <a:cubicBezTo>
                  <a:pt x="2370795" y="2744590"/>
                  <a:pt x="1802028" y="2718776"/>
                  <a:pt x="2583543" y="2743200"/>
                </a:cubicBezTo>
                <a:cubicBezTo>
                  <a:pt x="2593219" y="2772228"/>
                  <a:pt x="2613356" y="2799696"/>
                  <a:pt x="2612572" y="2830285"/>
                </a:cubicBezTo>
                <a:cubicBezTo>
                  <a:pt x="2607734" y="3018971"/>
                  <a:pt x="2616384" y="3208486"/>
                  <a:pt x="2598057" y="3396342"/>
                </a:cubicBezTo>
                <a:cubicBezTo>
                  <a:pt x="2596363" y="3413703"/>
                  <a:pt x="2571920" y="3424211"/>
                  <a:pt x="2554515" y="3425371"/>
                </a:cubicBezTo>
                <a:cubicBezTo>
                  <a:pt x="2351708" y="3438892"/>
                  <a:pt x="2148115" y="3435047"/>
                  <a:pt x="1944915" y="3439885"/>
                </a:cubicBezTo>
                <a:cubicBezTo>
                  <a:pt x="1925562" y="3444723"/>
                  <a:pt x="1905192" y="3446542"/>
                  <a:pt x="1886857" y="3454400"/>
                </a:cubicBezTo>
                <a:cubicBezTo>
                  <a:pt x="1869756" y="3461729"/>
                  <a:pt x="1792689" y="3521663"/>
                  <a:pt x="1785257" y="3526971"/>
                </a:cubicBezTo>
                <a:cubicBezTo>
                  <a:pt x="1771062" y="3537110"/>
                  <a:pt x="1757317" y="3548199"/>
                  <a:pt x="1741715" y="3556000"/>
                </a:cubicBezTo>
                <a:cubicBezTo>
                  <a:pt x="1728031" y="3562842"/>
                  <a:pt x="1758648" y="3558419"/>
                  <a:pt x="1669143" y="35850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9DB15-114C-45B1-ABA4-931CBC0598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800" y="2300742"/>
            <a:ext cx="7219950" cy="225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0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8132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5:12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DEF4CE-E541-4B6A-A9E9-7A0CABF1961A}"/>
              </a:ext>
            </a:extLst>
          </p:cNvPr>
          <p:cNvSpPr/>
          <p:nvPr/>
        </p:nvSpPr>
        <p:spPr>
          <a:xfrm>
            <a:off x="6008914" y="1045030"/>
            <a:ext cx="4357778" cy="5463347"/>
          </a:xfrm>
          <a:custGeom>
            <a:avLst/>
            <a:gdLst>
              <a:gd name="connsiteX0" fmla="*/ 1669143 w 4357778"/>
              <a:gd name="connsiteY0" fmla="*/ 3585028 h 5463347"/>
              <a:gd name="connsiteX1" fmla="*/ 1204686 w 4357778"/>
              <a:gd name="connsiteY1" fmla="*/ 3715657 h 5463347"/>
              <a:gd name="connsiteX2" fmla="*/ 1146629 w 4357778"/>
              <a:gd name="connsiteY2" fmla="*/ 3802742 h 5463347"/>
              <a:gd name="connsiteX3" fmla="*/ 1132115 w 4357778"/>
              <a:gd name="connsiteY3" fmla="*/ 3846285 h 5463347"/>
              <a:gd name="connsiteX4" fmla="*/ 1103086 w 4357778"/>
              <a:gd name="connsiteY4" fmla="*/ 3889828 h 5463347"/>
              <a:gd name="connsiteX5" fmla="*/ 1088572 w 4357778"/>
              <a:gd name="connsiteY5" fmla="*/ 3976914 h 5463347"/>
              <a:gd name="connsiteX6" fmla="*/ 1103086 w 4357778"/>
              <a:gd name="connsiteY6" fmla="*/ 4165600 h 5463347"/>
              <a:gd name="connsiteX7" fmla="*/ 1146629 w 4357778"/>
              <a:gd name="connsiteY7" fmla="*/ 4325257 h 5463347"/>
              <a:gd name="connsiteX8" fmla="*/ 1190172 w 4357778"/>
              <a:gd name="connsiteY8" fmla="*/ 4368800 h 5463347"/>
              <a:gd name="connsiteX9" fmla="*/ 1277257 w 4357778"/>
              <a:gd name="connsiteY9" fmla="*/ 4412342 h 5463347"/>
              <a:gd name="connsiteX10" fmla="*/ 1320800 w 4357778"/>
              <a:gd name="connsiteY10" fmla="*/ 4455885 h 5463347"/>
              <a:gd name="connsiteX11" fmla="*/ 1364343 w 4357778"/>
              <a:gd name="connsiteY11" fmla="*/ 4542971 h 5463347"/>
              <a:gd name="connsiteX12" fmla="*/ 1393372 w 4357778"/>
              <a:gd name="connsiteY12" fmla="*/ 4615542 h 5463347"/>
              <a:gd name="connsiteX13" fmla="*/ 1436915 w 4357778"/>
              <a:gd name="connsiteY13" fmla="*/ 4659085 h 5463347"/>
              <a:gd name="connsiteX14" fmla="*/ 1509486 w 4357778"/>
              <a:gd name="connsiteY14" fmla="*/ 4731657 h 5463347"/>
              <a:gd name="connsiteX15" fmla="*/ 1553029 w 4357778"/>
              <a:gd name="connsiteY15" fmla="*/ 4818742 h 5463347"/>
              <a:gd name="connsiteX16" fmla="*/ 1625600 w 4357778"/>
              <a:gd name="connsiteY16" fmla="*/ 4862285 h 5463347"/>
              <a:gd name="connsiteX17" fmla="*/ 1669143 w 4357778"/>
              <a:gd name="connsiteY17" fmla="*/ 4920342 h 5463347"/>
              <a:gd name="connsiteX18" fmla="*/ 1741715 w 4357778"/>
              <a:gd name="connsiteY18" fmla="*/ 4963885 h 5463347"/>
              <a:gd name="connsiteX19" fmla="*/ 1799772 w 4357778"/>
              <a:gd name="connsiteY19" fmla="*/ 5007428 h 5463347"/>
              <a:gd name="connsiteX20" fmla="*/ 1930400 w 4357778"/>
              <a:gd name="connsiteY20" fmla="*/ 5181600 h 5463347"/>
              <a:gd name="connsiteX21" fmla="*/ 2119086 w 4357778"/>
              <a:gd name="connsiteY21" fmla="*/ 5326742 h 5463347"/>
              <a:gd name="connsiteX22" fmla="*/ 2249715 w 4357778"/>
              <a:gd name="connsiteY22" fmla="*/ 5370285 h 5463347"/>
              <a:gd name="connsiteX23" fmla="*/ 2365829 w 4357778"/>
              <a:gd name="connsiteY23" fmla="*/ 5413828 h 5463347"/>
              <a:gd name="connsiteX24" fmla="*/ 3062515 w 4357778"/>
              <a:gd name="connsiteY24" fmla="*/ 5442857 h 5463347"/>
              <a:gd name="connsiteX25" fmla="*/ 3672115 w 4357778"/>
              <a:gd name="connsiteY25" fmla="*/ 5428342 h 5463347"/>
              <a:gd name="connsiteX26" fmla="*/ 3715657 w 4357778"/>
              <a:gd name="connsiteY26" fmla="*/ 5399314 h 5463347"/>
              <a:gd name="connsiteX27" fmla="*/ 3759200 w 4357778"/>
              <a:gd name="connsiteY27" fmla="*/ 5384800 h 5463347"/>
              <a:gd name="connsiteX28" fmla="*/ 3875315 w 4357778"/>
              <a:gd name="connsiteY28" fmla="*/ 5297714 h 5463347"/>
              <a:gd name="connsiteX29" fmla="*/ 3918857 w 4357778"/>
              <a:gd name="connsiteY29" fmla="*/ 5283200 h 5463347"/>
              <a:gd name="connsiteX30" fmla="*/ 3976915 w 4357778"/>
              <a:gd name="connsiteY30" fmla="*/ 5254171 h 5463347"/>
              <a:gd name="connsiteX31" fmla="*/ 4005943 w 4357778"/>
              <a:gd name="connsiteY31" fmla="*/ 5210628 h 5463347"/>
              <a:gd name="connsiteX32" fmla="*/ 4064000 w 4357778"/>
              <a:gd name="connsiteY32" fmla="*/ 5152571 h 5463347"/>
              <a:gd name="connsiteX33" fmla="*/ 4078515 w 4357778"/>
              <a:gd name="connsiteY33" fmla="*/ 5080000 h 5463347"/>
              <a:gd name="connsiteX34" fmla="*/ 4151086 w 4357778"/>
              <a:gd name="connsiteY34" fmla="*/ 4905828 h 5463347"/>
              <a:gd name="connsiteX35" fmla="*/ 4180115 w 4357778"/>
              <a:gd name="connsiteY35" fmla="*/ 4644571 h 5463347"/>
              <a:gd name="connsiteX36" fmla="*/ 4209143 w 4357778"/>
              <a:gd name="connsiteY36" fmla="*/ 4412342 h 5463347"/>
              <a:gd name="connsiteX37" fmla="*/ 4238172 w 4357778"/>
              <a:gd name="connsiteY37" fmla="*/ 3526971 h 5463347"/>
              <a:gd name="connsiteX38" fmla="*/ 4252686 w 4357778"/>
              <a:gd name="connsiteY38" fmla="*/ 3251200 h 5463347"/>
              <a:gd name="connsiteX39" fmla="*/ 4281715 w 4357778"/>
              <a:gd name="connsiteY39" fmla="*/ 2960914 h 5463347"/>
              <a:gd name="connsiteX40" fmla="*/ 4296229 w 4357778"/>
              <a:gd name="connsiteY40" fmla="*/ 1857828 h 5463347"/>
              <a:gd name="connsiteX41" fmla="*/ 4310743 w 4357778"/>
              <a:gd name="connsiteY41" fmla="*/ 1712685 h 5463347"/>
              <a:gd name="connsiteX42" fmla="*/ 4339772 w 4357778"/>
              <a:gd name="connsiteY42" fmla="*/ 1640114 h 5463347"/>
              <a:gd name="connsiteX43" fmla="*/ 4354286 w 4357778"/>
              <a:gd name="connsiteY43" fmla="*/ 1465942 h 5463347"/>
              <a:gd name="connsiteX44" fmla="*/ 4296229 w 4357778"/>
              <a:gd name="connsiteY44" fmla="*/ 566057 h 5463347"/>
              <a:gd name="connsiteX45" fmla="*/ 4107543 w 4357778"/>
              <a:gd name="connsiteY45" fmla="*/ 217714 h 5463347"/>
              <a:gd name="connsiteX46" fmla="*/ 3976915 w 4357778"/>
              <a:gd name="connsiteY46" fmla="*/ 72571 h 5463347"/>
              <a:gd name="connsiteX47" fmla="*/ 3947886 w 4357778"/>
              <a:gd name="connsiteY47" fmla="*/ 29028 h 5463347"/>
              <a:gd name="connsiteX48" fmla="*/ 3831772 w 4357778"/>
              <a:gd name="connsiteY48" fmla="*/ 0 h 5463347"/>
              <a:gd name="connsiteX49" fmla="*/ 3236686 w 4357778"/>
              <a:gd name="connsiteY49" fmla="*/ 14514 h 5463347"/>
              <a:gd name="connsiteX50" fmla="*/ 3091543 w 4357778"/>
              <a:gd name="connsiteY50" fmla="*/ 29028 h 5463347"/>
              <a:gd name="connsiteX51" fmla="*/ 2728686 w 4357778"/>
              <a:gd name="connsiteY51" fmla="*/ 72571 h 5463347"/>
              <a:gd name="connsiteX52" fmla="*/ 2365829 w 4357778"/>
              <a:gd name="connsiteY52" fmla="*/ 145142 h 5463347"/>
              <a:gd name="connsiteX53" fmla="*/ 2206172 w 4357778"/>
              <a:gd name="connsiteY53" fmla="*/ 159657 h 5463347"/>
              <a:gd name="connsiteX54" fmla="*/ 2119086 w 4357778"/>
              <a:gd name="connsiteY54" fmla="*/ 203200 h 5463347"/>
              <a:gd name="connsiteX55" fmla="*/ 2032000 w 4357778"/>
              <a:gd name="connsiteY55" fmla="*/ 232228 h 5463347"/>
              <a:gd name="connsiteX56" fmla="*/ 1988457 w 4357778"/>
              <a:gd name="connsiteY56" fmla="*/ 261257 h 5463347"/>
              <a:gd name="connsiteX57" fmla="*/ 1944915 w 4357778"/>
              <a:gd name="connsiteY57" fmla="*/ 275771 h 5463347"/>
              <a:gd name="connsiteX58" fmla="*/ 1683657 w 4357778"/>
              <a:gd name="connsiteY58" fmla="*/ 304800 h 5463347"/>
              <a:gd name="connsiteX59" fmla="*/ 1596572 w 4357778"/>
              <a:gd name="connsiteY59" fmla="*/ 319314 h 5463347"/>
              <a:gd name="connsiteX60" fmla="*/ 1524000 w 4357778"/>
              <a:gd name="connsiteY60" fmla="*/ 348342 h 5463347"/>
              <a:gd name="connsiteX61" fmla="*/ 1219200 w 4357778"/>
              <a:gd name="connsiteY61" fmla="*/ 406400 h 5463347"/>
              <a:gd name="connsiteX62" fmla="*/ 1146629 w 4357778"/>
              <a:gd name="connsiteY62" fmla="*/ 449942 h 5463347"/>
              <a:gd name="connsiteX63" fmla="*/ 1016000 w 4357778"/>
              <a:gd name="connsiteY63" fmla="*/ 537028 h 5463347"/>
              <a:gd name="connsiteX64" fmla="*/ 972457 w 4357778"/>
              <a:gd name="connsiteY64" fmla="*/ 595085 h 5463347"/>
              <a:gd name="connsiteX65" fmla="*/ 928915 w 4357778"/>
              <a:gd name="connsiteY65" fmla="*/ 624114 h 5463347"/>
              <a:gd name="connsiteX66" fmla="*/ 914400 w 4357778"/>
              <a:gd name="connsiteY66" fmla="*/ 667657 h 5463347"/>
              <a:gd name="connsiteX67" fmla="*/ 856343 w 4357778"/>
              <a:gd name="connsiteY67" fmla="*/ 696685 h 5463347"/>
              <a:gd name="connsiteX68" fmla="*/ 711200 w 4357778"/>
              <a:gd name="connsiteY68" fmla="*/ 754742 h 5463347"/>
              <a:gd name="connsiteX69" fmla="*/ 609600 w 4357778"/>
              <a:gd name="connsiteY69" fmla="*/ 841828 h 5463347"/>
              <a:gd name="connsiteX70" fmla="*/ 508000 w 4357778"/>
              <a:gd name="connsiteY70" fmla="*/ 943428 h 5463347"/>
              <a:gd name="connsiteX71" fmla="*/ 406400 w 4357778"/>
              <a:gd name="connsiteY71" fmla="*/ 1074057 h 5463347"/>
              <a:gd name="connsiteX72" fmla="*/ 377372 w 4357778"/>
              <a:gd name="connsiteY72" fmla="*/ 1117600 h 5463347"/>
              <a:gd name="connsiteX73" fmla="*/ 188686 w 4357778"/>
              <a:gd name="connsiteY73" fmla="*/ 1262742 h 5463347"/>
              <a:gd name="connsiteX74" fmla="*/ 58057 w 4357778"/>
              <a:gd name="connsiteY74" fmla="*/ 1393371 h 5463347"/>
              <a:gd name="connsiteX75" fmla="*/ 43543 w 4357778"/>
              <a:gd name="connsiteY75" fmla="*/ 1465942 h 5463347"/>
              <a:gd name="connsiteX76" fmla="*/ 29029 w 4357778"/>
              <a:gd name="connsiteY76" fmla="*/ 1567542 h 5463347"/>
              <a:gd name="connsiteX77" fmla="*/ 0 w 4357778"/>
              <a:gd name="connsiteY77" fmla="*/ 1640114 h 5463347"/>
              <a:gd name="connsiteX78" fmla="*/ 14515 w 4357778"/>
              <a:gd name="connsiteY78" fmla="*/ 2002971 h 5463347"/>
              <a:gd name="connsiteX79" fmla="*/ 29029 w 4357778"/>
              <a:gd name="connsiteY79" fmla="*/ 2061028 h 5463347"/>
              <a:gd name="connsiteX80" fmla="*/ 72572 w 4357778"/>
              <a:gd name="connsiteY80" fmla="*/ 2133600 h 5463347"/>
              <a:gd name="connsiteX81" fmla="*/ 101600 w 4357778"/>
              <a:gd name="connsiteY81" fmla="*/ 2235200 h 5463347"/>
              <a:gd name="connsiteX82" fmla="*/ 130629 w 4357778"/>
              <a:gd name="connsiteY82" fmla="*/ 2278742 h 5463347"/>
              <a:gd name="connsiteX83" fmla="*/ 174172 w 4357778"/>
              <a:gd name="connsiteY83" fmla="*/ 2351314 h 5463347"/>
              <a:gd name="connsiteX84" fmla="*/ 232229 w 4357778"/>
              <a:gd name="connsiteY84" fmla="*/ 2380342 h 5463347"/>
              <a:gd name="connsiteX85" fmla="*/ 362857 w 4357778"/>
              <a:gd name="connsiteY85" fmla="*/ 2452914 h 5463347"/>
              <a:gd name="connsiteX86" fmla="*/ 1016000 w 4357778"/>
              <a:gd name="connsiteY86" fmla="*/ 2510971 h 5463347"/>
              <a:gd name="connsiteX87" fmla="*/ 1059543 w 4357778"/>
              <a:gd name="connsiteY87" fmla="*/ 2540000 h 5463347"/>
              <a:gd name="connsiteX88" fmla="*/ 1117600 w 4357778"/>
              <a:gd name="connsiteY88" fmla="*/ 2598057 h 5463347"/>
              <a:gd name="connsiteX89" fmla="*/ 1248229 w 4357778"/>
              <a:gd name="connsiteY89" fmla="*/ 2656114 h 5463347"/>
              <a:gd name="connsiteX90" fmla="*/ 1669143 w 4357778"/>
              <a:gd name="connsiteY90" fmla="*/ 2685142 h 5463347"/>
              <a:gd name="connsiteX91" fmla="*/ 1944915 w 4357778"/>
              <a:gd name="connsiteY91" fmla="*/ 2714171 h 5463347"/>
              <a:gd name="connsiteX92" fmla="*/ 2583543 w 4357778"/>
              <a:gd name="connsiteY92" fmla="*/ 2743200 h 5463347"/>
              <a:gd name="connsiteX93" fmla="*/ 2612572 w 4357778"/>
              <a:gd name="connsiteY93" fmla="*/ 2830285 h 5463347"/>
              <a:gd name="connsiteX94" fmla="*/ 2598057 w 4357778"/>
              <a:gd name="connsiteY94" fmla="*/ 3396342 h 5463347"/>
              <a:gd name="connsiteX95" fmla="*/ 2554515 w 4357778"/>
              <a:gd name="connsiteY95" fmla="*/ 3425371 h 5463347"/>
              <a:gd name="connsiteX96" fmla="*/ 1944915 w 4357778"/>
              <a:gd name="connsiteY96" fmla="*/ 3439885 h 5463347"/>
              <a:gd name="connsiteX97" fmla="*/ 1886857 w 4357778"/>
              <a:gd name="connsiteY97" fmla="*/ 3454400 h 5463347"/>
              <a:gd name="connsiteX98" fmla="*/ 1785257 w 4357778"/>
              <a:gd name="connsiteY98" fmla="*/ 3526971 h 5463347"/>
              <a:gd name="connsiteX99" fmla="*/ 1741715 w 4357778"/>
              <a:gd name="connsiteY99" fmla="*/ 3556000 h 5463347"/>
              <a:gd name="connsiteX100" fmla="*/ 1669143 w 4357778"/>
              <a:gd name="connsiteY100" fmla="*/ 3585028 h 546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357778" h="5463347">
                <a:moveTo>
                  <a:pt x="1669143" y="3585028"/>
                </a:moveTo>
                <a:cubicBezTo>
                  <a:pt x="1579638" y="3611637"/>
                  <a:pt x="1422794" y="3588428"/>
                  <a:pt x="1204686" y="3715657"/>
                </a:cubicBezTo>
                <a:cubicBezTo>
                  <a:pt x="1174551" y="3733236"/>
                  <a:pt x="1165981" y="3773714"/>
                  <a:pt x="1146629" y="3802742"/>
                </a:cubicBezTo>
                <a:cubicBezTo>
                  <a:pt x="1141791" y="3817256"/>
                  <a:pt x="1138957" y="3832601"/>
                  <a:pt x="1132115" y="3846285"/>
                </a:cubicBezTo>
                <a:cubicBezTo>
                  <a:pt x="1124314" y="3861887"/>
                  <a:pt x="1108602" y="3873279"/>
                  <a:pt x="1103086" y="3889828"/>
                </a:cubicBezTo>
                <a:cubicBezTo>
                  <a:pt x="1093780" y="3917747"/>
                  <a:pt x="1093410" y="3947885"/>
                  <a:pt x="1088572" y="3976914"/>
                </a:cubicBezTo>
                <a:cubicBezTo>
                  <a:pt x="1093410" y="4039809"/>
                  <a:pt x="1096809" y="4102832"/>
                  <a:pt x="1103086" y="4165600"/>
                </a:cubicBezTo>
                <a:cubicBezTo>
                  <a:pt x="1109640" y="4231139"/>
                  <a:pt x="1109270" y="4272955"/>
                  <a:pt x="1146629" y="4325257"/>
                </a:cubicBezTo>
                <a:cubicBezTo>
                  <a:pt x="1158560" y="4341960"/>
                  <a:pt x="1174403" y="4355659"/>
                  <a:pt x="1190172" y="4368800"/>
                </a:cubicBezTo>
                <a:cubicBezTo>
                  <a:pt x="1227686" y="4400061"/>
                  <a:pt x="1233618" y="4397796"/>
                  <a:pt x="1277257" y="4412342"/>
                </a:cubicBezTo>
                <a:cubicBezTo>
                  <a:pt x="1291771" y="4426856"/>
                  <a:pt x="1309414" y="4438806"/>
                  <a:pt x="1320800" y="4455885"/>
                </a:cubicBezTo>
                <a:cubicBezTo>
                  <a:pt x="1338803" y="4482889"/>
                  <a:pt x="1350913" y="4513425"/>
                  <a:pt x="1364343" y="4542971"/>
                </a:cubicBezTo>
                <a:cubicBezTo>
                  <a:pt x="1375124" y="4566690"/>
                  <a:pt x="1379563" y="4593448"/>
                  <a:pt x="1393372" y="4615542"/>
                </a:cubicBezTo>
                <a:cubicBezTo>
                  <a:pt x="1404251" y="4632948"/>
                  <a:pt x="1423774" y="4643316"/>
                  <a:pt x="1436915" y="4659085"/>
                </a:cubicBezTo>
                <a:cubicBezTo>
                  <a:pt x="1497392" y="4731658"/>
                  <a:pt x="1429656" y="4678436"/>
                  <a:pt x="1509486" y="4731657"/>
                </a:cubicBezTo>
                <a:cubicBezTo>
                  <a:pt x="1524000" y="4760685"/>
                  <a:pt x="1531467" y="4794485"/>
                  <a:pt x="1553029" y="4818742"/>
                </a:cubicBezTo>
                <a:cubicBezTo>
                  <a:pt x="1571771" y="4839827"/>
                  <a:pt x="1604369" y="4843708"/>
                  <a:pt x="1625600" y="4862285"/>
                </a:cubicBezTo>
                <a:cubicBezTo>
                  <a:pt x="1643805" y="4878215"/>
                  <a:pt x="1650938" y="4904413"/>
                  <a:pt x="1669143" y="4920342"/>
                </a:cubicBezTo>
                <a:cubicBezTo>
                  <a:pt x="1690374" y="4938919"/>
                  <a:pt x="1718242" y="4948236"/>
                  <a:pt x="1741715" y="4963885"/>
                </a:cubicBezTo>
                <a:cubicBezTo>
                  <a:pt x="1761843" y="4977303"/>
                  <a:pt x="1781692" y="4991357"/>
                  <a:pt x="1799772" y="5007428"/>
                </a:cubicBezTo>
                <a:cubicBezTo>
                  <a:pt x="2005993" y="5190738"/>
                  <a:pt x="1734433" y="4955484"/>
                  <a:pt x="1930400" y="5181600"/>
                </a:cubicBezTo>
                <a:cubicBezTo>
                  <a:pt x="1982143" y="5241303"/>
                  <a:pt x="2044224" y="5297949"/>
                  <a:pt x="2119086" y="5326742"/>
                </a:cubicBezTo>
                <a:cubicBezTo>
                  <a:pt x="2161925" y="5343218"/>
                  <a:pt x="2206172" y="5355771"/>
                  <a:pt x="2249715" y="5370285"/>
                </a:cubicBezTo>
                <a:cubicBezTo>
                  <a:pt x="2298880" y="5403063"/>
                  <a:pt x="2297229" y="5409945"/>
                  <a:pt x="2365829" y="5413828"/>
                </a:cubicBezTo>
                <a:cubicBezTo>
                  <a:pt x="2597888" y="5426963"/>
                  <a:pt x="2830286" y="5433181"/>
                  <a:pt x="3062515" y="5442857"/>
                </a:cubicBezTo>
                <a:cubicBezTo>
                  <a:pt x="3319577" y="5471419"/>
                  <a:pt x="3268207" y="5473221"/>
                  <a:pt x="3672115" y="5428342"/>
                </a:cubicBezTo>
                <a:cubicBezTo>
                  <a:pt x="3689452" y="5426416"/>
                  <a:pt x="3700055" y="5407115"/>
                  <a:pt x="3715657" y="5399314"/>
                </a:cubicBezTo>
                <a:cubicBezTo>
                  <a:pt x="3729341" y="5392472"/>
                  <a:pt x="3744686" y="5389638"/>
                  <a:pt x="3759200" y="5384800"/>
                </a:cubicBezTo>
                <a:cubicBezTo>
                  <a:pt x="3797905" y="5355771"/>
                  <a:pt x="3834498" y="5323689"/>
                  <a:pt x="3875315" y="5297714"/>
                </a:cubicBezTo>
                <a:cubicBezTo>
                  <a:pt x="3888222" y="5289500"/>
                  <a:pt x="3904795" y="5289227"/>
                  <a:pt x="3918857" y="5283200"/>
                </a:cubicBezTo>
                <a:cubicBezTo>
                  <a:pt x="3938744" y="5274677"/>
                  <a:pt x="3957562" y="5263847"/>
                  <a:pt x="3976915" y="5254171"/>
                </a:cubicBezTo>
                <a:cubicBezTo>
                  <a:pt x="3986591" y="5239657"/>
                  <a:pt x="3994591" y="5223872"/>
                  <a:pt x="4005943" y="5210628"/>
                </a:cubicBezTo>
                <a:cubicBezTo>
                  <a:pt x="4023754" y="5189848"/>
                  <a:pt x="4050709" y="5176495"/>
                  <a:pt x="4064000" y="5152571"/>
                </a:cubicBezTo>
                <a:cubicBezTo>
                  <a:pt x="4075981" y="5131006"/>
                  <a:pt x="4072532" y="5103933"/>
                  <a:pt x="4078515" y="5080000"/>
                </a:cubicBezTo>
                <a:cubicBezTo>
                  <a:pt x="4107413" y="4964407"/>
                  <a:pt x="4095733" y="4998084"/>
                  <a:pt x="4151086" y="4905828"/>
                </a:cubicBezTo>
                <a:cubicBezTo>
                  <a:pt x="4160762" y="4818742"/>
                  <a:pt x="4169877" y="4731592"/>
                  <a:pt x="4180115" y="4644571"/>
                </a:cubicBezTo>
                <a:cubicBezTo>
                  <a:pt x="4189230" y="4567093"/>
                  <a:pt x="4205803" y="4490283"/>
                  <a:pt x="4209143" y="4412342"/>
                </a:cubicBezTo>
                <a:cubicBezTo>
                  <a:pt x="4252730" y="3395302"/>
                  <a:pt x="4182978" y="3913309"/>
                  <a:pt x="4238172" y="3526971"/>
                </a:cubicBezTo>
                <a:cubicBezTo>
                  <a:pt x="4243010" y="3435047"/>
                  <a:pt x="4245626" y="3342980"/>
                  <a:pt x="4252686" y="3251200"/>
                </a:cubicBezTo>
                <a:cubicBezTo>
                  <a:pt x="4260144" y="3154242"/>
                  <a:pt x="4278678" y="3058111"/>
                  <a:pt x="4281715" y="2960914"/>
                </a:cubicBezTo>
                <a:cubicBezTo>
                  <a:pt x="4293201" y="2593366"/>
                  <a:pt x="4287680" y="2225456"/>
                  <a:pt x="4296229" y="1857828"/>
                </a:cubicBezTo>
                <a:cubicBezTo>
                  <a:pt x="4297359" y="1809219"/>
                  <a:pt x="4301207" y="1760363"/>
                  <a:pt x="4310743" y="1712685"/>
                </a:cubicBezTo>
                <a:cubicBezTo>
                  <a:pt x="4315853" y="1687137"/>
                  <a:pt x="4330096" y="1664304"/>
                  <a:pt x="4339772" y="1640114"/>
                </a:cubicBezTo>
                <a:cubicBezTo>
                  <a:pt x="4344610" y="1582057"/>
                  <a:pt x="4354286" y="1524201"/>
                  <a:pt x="4354286" y="1465942"/>
                </a:cubicBezTo>
                <a:cubicBezTo>
                  <a:pt x="4354286" y="1271520"/>
                  <a:pt x="4379142" y="824008"/>
                  <a:pt x="4296229" y="566057"/>
                </a:cubicBezTo>
                <a:cubicBezTo>
                  <a:pt x="4246884" y="412539"/>
                  <a:pt x="4187892" y="351630"/>
                  <a:pt x="4107543" y="217714"/>
                </a:cubicBezTo>
                <a:cubicBezTo>
                  <a:pt x="4021810" y="74825"/>
                  <a:pt x="4170721" y="266377"/>
                  <a:pt x="3976915" y="72571"/>
                </a:cubicBezTo>
                <a:cubicBezTo>
                  <a:pt x="3964580" y="60236"/>
                  <a:pt x="3961508" y="39925"/>
                  <a:pt x="3947886" y="29028"/>
                </a:cubicBezTo>
                <a:cubicBezTo>
                  <a:pt x="3933009" y="17127"/>
                  <a:pt x="3835386" y="723"/>
                  <a:pt x="3831772" y="0"/>
                </a:cubicBezTo>
                <a:lnTo>
                  <a:pt x="3236686" y="14514"/>
                </a:lnTo>
                <a:cubicBezTo>
                  <a:pt x="3188101" y="16419"/>
                  <a:pt x="3139851" y="23507"/>
                  <a:pt x="3091543" y="29028"/>
                </a:cubicBezTo>
                <a:lnTo>
                  <a:pt x="2728686" y="72571"/>
                </a:lnTo>
                <a:cubicBezTo>
                  <a:pt x="2272629" y="134201"/>
                  <a:pt x="2851179" y="64251"/>
                  <a:pt x="2365829" y="145142"/>
                </a:cubicBezTo>
                <a:cubicBezTo>
                  <a:pt x="2313118" y="153927"/>
                  <a:pt x="2259391" y="154819"/>
                  <a:pt x="2206172" y="159657"/>
                </a:cubicBezTo>
                <a:cubicBezTo>
                  <a:pt x="2177143" y="174171"/>
                  <a:pt x="2149045" y="190717"/>
                  <a:pt x="2119086" y="203200"/>
                </a:cubicBezTo>
                <a:cubicBezTo>
                  <a:pt x="2090841" y="214969"/>
                  <a:pt x="2032000" y="232228"/>
                  <a:pt x="2032000" y="232228"/>
                </a:cubicBezTo>
                <a:cubicBezTo>
                  <a:pt x="2017486" y="241904"/>
                  <a:pt x="2004059" y="253456"/>
                  <a:pt x="1988457" y="261257"/>
                </a:cubicBezTo>
                <a:cubicBezTo>
                  <a:pt x="1974773" y="268099"/>
                  <a:pt x="1960060" y="273607"/>
                  <a:pt x="1944915" y="275771"/>
                </a:cubicBezTo>
                <a:cubicBezTo>
                  <a:pt x="1858174" y="288163"/>
                  <a:pt x="1770602" y="293932"/>
                  <a:pt x="1683657" y="304800"/>
                </a:cubicBezTo>
                <a:cubicBezTo>
                  <a:pt x="1654456" y="308450"/>
                  <a:pt x="1625600" y="314476"/>
                  <a:pt x="1596572" y="319314"/>
                </a:cubicBezTo>
                <a:cubicBezTo>
                  <a:pt x="1572381" y="328990"/>
                  <a:pt x="1549276" y="342023"/>
                  <a:pt x="1524000" y="348342"/>
                </a:cubicBezTo>
                <a:cubicBezTo>
                  <a:pt x="1425380" y="372997"/>
                  <a:pt x="1320455" y="389523"/>
                  <a:pt x="1219200" y="406400"/>
                </a:cubicBezTo>
                <a:cubicBezTo>
                  <a:pt x="1195010" y="420914"/>
                  <a:pt x="1170359" y="434687"/>
                  <a:pt x="1146629" y="449942"/>
                </a:cubicBezTo>
                <a:cubicBezTo>
                  <a:pt x="1102608" y="478241"/>
                  <a:pt x="1016000" y="537028"/>
                  <a:pt x="1016000" y="537028"/>
                </a:cubicBezTo>
                <a:cubicBezTo>
                  <a:pt x="1001486" y="556380"/>
                  <a:pt x="989562" y="577980"/>
                  <a:pt x="972457" y="595085"/>
                </a:cubicBezTo>
                <a:cubicBezTo>
                  <a:pt x="960122" y="607420"/>
                  <a:pt x="939812" y="610493"/>
                  <a:pt x="928915" y="624114"/>
                </a:cubicBezTo>
                <a:cubicBezTo>
                  <a:pt x="919358" y="636061"/>
                  <a:pt x="925218" y="656839"/>
                  <a:pt x="914400" y="667657"/>
                </a:cubicBezTo>
                <a:cubicBezTo>
                  <a:pt x="899101" y="682956"/>
                  <a:pt x="875257" y="686177"/>
                  <a:pt x="856343" y="696685"/>
                </a:cubicBezTo>
                <a:cubicBezTo>
                  <a:pt x="750901" y="755264"/>
                  <a:pt x="821681" y="732646"/>
                  <a:pt x="711200" y="754742"/>
                </a:cubicBezTo>
                <a:cubicBezTo>
                  <a:pt x="568697" y="840244"/>
                  <a:pt x="688271" y="754416"/>
                  <a:pt x="609600" y="841828"/>
                </a:cubicBezTo>
                <a:cubicBezTo>
                  <a:pt x="577560" y="877428"/>
                  <a:pt x="534567" y="903577"/>
                  <a:pt x="508000" y="943428"/>
                </a:cubicBezTo>
                <a:cubicBezTo>
                  <a:pt x="361260" y="1163540"/>
                  <a:pt x="520091" y="937627"/>
                  <a:pt x="406400" y="1074057"/>
                </a:cubicBezTo>
                <a:cubicBezTo>
                  <a:pt x="395233" y="1087458"/>
                  <a:pt x="390554" y="1106175"/>
                  <a:pt x="377372" y="1117600"/>
                </a:cubicBezTo>
                <a:cubicBezTo>
                  <a:pt x="317408" y="1169569"/>
                  <a:pt x="244795" y="1206633"/>
                  <a:pt x="188686" y="1262742"/>
                </a:cubicBezTo>
                <a:lnTo>
                  <a:pt x="58057" y="1393371"/>
                </a:lnTo>
                <a:cubicBezTo>
                  <a:pt x="53219" y="1417561"/>
                  <a:pt x="47599" y="1441608"/>
                  <a:pt x="43543" y="1465942"/>
                </a:cubicBezTo>
                <a:cubicBezTo>
                  <a:pt x="37919" y="1499687"/>
                  <a:pt x="37326" y="1534353"/>
                  <a:pt x="29029" y="1567542"/>
                </a:cubicBezTo>
                <a:cubicBezTo>
                  <a:pt x="22710" y="1592818"/>
                  <a:pt x="9676" y="1615923"/>
                  <a:pt x="0" y="1640114"/>
                </a:cubicBezTo>
                <a:cubicBezTo>
                  <a:pt x="4838" y="1761066"/>
                  <a:pt x="6186" y="1882209"/>
                  <a:pt x="14515" y="2002971"/>
                </a:cubicBezTo>
                <a:cubicBezTo>
                  <a:pt x="15887" y="2022872"/>
                  <a:pt x="20927" y="2042799"/>
                  <a:pt x="29029" y="2061028"/>
                </a:cubicBezTo>
                <a:cubicBezTo>
                  <a:pt x="40486" y="2086807"/>
                  <a:pt x="58058" y="2109409"/>
                  <a:pt x="72572" y="2133600"/>
                </a:cubicBezTo>
                <a:cubicBezTo>
                  <a:pt x="77222" y="2152199"/>
                  <a:pt x="91190" y="2214379"/>
                  <a:pt x="101600" y="2235200"/>
                </a:cubicBezTo>
                <a:cubicBezTo>
                  <a:pt x="109401" y="2250802"/>
                  <a:pt x="121384" y="2263950"/>
                  <a:pt x="130629" y="2278742"/>
                </a:cubicBezTo>
                <a:cubicBezTo>
                  <a:pt x="145581" y="2302665"/>
                  <a:pt x="154224" y="2331366"/>
                  <a:pt x="174172" y="2351314"/>
                </a:cubicBezTo>
                <a:cubicBezTo>
                  <a:pt x="189471" y="2366613"/>
                  <a:pt x="213179" y="2370084"/>
                  <a:pt x="232229" y="2380342"/>
                </a:cubicBezTo>
                <a:cubicBezTo>
                  <a:pt x="276086" y="2403958"/>
                  <a:pt x="316309" y="2435181"/>
                  <a:pt x="362857" y="2452914"/>
                </a:cubicBezTo>
                <a:cubicBezTo>
                  <a:pt x="569072" y="2531473"/>
                  <a:pt x="805294" y="2504586"/>
                  <a:pt x="1016000" y="2510971"/>
                </a:cubicBezTo>
                <a:cubicBezTo>
                  <a:pt x="1030514" y="2520647"/>
                  <a:pt x="1046298" y="2528647"/>
                  <a:pt x="1059543" y="2540000"/>
                </a:cubicBezTo>
                <a:cubicBezTo>
                  <a:pt x="1080323" y="2557811"/>
                  <a:pt x="1096820" y="2580246"/>
                  <a:pt x="1117600" y="2598057"/>
                </a:cubicBezTo>
                <a:cubicBezTo>
                  <a:pt x="1150109" y="2625922"/>
                  <a:pt x="1208609" y="2653382"/>
                  <a:pt x="1248229" y="2656114"/>
                </a:cubicBezTo>
                <a:lnTo>
                  <a:pt x="1669143" y="2685142"/>
                </a:lnTo>
                <a:cubicBezTo>
                  <a:pt x="1787930" y="2724740"/>
                  <a:pt x="1688979" y="2695890"/>
                  <a:pt x="1944915" y="2714171"/>
                </a:cubicBezTo>
                <a:cubicBezTo>
                  <a:pt x="2370795" y="2744590"/>
                  <a:pt x="1802028" y="2718776"/>
                  <a:pt x="2583543" y="2743200"/>
                </a:cubicBezTo>
                <a:cubicBezTo>
                  <a:pt x="2593219" y="2772228"/>
                  <a:pt x="2613356" y="2799696"/>
                  <a:pt x="2612572" y="2830285"/>
                </a:cubicBezTo>
                <a:cubicBezTo>
                  <a:pt x="2607734" y="3018971"/>
                  <a:pt x="2616384" y="3208486"/>
                  <a:pt x="2598057" y="3396342"/>
                </a:cubicBezTo>
                <a:cubicBezTo>
                  <a:pt x="2596363" y="3413703"/>
                  <a:pt x="2571920" y="3424211"/>
                  <a:pt x="2554515" y="3425371"/>
                </a:cubicBezTo>
                <a:cubicBezTo>
                  <a:pt x="2351708" y="3438892"/>
                  <a:pt x="2148115" y="3435047"/>
                  <a:pt x="1944915" y="3439885"/>
                </a:cubicBezTo>
                <a:cubicBezTo>
                  <a:pt x="1925562" y="3444723"/>
                  <a:pt x="1905192" y="3446542"/>
                  <a:pt x="1886857" y="3454400"/>
                </a:cubicBezTo>
                <a:cubicBezTo>
                  <a:pt x="1869756" y="3461729"/>
                  <a:pt x="1792689" y="3521663"/>
                  <a:pt x="1785257" y="3526971"/>
                </a:cubicBezTo>
                <a:cubicBezTo>
                  <a:pt x="1771062" y="3537110"/>
                  <a:pt x="1757317" y="3548199"/>
                  <a:pt x="1741715" y="3556000"/>
                </a:cubicBezTo>
                <a:cubicBezTo>
                  <a:pt x="1728031" y="3562842"/>
                  <a:pt x="1758648" y="3558419"/>
                  <a:pt x="1669143" y="35850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DF31B-A83E-4739-A30F-48914E964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6"/>
          <a:stretch/>
        </p:blipFill>
        <p:spPr>
          <a:xfrm>
            <a:off x="2142277" y="1232926"/>
            <a:ext cx="7907446" cy="43921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A3455E-29B0-4642-A27A-D98E0FF8B4F2}"/>
              </a:ext>
            </a:extLst>
          </p:cNvPr>
          <p:cNvSpPr/>
          <p:nvPr/>
        </p:nvSpPr>
        <p:spPr>
          <a:xfrm>
            <a:off x="4981575" y="2657475"/>
            <a:ext cx="4953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F19684-64C6-49DB-9A50-A573BC49F369}"/>
              </a:ext>
            </a:extLst>
          </p:cNvPr>
          <p:cNvSpPr/>
          <p:nvPr/>
        </p:nvSpPr>
        <p:spPr>
          <a:xfrm>
            <a:off x="4981575" y="4943475"/>
            <a:ext cx="495300" cy="757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3ECC78-5BA7-45CD-ABEC-CD0A81668AC9}"/>
              </a:ext>
            </a:extLst>
          </p:cNvPr>
          <p:cNvSpPr/>
          <p:nvPr/>
        </p:nvSpPr>
        <p:spPr>
          <a:xfrm>
            <a:off x="5504089" y="2581275"/>
            <a:ext cx="4953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AC364F-31C2-451C-95F9-4FDB491BDFDA}"/>
              </a:ext>
            </a:extLst>
          </p:cNvPr>
          <p:cNvSpPr/>
          <p:nvPr/>
        </p:nvSpPr>
        <p:spPr>
          <a:xfrm>
            <a:off x="5504089" y="4867275"/>
            <a:ext cx="495300" cy="757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5E3FE9-C8C5-495E-BFA0-2D47925C97D1}"/>
              </a:ext>
            </a:extLst>
          </p:cNvPr>
          <p:cNvSpPr/>
          <p:nvPr/>
        </p:nvSpPr>
        <p:spPr>
          <a:xfrm>
            <a:off x="8210037" y="2522026"/>
            <a:ext cx="4953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ABF795-55B9-41C0-B2B5-0B8278E69E9D}"/>
              </a:ext>
            </a:extLst>
          </p:cNvPr>
          <p:cNvSpPr/>
          <p:nvPr/>
        </p:nvSpPr>
        <p:spPr>
          <a:xfrm>
            <a:off x="8210037" y="4802428"/>
            <a:ext cx="495300" cy="763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4E2C44-A7A2-4E05-838F-8A2436E2741B}"/>
              </a:ext>
            </a:extLst>
          </p:cNvPr>
          <p:cNvSpPr/>
          <p:nvPr/>
        </p:nvSpPr>
        <p:spPr>
          <a:xfrm>
            <a:off x="8713501" y="2445826"/>
            <a:ext cx="4953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33F2C4-98B3-4141-95A8-85B904FA710D}"/>
              </a:ext>
            </a:extLst>
          </p:cNvPr>
          <p:cNvSpPr/>
          <p:nvPr/>
        </p:nvSpPr>
        <p:spPr>
          <a:xfrm>
            <a:off x="8713501" y="4731826"/>
            <a:ext cx="495300" cy="757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35BF5-2121-4A4A-9E42-31054E6895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9925" y="4802427"/>
            <a:ext cx="1771651" cy="75780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A16EDBB-1BE9-4FBA-979D-2151AFEA73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779"/>
          <a:stretch/>
        </p:blipFill>
        <p:spPr>
          <a:xfrm>
            <a:off x="6457951" y="4629151"/>
            <a:ext cx="1819275" cy="93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1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B2D1CB-7D40-4BF4-AD9B-62C3E9467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3414436" y="4299820"/>
            <a:ext cx="270511" cy="2667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C05D161-B201-42AB-BD11-835E976D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6F-3 Compare fractions with different denominators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02E6C-AC80-47BE-85EF-6F3584E4A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455" y="2686522"/>
            <a:ext cx="7907446" cy="13596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3178" y="4046218"/>
            <a:ext cx="241300" cy="736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6493" y="4044233"/>
            <a:ext cx="241300" cy="736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1CAAAC-656F-4E6D-8026-36D1027EB6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3264823" y="4362450"/>
            <a:ext cx="270511" cy="266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B9A771-0574-43B1-849C-99BBEB0CD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10" y="2749152"/>
            <a:ext cx="5334690" cy="135969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01860" y="4114800"/>
            <a:ext cx="254000" cy="7239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53190" y="4106863"/>
            <a:ext cx="228600" cy="736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237AB1-1D77-474C-9B41-CE3A2A3F67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9" y="2892279"/>
            <a:ext cx="5334690" cy="107344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19512" y="4108450"/>
            <a:ext cx="241300" cy="7366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64809" y="4106863"/>
            <a:ext cx="228600" cy="736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D4A62B-6E7D-4FCF-9FE4-78693C8DE3B4}"/>
              </a:ext>
            </a:extLst>
          </p:cNvPr>
          <p:cNvSpPr/>
          <p:nvPr/>
        </p:nvSpPr>
        <p:spPr>
          <a:xfrm>
            <a:off x="3096434" y="4620260"/>
            <a:ext cx="670560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56BC53-99D9-42DF-B21D-A5E210FF7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3176442" y="4362450"/>
            <a:ext cx="270511" cy="266701"/>
          </a:xfrm>
          <a:prstGeom prst="rect">
            <a:avLst/>
          </a:prstGeom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id="{E5AF76E1-430E-4777-A97D-894097B78592}"/>
              </a:ext>
            </a:extLst>
          </p:cNvPr>
          <p:cNvSpPr txBox="1"/>
          <p:nvPr/>
        </p:nvSpPr>
        <p:spPr>
          <a:xfrm>
            <a:off x="6144005" y="3314704"/>
            <a:ext cx="5486401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the numerators are both 1, then the larger the denominator, the smaller the fraction.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3F38CCC-E483-4EF5-8A1C-AC42F88790EF}"/>
              </a:ext>
            </a:extLst>
          </p:cNvPr>
          <p:cNvSpPr txBox="1">
            <a:spLocks/>
          </p:cNvSpPr>
          <p:nvPr/>
        </p:nvSpPr>
        <p:spPr>
          <a:xfrm flipH="1">
            <a:off x="5822674" y="1557338"/>
            <a:ext cx="5807731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numerators of both fractions?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can we compare the fractions when both numerators are one?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is this the case?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with other representations.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965974DF-8C57-4318-82BE-F3A780DDBAD0}"/>
              </a:ext>
            </a:extLst>
          </p:cNvPr>
          <p:cNvSpPr txBox="1"/>
          <p:nvPr/>
        </p:nvSpPr>
        <p:spPr>
          <a:xfrm>
            <a:off x="6096000" y="4452930"/>
            <a:ext cx="5486401" cy="1323439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denominator represents the number of equal parts the whole has been split into</a:t>
            </a:r>
            <a:r>
              <a:rPr lang="en-GB" sz="2000" i="1" dirty="0">
                <a:solidFill>
                  <a:srgbClr val="585858"/>
                </a:solidFill>
              </a:rPr>
              <a:t>.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greater this number, the more equal parts and therefore the smaller the size of each part.</a:t>
            </a:r>
          </a:p>
        </p:txBody>
      </p:sp>
    </p:spTree>
    <p:extLst>
      <p:ext uri="{BB962C8B-B14F-4D97-AF65-F5344CB8AC3E}">
        <p14:creationId xmlns:p14="http://schemas.microsoft.com/office/powerpoint/2010/main" val="9689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54839FC7-A91A-4F6C-91CD-73280FAFE73F}"/>
              </a:ext>
            </a:extLst>
          </p:cNvPr>
          <p:cNvSpPr/>
          <p:nvPr/>
        </p:nvSpPr>
        <p:spPr>
          <a:xfrm>
            <a:off x="3818324" y="2029605"/>
            <a:ext cx="1136006" cy="638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509FD2B-8E4F-497E-8680-4DC7928C1BE2}"/>
              </a:ext>
            </a:extLst>
          </p:cNvPr>
          <p:cNvSpPr/>
          <p:nvPr/>
        </p:nvSpPr>
        <p:spPr>
          <a:xfrm>
            <a:off x="3298013" y="3453047"/>
            <a:ext cx="938494" cy="638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983E135-D9DF-4622-99F9-FF76B3A3CC7A}"/>
              </a:ext>
            </a:extLst>
          </p:cNvPr>
          <p:cNvSpPr/>
          <p:nvPr/>
        </p:nvSpPr>
        <p:spPr>
          <a:xfrm>
            <a:off x="4910095" y="2023359"/>
            <a:ext cx="1136006" cy="638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E3519D7-4A37-4986-AB1B-ED79247AA4BC}"/>
              </a:ext>
            </a:extLst>
          </p:cNvPr>
          <p:cNvSpPr/>
          <p:nvPr/>
        </p:nvSpPr>
        <p:spPr>
          <a:xfrm>
            <a:off x="4194266" y="3448246"/>
            <a:ext cx="938494" cy="638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3C45D9F-AE3A-4682-9956-10966779176C}"/>
              </a:ext>
            </a:extLst>
          </p:cNvPr>
          <p:cNvSpPr/>
          <p:nvPr/>
        </p:nvSpPr>
        <p:spPr>
          <a:xfrm>
            <a:off x="2733339" y="2029605"/>
            <a:ext cx="1136006" cy="638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8248E8C-83A6-4A43-84D2-9EA7950A7BCB}"/>
              </a:ext>
            </a:extLst>
          </p:cNvPr>
          <p:cNvSpPr/>
          <p:nvPr/>
        </p:nvSpPr>
        <p:spPr>
          <a:xfrm>
            <a:off x="2397333" y="3448095"/>
            <a:ext cx="938494" cy="638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AA60F2D-26C5-4A97-ACCD-05E5DF40AC00}"/>
              </a:ext>
            </a:extLst>
          </p:cNvPr>
          <p:cNvSpPr/>
          <p:nvPr/>
        </p:nvSpPr>
        <p:spPr>
          <a:xfrm>
            <a:off x="1662667" y="2029605"/>
            <a:ext cx="1136006" cy="638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3559B26-9477-460A-841A-C92F8B8A40F7}"/>
              </a:ext>
            </a:extLst>
          </p:cNvPr>
          <p:cNvSpPr/>
          <p:nvPr/>
        </p:nvSpPr>
        <p:spPr>
          <a:xfrm>
            <a:off x="1496797" y="3450522"/>
            <a:ext cx="938494" cy="638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BA911-1A35-48AE-8C56-ADD53976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6F-3 Compare fractions with different denominators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7774" y="2023360"/>
            <a:ext cx="5424936" cy="649333"/>
            <a:chOff x="625709" y="2367542"/>
            <a:chExt cx="7907104" cy="57663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5839531-AFDE-421F-9602-47DAAEB1ED16}"/>
                </a:ext>
              </a:extLst>
            </p:cNvPr>
            <p:cNvSpPr/>
            <p:nvPr/>
          </p:nvSpPr>
          <p:spPr>
            <a:xfrm>
              <a:off x="626696" y="2372117"/>
              <a:ext cx="1571288" cy="5671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43255DE-22D0-46EC-ADA7-6E4722B42C08}"/>
                </a:ext>
              </a:extLst>
            </p:cNvPr>
            <p:cNvSpPr/>
            <p:nvPr/>
          </p:nvSpPr>
          <p:spPr>
            <a:xfrm>
              <a:off x="625709" y="2367542"/>
              <a:ext cx="7907104" cy="5766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1201213-D294-41DB-AFC4-FB1A147BF16A}"/>
                </a:ext>
              </a:extLst>
            </p:cNvPr>
            <p:cNvCxnSpPr>
              <a:cxnSpLocks/>
            </p:cNvCxnSpPr>
            <p:nvPr/>
          </p:nvCxnSpPr>
          <p:spPr>
            <a:xfrm>
              <a:off x="2207128" y="2367542"/>
              <a:ext cx="0" cy="576636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7E4E99F-0CBE-45CD-BEC9-857CF904482E}"/>
                </a:ext>
              </a:extLst>
            </p:cNvPr>
            <p:cNvCxnSpPr>
              <a:cxnSpLocks/>
            </p:cNvCxnSpPr>
            <p:nvPr/>
          </p:nvCxnSpPr>
          <p:spPr>
            <a:xfrm>
              <a:off x="3788550" y="2367542"/>
              <a:ext cx="0" cy="576636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F5310E-F130-4B91-AED6-4EFE986641C1}"/>
                </a:ext>
              </a:extLst>
            </p:cNvPr>
            <p:cNvCxnSpPr>
              <a:cxnSpLocks/>
            </p:cNvCxnSpPr>
            <p:nvPr/>
          </p:nvCxnSpPr>
          <p:spPr>
            <a:xfrm>
              <a:off x="5369972" y="2367542"/>
              <a:ext cx="0" cy="576636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BF04BD2-BDC0-4A29-AA2D-CE17D80C2ECF}"/>
                </a:ext>
              </a:extLst>
            </p:cNvPr>
            <p:cNvCxnSpPr>
              <a:cxnSpLocks/>
            </p:cNvCxnSpPr>
            <p:nvPr/>
          </p:nvCxnSpPr>
          <p:spPr>
            <a:xfrm>
              <a:off x="6951391" y="2367542"/>
              <a:ext cx="0" cy="576636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018160" y="2023264"/>
            <a:ext cx="312906" cy="657796"/>
            <a:chOff x="1346584" y="3700393"/>
            <a:chExt cx="456075" cy="797397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A2A034D-3A0A-474A-98DD-25BCB34673BF}"/>
                </a:ext>
              </a:extLst>
            </p:cNvPr>
            <p:cNvSpPr txBox="1"/>
            <p:nvPr/>
          </p:nvSpPr>
          <p:spPr>
            <a:xfrm>
              <a:off x="1346584" y="3700393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E1F5F4B-2F96-438E-9632-B2DBCFA6712E}"/>
                </a:ext>
              </a:extLst>
            </p:cNvPr>
            <p:cNvSpPr txBox="1"/>
            <p:nvPr/>
          </p:nvSpPr>
          <p:spPr>
            <a:xfrm>
              <a:off x="1346584" y="4050076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B5C24A2-C5A7-4CA7-AF0C-5EB849ADDD1D}"/>
                </a:ext>
              </a:extLst>
            </p:cNvPr>
            <p:cNvCxnSpPr>
              <a:cxnSpLocks/>
            </p:cNvCxnSpPr>
            <p:nvPr/>
          </p:nvCxnSpPr>
          <p:spPr>
            <a:xfrm>
              <a:off x="1449573" y="4093315"/>
              <a:ext cx="2500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75839531-AFDE-421F-9602-47DAAEB1ED16}"/>
              </a:ext>
            </a:extLst>
          </p:cNvPr>
          <p:cNvSpPr/>
          <p:nvPr/>
        </p:nvSpPr>
        <p:spPr>
          <a:xfrm>
            <a:off x="627905" y="3451426"/>
            <a:ext cx="897536" cy="638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43255DE-22D0-46EC-ADA7-6E4722B42C08}"/>
              </a:ext>
            </a:extLst>
          </p:cNvPr>
          <p:cNvSpPr/>
          <p:nvPr/>
        </p:nvSpPr>
        <p:spPr>
          <a:xfrm>
            <a:off x="617774" y="3445182"/>
            <a:ext cx="5424936" cy="6493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947501" y="3438474"/>
            <a:ext cx="312906" cy="657796"/>
            <a:chOff x="1346584" y="3700393"/>
            <a:chExt cx="456076" cy="79739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A2A034D-3A0A-474A-98DD-25BCB34673BF}"/>
                </a:ext>
              </a:extLst>
            </p:cNvPr>
            <p:cNvSpPr txBox="1"/>
            <p:nvPr/>
          </p:nvSpPr>
          <p:spPr>
            <a:xfrm>
              <a:off x="1346584" y="3700393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E1F5F4B-2F96-438E-9632-B2DBCFA6712E}"/>
                </a:ext>
              </a:extLst>
            </p:cNvPr>
            <p:cNvSpPr txBox="1"/>
            <p:nvPr/>
          </p:nvSpPr>
          <p:spPr>
            <a:xfrm>
              <a:off x="1346585" y="4050076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B5C24A2-C5A7-4CA7-AF0C-5EB849ADDD1D}"/>
                </a:ext>
              </a:extLst>
            </p:cNvPr>
            <p:cNvCxnSpPr>
              <a:cxnSpLocks/>
            </p:cNvCxnSpPr>
            <p:nvPr/>
          </p:nvCxnSpPr>
          <p:spPr>
            <a:xfrm>
              <a:off x="1441014" y="4099089"/>
              <a:ext cx="2500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1201213-D294-41DB-AFC4-FB1A147BF16A}"/>
              </a:ext>
            </a:extLst>
          </p:cNvPr>
          <p:cNvCxnSpPr>
            <a:cxnSpLocks/>
          </p:cNvCxnSpPr>
          <p:nvPr/>
        </p:nvCxnSpPr>
        <p:spPr>
          <a:xfrm>
            <a:off x="1522434" y="3445181"/>
            <a:ext cx="0" cy="649333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7E4E99F-0CBE-45CD-BEC9-857CF904482E}"/>
              </a:ext>
            </a:extLst>
          </p:cNvPr>
          <p:cNvCxnSpPr>
            <a:cxnSpLocks/>
          </p:cNvCxnSpPr>
          <p:nvPr/>
        </p:nvCxnSpPr>
        <p:spPr>
          <a:xfrm>
            <a:off x="3330544" y="3445181"/>
            <a:ext cx="0" cy="649333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6F5310E-F130-4B91-AED6-4EFE986641C1}"/>
              </a:ext>
            </a:extLst>
          </p:cNvPr>
          <p:cNvCxnSpPr>
            <a:cxnSpLocks/>
          </p:cNvCxnSpPr>
          <p:nvPr/>
        </p:nvCxnSpPr>
        <p:spPr>
          <a:xfrm>
            <a:off x="6042710" y="3188003"/>
            <a:ext cx="0" cy="649333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1201213-D294-41DB-AFC4-FB1A147BF16A}"/>
              </a:ext>
            </a:extLst>
          </p:cNvPr>
          <p:cNvCxnSpPr>
            <a:cxnSpLocks/>
          </p:cNvCxnSpPr>
          <p:nvPr/>
        </p:nvCxnSpPr>
        <p:spPr>
          <a:xfrm>
            <a:off x="5138654" y="3445181"/>
            <a:ext cx="0" cy="649333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9A21097-1D2A-4FCB-A55E-0335A3E58C5D}"/>
              </a:ext>
            </a:extLst>
          </p:cNvPr>
          <p:cNvCxnSpPr>
            <a:cxnSpLocks/>
          </p:cNvCxnSpPr>
          <p:nvPr/>
        </p:nvCxnSpPr>
        <p:spPr>
          <a:xfrm>
            <a:off x="4234599" y="3445181"/>
            <a:ext cx="0" cy="649333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4967C9F-A54E-4971-ABC3-65886BE43C1E}"/>
              </a:ext>
            </a:extLst>
          </p:cNvPr>
          <p:cNvCxnSpPr>
            <a:cxnSpLocks/>
          </p:cNvCxnSpPr>
          <p:nvPr/>
        </p:nvCxnSpPr>
        <p:spPr>
          <a:xfrm>
            <a:off x="2426489" y="3445181"/>
            <a:ext cx="0" cy="649333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0D46754-8260-4536-82A8-8C871CC31394}"/>
              </a:ext>
            </a:extLst>
          </p:cNvPr>
          <p:cNvGrpSpPr/>
          <p:nvPr/>
        </p:nvGrpSpPr>
        <p:grpSpPr>
          <a:xfrm>
            <a:off x="1843622" y="3438474"/>
            <a:ext cx="312906" cy="657796"/>
            <a:chOff x="1346584" y="3700393"/>
            <a:chExt cx="456076" cy="797397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6052D4F-54FC-4D07-AFC8-E5DE799D01AA}"/>
                </a:ext>
              </a:extLst>
            </p:cNvPr>
            <p:cNvSpPr txBox="1"/>
            <p:nvPr/>
          </p:nvSpPr>
          <p:spPr>
            <a:xfrm>
              <a:off x="1346584" y="3700393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F8358974-3ABA-4D7F-8CD2-DBA29C17F1DA}"/>
                </a:ext>
              </a:extLst>
            </p:cNvPr>
            <p:cNvSpPr txBox="1"/>
            <p:nvPr/>
          </p:nvSpPr>
          <p:spPr>
            <a:xfrm>
              <a:off x="1346585" y="4050076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8FB48771-863B-41E5-A70E-EC205F6E6F9D}"/>
                </a:ext>
              </a:extLst>
            </p:cNvPr>
            <p:cNvCxnSpPr>
              <a:cxnSpLocks/>
            </p:cNvCxnSpPr>
            <p:nvPr/>
          </p:nvCxnSpPr>
          <p:spPr>
            <a:xfrm>
              <a:off x="1441014" y="4099089"/>
              <a:ext cx="2500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D2C5D17-9F99-4049-B849-69083E89E0DB}"/>
              </a:ext>
            </a:extLst>
          </p:cNvPr>
          <p:cNvGrpSpPr/>
          <p:nvPr/>
        </p:nvGrpSpPr>
        <p:grpSpPr>
          <a:xfrm>
            <a:off x="2739743" y="3438474"/>
            <a:ext cx="312906" cy="657796"/>
            <a:chOff x="1346584" y="3700393"/>
            <a:chExt cx="456076" cy="797397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D153C13-A777-4701-98CE-FB0558B98B63}"/>
                </a:ext>
              </a:extLst>
            </p:cNvPr>
            <p:cNvSpPr txBox="1"/>
            <p:nvPr/>
          </p:nvSpPr>
          <p:spPr>
            <a:xfrm>
              <a:off x="1346584" y="3700393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7DDCCEF-E60F-49EB-A975-A21BA5AB1AF8}"/>
                </a:ext>
              </a:extLst>
            </p:cNvPr>
            <p:cNvSpPr txBox="1"/>
            <p:nvPr/>
          </p:nvSpPr>
          <p:spPr>
            <a:xfrm>
              <a:off x="1346585" y="4050076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F68914F8-A2D8-424D-BD43-C223DE33850C}"/>
                </a:ext>
              </a:extLst>
            </p:cNvPr>
            <p:cNvCxnSpPr>
              <a:cxnSpLocks/>
            </p:cNvCxnSpPr>
            <p:nvPr/>
          </p:nvCxnSpPr>
          <p:spPr>
            <a:xfrm>
              <a:off x="1441014" y="4099089"/>
              <a:ext cx="2500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81463E9-FAD3-436F-84E4-7D9EDC5F8BCB}"/>
              </a:ext>
            </a:extLst>
          </p:cNvPr>
          <p:cNvGrpSpPr/>
          <p:nvPr/>
        </p:nvGrpSpPr>
        <p:grpSpPr>
          <a:xfrm>
            <a:off x="3635864" y="3438474"/>
            <a:ext cx="312906" cy="657796"/>
            <a:chOff x="1346584" y="3700393"/>
            <a:chExt cx="456076" cy="797397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3FE64156-5CFC-4531-8A7C-01672BF0088F}"/>
                </a:ext>
              </a:extLst>
            </p:cNvPr>
            <p:cNvSpPr txBox="1"/>
            <p:nvPr/>
          </p:nvSpPr>
          <p:spPr>
            <a:xfrm>
              <a:off x="1346584" y="3700393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1409D04-D99A-4BA2-A50E-0C5F80B9EB7C}"/>
                </a:ext>
              </a:extLst>
            </p:cNvPr>
            <p:cNvSpPr txBox="1"/>
            <p:nvPr/>
          </p:nvSpPr>
          <p:spPr>
            <a:xfrm>
              <a:off x="1346585" y="4050076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09A191-25E3-4042-9BA5-06C5C4BDF8CD}"/>
                </a:ext>
              </a:extLst>
            </p:cNvPr>
            <p:cNvCxnSpPr>
              <a:cxnSpLocks/>
            </p:cNvCxnSpPr>
            <p:nvPr/>
          </p:nvCxnSpPr>
          <p:spPr>
            <a:xfrm>
              <a:off x="1441014" y="4099089"/>
              <a:ext cx="2500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CC72432-7163-4712-BB1A-12B0C930738C}"/>
              </a:ext>
            </a:extLst>
          </p:cNvPr>
          <p:cNvGrpSpPr/>
          <p:nvPr/>
        </p:nvGrpSpPr>
        <p:grpSpPr>
          <a:xfrm>
            <a:off x="4531985" y="3438474"/>
            <a:ext cx="312906" cy="657796"/>
            <a:chOff x="1346584" y="3700393"/>
            <a:chExt cx="456076" cy="797397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7B6A840-B7C6-4D75-8D8A-60CDD022FD1D}"/>
                </a:ext>
              </a:extLst>
            </p:cNvPr>
            <p:cNvSpPr txBox="1"/>
            <p:nvPr/>
          </p:nvSpPr>
          <p:spPr>
            <a:xfrm>
              <a:off x="1346584" y="3700393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196F77F8-FE51-4A4A-90D8-FA28233BDDDF}"/>
                </a:ext>
              </a:extLst>
            </p:cNvPr>
            <p:cNvSpPr txBox="1"/>
            <p:nvPr/>
          </p:nvSpPr>
          <p:spPr>
            <a:xfrm>
              <a:off x="1346585" y="4050076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3EA570E-7B52-462B-A2D7-C8BA02DDBAFE}"/>
                </a:ext>
              </a:extLst>
            </p:cNvPr>
            <p:cNvCxnSpPr>
              <a:cxnSpLocks/>
            </p:cNvCxnSpPr>
            <p:nvPr/>
          </p:nvCxnSpPr>
          <p:spPr>
            <a:xfrm>
              <a:off x="1441014" y="4099089"/>
              <a:ext cx="2500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BD0398E-F86D-42DB-A85E-700FEFDA3728}"/>
              </a:ext>
            </a:extLst>
          </p:cNvPr>
          <p:cNvGrpSpPr/>
          <p:nvPr/>
        </p:nvGrpSpPr>
        <p:grpSpPr>
          <a:xfrm>
            <a:off x="5428106" y="3438474"/>
            <a:ext cx="312906" cy="657796"/>
            <a:chOff x="1346584" y="3700393"/>
            <a:chExt cx="456076" cy="797397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B661B89-6CBD-43A2-90AC-FEC8ECA013C5}"/>
                </a:ext>
              </a:extLst>
            </p:cNvPr>
            <p:cNvSpPr txBox="1"/>
            <p:nvPr/>
          </p:nvSpPr>
          <p:spPr>
            <a:xfrm>
              <a:off x="1346584" y="3700393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E02E08F-35F5-4991-BD91-6F7D6F4820DB}"/>
                </a:ext>
              </a:extLst>
            </p:cNvPr>
            <p:cNvSpPr txBox="1"/>
            <p:nvPr/>
          </p:nvSpPr>
          <p:spPr>
            <a:xfrm>
              <a:off x="1346585" y="4050076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39D098A-BFC9-465C-B861-BB4484EA40B5}"/>
                </a:ext>
              </a:extLst>
            </p:cNvPr>
            <p:cNvCxnSpPr>
              <a:cxnSpLocks/>
            </p:cNvCxnSpPr>
            <p:nvPr/>
          </p:nvCxnSpPr>
          <p:spPr>
            <a:xfrm>
              <a:off x="1441014" y="4099089"/>
              <a:ext cx="2500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9AED596-E348-407F-B3FE-23966908DEBE}"/>
              </a:ext>
            </a:extLst>
          </p:cNvPr>
          <p:cNvGrpSpPr/>
          <p:nvPr/>
        </p:nvGrpSpPr>
        <p:grpSpPr>
          <a:xfrm>
            <a:off x="2090108" y="2023264"/>
            <a:ext cx="312906" cy="657796"/>
            <a:chOff x="1346584" y="3700393"/>
            <a:chExt cx="456075" cy="797397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AECBAF62-A733-434F-9A85-EE3708890AFF}"/>
                </a:ext>
              </a:extLst>
            </p:cNvPr>
            <p:cNvSpPr txBox="1"/>
            <p:nvPr/>
          </p:nvSpPr>
          <p:spPr>
            <a:xfrm>
              <a:off x="1346584" y="3700393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952CA81D-893D-47AC-B3FA-78DD47D849CB}"/>
                </a:ext>
              </a:extLst>
            </p:cNvPr>
            <p:cNvSpPr txBox="1"/>
            <p:nvPr/>
          </p:nvSpPr>
          <p:spPr>
            <a:xfrm>
              <a:off x="1346584" y="4050076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7BE1447E-EC52-4672-A559-8AB2F34FEF51}"/>
                </a:ext>
              </a:extLst>
            </p:cNvPr>
            <p:cNvCxnSpPr>
              <a:cxnSpLocks/>
            </p:cNvCxnSpPr>
            <p:nvPr/>
          </p:nvCxnSpPr>
          <p:spPr>
            <a:xfrm>
              <a:off x="1449573" y="4093315"/>
              <a:ext cx="2500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AB5957B-115F-479E-962E-7560DA48A77F}"/>
              </a:ext>
            </a:extLst>
          </p:cNvPr>
          <p:cNvGrpSpPr/>
          <p:nvPr/>
        </p:nvGrpSpPr>
        <p:grpSpPr>
          <a:xfrm>
            <a:off x="3172215" y="2023264"/>
            <a:ext cx="312906" cy="657796"/>
            <a:chOff x="1346584" y="3700393"/>
            <a:chExt cx="456075" cy="797397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5CCFE4A7-B012-4D16-88A8-2DBFB3E60959}"/>
                </a:ext>
              </a:extLst>
            </p:cNvPr>
            <p:cNvSpPr txBox="1"/>
            <p:nvPr/>
          </p:nvSpPr>
          <p:spPr>
            <a:xfrm>
              <a:off x="1346584" y="3700393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1826B59-E38E-4B6B-98E0-EA0663BD9062}"/>
                </a:ext>
              </a:extLst>
            </p:cNvPr>
            <p:cNvSpPr txBox="1"/>
            <p:nvPr/>
          </p:nvSpPr>
          <p:spPr>
            <a:xfrm>
              <a:off x="1346584" y="4050076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C7FE731C-2FAE-4030-9474-0B6A47E2DFAE}"/>
                </a:ext>
              </a:extLst>
            </p:cNvPr>
            <p:cNvCxnSpPr>
              <a:cxnSpLocks/>
            </p:cNvCxnSpPr>
            <p:nvPr/>
          </p:nvCxnSpPr>
          <p:spPr>
            <a:xfrm>
              <a:off x="1449573" y="4093315"/>
              <a:ext cx="2500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CBFB838-C449-47BF-80F3-EB14941D2E8A}"/>
              </a:ext>
            </a:extLst>
          </p:cNvPr>
          <p:cNvGrpSpPr/>
          <p:nvPr/>
        </p:nvGrpSpPr>
        <p:grpSpPr>
          <a:xfrm>
            <a:off x="4244163" y="2023264"/>
            <a:ext cx="312906" cy="657796"/>
            <a:chOff x="1346584" y="3700393"/>
            <a:chExt cx="456075" cy="797397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F78D770-1510-46AC-BB1B-98DDF9B3165C}"/>
                </a:ext>
              </a:extLst>
            </p:cNvPr>
            <p:cNvSpPr txBox="1"/>
            <p:nvPr/>
          </p:nvSpPr>
          <p:spPr>
            <a:xfrm>
              <a:off x="1346584" y="3700393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989FA1A7-CBA9-4902-A3E5-E783E9B7CC4D}"/>
                </a:ext>
              </a:extLst>
            </p:cNvPr>
            <p:cNvSpPr txBox="1"/>
            <p:nvPr/>
          </p:nvSpPr>
          <p:spPr>
            <a:xfrm>
              <a:off x="1346584" y="4050076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7B09BA76-2B1F-45D2-9AAE-5A903C467334}"/>
                </a:ext>
              </a:extLst>
            </p:cNvPr>
            <p:cNvCxnSpPr>
              <a:cxnSpLocks/>
            </p:cNvCxnSpPr>
            <p:nvPr/>
          </p:nvCxnSpPr>
          <p:spPr>
            <a:xfrm>
              <a:off x="1449573" y="4093315"/>
              <a:ext cx="2500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308DA47-8BDF-4261-AF62-6BBA201CF0D9}"/>
              </a:ext>
            </a:extLst>
          </p:cNvPr>
          <p:cNvGrpSpPr/>
          <p:nvPr/>
        </p:nvGrpSpPr>
        <p:grpSpPr>
          <a:xfrm>
            <a:off x="5340697" y="2023264"/>
            <a:ext cx="312906" cy="657796"/>
            <a:chOff x="1346584" y="3700393"/>
            <a:chExt cx="456075" cy="797397"/>
          </a:xfrm>
        </p:grpSpPr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E99D4575-A1A4-419B-8909-A0F7BD93F533}"/>
                </a:ext>
              </a:extLst>
            </p:cNvPr>
            <p:cNvSpPr txBox="1"/>
            <p:nvPr/>
          </p:nvSpPr>
          <p:spPr>
            <a:xfrm>
              <a:off x="1346584" y="3700393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C706AB5D-861B-44CC-A53F-D96C8750F908}"/>
                </a:ext>
              </a:extLst>
            </p:cNvPr>
            <p:cNvSpPr txBox="1"/>
            <p:nvPr/>
          </p:nvSpPr>
          <p:spPr>
            <a:xfrm>
              <a:off x="1346584" y="4050076"/>
              <a:ext cx="456075" cy="447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AA9DA8E3-C7A8-4F7F-AA75-8A883A669347}"/>
                </a:ext>
              </a:extLst>
            </p:cNvPr>
            <p:cNvCxnSpPr>
              <a:cxnSpLocks/>
            </p:cNvCxnSpPr>
            <p:nvPr/>
          </p:nvCxnSpPr>
          <p:spPr>
            <a:xfrm>
              <a:off x="1449573" y="4093315"/>
              <a:ext cx="2500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55DEB41-CAEF-4DA9-A09A-A03B0E440189}"/>
              </a:ext>
            </a:extLst>
          </p:cNvPr>
          <p:cNvGrpSpPr/>
          <p:nvPr/>
        </p:nvGrpSpPr>
        <p:grpSpPr>
          <a:xfrm>
            <a:off x="2531344" y="4571928"/>
            <a:ext cx="1703255" cy="1084838"/>
            <a:chOff x="7105650" y="4577665"/>
            <a:chExt cx="1703255" cy="108483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3489729-010C-493F-8574-988A7046A87D}"/>
                </a:ext>
              </a:extLst>
            </p:cNvPr>
            <p:cNvSpPr/>
            <p:nvPr/>
          </p:nvSpPr>
          <p:spPr bwMode="auto">
            <a:xfrm>
              <a:off x="7105650" y="4577665"/>
              <a:ext cx="1703255" cy="10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08CC8A6-123D-43A2-BA06-E72A0484A21A}"/>
                </a:ext>
              </a:extLst>
            </p:cNvPr>
            <p:cNvGrpSpPr/>
            <p:nvPr/>
          </p:nvGrpSpPr>
          <p:grpSpPr>
            <a:xfrm>
              <a:off x="7282649" y="4594087"/>
              <a:ext cx="1354806" cy="1068416"/>
              <a:chOff x="7282649" y="4594087"/>
              <a:chExt cx="1354806" cy="1068416"/>
            </a:xfrm>
          </p:grpSpPr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E9227836-23A1-4D63-8B02-3D5959F32976}"/>
                  </a:ext>
                </a:extLst>
              </p:cNvPr>
              <p:cNvGrpSpPr/>
              <p:nvPr/>
            </p:nvGrpSpPr>
            <p:grpSpPr>
              <a:xfrm>
                <a:off x="7282649" y="4594087"/>
                <a:ext cx="412292" cy="1068416"/>
                <a:chOff x="1346584" y="3566436"/>
                <a:chExt cx="412292" cy="1068416"/>
              </a:xfrm>
            </p:grpSpPr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51D0DA79-B2B8-482B-A748-D3314D38D908}"/>
                    </a:ext>
                  </a:extLst>
                </p:cNvPr>
                <p:cNvSpPr txBox="1"/>
                <p:nvPr/>
              </p:nvSpPr>
              <p:spPr>
                <a:xfrm>
                  <a:off x="1346584" y="3566436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EC1D626A-C76B-44C8-AA3F-63D8F4664963}"/>
                    </a:ext>
                  </a:extLst>
                </p:cNvPr>
                <p:cNvSpPr txBox="1"/>
                <p:nvPr/>
              </p:nvSpPr>
              <p:spPr>
                <a:xfrm>
                  <a:off x="1346584" y="4050077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85D5E0EB-966C-4B91-A10D-7D71508B97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415" y="4087542"/>
                  <a:ext cx="329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B6B87EED-E067-42B0-B75F-6597360E6120}"/>
                  </a:ext>
                </a:extLst>
              </p:cNvPr>
              <p:cNvSpPr txBox="1"/>
              <p:nvPr/>
            </p:nvSpPr>
            <p:spPr>
              <a:xfrm>
                <a:off x="7778087" y="4822806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&gt;</a:t>
                </a:r>
              </a:p>
            </p:txBody>
          </p: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AF4BBD22-E0E1-4170-B630-BBAAAEE910C7}"/>
                  </a:ext>
                </a:extLst>
              </p:cNvPr>
              <p:cNvGrpSpPr/>
              <p:nvPr/>
            </p:nvGrpSpPr>
            <p:grpSpPr>
              <a:xfrm>
                <a:off x="8225163" y="4594087"/>
                <a:ext cx="412292" cy="1068416"/>
                <a:chOff x="1346584" y="3566436"/>
                <a:chExt cx="412292" cy="1068416"/>
              </a:xfrm>
            </p:grpSpPr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49522708-FE1C-46EA-85C8-3A963D7F5AF9}"/>
                    </a:ext>
                  </a:extLst>
                </p:cNvPr>
                <p:cNvSpPr txBox="1"/>
                <p:nvPr/>
              </p:nvSpPr>
              <p:spPr>
                <a:xfrm>
                  <a:off x="1346584" y="3566436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4FA29D5A-4E18-4D40-B749-4571F8A937DE}"/>
                    </a:ext>
                  </a:extLst>
                </p:cNvPr>
                <p:cNvSpPr txBox="1"/>
                <p:nvPr/>
              </p:nvSpPr>
              <p:spPr>
                <a:xfrm>
                  <a:off x="1346584" y="4050077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</a:p>
              </p:txBody>
            </p: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66DA9EEC-4786-47B7-BBAA-99313AFC9E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415" y="4087542"/>
                  <a:ext cx="329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6C6FBB8-0D56-4132-8A1C-BA17813506AC}"/>
              </a:ext>
            </a:extLst>
          </p:cNvPr>
          <p:cNvGrpSpPr/>
          <p:nvPr/>
        </p:nvGrpSpPr>
        <p:grpSpPr>
          <a:xfrm>
            <a:off x="2531344" y="4571928"/>
            <a:ext cx="1703255" cy="1084838"/>
            <a:chOff x="7105650" y="4577665"/>
            <a:chExt cx="1703255" cy="1084838"/>
          </a:xfrm>
        </p:grpSpPr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88DD9C24-BB17-4406-BFCA-30263B9E6B36}"/>
                </a:ext>
              </a:extLst>
            </p:cNvPr>
            <p:cNvSpPr/>
            <p:nvPr/>
          </p:nvSpPr>
          <p:spPr bwMode="auto">
            <a:xfrm>
              <a:off x="7105650" y="4577665"/>
              <a:ext cx="1703255" cy="10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E0DA0678-91B1-4608-8BE2-EAEE9DFFA31D}"/>
                </a:ext>
              </a:extLst>
            </p:cNvPr>
            <p:cNvGrpSpPr/>
            <p:nvPr/>
          </p:nvGrpSpPr>
          <p:grpSpPr>
            <a:xfrm>
              <a:off x="7282649" y="4594087"/>
              <a:ext cx="1354806" cy="1068416"/>
              <a:chOff x="7282649" y="4594087"/>
              <a:chExt cx="1354806" cy="1068416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06A59805-E74F-4CA4-A2C1-DD70B30D19B8}"/>
                  </a:ext>
                </a:extLst>
              </p:cNvPr>
              <p:cNvGrpSpPr/>
              <p:nvPr/>
            </p:nvGrpSpPr>
            <p:grpSpPr>
              <a:xfrm>
                <a:off x="7282649" y="4594087"/>
                <a:ext cx="412292" cy="1068416"/>
                <a:chOff x="1346584" y="3566436"/>
                <a:chExt cx="412292" cy="1068416"/>
              </a:xfrm>
            </p:grpSpPr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219F3C56-B4FE-4021-B995-D567EBCC5DF5}"/>
                    </a:ext>
                  </a:extLst>
                </p:cNvPr>
                <p:cNvSpPr txBox="1"/>
                <p:nvPr/>
              </p:nvSpPr>
              <p:spPr>
                <a:xfrm>
                  <a:off x="1346584" y="3566436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5698236E-F454-4ED2-912C-F6315C08D35B}"/>
                    </a:ext>
                  </a:extLst>
                </p:cNvPr>
                <p:cNvSpPr txBox="1"/>
                <p:nvPr/>
              </p:nvSpPr>
              <p:spPr>
                <a:xfrm>
                  <a:off x="1346584" y="4050077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133D9E01-8839-42A0-AAD2-9CA6D1FF1F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415" y="4087542"/>
                  <a:ext cx="329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B86AC527-9ED7-4405-866C-8462FE9A9B3A}"/>
                  </a:ext>
                </a:extLst>
              </p:cNvPr>
              <p:cNvSpPr txBox="1"/>
              <p:nvPr/>
            </p:nvSpPr>
            <p:spPr>
              <a:xfrm>
                <a:off x="7778087" y="4822806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&gt;</a:t>
                </a:r>
              </a:p>
            </p:txBody>
          </p: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C59B0167-2270-4CD7-9318-A0FCDC0E7848}"/>
                  </a:ext>
                </a:extLst>
              </p:cNvPr>
              <p:cNvGrpSpPr/>
              <p:nvPr/>
            </p:nvGrpSpPr>
            <p:grpSpPr>
              <a:xfrm>
                <a:off x="8225163" y="4594087"/>
                <a:ext cx="412292" cy="1068416"/>
                <a:chOff x="1346584" y="3566436"/>
                <a:chExt cx="412292" cy="1068416"/>
              </a:xfrm>
            </p:grpSpPr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56DF4F0B-9737-4C53-99CC-808A25C3CFC4}"/>
                    </a:ext>
                  </a:extLst>
                </p:cNvPr>
                <p:cNvSpPr txBox="1"/>
                <p:nvPr/>
              </p:nvSpPr>
              <p:spPr>
                <a:xfrm>
                  <a:off x="1346584" y="3566436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3EB977B-1F13-4635-A319-8768B3CFA2F0}"/>
                    </a:ext>
                  </a:extLst>
                </p:cNvPr>
                <p:cNvSpPr txBox="1"/>
                <p:nvPr/>
              </p:nvSpPr>
              <p:spPr>
                <a:xfrm>
                  <a:off x="1346584" y="4050077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</a:p>
              </p:txBody>
            </p: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2DFCF452-D6AB-40E1-A1A4-8E7E2C118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415" y="4087542"/>
                  <a:ext cx="329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B22031E-0909-49EF-B2F6-872F0A516ADD}"/>
              </a:ext>
            </a:extLst>
          </p:cNvPr>
          <p:cNvGrpSpPr/>
          <p:nvPr/>
        </p:nvGrpSpPr>
        <p:grpSpPr>
          <a:xfrm>
            <a:off x="2531344" y="4571928"/>
            <a:ext cx="1703255" cy="1084838"/>
            <a:chOff x="7105650" y="4577665"/>
            <a:chExt cx="1703255" cy="1084838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FFB0FA97-3D99-4597-9691-22E48D99DCA4}"/>
                </a:ext>
              </a:extLst>
            </p:cNvPr>
            <p:cNvSpPr/>
            <p:nvPr/>
          </p:nvSpPr>
          <p:spPr bwMode="auto">
            <a:xfrm>
              <a:off x="7105650" y="4577665"/>
              <a:ext cx="1703255" cy="10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B81A395-F195-4FAA-AC21-2496AF4F7DBE}"/>
                </a:ext>
              </a:extLst>
            </p:cNvPr>
            <p:cNvGrpSpPr/>
            <p:nvPr/>
          </p:nvGrpSpPr>
          <p:grpSpPr>
            <a:xfrm>
              <a:off x="7282649" y="4594087"/>
              <a:ext cx="1354806" cy="1068416"/>
              <a:chOff x="7282649" y="4594087"/>
              <a:chExt cx="1354806" cy="1068416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A51255DA-2291-47F7-9FDC-23D8FCB1E75D}"/>
                  </a:ext>
                </a:extLst>
              </p:cNvPr>
              <p:cNvGrpSpPr/>
              <p:nvPr/>
            </p:nvGrpSpPr>
            <p:grpSpPr>
              <a:xfrm>
                <a:off x="7282649" y="4594087"/>
                <a:ext cx="412292" cy="1068416"/>
                <a:chOff x="1346584" y="3566436"/>
                <a:chExt cx="412292" cy="1068416"/>
              </a:xfrm>
            </p:grpSpPr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51960D41-4819-452D-ACD2-A5F10C34DB42}"/>
                    </a:ext>
                  </a:extLst>
                </p:cNvPr>
                <p:cNvSpPr txBox="1"/>
                <p:nvPr/>
              </p:nvSpPr>
              <p:spPr>
                <a:xfrm>
                  <a:off x="1346584" y="3566436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6F35330E-F889-4A43-99C5-3CB68D5FCFCB}"/>
                    </a:ext>
                  </a:extLst>
                </p:cNvPr>
                <p:cNvSpPr txBox="1"/>
                <p:nvPr/>
              </p:nvSpPr>
              <p:spPr>
                <a:xfrm>
                  <a:off x="1346584" y="4050077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8610D5EE-2619-430F-879F-617B70BF16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415" y="4087542"/>
                  <a:ext cx="329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708FD80F-8A6A-4D44-BC05-61D24ADEDD1C}"/>
                  </a:ext>
                </a:extLst>
              </p:cNvPr>
              <p:cNvSpPr txBox="1"/>
              <p:nvPr/>
            </p:nvSpPr>
            <p:spPr>
              <a:xfrm>
                <a:off x="7778087" y="4822806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&gt;</a:t>
                </a:r>
              </a:p>
            </p:txBody>
          </p: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188D6F11-3D2F-4BDA-B2E2-924FFC330E91}"/>
                  </a:ext>
                </a:extLst>
              </p:cNvPr>
              <p:cNvGrpSpPr/>
              <p:nvPr/>
            </p:nvGrpSpPr>
            <p:grpSpPr>
              <a:xfrm>
                <a:off x="8225163" y="4594087"/>
                <a:ext cx="412292" cy="1068416"/>
                <a:chOff x="1346584" y="3566436"/>
                <a:chExt cx="412292" cy="1068416"/>
              </a:xfrm>
            </p:grpSpPr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BDC54A88-00E0-4A4F-B67F-246EA8ACC7BB}"/>
                    </a:ext>
                  </a:extLst>
                </p:cNvPr>
                <p:cNvSpPr txBox="1"/>
                <p:nvPr/>
              </p:nvSpPr>
              <p:spPr>
                <a:xfrm>
                  <a:off x="1346584" y="3566436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2A1BD76B-A647-44E5-B395-20446D6FA325}"/>
                    </a:ext>
                  </a:extLst>
                </p:cNvPr>
                <p:cNvSpPr txBox="1"/>
                <p:nvPr/>
              </p:nvSpPr>
              <p:spPr>
                <a:xfrm>
                  <a:off x="1346584" y="4050077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</a:p>
              </p:txBody>
            </p: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AD35DB6B-51BD-4926-A655-AA15025B99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415" y="4087542"/>
                  <a:ext cx="329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8258C8AB-296E-4A8D-89FE-D5A91EE343CC}"/>
              </a:ext>
            </a:extLst>
          </p:cNvPr>
          <p:cNvGrpSpPr/>
          <p:nvPr/>
        </p:nvGrpSpPr>
        <p:grpSpPr>
          <a:xfrm>
            <a:off x="2531344" y="4571928"/>
            <a:ext cx="1703255" cy="1084838"/>
            <a:chOff x="7105650" y="4577665"/>
            <a:chExt cx="1703255" cy="1084838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B9F31B53-80C7-496B-8385-F8DC932FD30F}"/>
                </a:ext>
              </a:extLst>
            </p:cNvPr>
            <p:cNvSpPr/>
            <p:nvPr/>
          </p:nvSpPr>
          <p:spPr bwMode="auto">
            <a:xfrm>
              <a:off x="7105650" y="4577665"/>
              <a:ext cx="1703255" cy="10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9AE1883B-CD18-4D67-9145-C8D23AD343A6}"/>
                </a:ext>
              </a:extLst>
            </p:cNvPr>
            <p:cNvGrpSpPr/>
            <p:nvPr/>
          </p:nvGrpSpPr>
          <p:grpSpPr>
            <a:xfrm>
              <a:off x="7282649" y="4594087"/>
              <a:ext cx="1354806" cy="1068416"/>
              <a:chOff x="7282649" y="4594087"/>
              <a:chExt cx="1354806" cy="1068416"/>
            </a:xfrm>
          </p:grpSpPr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81A9F47C-BCD7-41DF-85CC-FB2FF9E0E50D}"/>
                  </a:ext>
                </a:extLst>
              </p:cNvPr>
              <p:cNvGrpSpPr/>
              <p:nvPr/>
            </p:nvGrpSpPr>
            <p:grpSpPr>
              <a:xfrm>
                <a:off x="7282649" y="4594087"/>
                <a:ext cx="412292" cy="1068416"/>
                <a:chOff x="1346584" y="3566436"/>
                <a:chExt cx="412292" cy="1068416"/>
              </a:xfrm>
            </p:grpSpPr>
            <p:sp>
              <p:nvSpPr>
                <p:cNvPr id="230" name="TextBox 229">
                  <a:extLst>
                    <a:ext uri="{FF2B5EF4-FFF2-40B4-BE49-F238E27FC236}">
                      <a16:creationId xmlns:a16="http://schemas.microsoft.com/office/drawing/2014/main" id="{3F391D3F-DF9A-4984-94E7-CB16D8CA3D38}"/>
                    </a:ext>
                  </a:extLst>
                </p:cNvPr>
                <p:cNvSpPr txBox="1"/>
                <p:nvPr/>
              </p:nvSpPr>
              <p:spPr>
                <a:xfrm>
                  <a:off x="1346584" y="3566436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6B4D3F13-900B-4B6F-B5C9-1B6DB859F795}"/>
                    </a:ext>
                  </a:extLst>
                </p:cNvPr>
                <p:cNvSpPr txBox="1"/>
                <p:nvPr/>
              </p:nvSpPr>
              <p:spPr>
                <a:xfrm>
                  <a:off x="1346584" y="4050077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9DCCB9AB-7B41-419C-93C3-2106B74707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415" y="4087542"/>
                  <a:ext cx="329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F3277F1B-A015-429B-857B-FC6D5A504E97}"/>
                  </a:ext>
                </a:extLst>
              </p:cNvPr>
              <p:cNvSpPr txBox="1"/>
              <p:nvPr/>
            </p:nvSpPr>
            <p:spPr>
              <a:xfrm>
                <a:off x="7778087" y="4822806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&gt;</a:t>
                </a:r>
              </a:p>
            </p:txBody>
          </p: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88FE608A-94C6-42D3-93E2-53DDB02D0710}"/>
                  </a:ext>
                </a:extLst>
              </p:cNvPr>
              <p:cNvGrpSpPr/>
              <p:nvPr/>
            </p:nvGrpSpPr>
            <p:grpSpPr>
              <a:xfrm>
                <a:off x="8225163" y="4594087"/>
                <a:ext cx="412292" cy="1068416"/>
                <a:chOff x="1346584" y="3566436"/>
                <a:chExt cx="412292" cy="1068416"/>
              </a:xfrm>
            </p:grpSpPr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21C67F95-447A-4A5C-8810-C0C6B3D17EC3}"/>
                    </a:ext>
                  </a:extLst>
                </p:cNvPr>
                <p:cNvSpPr txBox="1"/>
                <p:nvPr/>
              </p:nvSpPr>
              <p:spPr>
                <a:xfrm>
                  <a:off x="1346584" y="3566436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77BDB47C-0E09-46C3-BA73-3B7B5C2E1FCF}"/>
                    </a:ext>
                  </a:extLst>
                </p:cNvPr>
                <p:cNvSpPr txBox="1"/>
                <p:nvPr/>
              </p:nvSpPr>
              <p:spPr>
                <a:xfrm>
                  <a:off x="1346584" y="4050077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</a:p>
              </p:txBody>
            </p:sp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C0537041-5823-4B22-BF7F-505F1308D0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415" y="4087542"/>
                  <a:ext cx="329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58AD80AA-57AC-4086-A861-CEB5ADD4E7CE}"/>
              </a:ext>
            </a:extLst>
          </p:cNvPr>
          <p:cNvGrpSpPr/>
          <p:nvPr/>
        </p:nvGrpSpPr>
        <p:grpSpPr>
          <a:xfrm>
            <a:off x="2531344" y="4571928"/>
            <a:ext cx="1703255" cy="1084838"/>
            <a:chOff x="7105650" y="4577665"/>
            <a:chExt cx="1703255" cy="1084838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278A28B2-F4D2-49C4-ADC1-CCD74AD549A9}"/>
                </a:ext>
              </a:extLst>
            </p:cNvPr>
            <p:cNvSpPr/>
            <p:nvPr/>
          </p:nvSpPr>
          <p:spPr bwMode="auto">
            <a:xfrm>
              <a:off x="7105650" y="4577665"/>
              <a:ext cx="1703255" cy="10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DF1E7A84-9807-450A-A966-72B6F387F381}"/>
                </a:ext>
              </a:extLst>
            </p:cNvPr>
            <p:cNvGrpSpPr/>
            <p:nvPr/>
          </p:nvGrpSpPr>
          <p:grpSpPr>
            <a:xfrm>
              <a:off x="7282649" y="4594087"/>
              <a:ext cx="1354806" cy="1068416"/>
              <a:chOff x="7282649" y="4594087"/>
              <a:chExt cx="1354806" cy="1068416"/>
            </a:xfrm>
          </p:grpSpPr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4F858CC1-DAEF-4F30-8D06-F7396418F26B}"/>
                  </a:ext>
                </a:extLst>
              </p:cNvPr>
              <p:cNvGrpSpPr/>
              <p:nvPr/>
            </p:nvGrpSpPr>
            <p:grpSpPr>
              <a:xfrm>
                <a:off x="7282649" y="4594087"/>
                <a:ext cx="412292" cy="1068416"/>
                <a:chOff x="1346584" y="3566436"/>
                <a:chExt cx="412292" cy="1068416"/>
              </a:xfrm>
            </p:grpSpPr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8D32AA0D-F9B5-4C81-83C0-CBB413313927}"/>
                    </a:ext>
                  </a:extLst>
                </p:cNvPr>
                <p:cNvSpPr txBox="1"/>
                <p:nvPr/>
              </p:nvSpPr>
              <p:spPr>
                <a:xfrm>
                  <a:off x="1346584" y="3566436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65EB787B-58D4-4768-844E-03F4CCB30856}"/>
                    </a:ext>
                  </a:extLst>
                </p:cNvPr>
                <p:cNvSpPr txBox="1"/>
                <p:nvPr/>
              </p:nvSpPr>
              <p:spPr>
                <a:xfrm>
                  <a:off x="1346584" y="4050077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7EF23DAF-EE5F-46F0-B54B-583F6DD4AB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415" y="4087542"/>
                  <a:ext cx="329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2F6F15EE-5618-4530-A13B-DEB7299646F2}"/>
                  </a:ext>
                </a:extLst>
              </p:cNvPr>
              <p:cNvSpPr txBox="1"/>
              <p:nvPr/>
            </p:nvSpPr>
            <p:spPr>
              <a:xfrm>
                <a:off x="7778087" y="4822806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&gt;</a:t>
                </a:r>
              </a:p>
            </p:txBody>
          </p: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F15F23E0-1F0E-4906-9399-B4AEA7079A80}"/>
                  </a:ext>
                </a:extLst>
              </p:cNvPr>
              <p:cNvGrpSpPr/>
              <p:nvPr/>
            </p:nvGrpSpPr>
            <p:grpSpPr>
              <a:xfrm>
                <a:off x="8225163" y="4594087"/>
                <a:ext cx="412292" cy="1068416"/>
                <a:chOff x="1346584" y="3566436"/>
                <a:chExt cx="412292" cy="1068416"/>
              </a:xfrm>
            </p:grpSpPr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E14F0CA7-B4EA-465E-A142-467EA7E15285}"/>
                    </a:ext>
                  </a:extLst>
                </p:cNvPr>
                <p:cNvSpPr txBox="1"/>
                <p:nvPr/>
              </p:nvSpPr>
              <p:spPr>
                <a:xfrm>
                  <a:off x="1346584" y="3566436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C2D888E4-201A-4ABC-A921-D6794DD8D151}"/>
                    </a:ext>
                  </a:extLst>
                </p:cNvPr>
                <p:cNvSpPr txBox="1"/>
                <p:nvPr/>
              </p:nvSpPr>
              <p:spPr>
                <a:xfrm>
                  <a:off x="1346584" y="4050077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</a:p>
              </p:txBody>
            </p: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88325911-9C8E-4910-A624-476544FD12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2415" y="4087542"/>
                  <a:ext cx="329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19">
                <a:extLst>
                  <a:ext uri="{FF2B5EF4-FFF2-40B4-BE49-F238E27FC236}">
                    <a16:creationId xmlns:a16="http://schemas.microsoft.com/office/drawing/2014/main" id="{07204F40-8B2D-4A19-9584-730FE153A50A}"/>
                  </a:ext>
                </a:extLst>
              </p:cNvPr>
              <p:cNvSpPr txBox="1"/>
              <p:nvPr/>
            </p:nvSpPr>
            <p:spPr>
              <a:xfrm>
                <a:off x="6582515" y="2463135"/>
                <a:ext cx="5147524" cy="1054135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is 2 one-fifths</a:t>
                </a:r>
                <a:r>
                  <a:rPr kumimoji="0" lang="en-GB" sz="2000" b="0" i="1" u="none" strike="noStrike" kern="1200" cap="none" spc="0" normalizeH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is 2 one-sixths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I know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, so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endPara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19">
                <a:extLst>
                  <a:ext uri="{FF2B5EF4-FFF2-40B4-BE49-F238E27FC236}">
                    <a16:creationId xmlns:a16="http://schemas.microsoft.com/office/drawing/2014/main" id="{07204F40-8B2D-4A19-9584-730FE153A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515" y="2463135"/>
                <a:ext cx="5147524" cy="1054135"/>
              </a:xfrm>
              <a:prstGeom prst="rect">
                <a:avLst/>
              </a:prstGeom>
              <a:blipFill>
                <a:blip r:embed="rId4"/>
                <a:stretch>
                  <a:fillRect b="-2890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AA7AC9B3-A372-42B1-B85B-50685864C2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8539" y="1300160"/>
                <a:ext cx="5528100" cy="4101962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we know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how does that help us to compare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Click to compare other non-unit fractions.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does this tell us about when we compare fractions with the same numerator?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AA7AC9B3-A372-42B1-B85B-50685864C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539" y="1300160"/>
                <a:ext cx="5528100" cy="4101962"/>
              </a:xfrm>
              <a:prstGeom prst="rect">
                <a:avLst/>
              </a:prstGeom>
              <a:blipFill>
                <a:blip r:embed="rId5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19">
            <a:extLst>
              <a:ext uri="{FF2B5EF4-FFF2-40B4-BE49-F238E27FC236}">
                <a16:creationId xmlns:a16="http://schemas.microsoft.com/office/drawing/2014/main" id="{6247BA3C-3D43-4B1F-99CE-7E97CB6C1D54}"/>
              </a:ext>
            </a:extLst>
          </p:cNvPr>
          <p:cNvSpPr txBox="1"/>
          <p:nvPr/>
        </p:nvSpPr>
        <p:spPr>
          <a:xfrm>
            <a:off x="6371497" y="4911172"/>
            <a:ext cx="5664627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the numerators are the same, then the larger the denominator, the smaller the fraction.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F9F17-25BE-4B83-BBE4-01207C5FE698}"/>
              </a:ext>
            </a:extLst>
          </p:cNvPr>
          <p:cNvSpPr/>
          <p:nvPr/>
        </p:nvSpPr>
        <p:spPr bwMode="auto">
          <a:xfrm>
            <a:off x="5783875" y="3014663"/>
            <a:ext cx="381903" cy="412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27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 animBg="1"/>
      <p:bldP spid="129" grpId="0" animBg="1"/>
      <p:bldP spid="75" grpId="0" animBg="1"/>
      <p:bldP spid="125" grpId="0" animBg="1"/>
      <p:bldP spid="63" grpId="0" animBg="1"/>
      <p:bldP spid="64" grpId="0" animBg="1"/>
      <p:bldP spid="50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0180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9D4BCF-C5E0-4A36-9F92-2E5101BD4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064484"/>
            <a:ext cx="7907446" cy="272903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D6471C0-434C-4046-A801-44AF0163E55A}"/>
              </a:ext>
            </a:extLst>
          </p:cNvPr>
          <p:cNvSpPr/>
          <p:nvPr/>
        </p:nvSpPr>
        <p:spPr>
          <a:xfrm>
            <a:off x="6666709" y="3884613"/>
            <a:ext cx="806451" cy="8064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4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09819A-7EC9-468E-9D74-DA31B2DE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6F-3 Compare fractions with different denominators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C3A225-CBEC-41FD-BD52-98C084051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2982" y="4564176"/>
            <a:ext cx="2356795" cy="122826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A1A5FFE-725B-4CFB-8F52-77AADA9C1F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64"/>
          <a:stretch/>
        </p:blipFill>
        <p:spPr>
          <a:xfrm>
            <a:off x="766790" y="4562754"/>
            <a:ext cx="2641600" cy="12282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2256005-2F1D-4EBC-A60B-617D26BEE9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527"/>
          <a:stretch/>
        </p:blipFill>
        <p:spPr>
          <a:xfrm>
            <a:off x="725852" y="4560967"/>
            <a:ext cx="3120571" cy="14476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F737DD-FBE9-403D-82C2-8159E2E206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3100" y="4560651"/>
            <a:ext cx="2356794" cy="14476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B2BBE7-CE53-41E8-9AF0-97BD46BA47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890" y="2087566"/>
            <a:ext cx="5317076" cy="7682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B6AAF6-2435-4761-8D39-62FDF2AF93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738" y="3231815"/>
            <a:ext cx="5317076" cy="63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28565" y="1136302"/>
            <a:ext cx="330200" cy="558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81323" y="1136302"/>
            <a:ext cx="3302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54F5C7-AC78-4539-8B92-72367DAC062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3313739" y="1332357"/>
            <a:ext cx="159361" cy="1905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2F9020-FCF4-40BA-A24C-E5AB8D210B0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9946" y="1822378"/>
            <a:ext cx="266713" cy="3780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650EB51-7EE6-4C7E-917B-5B643522BA3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6052" y="2832866"/>
            <a:ext cx="266713" cy="3780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222554-4D55-4FA8-B84C-E029D8A3F788}"/>
              </a:ext>
            </a:extLst>
          </p:cNvPr>
          <p:cNvSpPr txBox="1">
            <a:spLocks/>
          </p:cNvSpPr>
          <p:nvPr/>
        </p:nvSpPr>
        <p:spPr>
          <a:xfrm>
            <a:off x="6192012" y="1285866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What’s the same and what’s different about the two mixed numbers shown?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would you show the two mixed numbers on number lines and pictorially? What’s the same and what’s different about each representations? Why is this the case?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 the inequality to compare the two fractions. How did you make your choice?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comparing mixed numbers, what should you compare first? The fractional or whole number part? Why?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4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</a:t>
            </a:r>
            <a:r>
              <a:rPr lang="en-GB" sz="2400" b="1" dirty="0"/>
              <a:t>20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33489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which method for comparing non-related fractions is most efficient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8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0FEA3871-979E-4A9E-B411-2294BD3A2D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3.8 Common denomination: more adding and subtracting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29941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5:13-5:15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46-49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6083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5:13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739D7-EA31-4995-BACD-7BF223044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34" y="2917708"/>
            <a:ext cx="4771735" cy="34798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8936" y="825289"/>
            <a:ext cx="1143000" cy="736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5018" y="817563"/>
            <a:ext cx="1130300" cy="7366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8400" y="822432"/>
            <a:ext cx="1206500" cy="7366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87982" y="822432"/>
            <a:ext cx="1270000" cy="7366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65450" y="1839913"/>
            <a:ext cx="1397000" cy="7366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18814" y="1832810"/>
            <a:ext cx="1130300" cy="7366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00763" y="1838325"/>
            <a:ext cx="1270000" cy="7366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85100" y="1838325"/>
            <a:ext cx="1143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6083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5:14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603B2B-4B5C-4ADC-A458-4F120E3D5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963918"/>
            <a:ext cx="6135088" cy="845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53D8CA-C3C1-45F9-A98D-83DAAFFBA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2091320"/>
            <a:ext cx="6135088" cy="17432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EDBE46-D984-4C42-9ADD-5ED06A928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4393250"/>
            <a:ext cx="6135088" cy="19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758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5:15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97E79E-1C23-4021-A14C-CEA7F3C37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201415"/>
            <a:ext cx="7907446" cy="44551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552D617-0A3E-41E3-810E-AFE13BF2DB1C}"/>
              </a:ext>
            </a:extLst>
          </p:cNvPr>
          <p:cNvSpPr/>
          <p:nvPr/>
        </p:nvSpPr>
        <p:spPr>
          <a:xfrm>
            <a:off x="7424706" y="1777879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B6690F-C12C-4E4C-AF6F-A1CDB2A3C2BA}"/>
              </a:ext>
            </a:extLst>
          </p:cNvPr>
          <p:cNvSpPr/>
          <p:nvPr/>
        </p:nvSpPr>
        <p:spPr>
          <a:xfrm>
            <a:off x="9238266" y="2753239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EA1B27-C996-4629-AEA8-FDB70AF2C263}"/>
              </a:ext>
            </a:extLst>
          </p:cNvPr>
          <p:cNvSpPr/>
          <p:nvPr/>
        </p:nvSpPr>
        <p:spPr>
          <a:xfrm>
            <a:off x="7424705" y="3732473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0F30B8-C59F-4998-B029-D043729CEE4F}"/>
              </a:ext>
            </a:extLst>
          </p:cNvPr>
          <p:cNvSpPr/>
          <p:nvPr/>
        </p:nvSpPr>
        <p:spPr>
          <a:xfrm>
            <a:off x="5651090" y="4719199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976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535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5:15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EFF27-A895-4386-BCD9-282C8A5C9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571551"/>
            <a:ext cx="7907446" cy="159113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5700" y="4286250"/>
            <a:ext cx="2260600" cy="723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4CFB74-A05D-4BBD-9E54-3B2E44AEA0AA}"/>
              </a:ext>
            </a:extLst>
          </p:cNvPr>
          <p:cNvSpPr/>
          <p:nvPr/>
        </p:nvSpPr>
        <p:spPr>
          <a:xfrm>
            <a:off x="5583266" y="4218618"/>
            <a:ext cx="377371" cy="37737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778B31-4494-4157-BDEC-59F550EE8877}"/>
              </a:ext>
            </a:extLst>
          </p:cNvPr>
          <p:cNvSpPr/>
          <p:nvPr/>
        </p:nvSpPr>
        <p:spPr>
          <a:xfrm>
            <a:off x="5583266" y="4742493"/>
            <a:ext cx="377371" cy="37737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D3D770-52DB-4A9A-9A4D-728F85261F11}"/>
              </a:ext>
            </a:extLst>
          </p:cNvPr>
          <p:cNvSpPr/>
          <p:nvPr/>
        </p:nvSpPr>
        <p:spPr>
          <a:xfrm>
            <a:off x="6340507" y="4218618"/>
            <a:ext cx="377371" cy="37737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E8606C-8DDC-4791-90C2-20DB47272F87}"/>
              </a:ext>
            </a:extLst>
          </p:cNvPr>
          <p:cNvSpPr/>
          <p:nvPr/>
        </p:nvSpPr>
        <p:spPr>
          <a:xfrm>
            <a:off x="6340507" y="4742493"/>
            <a:ext cx="377371" cy="37737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1BF3C1-E47E-44EE-8627-9F1E20EDE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99967" y="4511990"/>
            <a:ext cx="320051" cy="3200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38CAEC-F64D-430E-A767-7F7666ED3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90546" y="4511991"/>
            <a:ext cx="320051" cy="3200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3548C1-4DF8-449D-9204-2EF5242C2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59346" y="4511990"/>
            <a:ext cx="320051" cy="320051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B1C0CC9-7F59-4AB1-AFAE-915EC4A3E883}"/>
              </a:ext>
            </a:extLst>
          </p:cNvPr>
          <p:cNvSpPr/>
          <p:nvPr/>
        </p:nvSpPr>
        <p:spPr>
          <a:xfrm>
            <a:off x="5967215" y="4481515"/>
            <a:ext cx="376237" cy="381000"/>
          </a:xfrm>
          <a:custGeom>
            <a:avLst/>
            <a:gdLst>
              <a:gd name="connsiteX0" fmla="*/ 85725 w 376237"/>
              <a:gd name="connsiteY0" fmla="*/ 142875 h 381000"/>
              <a:gd name="connsiteX1" fmla="*/ 128587 w 376237"/>
              <a:gd name="connsiteY1" fmla="*/ 104775 h 381000"/>
              <a:gd name="connsiteX2" fmla="*/ 152400 w 376237"/>
              <a:gd name="connsiteY2" fmla="*/ 90488 h 381000"/>
              <a:gd name="connsiteX3" fmla="*/ 209550 w 376237"/>
              <a:gd name="connsiteY3" fmla="*/ 95250 h 381000"/>
              <a:gd name="connsiteX4" fmla="*/ 233362 w 376237"/>
              <a:gd name="connsiteY4" fmla="*/ 100013 h 381000"/>
              <a:gd name="connsiteX5" fmla="*/ 247650 w 376237"/>
              <a:gd name="connsiteY5" fmla="*/ 104775 h 381000"/>
              <a:gd name="connsiteX6" fmla="*/ 266700 w 376237"/>
              <a:gd name="connsiteY6" fmla="*/ 133350 h 381000"/>
              <a:gd name="connsiteX7" fmla="*/ 271462 w 376237"/>
              <a:gd name="connsiteY7" fmla="*/ 166688 h 381000"/>
              <a:gd name="connsiteX8" fmla="*/ 280987 w 376237"/>
              <a:gd name="connsiteY8" fmla="*/ 204788 h 381000"/>
              <a:gd name="connsiteX9" fmla="*/ 276225 w 376237"/>
              <a:gd name="connsiteY9" fmla="*/ 223838 h 381000"/>
              <a:gd name="connsiteX10" fmla="*/ 271462 w 376237"/>
              <a:gd name="connsiteY10" fmla="*/ 247650 h 381000"/>
              <a:gd name="connsiteX11" fmla="*/ 242887 w 376237"/>
              <a:gd name="connsiteY11" fmla="*/ 266700 h 381000"/>
              <a:gd name="connsiteX12" fmla="*/ 161925 w 376237"/>
              <a:gd name="connsiteY12" fmla="*/ 261938 h 381000"/>
              <a:gd name="connsiteX13" fmla="*/ 133350 w 376237"/>
              <a:gd name="connsiteY13" fmla="*/ 252413 h 381000"/>
              <a:gd name="connsiteX14" fmla="*/ 123825 w 376237"/>
              <a:gd name="connsiteY14" fmla="*/ 238125 h 381000"/>
              <a:gd name="connsiteX15" fmla="*/ 109537 w 376237"/>
              <a:gd name="connsiteY15" fmla="*/ 219075 h 381000"/>
              <a:gd name="connsiteX16" fmla="*/ 104775 w 376237"/>
              <a:gd name="connsiteY16" fmla="*/ 190500 h 381000"/>
              <a:gd name="connsiteX17" fmla="*/ 80962 w 376237"/>
              <a:gd name="connsiteY17" fmla="*/ 166688 h 381000"/>
              <a:gd name="connsiteX18" fmla="*/ 28575 w 376237"/>
              <a:gd name="connsiteY18" fmla="*/ 171450 h 381000"/>
              <a:gd name="connsiteX19" fmla="*/ 14287 w 376237"/>
              <a:gd name="connsiteY19" fmla="*/ 176213 h 381000"/>
              <a:gd name="connsiteX20" fmla="*/ 0 w 376237"/>
              <a:gd name="connsiteY20" fmla="*/ 190500 h 381000"/>
              <a:gd name="connsiteX21" fmla="*/ 4762 w 376237"/>
              <a:gd name="connsiteY21" fmla="*/ 271463 h 381000"/>
              <a:gd name="connsiteX22" fmla="*/ 9525 w 376237"/>
              <a:gd name="connsiteY22" fmla="*/ 285750 h 381000"/>
              <a:gd name="connsiteX23" fmla="*/ 52387 w 376237"/>
              <a:gd name="connsiteY23" fmla="*/ 319088 h 381000"/>
              <a:gd name="connsiteX24" fmla="*/ 142875 w 376237"/>
              <a:gd name="connsiteY24" fmla="*/ 371475 h 381000"/>
              <a:gd name="connsiteX25" fmla="*/ 161925 w 376237"/>
              <a:gd name="connsiteY25" fmla="*/ 376238 h 381000"/>
              <a:gd name="connsiteX26" fmla="*/ 228600 w 376237"/>
              <a:gd name="connsiteY26" fmla="*/ 381000 h 381000"/>
              <a:gd name="connsiteX27" fmla="*/ 257175 w 376237"/>
              <a:gd name="connsiteY27" fmla="*/ 376238 h 381000"/>
              <a:gd name="connsiteX28" fmla="*/ 300037 w 376237"/>
              <a:gd name="connsiteY28" fmla="*/ 338138 h 381000"/>
              <a:gd name="connsiteX29" fmla="*/ 319087 w 376237"/>
              <a:gd name="connsiteY29" fmla="*/ 333375 h 381000"/>
              <a:gd name="connsiteX30" fmla="*/ 342900 w 376237"/>
              <a:gd name="connsiteY30" fmla="*/ 285750 h 381000"/>
              <a:gd name="connsiteX31" fmla="*/ 352425 w 376237"/>
              <a:gd name="connsiteY31" fmla="*/ 257175 h 381000"/>
              <a:gd name="connsiteX32" fmla="*/ 357187 w 376237"/>
              <a:gd name="connsiteY32" fmla="*/ 242888 h 381000"/>
              <a:gd name="connsiteX33" fmla="*/ 371475 w 376237"/>
              <a:gd name="connsiteY33" fmla="*/ 238125 h 381000"/>
              <a:gd name="connsiteX34" fmla="*/ 376237 w 376237"/>
              <a:gd name="connsiteY34" fmla="*/ 223838 h 381000"/>
              <a:gd name="connsiteX35" fmla="*/ 366712 w 376237"/>
              <a:gd name="connsiteY35" fmla="*/ 166688 h 381000"/>
              <a:gd name="connsiteX36" fmla="*/ 347662 w 376237"/>
              <a:gd name="connsiteY36" fmla="*/ 138113 h 381000"/>
              <a:gd name="connsiteX37" fmla="*/ 333375 w 376237"/>
              <a:gd name="connsiteY37" fmla="*/ 128588 h 381000"/>
              <a:gd name="connsiteX38" fmla="*/ 328612 w 376237"/>
              <a:gd name="connsiteY38" fmla="*/ 114300 h 381000"/>
              <a:gd name="connsiteX39" fmla="*/ 319087 w 376237"/>
              <a:gd name="connsiteY39" fmla="*/ 100013 h 381000"/>
              <a:gd name="connsiteX40" fmla="*/ 314325 w 376237"/>
              <a:gd name="connsiteY40" fmla="*/ 80963 h 381000"/>
              <a:gd name="connsiteX41" fmla="*/ 271462 w 376237"/>
              <a:gd name="connsiteY41" fmla="*/ 47625 h 381000"/>
              <a:gd name="connsiteX42" fmla="*/ 228600 w 376237"/>
              <a:gd name="connsiteY42" fmla="*/ 14288 h 381000"/>
              <a:gd name="connsiteX43" fmla="*/ 214312 w 376237"/>
              <a:gd name="connsiteY43" fmla="*/ 4763 h 381000"/>
              <a:gd name="connsiteX44" fmla="*/ 180975 w 376237"/>
              <a:gd name="connsiteY44" fmla="*/ 0 h 381000"/>
              <a:gd name="connsiteX45" fmla="*/ 52387 w 376237"/>
              <a:gd name="connsiteY45" fmla="*/ 4763 h 381000"/>
              <a:gd name="connsiteX46" fmla="*/ 38100 w 376237"/>
              <a:gd name="connsiteY46" fmla="*/ 9525 h 381000"/>
              <a:gd name="connsiteX47" fmla="*/ 28575 w 376237"/>
              <a:gd name="connsiteY47" fmla="*/ 23813 h 381000"/>
              <a:gd name="connsiteX48" fmla="*/ 19050 w 376237"/>
              <a:gd name="connsiteY48" fmla="*/ 161925 h 381000"/>
              <a:gd name="connsiteX49" fmla="*/ 33337 w 376237"/>
              <a:gd name="connsiteY49" fmla="*/ 171450 h 381000"/>
              <a:gd name="connsiteX50" fmla="*/ 66675 w 376237"/>
              <a:gd name="connsiteY50" fmla="*/ 176213 h 381000"/>
              <a:gd name="connsiteX51" fmla="*/ 85725 w 376237"/>
              <a:gd name="connsiteY51" fmla="*/ 142875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76237" h="381000">
                <a:moveTo>
                  <a:pt x="85725" y="142875"/>
                </a:moveTo>
                <a:cubicBezTo>
                  <a:pt x="96044" y="130969"/>
                  <a:pt x="113556" y="116585"/>
                  <a:pt x="128587" y="104775"/>
                </a:cubicBezTo>
                <a:cubicBezTo>
                  <a:pt x="135866" y="99056"/>
                  <a:pt x="143207" y="91570"/>
                  <a:pt x="152400" y="90488"/>
                </a:cubicBezTo>
                <a:cubicBezTo>
                  <a:pt x="171385" y="88254"/>
                  <a:pt x="190500" y="93663"/>
                  <a:pt x="209550" y="95250"/>
                </a:cubicBezTo>
                <a:cubicBezTo>
                  <a:pt x="217487" y="96838"/>
                  <a:pt x="225509" y="98050"/>
                  <a:pt x="233362" y="100013"/>
                </a:cubicBezTo>
                <a:cubicBezTo>
                  <a:pt x="238232" y="101231"/>
                  <a:pt x="244100" y="101225"/>
                  <a:pt x="247650" y="104775"/>
                </a:cubicBezTo>
                <a:cubicBezTo>
                  <a:pt x="255745" y="112870"/>
                  <a:pt x="266700" y="133350"/>
                  <a:pt x="266700" y="133350"/>
                </a:cubicBezTo>
                <a:cubicBezTo>
                  <a:pt x="268287" y="144463"/>
                  <a:pt x="269261" y="155681"/>
                  <a:pt x="271462" y="166688"/>
                </a:cubicBezTo>
                <a:cubicBezTo>
                  <a:pt x="274029" y="179525"/>
                  <a:pt x="280987" y="204788"/>
                  <a:pt x="280987" y="204788"/>
                </a:cubicBezTo>
                <a:cubicBezTo>
                  <a:pt x="279400" y="211138"/>
                  <a:pt x="277645" y="217448"/>
                  <a:pt x="276225" y="223838"/>
                </a:cubicBezTo>
                <a:cubicBezTo>
                  <a:pt x="274469" y="231740"/>
                  <a:pt x="276432" y="241261"/>
                  <a:pt x="271462" y="247650"/>
                </a:cubicBezTo>
                <a:cubicBezTo>
                  <a:pt x="264434" y="256686"/>
                  <a:pt x="242887" y="266700"/>
                  <a:pt x="242887" y="266700"/>
                </a:cubicBezTo>
                <a:cubicBezTo>
                  <a:pt x="215900" y="265113"/>
                  <a:pt x="188732" y="265434"/>
                  <a:pt x="161925" y="261938"/>
                </a:cubicBezTo>
                <a:cubicBezTo>
                  <a:pt x="151969" y="260639"/>
                  <a:pt x="133350" y="252413"/>
                  <a:pt x="133350" y="252413"/>
                </a:cubicBezTo>
                <a:cubicBezTo>
                  <a:pt x="130175" y="247650"/>
                  <a:pt x="127152" y="242783"/>
                  <a:pt x="123825" y="238125"/>
                </a:cubicBezTo>
                <a:cubicBezTo>
                  <a:pt x="119211" y="231666"/>
                  <a:pt x="112485" y="226445"/>
                  <a:pt x="109537" y="219075"/>
                </a:cubicBezTo>
                <a:cubicBezTo>
                  <a:pt x="105951" y="210109"/>
                  <a:pt x="107829" y="199661"/>
                  <a:pt x="104775" y="190500"/>
                </a:cubicBezTo>
                <a:cubicBezTo>
                  <a:pt x="100240" y="176893"/>
                  <a:pt x="91847" y="173945"/>
                  <a:pt x="80962" y="166688"/>
                </a:cubicBezTo>
                <a:cubicBezTo>
                  <a:pt x="63500" y="168275"/>
                  <a:pt x="45933" y="168970"/>
                  <a:pt x="28575" y="171450"/>
                </a:cubicBezTo>
                <a:cubicBezTo>
                  <a:pt x="23605" y="172160"/>
                  <a:pt x="18464" y="173428"/>
                  <a:pt x="14287" y="176213"/>
                </a:cubicBezTo>
                <a:cubicBezTo>
                  <a:pt x="8683" y="179949"/>
                  <a:pt x="4762" y="185738"/>
                  <a:pt x="0" y="190500"/>
                </a:cubicBezTo>
                <a:cubicBezTo>
                  <a:pt x="1587" y="217488"/>
                  <a:pt x="2072" y="244563"/>
                  <a:pt x="4762" y="271463"/>
                </a:cubicBezTo>
                <a:cubicBezTo>
                  <a:pt x="5262" y="276458"/>
                  <a:pt x="6513" y="281734"/>
                  <a:pt x="9525" y="285750"/>
                </a:cubicBezTo>
                <a:cubicBezTo>
                  <a:pt x="31525" y="315084"/>
                  <a:pt x="27617" y="304226"/>
                  <a:pt x="52387" y="319088"/>
                </a:cubicBezTo>
                <a:cubicBezTo>
                  <a:pt x="100674" y="348060"/>
                  <a:pt x="105563" y="360814"/>
                  <a:pt x="142875" y="371475"/>
                </a:cubicBezTo>
                <a:cubicBezTo>
                  <a:pt x="149169" y="373273"/>
                  <a:pt x="155420" y="375515"/>
                  <a:pt x="161925" y="376238"/>
                </a:cubicBezTo>
                <a:cubicBezTo>
                  <a:pt x="184070" y="378699"/>
                  <a:pt x="206375" y="379413"/>
                  <a:pt x="228600" y="381000"/>
                </a:cubicBezTo>
                <a:cubicBezTo>
                  <a:pt x="238125" y="379413"/>
                  <a:pt x="248834" y="381104"/>
                  <a:pt x="257175" y="376238"/>
                </a:cubicBezTo>
                <a:cubicBezTo>
                  <a:pt x="285317" y="359822"/>
                  <a:pt x="276446" y="348249"/>
                  <a:pt x="300037" y="338138"/>
                </a:cubicBezTo>
                <a:cubicBezTo>
                  <a:pt x="306053" y="335560"/>
                  <a:pt x="312737" y="334963"/>
                  <a:pt x="319087" y="333375"/>
                </a:cubicBezTo>
                <a:cubicBezTo>
                  <a:pt x="339399" y="306293"/>
                  <a:pt x="330865" y="321855"/>
                  <a:pt x="342900" y="285750"/>
                </a:cubicBezTo>
                <a:lnTo>
                  <a:pt x="352425" y="257175"/>
                </a:lnTo>
                <a:cubicBezTo>
                  <a:pt x="354012" y="252413"/>
                  <a:pt x="352425" y="244476"/>
                  <a:pt x="357187" y="242888"/>
                </a:cubicBezTo>
                <a:lnTo>
                  <a:pt x="371475" y="238125"/>
                </a:lnTo>
                <a:cubicBezTo>
                  <a:pt x="373062" y="233363"/>
                  <a:pt x="376237" y="228858"/>
                  <a:pt x="376237" y="223838"/>
                </a:cubicBezTo>
                <a:cubicBezTo>
                  <a:pt x="376237" y="217536"/>
                  <a:pt x="374165" y="180103"/>
                  <a:pt x="366712" y="166688"/>
                </a:cubicBezTo>
                <a:cubicBezTo>
                  <a:pt x="361152" y="156681"/>
                  <a:pt x="357187" y="144463"/>
                  <a:pt x="347662" y="138113"/>
                </a:cubicBezTo>
                <a:lnTo>
                  <a:pt x="333375" y="128588"/>
                </a:lnTo>
                <a:cubicBezTo>
                  <a:pt x="331787" y="123825"/>
                  <a:pt x="330857" y="118790"/>
                  <a:pt x="328612" y="114300"/>
                </a:cubicBezTo>
                <a:cubicBezTo>
                  <a:pt x="326052" y="109181"/>
                  <a:pt x="321342" y="105274"/>
                  <a:pt x="319087" y="100013"/>
                </a:cubicBezTo>
                <a:cubicBezTo>
                  <a:pt x="316509" y="93997"/>
                  <a:pt x="317572" y="86646"/>
                  <a:pt x="314325" y="80963"/>
                </a:cubicBezTo>
                <a:cubicBezTo>
                  <a:pt x="305388" y="65322"/>
                  <a:pt x="282790" y="58953"/>
                  <a:pt x="271462" y="47625"/>
                </a:cubicBezTo>
                <a:cubicBezTo>
                  <a:pt x="249081" y="25244"/>
                  <a:pt x="262778" y="37073"/>
                  <a:pt x="228600" y="14288"/>
                </a:cubicBezTo>
                <a:cubicBezTo>
                  <a:pt x="223837" y="11113"/>
                  <a:pt x="219978" y="5573"/>
                  <a:pt x="214312" y="4763"/>
                </a:cubicBezTo>
                <a:lnTo>
                  <a:pt x="180975" y="0"/>
                </a:lnTo>
                <a:cubicBezTo>
                  <a:pt x="138112" y="1588"/>
                  <a:pt x="95184" y="1910"/>
                  <a:pt x="52387" y="4763"/>
                </a:cubicBezTo>
                <a:cubicBezTo>
                  <a:pt x="47378" y="5097"/>
                  <a:pt x="42020" y="6389"/>
                  <a:pt x="38100" y="9525"/>
                </a:cubicBezTo>
                <a:cubicBezTo>
                  <a:pt x="33630" y="13101"/>
                  <a:pt x="31750" y="19050"/>
                  <a:pt x="28575" y="23813"/>
                </a:cubicBezTo>
                <a:cubicBezTo>
                  <a:pt x="13745" y="83129"/>
                  <a:pt x="4852" y="94486"/>
                  <a:pt x="19050" y="161925"/>
                </a:cubicBezTo>
                <a:cubicBezTo>
                  <a:pt x="20229" y="167526"/>
                  <a:pt x="27855" y="169805"/>
                  <a:pt x="33337" y="171450"/>
                </a:cubicBezTo>
                <a:cubicBezTo>
                  <a:pt x="44089" y="174676"/>
                  <a:pt x="55562" y="174625"/>
                  <a:pt x="66675" y="176213"/>
                </a:cubicBezTo>
                <a:cubicBezTo>
                  <a:pt x="90081" y="170361"/>
                  <a:pt x="75406" y="154781"/>
                  <a:pt x="85725" y="1428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3063E22-CFE8-4C1E-8C82-1478366E15F2}"/>
              </a:ext>
            </a:extLst>
          </p:cNvPr>
          <p:cNvSpPr/>
          <p:nvPr/>
        </p:nvSpPr>
        <p:spPr>
          <a:xfrm>
            <a:off x="6734250" y="4481515"/>
            <a:ext cx="376237" cy="381000"/>
          </a:xfrm>
          <a:custGeom>
            <a:avLst/>
            <a:gdLst>
              <a:gd name="connsiteX0" fmla="*/ 85725 w 376237"/>
              <a:gd name="connsiteY0" fmla="*/ 142875 h 381000"/>
              <a:gd name="connsiteX1" fmla="*/ 128587 w 376237"/>
              <a:gd name="connsiteY1" fmla="*/ 104775 h 381000"/>
              <a:gd name="connsiteX2" fmla="*/ 152400 w 376237"/>
              <a:gd name="connsiteY2" fmla="*/ 90488 h 381000"/>
              <a:gd name="connsiteX3" fmla="*/ 209550 w 376237"/>
              <a:gd name="connsiteY3" fmla="*/ 95250 h 381000"/>
              <a:gd name="connsiteX4" fmla="*/ 233362 w 376237"/>
              <a:gd name="connsiteY4" fmla="*/ 100013 h 381000"/>
              <a:gd name="connsiteX5" fmla="*/ 247650 w 376237"/>
              <a:gd name="connsiteY5" fmla="*/ 104775 h 381000"/>
              <a:gd name="connsiteX6" fmla="*/ 266700 w 376237"/>
              <a:gd name="connsiteY6" fmla="*/ 133350 h 381000"/>
              <a:gd name="connsiteX7" fmla="*/ 271462 w 376237"/>
              <a:gd name="connsiteY7" fmla="*/ 166688 h 381000"/>
              <a:gd name="connsiteX8" fmla="*/ 280987 w 376237"/>
              <a:gd name="connsiteY8" fmla="*/ 204788 h 381000"/>
              <a:gd name="connsiteX9" fmla="*/ 276225 w 376237"/>
              <a:gd name="connsiteY9" fmla="*/ 223838 h 381000"/>
              <a:gd name="connsiteX10" fmla="*/ 271462 w 376237"/>
              <a:gd name="connsiteY10" fmla="*/ 247650 h 381000"/>
              <a:gd name="connsiteX11" fmla="*/ 242887 w 376237"/>
              <a:gd name="connsiteY11" fmla="*/ 266700 h 381000"/>
              <a:gd name="connsiteX12" fmla="*/ 161925 w 376237"/>
              <a:gd name="connsiteY12" fmla="*/ 261938 h 381000"/>
              <a:gd name="connsiteX13" fmla="*/ 133350 w 376237"/>
              <a:gd name="connsiteY13" fmla="*/ 252413 h 381000"/>
              <a:gd name="connsiteX14" fmla="*/ 123825 w 376237"/>
              <a:gd name="connsiteY14" fmla="*/ 238125 h 381000"/>
              <a:gd name="connsiteX15" fmla="*/ 109537 w 376237"/>
              <a:gd name="connsiteY15" fmla="*/ 219075 h 381000"/>
              <a:gd name="connsiteX16" fmla="*/ 104775 w 376237"/>
              <a:gd name="connsiteY16" fmla="*/ 190500 h 381000"/>
              <a:gd name="connsiteX17" fmla="*/ 80962 w 376237"/>
              <a:gd name="connsiteY17" fmla="*/ 166688 h 381000"/>
              <a:gd name="connsiteX18" fmla="*/ 28575 w 376237"/>
              <a:gd name="connsiteY18" fmla="*/ 171450 h 381000"/>
              <a:gd name="connsiteX19" fmla="*/ 14287 w 376237"/>
              <a:gd name="connsiteY19" fmla="*/ 176213 h 381000"/>
              <a:gd name="connsiteX20" fmla="*/ 0 w 376237"/>
              <a:gd name="connsiteY20" fmla="*/ 190500 h 381000"/>
              <a:gd name="connsiteX21" fmla="*/ 4762 w 376237"/>
              <a:gd name="connsiteY21" fmla="*/ 271463 h 381000"/>
              <a:gd name="connsiteX22" fmla="*/ 9525 w 376237"/>
              <a:gd name="connsiteY22" fmla="*/ 285750 h 381000"/>
              <a:gd name="connsiteX23" fmla="*/ 52387 w 376237"/>
              <a:gd name="connsiteY23" fmla="*/ 319088 h 381000"/>
              <a:gd name="connsiteX24" fmla="*/ 142875 w 376237"/>
              <a:gd name="connsiteY24" fmla="*/ 371475 h 381000"/>
              <a:gd name="connsiteX25" fmla="*/ 161925 w 376237"/>
              <a:gd name="connsiteY25" fmla="*/ 376238 h 381000"/>
              <a:gd name="connsiteX26" fmla="*/ 228600 w 376237"/>
              <a:gd name="connsiteY26" fmla="*/ 381000 h 381000"/>
              <a:gd name="connsiteX27" fmla="*/ 257175 w 376237"/>
              <a:gd name="connsiteY27" fmla="*/ 376238 h 381000"/>
              <a:gd name="connsiteX28" fmla="*/ 300037 w 376237"/>
              <a:gd name="connsiteY28" fmla="*/ 338138 h 381000"/>
              <a:gd name="connsiteX29" fmla="*/ 319087 w 376237"/>
              <a:gd name="connsiteY29" fmla="*/ 333375 h 381000"/>
              <a:gd name="connsiteX30" fmla="*/ 342900 w 376237"/>
              <a:gd name="connsiteY30" fmla="*/ 285750 h 381000"/>
              <a:gd name="connsiteX31" fmla="*/ 352425 w 376237"/>
              <a:gd name="connsiteY31" fmla="*/ 257175 h 381000"/>
              <a:gd name="connsiteX32" fmla="*/ 357187 w 376237"/>
              <a:gd name="connsiteY32" fmla="*/ 242888 h 381000"/>
              <a:gd name="connsiteX33" fmla="*/ 371475 w 376237"/>
              <a:gd name="connsiteY33" fmla="*/ 238125 h 381000"/>
              <a:gd name="connsiteX34" fmla="*/ 376237 w 376237"/>
              <a:gd name="connsiteY34" fmla="*/ 223838 h 381000"/>
              <a:gd name="connsiteX35" fmla="*/ 366712 w 376237"/>
              <a:gd name="connsiteY35" fmla="*/ 166688 h 381000"/>
              <a:gd name="connsiteX36" fmla="*/ 347662 w 376237"/>
              <a:gd name="connsiteY36" fmla="*/ 138113 h 381000"/>
              <a:gd name="connsiteX37" fmla="*/ 333375 w 376237"/>
              <a:gd name="connsiteY37" fmla="*/ 128588 h 381000"/>
              <a:gd name="connsiteX38" fmla="*/ 328612 w 376237"/>
              <a:gd name="connsiteY38" fmla="*/ 114300 h 381000"/>
              <a:gd name="connsiteX39" fmla="*/ 319087 w 376237"/>
              <a:gd name="connsiteY39" fmla="*/ 100013 h 381000"/>
              <a:gd name="connsiteX40" fmla="*/ 314325 w 376237"/>
              <a:gd name="connsiteY40" fmla="*/ 80963 h 381000"/>
              <a:gd name="connsiteX41" fmla="*/ 271462 w 376237"/>
              <a:gd name="connsiteY41" fmla="*/ 47625 h 381000"/>
              <a:gd name="connsiteX42" fmla="*/ 228600 w 376237"/>
              <a:gd name="connsiteY42" fmla="*/ 14288 h 381000"/>
              <a:gd name="connsiteX43" fmla="*/ 214312 w 376237"/>
              <a:gd name="connsiteY43" fmla="*/ 4763 h 381000"/>
              <a:gd name="connsiteX44" fmla="*/ 180975 w 376237"/>
              <a:gd name="connsiteY44" fmla="*/ 0 h 381000"/>
              <a:gd name="connsiteX45" fmla="*/ 52387 w 376237"/>
              <a:gd name="connsiteY45" fmla="*/ 4763 h 381000"/>
              <a:gd name="connsiteX46" fmla="*/ 38100 w 376237"/>
              <a:gd name="connsiteY46" fmla="*/ 9525 h 381000"/>
              <a:gd name="connsiteX47" fmla="*/ 28575 w 376237"/>
              <a:gd name="connsiteY47" fmla="*/ 23813 h 381000"/>
              <a:gd name="connsiteX48" fmla="*/ 19050 w 376237"/>
              <a:gd name="connsiteY48" fmla="*/ 161925 h 381000"/>
              <a:gd name="connsiteX49" fmla="*/ 33337 w 376237"/>
              <a:gd name="connsiteY49" fmla="*/ 171450 h 381000"/>
              <a:gd name="connsiteX50" fmla="*/ 66675 w 376237"/>
              <a:gd name="connsiteY50" fmla="*/ 176213 h 381000"/>
              <a:gd name="connsiteX51" fmla="*/ 85725 w 376237"/>
              <a:gd name="connsiteY51" fmla="*/ 142875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76237" h="381000">
                <a:moveTo>
                  <a:pt x="85725" y="142875"/>
                </a:moveTo>
                <a:cubicBezTo>
                  <a:pt x="96044" y="130969"/>
                  <a:pt x="113556" y="116585"/>
                  <a:pt x="128587" y="104775"/>
                </a:cubicBezTo>
                <a:cubicBezTo>
                  <a:pt x="135866" y="99056"/>
                  <a:pt x="143207" y="91570"/>
                  <a:pt x="152400" y="90488"/>
                </a:cubicBezTo>
                <a:cubicBezTo>
                  <a:pt x="171385" y="88254"/>
                  <a:pt x="190500" y="93663"/>
                  <a:pt x="209550" y="95250"/>
                </a:cubicBezTo>
                <a:cubicBezTo>
                  <a:pt x="217487" y="96838"/>
                  <a:pt x="225509" y="98050"/>
                  <a:pt x="233362" y="100013"/>
                </a:cubicBezTo>
                <a:cubicBezTo>
                  <a:pt x="238232" y="101231"/>
                  <a:pt x="244100" y="101225"/>
                  <a:pt x="247650" y="104775"/>
                </a:cubicBezTo>
                <a:cubicBezTo>
                  <a:pt x="255745" y="112870"/>
                  <a:pt x="266700" y="133350"/>
                  <a:pt x="266700" y="133350"/>
                </a:cubicBezTo>
                <a:cubicBezTo>
                  <a:pt x="268287" y="144463"/>
                  <a:pt x="269261" y="155681"/>
                  <a:pt x="271462" y="166688"/>
                </a:cubicBezTo>
                <a:cubicBezTo>
                  <a:pt x="274029" y="179525"/>
                  <a:pt x="280987" y="204788"/>
                  <a:pt x="280987" y="204788"/>
                </a:cubicBezTo>
                <a:cubicBezTo>
                  <a:pt x="279400" y="211138"/>
                  <a:pt x="277645" y="217448"/>
                  <a:pt x="276225" y="223838"/>
                </a:cubicBezTo>
                <a:cubicBezTo>
                  <a:pt x="274469" y="231740"/>
                  <a:pt x="276432" y="241261"/>
                  <a:pt x="271462" y="247650"/>
                </a:cubicBezTo>
                <a:cubicBezTo>
                  <a:pt x="264434" y="256686"/>
                  <a:pt x="242887" y="266700"/>
                  <a:pt x="242887" y="266700"/>
                </a:cubicBezTo>
                <a:cubicBezTo>
                  <a:pt x="215900" y="265113"/>
                  <a:pt x="188732" y="265434"/>
                  <a:pt x="161925" y="261938"/>
                </a:cubicBezTo>
                <a:cubicBezTo>
                  <a:pt x="151969" y="260639"/>
                  <a:pt x="133350" y="252413"/>
                  <a:pt x="133350" y="252413"/>
                </a:cubicBezTo>
                <a:cubicBezTo>
                  <a:pt x="130175" y="247650"/>
                  <a:pt x="127152" y="242783"/>
                  <a:pt x="123825" y="238125"/>
                </a:cubicBezTo>
                <a:cubicBezTo>
                  <a:pt x="119211" y="231666"/>
                  <a:pt x="112485" y="226445"/>
                  <a:pt x="109537" y="219075"/>
                </a:cubicBezTo>
                <a:cubicBezTo>
                  <a:pt x="105951" y="210109"/>
                  <a:pt x="107829" y="199661"/>
                  <a:pt x="104775" y="190500"/>
                </a:cubicBezTo>
                <a:cubicBezTo>
                  <a:pt x="100240" y="176893"/>
                  <a:pt x="91847" y="173945"/>
                  <a:pt x="80962" y="166688"/>
                </a:cubicBezTo>
                <a:cubicBezTo>
                  <a:pt x="63500" y="168275"/>
                  <a:pt x="45933" y="168970"/>
                  <a:pt x="28575" y="171450"/>
                </a:cubicBezTo>
                <a:cubicBezTo>
                  <a:pt x="23605" y="172160"/>
                  <a:pt x="18464" y="173428"/>
                  <a:pt x="14287" y="176213"/>
                </a:cubicBezTo>
                <a:cubicBezTo>
                  <a:pt x="8683" y="179949"/>
                  <a:pt x="4762" y="185738"/>
                  <a:pt x="0" y="190500"/>
                </a:cubicBezTo>
                <a:cubicBezTo>
                  <a:pt x="1587" y="217488"/>
                  <a:pt x="2072" y="244563"/>
                  <a:pt x="4762" y="271463"/>
                </a:cubicBezTo>
                <a:cubicBezTo>
                  <a:pt x="5262" y="276458"/>
                  <a:pt x="6513" y="281734"/>
                  <a:pt x="9525" y="285750"/>
                </a:cubicBezTo>
                <a:cubicBezTo>
                  <a:pt x="31525" y="315084"/>
                  <a:pt x="27617" y="304226"/>
                  <a:pt x="52387" y="319088"/>
                </a:cubicBezTo>
                <a:cubicBezTo>
                  <a:pt x="100674" y="348060"/>
                  <a:pt x="105563" y="360814"/>
                  <a:pt x="142875" y="371475"/>
                </a:cubicBezTo>
                <a:cubicBezTo>
                  <a:pt x="149169" y="373273"/>
                  <a:pt x="155420" y="375515"/>
                  <a:pt x="161925" y="376238"/>
                </a:cubicBezTo>
                <a:cubicBezTo>
                  <a:pt x="184070" y="378699"/>
                  <a:pt x="206375" y="379413"/>
                  <a:pt x="228600" y="381000"/>
                </a:cubicBezTo>
                <a:cubicBezTo>
                  <a:pt x="238125" y="379413"/>
                  <a:pt x="248834" y="381104"/>
                  <a:pt x="257175" y="376238"/>
                </a:cubicBezTo>
                <a:cubicBezTo>
                  <a:pt x="285317" y="359822"/>
                  <a:pt x="276446" y="348249"/>
                  <a:pt x="300037" y="338138"/>
                </a:cubicBezTo>
                <a:cubicBezTo>
                  <a:pt x="306053" y="335560"/>
                  <a:pt x="312737" y="334963"/>
                  <a:pt x="319087" y="333375"/>
                </a:cubicBezTo>
                <a:cubicBezTo>
                  <a:pt x="339399" y="306293"/>
                  <a:pt x="330865" y="321855"/>
                  <a:pt x="342900" y="285750"/>
                </a:cubicBezTo>
                <a:lnTo>
                  <a:pt x="352425" y="257175"/>
                </a:lnTo>
                <a:cubicBezTo>
                  <a:pt x="354012" y="252413"/>
                  <a:pt x="352425" y="244476"/>
                  <a:pt x="357187" y="242888"/>
                </a:cubicBezTo>
                <a:lnTo>
                  <a:pt x="371475" y="238125"/>
                </a:lnTo>
                <a:cubicBezTo>
                  <a:pt x="373062" y="233363"/>
                  <a:pt x="376237" y="228858"/>
                  <a:pt x="376237" y="223838"/>
                </a:cubicBezTo>
                <a:cubicBezTo>
                  <a:pt x="376237" y="217536"/>
                  <a:pt x="374165" y="180103"/>
                  <a:pt x="366712" y="166688"/>
                </a:cubicBezTo>
                <a:cubicBezTo>
                  <a:pt x="361152" y="156681"/>
                  <a:pt x="357187" y="144463"/>
                  <a:pt x="347662" y="138113"/>
                </a:cubicBezTo>
                <a:lnTo>
                  <a:pt x="333375" y="128588"/>
                </a:lnTo>
                <a:cubicBezTo>
                  <a:pt x="331787" y="123825"/>
                  <a:pt x="330857" y="118790"/>
                  <a:pt x="328612" y="114300"/>
                </a:cubicBezTo>
                <a:cubicBezTo>
                  <a:pt x="326052" y="109181"/>
                  <a:pt x="321342" y="105274"/>
                  <a:pt x="319087" y="100013"/>
                </a:cubicBezTo>
                <a:cubicBezTo>
                  <a:pt x="316509" y="93997"/>
                  <a:pt x="317572" y="86646"/>
                  <a:pt x="314325" y="80963"/>
                </a:cubicBezTo>
                <a:cubicBezTo>
                  <a:pt x="305388" y="65322"/>
                  <a:pt x="282790" y="58953"/>
                  <a:pt x="271462" y="47625"/>
                </a:cubicBezTo>
                <a:cubicBezTo>
                  <a:pt x="249081" y="25244"/>
                  <a:pt x="262778" y="37073"/>
                  <a:pt x="228600" y="14288"/>
                </a:cubicBezTo>
                <a:cubicBezTo>
                  <a:pt x="223837" y="11113"/>
                  <a:pt x="219978" y="5573"/>
                  <a:pt x="214312" y="4763"/>
                </a:cubicBezTo>
                <a:lnTo>
                  <a:pt x="180975" y="0"/>
                </a:lnTo>
                <a:cubicBezTo>
                  <a:pt x="138112" y="1588"/>
                  <a:pt x="95184" y="1910"/>
                  <a:pt x="52387" y="4763"/>
                </a:cubicBezTo>
                <a:cubicBezTo>
                  <a:pt x="47378" y="5097"/>
                  <a:pt x="42020" y="6389"/>
                  <a:pt x="38100" y="9525"/>
                </a:cubicBezTo>
                <a:cubicBezTo>
                  <a:pt x="33630" y="13101"/>
                  <a:pt x="31750" y="19050"/>
                  <a:pt x="28575" y="23813"/>
                </a:cubicBezTo>
                <a:cubicBezTo>
                  <a:pt x="13745" y="83129"/>
                  <a:pt x="4852" y="94486"/>
                  <a:pt x="19050" y="161925"/>
                </a:cubicBezTo>
                <a:cubicBezTo>
                  <a:pt x="20229" y="167526"/>
                  <a:pt x="27855" y="169805"/>
                  <a:pt x="33337" y="171450"/>
                </a:cubicBezTo>
                <a:cubicBezTo>
                  <a:pt x="44089" y="174676"/>
                  <a:pt x="55562" y="174625"/>
                  <a:pt x="66675" y="176213"/>
                </a:cubicBezTo>
                <a:cubicBezTo>
                  <a:pt x="90081" y="170361"/>
                  <a:pt x="75406" y="154781"/>
                  <a:pt x="85725" y="1428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B52AED1-5307-494B-9AFD-F815BB71DAB0}"/>
              </a:ext>
            </a:extLst>
          </p:cNvPr>
          <p:cNvSpPr/>
          <p:nvPr/>
        </p:nvSpPr>
        <p:spPr>
          <a:xfrm>
            <a:off x="5171873" y="4481515"/>
            <a:ext cx="376237" cy="381000"/>
          </a:xfrm>
          <a:custGeom>
            <a:avLst/>
            <a:gdLst>
              <a:gd name="connsiteX0" fmla="*/ 85725 w 376237"/>
              <a:gd name="connsiteY0" fmla="*/ 142875 h 381000"/>
              <a:gd name="connsiteX1" fmla="*/ 128587 w 376237"/>
              <a:gd name="connsiteY1" fmla="*/ 104775 h 381000"/>
              <a:gd name="connsiteX2" fmla="*/ 152400 w 376237"/>
              <a:gd name="connsiteY2" fmla="*/ 90488 h 381000"/>
              <a:gd name="connsiteX3" fmla="*/ 209550 w 376237"/>
              <a:gd name="connsiteY3" fmla="*/ 95250 h 381000"/>
              <a:gd name="connsiteX4" fmla="*/ 233362 w 376237"/>
              <a:gd name="connsiteY4" fmla="*/ 100013 h 381000"/>
              <a:gd name="connsiteX5" fmla="*/ 247650 w 376237"/>
              <a:gd name="connsiteY5" fmla="*/ 104775 h 381000"/>
              <a:gd name="connsiteX6" fmla="*/ 266700 w 376237"/>
              <a:gd name="connsiteY6" fmla="*/ 133350 h 381000"/>
              <a:gd name="connsiteX7" fmla="*/ 271462 w 376237"/>
              <a:gd name="connsiteY7" fmla="*/ 166688 h 381000"/>
              <a:gd name="connsiteX8" fmla="*/ 280987 w 376237"/>
              <a:gd name="connsiteY8" fmla="*/ 204788 h 381000"/>
              <a:gd name="connsiteX9" fmla="*/ 276225 w 376237"/>
              <a:gd name="connsiteY9" fmla="*/ 223838 h 381000"/>
              <a:gd name="connsiteX10" fmla="*/ 271462 w 376237"/>
              <a:gd name="connsiteY10" fmla="*/ 247650 h 381000"/>
              <a:gd name="connsiteX11" fmla="*/ 242887 w 376237"/>
              <a:gd name="connsiteY11" fmla="*/ 266700 h 381000"/>
              <a:gd name="connsiteX12" fmla="*/ 161925 w 376237"/>
              <a:gd name="connsiteY12" fmla="*/ 261938 h 381000"/>
              <a:gd name="connsiteX13" fmla="*/ 133350 w 376237"/>
              <a:gd name="connsiteY13" fmla="*/ 252413 h 381000"/>
              <a:gd name="connsiteX14" fmla="*/ 123825 w 376237"/>
              <a:gd name="connsiteY14" fmla="*/ 238125 h 381000"/>
              <a:gd name="connsiteX15" fmla="*/ 109537 w 376237"/>
              <a:gd name="connsiteY15" fmla="*/ 219075 h 381000"/>
              <a:gd name="connsiteX16" fmla="*/ 104775 w 376237"/>
              <a:gd name="connsiteY16" fmla="*/ 190500 h 381000"/>
              <a:gd name="connsiteX17" fmla="*/ 80962 w 376237"/>
              <a:gd name="connsiteY17" fmla="*/ 166688 h 381000"/>
              <a:gd name="connsiteX18" fmla="*/ 28575 w 376237"/>
              <a:gd name="connsiteY18" fmla="*/ 171450 h 381000"/>
              <a:gd name="connsiteX19" fmla="*/ 14287 w 376237"/>
              <a:gd name="connsiteY19" fmla="*/ 176213 h 381000"/>
              <a:gd name="connsiteX20" fmla="*/ 0 w 376237"/>
              <a:gd name="connsiteY20" fmla="*/ 190500 h 381000"/>
              <a:gd name="connsiteX21" fmla="*/ 4762 w 376237"/>
              <a:gd name="connsiteY21" fmla="*/ 271463 h 381000"/>
              <a:gd name="connsiteX22" fmla="*/ 9525 w 376237"/>
              <a:gd name="connsiteY22" fmla="*/ 285750 h 381000"/>
              <a:gd name="connsiteX23" fmla="*/ 52387 w 376237"/>
              <a:gd name="connsiteY23" fmla="*/ 319088 h 381000"/>
              <a:gd name="connsiteX24" fmla="*/ 142875 w 376237"/>
              <a:gd name="connsiteY24" fmla="*/ 371475 h 381000"/>
              <a:gd name="connsiteX25" fmla="*/ 161925 w 376237"/>
              <a:gd name="connsiteY25" fmla="*/ 376238 h 381000"/>
              <a:gd name="connsiteX26" fmla="*/ 228600 w 376237"/>
              <a:gd name="connsiteY26" fmla="*/ 381000 h 381000"/>
              <a:gd name="connsiteX27" fmla="*/ 257175 w 376237"/>
              <a:gd name="connsiteY27" fmla="*/ 376238 h 381000"/>
              <a:gd name="connsiteX28" fmla="*/ 300037 w 376237"/>
              <a:gd name="connsiteY28" fmla="*/ 338138 h 381000"/>
              <a:gd name="connsiteX29" fmla="*/ 319087 w 376237"/>
              <a:gd name="connsiteY29" fmla="*/ 333375 h 381000"/>
              <a:gd name="connsiteX30" fmla="*/ 342900 w 376237"/>
              <a:gd name="connsiteY30" fmla="*/ 285750 h 381000"/>
              <a:gd name="connsiteX31" fmla="*/ 352425 w 376237"/>
              <a:gd name="connsiteY31" fmla="*/ 257175 h 381000"/>
              <a:gd name="connsiteX32" fmla="*/ 357187 w 376237"/>
              <a:gd name="connsiteY32" fmla="*/ 242888 h 381000"/>
              <a:gd name="connsiteX33" fmla="*/ 371475 w 376237"/>
              <a:gd name="connsiteY33" fmla="*/ 238125 h 381000"/>
              <a:gd name="connsiteX34" fmla="*/ 376237 w 376237"/>
              <a:gd name="connsiteY34" fmla="*/ 223838 h 381000"/>
              <a:gd name="connsiteX35" fmla="*/ 366712 w 376237"/>
              <a:gd name="connsiteY35" fmla="*/ 166688 h 381000"/>
              <a:gd name="connsiteX36" fmla="*/ 347662 w 376237"/>
              <a:gd name="connsiteY36" fmla="*/ 138113 h 381000"/>
              <a:gd name="connsiteX37" fmla="*/ 333375 w 376237"/>
              <a:gd name="connsiteY37" fmla="*/ 128588 h 381000"/>
              <a:gd name="connsiteX38" fmla="*/ 328612 w 376237"/>
              <a:gd name="connsiteY38" fmla="*/ 114300 h 381000"/>
              <a:gd name="connsiteX39" fmla="*/ 319087 w 376237"/>
              <a:gd name="connsiteY39" fmla="*/ 100013 h 381000"/>
              <a:gd name="connsiteX40" fmla="*/ 314325 w 376237"/>
              <a:gd name="connsiteY40" fmla="*/ 80963 h 381000"/>
              <a:gd name="connsiteX41" fmla="*/ 271462 w 376237"/>
              <a:gd name="connsiteY41" fmla="*/ 47625 h 381000"/>
              <a:gd name="connsiteX42" fmla="*/ 228600 w 376237"/>
              <a:gd name="connsiteY42" fmla="*/ 14288 h 381000"/>
              <a:gd name="connsiteX43" fmla="*/ 214312 w 376237"/>
              <a:gd name="connsiteY43" fmla="*/ 4763 h 381000"/>
              <a:gd name="connsiteX44" fmla="*/ 180975 w 376237"/>
              <a:gd name="connsiteY44" fmla="*/ 0 h 381000"/>
              <a:gd name="connsiteX45" fmla="*/ 52387 w 376237"/>
              <a:gd name="connsiteY45" fmla="*/ 4763 h 381000"/>
              <a:gd name="connsiteX46" fmla="*/ 38100 w 376237"/>
              <a:gd name="connsiteY46" fmla="*/ 9525 h 381000"/>
              <a:gd name="connsiteX47" fmla="*/ 28575 w 376237"/>
              <a:gd name="connsiteY47" fmla="*/ 23813 h 381000"/>
              <a:gd name="connsiteX48" fmla="*/ 19050 w 376237"/>
              <a:gd name="connsiteY48" fmla="*/ 161925 h 381000"/>
              <a:gd name="connsiteX49" fmla="*/ 33337 w 376237"/>
              <a:gd name="connsiteY49" fmla="*/ 171450 h 381000"/>
              <a:gd name="connsiteX50" fmla="*/ 66675 w 376237"/>
              <a:gd name="connsiteY50" fmla="*/ 176213 h 381000"/>
              <a:gd name="connsiteX51" fmla="*/ 85725 w 376237"/>
              <a:gd name="connsiteY51" fmla="*/ 142875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76237" h="381000">
                <a:moveTo>
                  <a:pt x="85725" y="142875"/>
                </a:moveTo>
                <a:cubicBezTo>
                  <a:pt x="96044" y="130969"/>
                  <a:pt x="113556" y="116585"/>
                  <a:pt x="128587" y="104775"/>
                </a:cubicBezTo>
                <a:cubicBezTo>
                  <a:pt x="135866" y="99056"/>
                  <a:pt x="143207" y="91570"/>
                  <a:pt x="152400" y="90488"/>
                </a:cubicBezTo>
                <a:cubicBezTo>
                  <a:pt x="171385" y="88254"/>
                  <a:pt x="190500" y="93663"/>
                  <a:pt x="209550" y="95250"/>
                </a:cubicBezTo>
                <a:cubicBezTo>
                  <a:pt x="217487" y="96838"/>
                  <a:pt x="225509" y="98050"/>
                  <a:pt x="233362" y="100013"/>
                </a:cubicBezTo>
                <a:cubicBezTo>
                  <a:pt x="238232" y="101231"/>
                  <a:pt x="244100" y="101225"/>
                  <a:pt x="247650" y="104775"/>
                </a:cubicBezTo>
                <a:cubicBezTo>
                  <a:pt x="255745" y="112870"/>
                  <a:pt x="266700" y="133350"/>
                  <a:pt x="266700" y="133350"/>
                </a:cubicBezTo>
                <a:cubicBezTo>
                  <a:pt x="268287" y="144463"/>
                  <a:pt x="269261" y="155681"/>
                  <a:pt x="271462" y="166688"/>
                </a:cubicBezTo>
                <a:cubicBezTo>
                  <a:pt x="274029" y="179525"/>
                  <a:pt x="280987" y="204788"/>
                  <a:pt x="280987" y="204788"/>
                </a:cubicBezTo>
                <a:cubicBezTo>
                  <a:pt x="279400" y="211138"/>
                  <a:pt x="277645" y="217448"/>
                  <a:pt x="276225" y="223838"/>
                </a:cubicBezTo>
                <a:cubicBezTo>
                  <a:pt x="274469" y="231740"/>
                  <a:pt x="276432" y="241261"/>
                  <a:pt x="271462" y="247650"/>
                </a:cubicBezTo>
                <a:cubicBezTo>
                  <a:pt x="264434" y="256686"/>
                  <a:pt x="242887" y="266700"/>
                  <a:pt x="242887" y="266700"/>
                </a:cubicBezTo>
                <a:cubicBezTo>
                  <a:pt x="215900" y="265113"/>
                  <a:pt x="188732" y="265434"/>
                  <a:pt x="161925" y="261938"/>
                </a:cubicBezTo>
                <a:cubicBezTo>
                  <a:pt x="151969" y="260639"/>
                  <a:pt x="133350" y="252413"/>
                  <a:pt x="133350" y="252413"/>
                </a:cubicBezTo>
                <a:cubicBezTo>
                  <a:pt x="130175" y="247650"/>
                  <a:pt x="127152" y="242783"/>
                  <a:pt x="123825" y="238125"/>
                </a:cubicBezTo>
                <a:cubicBezTo>
                  <a:pt x="119211" y="231666"/>
                  <a:pt x="112485" y="226445"/>
                  <a:pt x="109537" y="219075"/>
                </a:cubicBezTo>
                <a:cubicBezTo>
                  <a:pt x="105951" y="210109"/>
                  <a:pt x="107829" y="199661"/>
                  <a:pt x="104775" y="190500"/>
                </a:cubicBezTo>
                <a:cubicBezTo>
                  <a:pt x="100240" y="176893"/>
                  <a:pt x="91847" y="173945"/>
                  <a:pt x="80962" y="166688"/>
                </a:cubicBezTo>
                <a:cubicBezTo>
                  <a:pt x="63500" y="168275"/>
                  <a:pt x="45933" y="168970"/>
                  <a:pt x="28575" y="171450"/>
                </a:cubicBezTo>
                <a:cubicBezTo>
                  <a:pt x="23605" y="172160"/>
                  <a:pt x="18464" y="173428"/>
                  <a:pt x="14287" y="176213"/>
                </a:cubicBezTo>
                <a:cubicBezTo>
                  <a:pt x="8683" y="179949"/>
                  <a:pt x="4762" y="185738"/>
                  <a:pt x="0" y="190500"/>
                </a:cubicBezTo>
                <a:cubicBezTo>
                  <a:pt x="1587" y="217488"/>
                  <a:pt x="2072" y="244563"/>
                  <a:pt x="4762" y="271463"/>
                </a:cubicBezTo>
                <a:cubicBezTo>
                  <a:pt x="5262" y="276458"/>
                  <a:pt x="6513" y="281734"/>
                  <a:pt x="9525" y="285750"/>
                </a:cubicBezTo>
                <a:cubicBezTo>
                  <a:pt x="31525" y="315084"/>
                  <a:pt x="27617" y="304226"/>
                  <a:pt x="52387" y="319088"/>
                </a:cubicBezTo>
                <a:cubicBezTo>
                  <a:pt x="100674" y="348060"/>
                  <a:pt x="105563" y="360814"/>
                  <a:pt x="142875" y="371475"/>
                </a:cubicBezTo>
                <a:cubicBezTo>
                  <a:pt x="149169" y="373273"/>
                  <a:pt x="155420" y="375515"/>
                  <a:pt x="161925" y="376238"/>
                </a:cubicBezTo>
                <a:cubicBezTo>
                  <a:pt x="184070" y="378699"/>
                  <a:pt x="206375" y="379413"/>
                  <a:pt x="228600" y="381000"/>
                </a:cubicBezTo>
                <a:cubicBezTo>
                  <a:pt x="238125" y="379413"/>
                  <a:pt x="248834" y="381104"/>
                  <a:pt x="257175" y="376238"/>
                </a:cubicBezTo>
                <a:cubicBezTo>
                  <a:pt x="285317" y="359822"/>
                  <a:pt x="276446" y="348249"/>
                  <a:pt x="300037" y="338138"/>
                </a:cubicBezTo>
                <a:cubicBezTo>
                  <a:pt x="306053" y="335560"/>
                  <a:pt x="312737" y="334963"/>
                  <a:pt x="319087" y="333375"/>
                </a:cubicBezTo>
                <a:cubicBezTo>
                  <a:pt x="339399" y="306293"/>
                  <a:pt x="330865" y="321855"/>
                  <a:pt x="342900" y="285750"/>
                </a:cubicBezTo>
                <a:lnTo>
                  <a:pt x="352425" y="257175"/>
                </a:lnTo>
                <a:cubicBezTo>
                  <a:pt x="354012" y="252413"/>
                  <a:pt x="352425" y="244476"/>
                  <a:pt x="357187" y="242888"/>
                </a:cubicBezTo>
                <a:lnTo>
                  <a:pt x="371475" y="238125"/>
                </a:lnTo>
                <a:cubicBezTo>
                  <a:pt x="373062" y="233363"/>
                  <a:pt x="376237" y="228858"/>
                  <a:pt x="376237" y="223838"/>
                </a:cubicBezTo>
                <a:cubicBezTo>
                  <a:pt x="376237" y="217536"/>
                  <a:pt x="374165" y="180103"/>
                  <a:pt x="366712" y="166688"/>
                </a:cubicBezTo>
                <a:cubicBezTo>
                  <a:pt x="361152" y="156681"/>
                  <a:pt x="357187" y="144463"/>
                  <a:pt x="347662" y="138113"/>
                </a:cubicBezTo>
                <a:lnTo>
                  <a:pt x="333375" y="128588"/>
                </a:lnTo>
                <a:cubicBezTo>
                  <a:pt x="331787" y="123825"/>
                  <a:pt x="330857" y="118790"/>
                  <a:pt x="328612" y="114300"/>
                </a:cubicBezTo>
                <a:cubicBezTo>
                  <a:pt x="326052" y="109181"/>
                  <a:pt x="321342" y="105274"/>
                  <a:pt x="319087" y="100013"/>
                </a:cubicBezTo>
                <a:cubicBezTo>
                  <a:pt x="316509" y="93997"/>
                  <a:pt x="317572" y="86646"/>
                  <a:pt x="314325" y="80963"/>
                </a:cubicBezTo>
                <a:cubicBezTo>
                  <a:pt x="305388" y="65322"/>
                  <a:pt x="282790" y="58953"/>
                  <a:pt x="271462" y="47625"/>
                </a:cubicBezTo>
                <a:cubicBezTo>
                  <a:pt x="249081" y="25244"/>
                  <a:pt x="262778" y="37073"/>
                  <a:pt x="228600" y="14288"/>
                </a:cubicBezTo>
                <a:cubicBezTo>
                  <a:pt x="223837" y="11113"/>
                  <a:pt x="219978" y="5573"/>
                  <a:pt x="214312" y="4763"/>
                </a:cubicBezTo>
                <a:lnTo>
                  <a:pt x="180975" y="0"/>
                </a:lnTo>
                <a:cubicBezTo>
                  <a:pt x="138112" y="1588"/>
                  <a:pt x="95184" y="1910"/>
                  <a:pt x="52387" y="4763"/>
                </a:cubicBezTo>
                <a:cubicBezTo>
                  <a:pt x="47378" y="5097"/>
                  <a:pt x="42020" y="6389"/>
                  <a:pt x="38100" y="9525"/>
                </a:cubicBezTo>
                <a:cubicBezTo>
                  <a:pt x="33630" y="13101"/>
                  <a:pt x="31750" y="19050"/>
                  <a:pt x="28575" y="23813"/>
                </a:cubicBezTo>
                <a:cubicBezTo>
                  <a:pt x="13745" y="83129"/>
                  <a:pt x="4852" y="94486"/>
                  <a:pt x="19050" y="161925"/>
                </a:cubicBezTo>
                <a:cubicBezTo>
                  <a:pt x="20229" y="167526"/>
                  <a:pt x="27855" y="169805"/>
                  <a:pt x="33337" y="171450"/>
                </a:cubicBezTo>
                <a:cubicBezTo>
                  <a:pt x="44089" y="174676"/>
                  <a:pt x="55562" y="174625"/>
                  <a:pt x="66675" y="176213"/>
                </a:cubicBezTo>
                <a:cubicBezTo>
                  <a:pt x="90081" y="170361"/>
                  <a:pt x="75406" y="154781"/>
                  <a:pt x="85725" y="1428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9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BAECD9-B7AD-4D48-993F-2C9EC1EB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6F-3 Compare fractions with different denominators</a:t>
            </a:r>
            <a:br>
              <a:rPr lang="en-GB" kern="0" dirty="0"/>
            </a:br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2778" y="1697038"/>
            <a:ext cx="241300" cy="736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9836" y="1704975"/>
            <a:ext cx="330200" cy="7239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0152" y="1703388"/>
            <a:ext cx="368300" cy="7366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88271" y="1697038"/>
            <a:ext cx="533400" cy="7366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B4C9513-D0D8-4331-9181-738590AEC478}"/>
              </a:ext>
            </a:extLst>
          </p:cNvPr>
          <p:cNvSpPr/>
          <p:nvPr/>
        </p:nvSpPr>
        <p:spPr bwMode="auto">
          <a:xfrm>
            <a:off x="654210" y="3568660"/>
            <a:ext cx="1501140" cy="1947903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5A3EFD-F7D9-4992-A118-31209677E708}"/>
              </a:ext>
            </a:extLst>
          </p:cNvPr>
          <p:cNvSpPr/>
          <p:nvPr/>
        </p:nvSpPr>
        <p:spPr bwMode="auto">
          <a:xfrm>
            <a:off x="2575936" y="3568660"/>
            <a:ext cx="1501140" cy="1947903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A565DA-5EDC-46A1-A3FF-B55CA45C0E01}"/>
              </a:ext>
            </a:extLst>
          </p:cNvPr>
          <p:cNvSpPr/>
          <p:nvPr/>
        </p:nvSpPr>
        <p:spPr bwMode="auto">
          <a:xfrm>
            <a:off x="4497662" y="3568660"/>
            <a:ext cx="1501140" cy="1947903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CECCE-0217-4131-8D4C-A2CDF47F9E4B}"/>
              </a:ext>
            </a:extLst>
          </p:cNvPr>
          <p:cNvSpPr txBox="1"/>
          <p:nvPr/>
        </p:nvSpPr>
        <p:spPr>
          <a:xfrm>
            <a:off x="1107262" y="304544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&lt;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BC9F33-7367-4DC9-BEDE-EE708316E459}"/>
              </a:ext>
            </a:extLst>
          </p:cNvPr>
          <p:cNvSpPr txBox="1"/>
          <p:nvPr/>
        </p:nvSpPr>
        <p:spPr>
          <a:xfrm>
            <a:off x="3074332" y="304544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74B4E1-B592-416E-9020-B0316237C04C}"/>
              </a:ext>
            </a:extLst>
          </p:cNvPr>
          <p:cNvSpPr txBox="1"/>
          <p:nvPr/>
        </p:nvSpPr>
        <p:spPr>
          <a:xfrm>
            <a:off x="5143341" y="304544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 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F00FFA-281E-420B-BBB6-545ECD7F4951}"/>
              </a:ext>
            </a:extLst>
          </p:cNvPr>
          <p:cNvGrpSpPr/>
          <p:nvPr/>
        </p:nvGrpSpPr>
        <p:grpSpPr>
          <a:xfrm>
            <a:off x="1415313" y="1654225"/>
            <a:ext cx="349776" cy="847626"/>
            <a:chOff x="6800642" y="3557692"/>
            <a:chExt cx="349776" cy="84762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5FD66E-26A4-4C3D-94C6-53BC58836CFC}"/>
                </a:ext>
              </a:extLst>
            </p:cNvPr>
            <p:cNvSpPr txBox="1"/>
            <p:nvPr/>
          </p:nvSpPr>
          <p:spPr>
            <a:xfrm>
              <a:off x="6800642" y="3557692"/>
              <a:ext cx="34977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C29032-BE6C-4C9D-B079-0C6D36A17061}"/>
                </a:ext>
              </a:extLst>
            </p:cNvPr>
            <p:cNvSpPr txBox="1"/>
            <p:nvPr/>
          </p:nvSpPr>
          <p:spPr>
            <a:xfrm>
              <a:off x="6800642" y="3928264"/>
              <a:ext cx="34977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1AD1B45-D09D-4EAC-BA0C-1E8B5B8A7602}"/>
                </a:ext>
              </a:extLst>
            </p:cNvPr>
            <p:cNvCxnSpPr/>
            <p:nvPr/>
          </p:nvCxnSpPr>
          <p:spPr bwMode="auto">
            <a:xfrm>
              <a:off x="6831151" y="3991434"/>
              <a:ext cx="288758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330E48E-419C-4710-927D-8133A5F15DBD}"/>
              </a:ext>
            </a:extLst>
          </p:cNvPr>
          <p:cNvGrpSpPr/>
          <p:nvPr/>
        </p:nvGrpSpPr>
        <p:grpSpPr>
          <a:xfrm>
            <a:off x="3320609" y="1647875"/>
            <a:ext cx="349776" cy="847626"/>
            <a:chOff x="6800642" y="3557692"/>
            <a:chExt cx="349776" cy="84762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1DC2938-35A0-4BEA-B979-0037E1709640}"/>
                </a:ext>
              </a:extLst>
            </p:cNvPr>
            <p:cNvSpPr txBox="1"/>
            <p:nvPr/>
          </p:nvSpPr>
          <p:spPr>
            <a:xfrm>
              <a:off x="6800642" y="3557692"/>
              <a:ext cx="34977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D778D07-5050-4770-BC54-C819F22304FB}"/>
                </a:ext>
              </a:extLst>
            </p:cNvPr>
            <p:cNvSpPr txBox="1"/>
            <p:nvPr/>
          </p:nvSpPr>
          <p:spPr>
            <a:xfrm>
              <a:off x="6800642" y="3928264"/>
              <a:ext cx="34977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3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C3D2010-E1FD-45C4-A03A-5D9272076EEA}"/>
                </a:ext>
              </a:extLst>
            </p:cNvPr>
            <p:cNvCxnSpPr/>
            <p:nvPr/>
          </p:nvCxnSpPr>
          <p:spPr bwMode="auto">
            <a:xfrm>
              <a:off x="6831151" y="3991434"/>
              <a:ext cx="288758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2641E7-EB07-4AA5-BB3F-87A71B855A02}"/>
              </a:ext>
            </a:extLst>
          </p:cNvPr>
          <p:cNvGrpSpPr/>
          <p:nvPr/>
        </p:nvGrpSpPr>
        <p:grpSpPr>
          <a:xfrm>
            <a:off x="4596152" y="1647875"/>
            <a:ext cx="514885" cy="847626"/>
            <a:chOff x="6728451" y="3557692"/>
            <a:chExt cx="514885" cy="84762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5FABED-2228-4516-96E3-9264A20D0F04}"/>
                </a:ext>
              </a:extLst>
            </p:cNvPr>
            <p:cNvSpPr txBox="1"/>
            <p:nvPr/>
          </p:nvSpPr>
          <p:spPr>
            <a:xfrm>
              <a:off x="6728451" y="3557692"/>
              <a:ext cx="514885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1706211-17D4-4818-BDC9-6307C9AC0889}"/>
                </a:ext>
              </a:extLst>
            </p:cNvPr>
            <p:cNvSpPr txBox="1"/>
            <p:nvPr/>
          </p:nvSpPr>
          <p:spPr>
            <a:xfrm>
              <a:off x="6800642" y="3928264"/>
              <a:ext cx="34977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2E5C03F-C8C3-4F50-858B-AEDE06B9A242}"/>
                </a:ext>
              </a:extLst>
            </p:cNvPr>
            <p:cNvCxnSpPr/>
            <p:nvPr/>
          </p:nvCxnSpPr>
          <p:spPr bwMode="auto">
            <a:xfrm>
              <a:off x="6831151" y="3991434"/>
              <a:ext cx="288758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D8DE5EB-F4D9-49A3-97EE-CE2CE7230B61}"/>
              </a:ext>
            </a:extLst>
          </p:cNvPr>
          <p:cNvGrpSpPr/>
          <p:nvPr/>
        </p:nvGrpSpPr>
        <p:grpSpPr>
          <a:xfrm>
            <a:off x="733629" y="1654225"/>
            <a:ext cx="514885" cy="847626"/>
            <a:chOff x="6704386" y="3557692"/>
            <a:chExt cx="514885" cy="84762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54C29B-292C-499F-B97B-2070F3113922}"/>
                </a:ext>
              </a:extLst>
            </p:cNvPr>
            <p:cNvSpPr txBox="1"/>
            <p:nvPr/>
          </p:nvSpPr>
          <p:spPr>
            <a:xfrm>
              <a:off x="6800642" y="3557692"/>
              <a:ext cx="34977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69346E5-41FE-4BC1-BC87-FEF3B21AE441}"/>
                </a:ext>
              </a:extLst>
            </p:cNvPr>
            <p:cNvSpPr txBox="1"/>
            <p:nvPr/>
          </p:nvSpPr>
          <p:spPr>
            <a:xfrm>
              <a:off x="6704386" y="3928264"/>
              <a:ext cx="514885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10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9BD6387-C349-4D98-B9A2-762EAD6346D6}"/>
                </a:ext>
              </a:extLst>
            </p:cNvPr>
            <p:cNvCxnSpPr/>
            <p:nvPr/>
          </p:nvCxnSpPr>
          <p:spPr bwMode="auto">
            <a:xfrm>
              <a:off x="6831151" y="3991434"/>
              <a:ext cx="288758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1F4FD86-D60D-44E7-8969-174676625255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numerators and denominators of the fractions shown?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it mean if the numerator is smaller than the denominator?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it mean if the numerator is equal to the denominator?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it mean if the numerator is greater than the denominator?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this understanding to sort the fractions into the appropriate set.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7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7.40741E-7 L 0.03581 0.284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27018 0.379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07213 0.372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14179 0.3877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6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17239 0.3879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03724 0.342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03593 0.304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32148 0.3782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8B672E9-4BB8-46A5-833E-8788D9C501DC}"/>
              </a:ext>
            </a:extLst>
          </p:cNvPr>
          <p:cNvGrpSpPr/>
          <p:nvPr/>
        </p:nvGrpSpPr>
        <p:grpSpPr>
          <a:xfrm>
            <a:off x="522244" y="2015607"/>
            <a:ext cx="5573756" cy="3140337"/>
            <a:chOff x="522244" y="2015607"/>
            <a:chExt cx="5573756" cy="31403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97E79E-1C23-4021-A14C-CEA7F3C37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44" y="2015607"/>
              <a:ext cx="5573756" cy="314033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0E320D-F981-4DA2-9427-2F989EC50602}"/>
                </a:ext>
              </a:extLst>
            </p:cNvPr>
            <p:cNvSpPr txBox="1"/>
            <p:nvPr/>
          </p:nvSpPr>
          <p:spPr>
            <a:xfrm>
              <a:off x="1954061" y="4771223"/>
              <a:ext cx="44491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71F075A-6865-4726-8D85-B25B1CC5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6F-3 Compare fractions with different denominators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52D617-0A3E-41E3-810E-AFE13BF2DB1C}"/>
              </a:ext>
            </a:extLst>
          </p:cNvPr>
          <p:cNvSpPr/>
          <p:nvPr/>
        </p:nvSpPr>
        <p:spPr>
          <a:xfrm>
            <a:off x="4155413" y="2322761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B6690F-C12C-4E4C-AF6F-A1CDB2A3C2BA}"/>
              </a:ext>
            </a:extLst>
          </p:cNvPr>
          <p:cNvSpPr/>
          <p:nvPr/>
        </p:nvSpPr>
        <p:spPr>
          <a:xfrm>
            <a:off x="5411564" y="2991233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EA1B27-C996-4629-AEA8-FDB70AF2C263}"/>
              </a:ext>
            </a:extLst>
          </p:cNvPr>
          <p:cNvSpPr/>
          <p:nvPr/>
        </p:nvSpPr>
        <p:spPr>
          <a:xfrm>
            <a:off x="4155412" y="3663581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0F30B8-C59F-4998-B029-D043729CEE4F}"/>
              </a:ext>
            </a:extLst>
          </p:cNvPr>
          <p:cNvSpPr/>
          <p:nvPr/>
        </p:nvSpPr>
        <p:spPr>
          <a:xfrm>
            <a:off x="2876737" y="4386503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F730F82-85CB-4B65-9275-6E20828C21FA}"/>
              </a:ext>
            </a:extLst>
          </p:cNvPr>
          <p:cNvSpPr txBox="1">
            <a:spLocks/>
          </p:cNvSpPr>
          <p:nvPr/>
        </p:nvSpPr>
        <p:spPr>
          <a:xfrm>
            <a:off x="6667715" y="1534794"/>
            <a:ext cx="5180838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Consider each row of fractions. Are the fractions increasing in size? Are they decreasing is size? Are they mixed up and are therefore neither increasing or decreasing?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could you use to help make your decisions? Would considering the relationship between the numerators and denominators be useful? Would converting the fractions to have a common denominator be useful?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or 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not?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87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B559C3-F328-4E14-8A60-E3D880AF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6F-3 Compare fractions with different denominators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739D7-EA31-4995-BACD-7BF223044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65" y="3417268"/>
            <a:ext cx="3770240" cy="27495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819" y="1630419"/>
            <a:ext cx="680293" cy="4384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0446" y="1622693"/>
            <a:ext cx="672734" cy="43841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20514" y="1627562"/>
            <a:ext cx="718087" cy="43841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55936" y="1627562"/>
            <a:ext cx="755881" cy="43841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08" y="2674885"/>
            <a:ext cx="831469" cy="43841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21416" y="2667782"/>
            <a:ext cx="672734" cy="43841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90089" y="2673297"/>
            <a:ext cx="755881" cy="438412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41909" y="2673297"/>
            <a:ext cx="680293" cy="43841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FA57B6-2225-436B-B232-50D70DC0F71B}"/>
              </a:ext>
            </a:extLst>
          </p:cNvPr>
          <p:cNvSpPr txBox="1">
            <a:spLocks/>
          </p:cNvSpPr>
          <p:nvPr/>
        </p:nvSpPr>
        <p:spPr>
          <a:xfrm>
            <a:off x="6168792" y="1205553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Choose a pair of fractions where you can reason straight away that one is larger than the other.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pairs would require finding a common denominator? Why?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 which method you would use to compare each pair of fractions and if others in the class would use the same or a different method. Whose method is more efficient? Why?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9">
                <a:extLst>
                  <a:ext uri="{FF2B5EF4-FFF2-40B4-BE49-F238E27FC236}">
                    <a16:creationId xmlns:a16="http://schemas.microsoft.com/office/drawing/2014/main" id="{6B19B3D6-DC52-4D64-8F42-845AEC7CD0AD}"/>
                  </a:ext>
                </a:extLst>
              </p:cNvPr>
              <p:cNvSpPr txBox="1"/>
              <p:nvPr/>
            </p:nvSpPr>
            <p:spPr>
              <a:xfrm>
                <a:off x="6456482" y="2338458"/>
                <a:ext cx="4815008" cy="1053365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is greater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endPara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because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is greater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endPara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9">
                <a:extLst>
                  <a:ext uri="{FF2B5EF4-FFF2-40B4-BE49-F238E27FC236}">
                    <a16:creationId xmlns:a16="http://schemas.microsoft.com/office/drawing/2014/main" id="{6B19B3D6-DC52-4D64-8F42-845AEC7CD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482" y="2338458"/>
                <a:ext cx="4815008" cy="1053365"/>
              </a:xfrm>
              <a:prstGeom prst="rect">
                <a:avLst/>
              </a:prstGeom>
              <a:blipFill>
                <a:blip r:embed="rId21"/>
                <a:stretch>
                  <a:fillRect b="-3488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37F6A09-0D77-41BE-B2EA-A94A992206BD}"/>
              </a:ext>
            </a:extLst>
          </p:cNvPr>
          <p:cNvSpPr/>
          <p:nvPr/>
        </p:nvSpPr>
        <p:spPr bwMode="auto">
          <a:xfrm>
            <a:off x="3482502" y="2509736"/>
            <a:ext cx="1241839" cy="82360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3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4156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18F94-5C3B-4650-AD5B-C40DAFEA1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58409"/>
            <a:ext cx="7907446" cy="29411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87DFA0-168B-4D45-941A-9A6D03FCD371}"/>
              </a:ext>
            </a:extLst>
          </p:cNvPr>
          <p:cNvSpPr/>
          <p:nvPr/>
        </p:nvSpPr>
        <p:spPr>
          <a:xfrm>
            <a:off x="5013960" y="1958408"/>
            <a:ext cx="199644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A39716-B8BA-4C79-875D-6133F0B30CF1}"/>
              </a:ext>
            </a:extLst>
          </p:cNvPr>
          <p:cNvSpPr/>
          <p:nvPr/>
        </p:nvSpPr>
        <p:spPr>
          <a:xfrm>
            <a:off x="5166360" y="3846852"/>
            <a:ext cx="199644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</a:t>
            </a:r>
            <a:r>
              <a:rPr lang="en-GB" sz="2400" b="1" dirty="0"/>
              <a:t>21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2786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multiply two unit fractions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  Description automatically generated">
            <a:extLst>
              <a:ext uri="{FF2B5EF4-FFF2-40B4-BE49-F238E27FC236}">
                <a16:creationId xmlns:a16="http://schemas.microsoft.com/office/drawing/2014/main" id="{209D202D-0322-4890-AE84-815A4517672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3.9 Multiplying fractions and dividing fractions by a whole number</a:t>
            </a:r>
            <a:r>
              <a:rPr lang="en-GB" sz="2000" dirty="0"/>
              <a:t> 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5881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4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C317D4-E7A8-48D0-BD18-53915B7D5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570753"/>
            <a:ext cx="7907446" cy="1716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2CACDE-886A-47AD-B0AA-82F56B4E3A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4941" y="3429000"/>
            <a:ext cx="1993673" cy="858247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0059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85A41A-ECBF-4696-A69E-37AE74BB57CE}"/>
              </a:ext>
            </a:extLst>
          </p:cNvPr>
          <p:cNvSpPr/>
          <p:nvPr/>
        </p:nvSpPr>
        <p:spPr>
          <a:xfrm>
            <a:off x="2019300" y="3440565"/>
            <a:ext cx="8416472" cy="171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0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535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B78F8-C839-4DC6-9FC7-5BA3FDEF10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482954"/>
            <a:ext cx="7907446" cy="1160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8CC0C1-66C1-4AFD-A40B-BD468C6AD9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375106"/>
            <a:ext cx="7907446" cy="12684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602DA0-3B2F-4F0A-B4FB-19758D6046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237740"/>
            <a:ext cx="7907446" cy="1981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5E5727-9065-4E3D-A378-DEA05EAECB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236596"/>
            <a:ext cx="7907446" cy="19823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6B462D-497C-413F-85D8-6380FFDDA1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401479"/>
            <a:ext cx="7907446" cy="198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0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3432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0290EE-F544-4DCE-BA64-D229C1CB04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482758"/>
            <a:ext cx="7907446" cy="12640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C30166-5015-4321-8F01-8E652D15A8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336800"/>
            <a:ext cx="7907446" cy="14099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4C0F33-FDB1-4916-91E1-B4983C5331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336800"/>
            <a:ext cx="7907446" cy="1930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8F3ABF-0154-4AE7-AF20-8D2D42E37F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348705"/>
            <a:ext cx="7907446" cy="2019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E946B7-229C-4956-AF46-315B5683D5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471"/>
          <a:stretch/>
        </p:blipFill>
        <p:spPr>
          <a:xfrm>
            <a:off x="2142277" y="2341562"/>
            <a:ext cx="7907446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2709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11FB3-A039-426D-A46B-C68E800A1E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481508"/>
            <a:ext cx="7907446" cy="17356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041E4E-97AF-4D91-AD09-40EAA52F3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322286"/>
            <a:ext cx="7907446" cy="18949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E7DFF5-D7FA-4992-91F7-C8716F8522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322286"/>
            <a:ext cx="7907446" cy="18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7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FE7F69-7314-4A8C-BC31-724EA33A4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481592"/>
            <a:ext cx="7907446" cy="168685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4034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E83CAE-D73F-46BA-816B-F2C31EB754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444750"/>
            <a:ext cx="7907446" cy="1819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0C588B-766E-4EFD-80FD-21C84E7FC7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460272"/>
            <a:ext cx="7907446" cy="18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1999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4034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1:4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8938" y="1190625"/>
            <a:ext cx="1422400" cy="736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8938" y="2481263"/>
            <a:ext cx="1397000" cy="736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8938" y="3771900"/>
            <a:ext cx="1536700" cy="7366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8938" y="5062538"/>
            <a:ext cx="1511300" cy="7366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6363" y="1190625"/>
            <a:ext cx="1422400" cy="7366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6363" y="2481263"/>
            <a:ext cx="1397000" cy="7366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56363" y="3771900"/>
            <a:ext cx="1536700" cy="7366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56363" y="5062538"/>
            <a:ext cx="1511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945716-1BB0-48D2-BF6F-9152D0396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6047" y="1542602"/>
            <a:ext cx="6467223" cy="13702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A2E2BD-3753-4294-A652-13C24D32E7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6048" y="1407886"/>
            <a:ext cx="6467223" cy="16144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72CC08-946F-48C0-90EC-338FFE28FF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6048" y="1418273"/>
            <a:ext cx="6467223" cy="1614418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1999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7408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97740" y="1871211"/>
            <a:ext cx="876300" cy="736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C5DDE4-60D8-4286-AE7B-FEC3C3A723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95" y="3287099"/>
            <a:ext cx="6475926" cy="147682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75150" y="4977719"/>
            <a:ext cx="3441700" cy="7366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97963" y="3657598"/>
            <a:ext cx="876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68AA37-7EDE-4EB9-B406-AD9E353C2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95" y="3298173"/>
            <a:ext cx="6475926" cy="15558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84128" y="1870436"/>
            <a:ext cx="901700" cy="7239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98642" y="3662135"/>
            <a:ext cx="901700" cy="723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16863F-1436-4AF9-9D34-C0F562B319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695" y="1544739"/>
            <a:ext cx="6475926" cy="13702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88B798-4173-4238-9606-C5BD492991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695" y="1492246"/>
            <a:ext cx="6475926" cy="14227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16B795-F944-40A6-94E1-CF647EE932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695" y="1504946"/>
            <a:ext cx="6475926" cy="1422763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0059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1:6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6100" y="4983619"/>
            <a:ext cx="34798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4156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53444-5F00-42FC-AD9F-1E803B86C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39123"/>
            <a:ext cx="7907446" cy="29797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A7A66B-31B6-462B-A51A-AF9B836F2868}"/>
              </a:ext>
            </a:extLst>
          </p:cNvPr>
          <p:cNvSpPr/>
          <p:nvPr/>
        </p:nvSpPr>
        <p:spPr>
          <a:xfrm>
            <a:off x="5013960" y="1927928"/>
            <a:ext cx="199644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F86F03-1ACE-4463-8215-0714A68A6804}"/>
              </a:ext>
            </a:extLst>
          </p:cNvPr>
          <p:cNvSpPr/>
          <p:nvPr/>
        </p:nvSpPr>
        <p:spPr>
          <a:xfrm>
            <a:off x="5166360" y="3816372"/>
            <a:ext cx="199644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09B13A-A9F6-48A7-A764-C83E18C559CC}"/>
              </a:ext>
            </a:extLst>
          </p:cNvPr>
          <p:cNvSpPr/>
          <p:nvPr/>
        </p:nvSpPr>
        <p:spPr>
          <a:xfrm>
            <a:off x="6012180" y="2909087"/>
            <a:ext cx="115062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7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</a:t>
            </a:r>
            <a:r>
              <a:rPr lang="en-GB" sz="2400" b="1" dirty="0"/>
              <a:t>22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63741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multiply two non-unit fractions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6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  Description automatically generated">
            <a:extLst>
              <a:ext uri="{FF2B5EF4-FFF2-40B4-BE49-F238E27FC236}">
                <a16:creationId xmlns:a16="http://schemas.microsoft.com/office/drawing/2014/main" id="{209D202D-0322-4890-AE84-815A4517672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3.9 Multiplying fractions and dividing fractions by a whole number</a:t>
            </a:r>
            <a:r>
              <a:rPr lang="en-GB" sz="2000" dirty="0"/>
              <a:t> 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606557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1:8-1:12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4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6C0F10-1DF4-49CC-A2F4-C9AA8B1FA0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1933062"/>
            <a:ext cx="7907446" cy="167543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3826" y="0"/>
            <a:ext cx="1069450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CEBE08-2419-47E6-8F5D-AD50071D5F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1785258"/>
            <a:ext cx="7907446" cy="20319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7B2E95A-CE8B-43F1-B263-2986D11839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1666195"/>
            <a:ext cx="7907446" cy="27178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37138" y="4425950"/>
            <a:ext cx="1536700" cy="736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4671" y="4431846"/>
            <a:ext cx="5334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6083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756D3-2674-4C2B-8674-8FA283A64C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389499"/>
            <a:ext cx="7907446" cy="1121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E07CEF-C95E-4CDD-B23A-BBA620CAC5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235200"/>
            <a:ext cx="7907446" cy="20465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8546E5-54E5-439D-A433-9357D48A53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133599"/>
            <a:ext cx="7907446" cy="20465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27650" y="4440238"/>
            <a:ext cx="1536700" cy="736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A2215D-43C2-479E-87D4-93B58AC4A99D}"/>
              </a:ext>
            </a:extLst>
          </p:cNvPr>
          <p:cNvSpPr txBox="1"/>
          <p:nvPr/>
        </p:nvSpPr>
        <p:spPr>
          <a:xfrm>
            <a:off x="3962400" y="1117601"/>
            <a:ext cx="425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Model 1:</a:t>
            </a:r>
          </a:p>
        </p:txBody>
      </p:sp>
    </p:spTree>
    <p:extLst>
      <p:ext uri="{BB962C8B-B14F-4D97-AF65-F5344CB8AC3E}">
        <p14:creationId xmlns:p14="http://schemas.microsoft.com/office/powerpoint/2010/main" val="253247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D0831F-203D-43DC-97E4-08B6BD886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387595"/>
            <a:ext cx="7907446" cy="1729111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2107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1:9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7650" y="4440238"/>
            <a:ext cx="1536700" cy="736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A2215D-43C2-479E-87D4-93B58AC4A99D}"/>
              </a:ext>
            </a:extLst>
          </p:cNvPr>
          <p:cNvSpPr txBox="1"/>
          <p:nvPr/>
        </p:nvSpPr>
        <p:spPr>
          <a:xfrm>
            <a:off x="3962400" y="1117601"/>
            <a:ext cx="425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Model 2: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5D9FE0-D66D-4463-A6DC-B6BF35DB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154918"/>
            <a:ext cx="7907446" cy="19395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DA2FE8-B2C9-4CE4-A550-815AA14B31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184285"/>
            <a:ext cx="7907446" cy="19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6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59457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40BAC0-4694-4C50-A715-572DDEA2B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1156788"/>
            <a:ext cx="7907446" cy="20465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013660-ABCA-40FA-A9CD-D3CB123E7C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079816"/>
            <a:ext cx="7907446" cy="19395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29100" y="5088573"/>
            <a:ext cx="37338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2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0059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E6125-D3B1-4B8C-B758-3B2397D1F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479142"/>
            <a:ext cx="7907446" cy="18997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6063" y="925513"/>
            <a:ext cx="939800" cy="11176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8143" y="924369"/>
            <a:ext cx="635000" cy="8128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6124" y="1397059"/>
            <a:ext cx="190500" cy="2794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5400" y="968819"/>
            <a:ext cx="939800" cy="7239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34943" y="973992"/>
            <a:ext cx="628650" cy="8001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39540" y="1005353"/>
            <a:ext cx="127000" cy="254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95533" y="1438719"/>
            <a:ext cx="180975" cy="2667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AAC5EEC-FA94-4BFB-83B2-1BB304BE93E3}"/>
              </a:ext>
            </a:extLst>
          </p:cNvPr>
          <p:cNvSpPr/>
          <p:nvPr/>
        </p:nvSpPr>
        <p:spPr>
          <a:xfrm>
            <a:off x="4750357" y="892671"/>
            <a:ext cx="226457" cy="36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18853" y="975189"/>
            <a:ext cx="114300" cy="24765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FC8150E-025D-4DB7-B347-010A68FCDC36}"/>
              </a:ext>
            </a:extLst>
          </p:cNvPr>
          <p:cNvSpPr/>
          <p:nvPr/>
        </p:nvSpPr>
        <p:spPr>
          <a:xfrm>
            <a:off x="7071918" y="890722"/>
            <a:ext cx="226457" cy="36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5974" y="1011703"/>
            <a:ext cx="114300" cy="2476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DB2C87B-FFC9-497B-B57D-D2588E2FD1A3}"/>
              </a:ext>
            </a:extLst>
          </p:cNvPr>
          <p:cNvSpPr/>
          <p:nvPr/>
        </p:nvSpPr>
        <p:spPr>
          <a:xfrm>
            <a:off x="4051576" y="915673"/>
            <a:ext cx="226457" cy="36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0832" y="966458"/>
            <a:ext cx="127000" cy="254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8660781-F168-4428-B1D7-E18D7242E2B8}"/>
              </a:ext>
            </a:extLst>
          </p:cNvPr>
          <p:cNvSpPr/>
          <p:nvPr/>
        </p:nvSpPr>
        <p:spPr>
          <a:xfrm>
            <a:off x="4051576" y="1370086"/>
            <a:ext cx="226457" cy="36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76701" y="1386742"/>
            <a:ext cx="190500" cy="2667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AAB0845-B31D-434D-A18E-44B53E5FC251}"/>
              </a:ext>
            </a:extLst>
          </p:cNvPr>
          <p:cNvSpPr/>
          <p:nvPr/>
        </p:nvSpPr>
        <p:spPr>
          <a:xfrm>
            <a:off x="4778416" y="1370086"/>
            <a:ext cx="226457" cy="36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73614" y="1397854"/>
            <a:ext cx="203200" cy="254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F5D8AAA-5EAA-4641-A113-67729C6A1C40}"/>
              </a:ext>
            </a:extLst>
          </p:cNvPr>
          <p:cNvSpPr/>
          <p:nvPr/>
        </p:nvSpPr>
        <p:spPr>
          <a:xfrm>
            <a:off x="6378184" y="1438720"/>
            <a:ext cx="226457" cy="36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01440" y="1442338"/>
            <a:ext cx="203200" cy="254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1C01D9B-E68B-4D39-80C5-90AFF239C05C}"/>
              </a:ext>
            </a:extLst>
          </p:cNvPr>
          <p:cNvSpPr/>
          <p:nvPr/>
        </p:nvSpPr>
        <p:spPr>
          <a:xfrm>
            <a:off x="7081516" y="1441160"/>
            <a:ext cx="226457" cy="36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07874" y="1426814"/>
            <a:ext cx="190500" cy="266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C96269-C8FD-4440-942C-42CB7CA57EE5}"/>
              </a:ext>
            </a:extLst>
          </p:cNvPr>
          <p:cNvSpPr/>
          <p:nvPr/>
        </p:nvSpPr>
        <p:spPr>
          <a:xfrm>
            <a:off x="4351494" y="1117988"/>
            <a:ext cx="330756" cy="36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13408" y="1196904"/>
            <a:ext cx="292100" cy="2159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90CEBB0-FD60-4413-9896-98D5FA273D93}"/>
              </a:ext>
            </a:extLst>
          </p:cNvPr>
          <p:cNvSpPr/>
          <p:nvPr/>
        </p:nvSpPr>
        <p:spPr>
          <a:xfrm>
            <a:off x="6689401" y="1147040"/>
            <a:ext cx="330756" cy="36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51315" y="1225956"/>
            <a:ext cx="2921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21" grpId="0" animBg="1"/>
      <p:bldP spid="25" grpId="0" animBg="1"/>
      <p:bldP spid="27" grpId="0" animBg="1"/>
      <p:bldP spid="32" grpId="0" animBg="1"/>
      <p:bldP spid="36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1263" y="923925"/>
            <a:ext cx="787400" cy="812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6063" y="935991"/>
            <a:ext cx="939800" cy="73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87C856-2A60-45FF-A601-D636D9153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479620"/>
            <a:ext cx="7907446" cy="1822571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6083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1:10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5400" y="962025"/>
            <a:ext cx="939800" cy="7366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4888" y="968375"/>
            <a:ext cx="7874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C124DA-BF98-45C7-96AA-463A89EA788E}"/>
              </a:ext>
            </a:extLst>
          </p:cNvPr>
          <p:cNvSpPr/>
          <p:nvPr/>
        </p:nvSpPr>
        <p:spPr>
          <a:xfrm>
            <a:off x="5385276" y="1386742"/>
            <a:ext cx="316550" cy="28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2738" y="1403350"/>
            <a:ext cx="317500" cy="266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3A739D-9724-4579-8C4B-FE0B33F953BE}"/>
              </a:ext>
            </a:extLst>
          </p:cNvPr>
          <p:cNvSpPr/>
          <p:nvPr/>
        </p:nvSpPr>
        <p:spPr>
          <a:xfrm>
            <a:off x="4700349" y="892671"/>
            <a:ext cx="213756" cy="36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16472" y="994241"/>
            <a:ext cx="114300" cy="2476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1F1D919-BFF4-467E-8282-750EDCE6C40B}"/>
              </a:ext>
            </a:extLst>
          </p:cNvPr>
          <p:cNvSpPr/>
          <p:nvPr/>
        </p:nvSpPr>
        <p:spPr>
          <a:xfrm>
            <a:off x="7047469" y="919817"/>
            <a:ext cx="226457" cy="36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C04E86-FA94-42C6-AD0D-344387DF60E9}"/>
              </a:ext>
            </a:extLst>
          </p:cNvPr>
          <p:cNvSpPr/>
          <p:nvPr/>
        </p:nvSpPr>
        <p:spPr>
          <a:xfrm>
            <a:off x="7730169" y="1440717"/>
            <a:ext cx="316550" cy="28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00887" y="989034"/>
            <a:ext cx="177800" cy="2794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27950" y="1447800"/>
            <a:ext cx="317500" cy="2667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EC54DCB-A6DD-4307-A8A3-C16AA94A15AB}"/>
              </a:ext>
            </a:extLst>
          </p:cNvPr>
          <p:cNvSpPr/>
          <p:nvPr/>
        </p:nvSpPr>
        <p:spPr>
          <a:xfrm>
            <a:off x="4051576" y="1373896"/>
            <a:ext cx="226457" cy="36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32A2AE-9AEC-449A-9342-45958E29F571}"/>
              </a:ext>
            </a:extLst>
          </p:cNvPr>
          <p:cNvSpPr/>
          <p:nvPr/>
        </p:nvSpPr>
        <p:spPr>
          <a:xfrm>
            <a:off x="4778416" y="1373896"/>
            <a:ext cx="226457" cy="36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72E27F-34CF-4046-8548-1A3A8AA19580}"/>
              </a:ext>
            </a:extLst>
          </p:cNvPr>
          <p:cNvSpPr/>
          <p:nvPr/>
        </p:nvSpPr>
        <p:spPr>
          <a:xfrm>
            <a:off x="6378184" y="1442530"/>
            <a:ext cx="226457" cy="36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D780D59-BA07-48E5-A29B-AC84E1B77850}"/>
              </a:ext>
            </a:extLst>
          </p:cNvPr>
          <p:cNvSpPr/>
          <p:nvPr/>
        </p:nvSpPr>
        <p:spPr>
          <a:xfrm>
            <a:off x="7081516" y="1444970"/>
            <a:ext cx="226457" cy="36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84636" y="1400968"/>
            <a:ext cx="203200" cy="2540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95837" y="1385888"/>
            <a:ext cx="177800" cy="27940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96918" y="1427163"/>
            <a:ext cx="203200" cy="2540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96038" y="1412082"/>
            <a:ext cx="177800" cy="2794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F3CA05C-E9B8-4FC8-8FCC-899085ABA486}"/>
              </a:ext>
            </a:extLst>
          </p:cNvPr>
          <p:cNvSpPr/>
          <p:nvPr/>
        </p:nvSpPr>
        <p:spPr>
          <a:xfrm>
            <a:off x="6370341" y="942662"/>
            <a:ext cx="226457" cy="36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426840" y="1006146"/>
            <a:ext cx="127000" cy="254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CB2472C4-312E-4807-91A9-9D62A8259BBF}"/>
              </a:ext>
            </a:extLst>
          </p:cNvPr>
          <p:cNvSpPr/>
          <p:nvPr/>
        </p:nvSpPr>
        <p:spPr>
          <a:xfrm>
            <a:off x="4050789" y="892670"/>
            <a:ext cx="226457" cy="36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093368" y="961231"/>
            <a:ext cx="177800" cy="2794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FA5E4EE-3B44-4BD1-8DE8-6B97B6FDC464}"/>
              </a:ext>
            </a:extLst>
          </p:cNvPr>
          <p:cNvSpPr/>
          <p:nvPr/>
        </p:nvSpPr>
        <p:spPr>
          <a:xfrm>
            <a:off x="4351494" y="1117988"/>
            <a:ext cx="330756" cy="36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413408" y="1196904"/>
            <a:ext cx="292100" cy="2159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52CDECB1-BC66-4685-AE8B-99496B128F69}"/>
              </a:ext>
            </a:extLst>
          </p:cNvPr>
          <p:cNvSpPr/>
          <p:nvPr/>
        </p:nvSpPr>
        <p:spPr>
          <a:xfrm>
            <a:off x="6667471" y="1141068"/>
            <a:ext cx="330756" cy="36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729385" y="1219984"/>
            <a:ext cx="2921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4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6" grpId="0" animBg="1"/>
      <p:bldP spid="27" grpId="0" animBg="1"/>
      <p:bldP spid="30" grpId="0" animBg="1"/>
      <p:bldP spid="32" grpId="0" animBg="1"/>
      <p:bldP spid="42" grpId="0" animBg="1"/>
      <p:bldP spid="44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3659C99-E61B-4259-B5E5-5C4B14F3F1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1802448"/>
            <a:ext cx="6135088" cy="325310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1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3432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064091-BD62-4C5D-8B53-6CE4B021A4D0}"/>
              </a:ext>
            </a:extLst>
          </p:cNvPr>
          <p:cNvSpPr/>
          <p:nvPr/>
        </p:nvSpPr>
        <p:spPr>
          <a:xfrm>
            <a:off x="6096000" y="1813444"/>
            <a:ext cx="2834640" cy="685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592841-10E9-460E-8853-388A20AC8034}"/>
              </a:ext>
            </a:extLst>
          </p:cNvPr>
          <p:cNvCxnSpPr/>
          <p:nvPr/>
        </p:nvCxnSpPr>
        <p:spPr>
          <a:xfrm>
            <a:off x="5503545" y="3139995"/>
            <a:ext cx="304800" cy="210900"/>
          </a:xfrm>
          <a:prstGeom prst="line">
            <a:avLst/>
          </a:prstGeom>
          <a:ln w="28575">
            <a:solidFill>
              <a:srgbClr val="0E0E0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8892860-A448-49F2-A49E-7D72F8DAF520}"/>
              </a:ext>
            </a:extLst>
          </p:cNvPr>
          <p:cNvCxnSpPr/>
          <p:nvPr/>
        </p:nvCxnSpPr>
        <p:spPr>
          <a:xfrm>
            <a:off x="5503545" y="3513456"/>
            <a:ext cx="304800" cy="210900"/>
          </a:xfrm>
          <a:prstGeom prst="line">
            <a:avLst/>
          </a:prstGeom>
          <a:ln w="28575">
            <a:solidFill>
              <a:srgbClr val="0E0E0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5FF8172-75DB-482C-9DF3-22F35994E3B1}"/>
              </a:ext>
            </a:extLst>
          </p:cNvPr>
          <p:cNvSpPr/>
          <p:nvPr/>
        </p:nvSpPr>
        <p:spPr>
          <a:xfrm>
            <a:off x="5824219" y="2956609"/>
            <a:ext cx="228600" cy="276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7185D6-B99A-4DBC-8F20-D679F6248EDC}"/>
              </a:ext>
            </a:extLst>
          </p:cNvPr>
          <p:cNvSpPr/>
          <p:nvPr/>
        </p:nvSpPr>
        <p:spPr>
          <a:xfrm>
            <a:off x="5814695" y="3720357"/>
            <a:ext cx="228600" cy="276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2EE8AA-99B8-46DD-807A-785756BEBED4}"/>
              </a:ext>
            </a:extLst>
          </p:cNvPr>
          <p:cNvSpPr/>
          <p:nvPr/>
        </p:nvSpPr>
        <p:spPr>
          <a:xfrm>
            <a:off x="6145533" y="3111501"/>
            <a:ext cx="909317" cy="63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7653401-6E1B-42DA-A5CE-4A8F7975E813}"/>
              </a:ext>
            </a:extLst>
          </p:cNvPr>
          <p:cNvSpPr/>
          <p:nvPr/>
        </p:nvSpPr>
        <p:spPr>
          <a:xfrm>
            <a:off x="2637155" y="2865004"/>
            <a:ext cx="3274695" cy="914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55A5E5E-AA08-4ACE-BA8C-A0CD8232DB6A}"/>
              </a:ext>
            </a:extLst>
          </p:cNvPr>
          <p:cNvSpPr/>
          <p:nvPr/>
        </p:nvSpPr>
        <p:spPr>
          <a:xfrm>
            <a:off x="2856231" y="4168618"/>
            <a:ext cx="3187065" cy="914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3E07CA1-3F8E-4D08-9063-7615A8EFAB28}"/>
              </a:ext>
            </a:extLst>
          </p:cNvPr>
          <p:cNvSpPr/>
          <p:nvPr/>
        </p:nvSpPr>
        <p:spPr>
          <a:xfrm>
            <a:off x="6145532" y="4346417"/>
            <a:ext cx="2834640" cy="685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56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8" grpId="0" animBg="1"/>
      <p:bldP spid="42" grpId="0" animBg="1"/>
      <p:bldP spid="44" grpId="0" animBg="1"/>
      <p:bldP spid="30" grpId="0" animBg="1"/>
      <p:bldP spid="46" grpId="0" animBg="1"/>
      <p:bldP spid="48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535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1830A-5265-42A3-AC44-D83D760AA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728451"/>
            <a:ext cx="6135088" cy="398780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3250" y="4700588"/>
            <a:ext cx="825500" cy="736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83250" y="5667375"/>
            <a:ext cx="8255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2107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1D0D41-F680-434D-A22C-EDBE956B9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53587"/>
            <a:ext cx="7907446" cy="2950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74A7B1-1176-4A11-BBFE-65143B7C9B91}"/>
              </a:ext>
            </a:extLst>
          </p:cNvPr>
          <p:cNvSpPr/>
          <p:nvPr/>
        </p:nvSpPr>
        <p:spPr>
          <a:xfrm>
            <a:off x="4602480" y="1927928"/>
            <a:ext cx="149352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FDED7C-6F49-4CB5-AA36-EBA7939A3EBA}"/>
              </a:ext>
            </a:extLst>
          </p:cNvPr>
          <p:cNvSpPr/>
          <p:nvPr/>
        </p:nvSpPr>
        <p:spPr>
          <a:xfrm>
            <a:off x="4754880" y="3816372"/>
            <a:ext cx="134112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DBA836-95FB-4E71-8B57-9CE631518778}"/>
              </a:ext>
            </a:extLst>
          </p:cNvPr>
          <p:cNvSpPr/>
          <p:nvPr/>
        </p:nvSpPr>
        <p:spPr>
          <a:xfrm>
            <a:off x="5356860" y="2909087"/>
            <a:ext cx="115062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429605-6B59-44FC-B5D7-F50DD2B403E8}"/>
              </a:ext>
            </a:extLst>
          </p:cNvPr>
          <p:cNvSpPr/>
          <p:nvPr/>
        </p:nvSpPr>
        <p:spPr>
          <a:xfrm>
            <a:off x="6019800" y="1958408"/>
            <a:ext cx="149352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44A3BA-945A-4814-A170-2464215751E0}"/>
              </a:ext>
            </a:extLst>
          </p:cNvPr>
          <p:cNvSpPr/>
          <p:nvPr/>
        </p:nvSpPr>
        <p:spPr>
          <a:xfrm>
            <a:off x="6111240" y="3846852"/>
            <a:ext cx="134112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6C0BAE-EE2F-46C6-A350-8E9768F24B5D}"/>
              </a:ext>
            </a:extLst>
          </p:cNvPr>
          <p:cNvSpPr/>
          <p:nvPr/>
        </p:nvSpPr>
        <p:spPr>
          <a:xfrm>
            <a:off x="6499860" y="2848127"/>
            <a:ext cx="115062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65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9" grpId="0" animBg="1"/>
      <p:bldP spid="20" grpId="0" animBg="1"/>
      <p:bldP spid="23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</a:t>
            </a:r>
            <a:r>
              <a:rPr lang="en-GB" sz="2400" b="1" dirty="0"/>
              <a:t>23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56070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divide a unit fraction by a whole number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23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  Description automatically generated">
            <a:extLst>
              <a:ext uri="{FF2B5EF4-FFF2-40B4-BE49-F238E27FC236}">
                <a16:creationId xmlns:a16="http://schemas.microsoft.com/office/drawing/2014/main" id="{209D202D-0322-4890-AE84-815A4517672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3.9 Multiplying fractions and dividing fractions by a whole number</a:t>
            </a:r>
            <a:r>
              <a:rPr lang="en-GB" sz="2000" dirty="0"/>
              <a:t> 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70240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5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2709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DA8845-18A8-4E53-91D1-A721318BA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482954"/>
            <a:ext cx="7907446" cy="1160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FC85A7-C07A-432D-907F-CCA4BA3078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375106"/>
            <a:ext cx="7907446" cy="1268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3A8851-8528-4838-A883-B5E249671A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237740"/>
            <a:ext cx="7907446" cy="1981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DDE3AD-94BD-4A4F-B6A5-BF69A11A0E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236596"/>
            <a:ext cx="7907446" cy="1982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A48537-7D8C-4556-BC8F-8D4171F582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401479"/>
            <a:ext cx="7907446" cy="198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9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6685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693F9-62A5-4965-9918-F91E74951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479142"/>
            <a:ext cx="7907446" cy="18997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7950" y="4543425"/>
            <a:ext cx="1816100" cy="558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D3E91D-4D19-425B-ADDD-3C185ACD9AAC}"/>
              </a:ext>
            </a:extLst>
          </p:cNvPr>
          <p:cNvSpPr/>
          <p:nvPr/>
        </p:nvSpPr>
        <p:spPr>
          <a:xfrm>
            <a:off x="6009822" y="4630057"/>
            <a:ext cx="246743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62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9FE7C5-52A4-430D-A48C-B725CA64AD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308859"/>
            <a:ext cx="7907446" cy="1973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06BB02-DAC8-47B1-B4A4-EBF9458EE4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482424"/>
            <a:ext cx="7907446" cy="1675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7E817B-4CBB-4334-AA1E-8254E7CA2F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323819"/>
            <a:ext cx="7907446" cy="1973953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6083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2:3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2800" y="4543425"/>
            <a:ext cx="2946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2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1384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2:4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4200" y="4454525"/>
            <a:ext cx="863600" cy="736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11EF6D-76D4-46D1-BDB2-BDE0C9A6D0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481592"/>
            <a:ext cx="7907446" cy="16868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08B544-5EF5-424A-8950-3634E612C9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444750"/>
            <a:ext cx="7907446" cy="1819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CFB624-BFAE-40FC-88CC-95D16DC9AC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460272"/>
            <a:ext cx="7907446" cy="18204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00" y="4665268"/>
            <a:ext cx="177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7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7408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2:5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6450" y="1277938"/>
            <a:ext cx="1244600" cy="55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DA8886-099B-4FA7-9A14-861D69593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479142"/>
            <a:ext cx="7907446" cy="18997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56F478-F679-420F-95E5-A354833B2E57}"/>
              </a:ext>
            </a:extLst>
          </p:cNvPr>
          <p:cNvSpPr/>
          <p:nvPr/>
        </p:nvSpPr>
        <p:spPr>
          <a:xfrm>
            <a:off x="5880100" y="1372443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en-GB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69050" y="1271588"/>
            <a:ext cx="13081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BACD98-3177-4034-89E0-C602C6574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479788"/>
            <a:ext cx="7907446" cy="1793641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8733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2:5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9150" y="1277938"/>
            <a:ext cx="1219200" cy="558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56F478-F679-420F-95E5-A354833B2E57}"/>
              </a:ext>
            </a:extLst>
          </p:cNvPr>
          <p:cNvSpPr/>
          <p:nvPr/>
        </p:nvSpPr>
        <p:spPr>
          <a:xfrm>
            <a:off x="5880100" y="1372443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en-GB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5400" y="1271588"/>
            <a:ext cx="1295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8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75B466-C66A-4CAD-8842-A64306442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480024"/>
            <a:ext cx="7907446" cy="1755068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8733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2:5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8350" y="1277938"/>
            <a:ext cx="1320800" cy="558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56F478-F679-420F-95E5-A354833B2E57}"/>
              </a:ext>
            </a:extLst>
          </p:cNvPr>
          <p:cNvSpPr/>
          <p:nvPr/>
        </p:nvSpPr>
        <p:spPr>
          <a:xfrm>
            <a:off x="5880100" y="1372443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en-GB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0950" y="1271588"/>
            <a:ext cx="13843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3.9 Multiplying and dividing fractions</a:t>
            </a:r>
            <a:endParaRPr lang="en-US" sz="2400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7582" cy="630000"/>
          </a:xfrm>
          <a:solidFill>
            <a:srgbClr val="82CBDD">
              <a:alpha val="0"/>
            </a:srgbClr>
          </a:solidFill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3875A1"/>
                </a:solidFill>
              </a:rPr>
              <a:t>S</a:t>
            </a:r>
            <a:r>
              <a:rPr lang="en-US" sz="2400" dirty="0">
                <a:solidFill>
                  <a:srgbClr val="3875A1"/>
                </a:solidFill>
              </a:rPr>
              <a:t>teps 2:6</a:t>
            </a:r>
            <a:r>
              <a:rPr lang="en-GB" sz="2400" dirty="0">
                <a:solidFill>
                  <a:srgbClr val="3875A1"/>
                </a:solidFill>
              </a:rPr>
              <a:t>–2:7</a:t>
            </a:r>
            <a:endParaRPr lang="en-US" sz="2400" dirty="0">
              <a:solidFill>
                <a:srgbClr val="3875A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C9708-CE31-46CA-AFAD-A8EAC1CD8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34" y="1205059"/>
            <a:ext cx="4771735" cy="14315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CBABFF-7459-4926-9108-097B05B19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880571"/>
            <a:ext cx="7907446" cy="1720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EBA0B2-48C4-4A21-8397-0A0456EED47D}"/>
              </a:ext>
            </a:extLst>
          </p:cNvPr>
          <p:cNvSpPr/>
          <p:nvPr/>
        </p:nvSpPr>
        <p:spPr>
          <a:xfrm>
            <a:off x="2281582" y="4038600"/>
            <a:ext cx="42351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F0914F-70BF-4202-9DA3-E69A5BD145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4556" y="3964781"/>
            <a:ext cx="659607" cy="7471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12C15A-9C8A-4AC0-939B-224604DBBBB2}"/>
              </a:ext>
            </a:extLst>
          </p:cNvPr>
          <p:cNvSpPr/>
          <p:nvPr/>
        </p:nvSpPr>
        <p:spPr>
          <a:xfrm>
            <a:off x="2112170" y="3985419"/>
            <a:ext cx="8076859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EA7F9C-306A-4BDE-9201-558A0ADA9F8F}"/>
              </a:ext>
            </a:extLst>
          </p:cNvPr>
          <p:cNvSpPr/>
          <p:nvPr/>
        </p:nvSpPr>
        <p:spPr>
          <a:xfrm>
            <a:off x="4501494" y="1871137"/>
            <a:ext cx="1652563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094B57-94D8-4589-91D7-B9D71600F026}"/>
              </a:ext>
            </a:extLst>
          </p:cNvPr>
          <p:cNvSpPr/>
          <p:nvPr/>
        </p:nvSpPr>
        <p:spPr>
          <a:xfrm>
            <a:off x="6154057" y="1940425"/>
            <a:ext cx="791360" cy="6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01F70C-CB5C-422C-81F7-C93E6FB74093}"/>
              </a:ext>
            </a:extLst>
          </p:cNvPr>
          <p:cNvSpPr/>
          <p:nvPr/>
        </p:nvSpPr>
        <p:spPr>
          <a:xfrm>
            <a:off x="6188978" y="1206367"/>
            <a:ext cx="791360" cy="6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6DB94F-8FCD-4610-BBD3-CB81DB3F864D}"/>
              </a:ext>
            </a:extLst>
          </p:cNvPr>
          <p:cNvSpPr/>
          <p:nvPr/>
        </p:nvSpPr>
        <p:spPr>
          <a:xfrm>
            <a:off x="6986232" y="1407886"/>
            <a:ext cx="791360" cy="1010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E6E6F81-B322-424F-8BEC-B4C3950F3A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889603"/>
            <a:ext cx="7907446" cy="175506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9B50BCB-16E7-419C-BD93-D08E1FFE163B}"/>
              </a:ext>
            </a:extLst>
          </p:cNvPr>
          <p:cNvSpPr/>
          <p:nvPr/>
        </p:nvSpPr>
        <p:spPr>
          <a:xfrm>
            <a:off x="2097661" y="4529760"/>
            <a:ext cx="8265539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40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0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77B914-EAFD-4F5C-94D2-CDC2EA1CD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39357"/>
            <a:ext cx="7907446" cy="2941185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5481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84D3B-B35E-4B75-8462-69A090F587C6}"/>
              </a:ext>
            </a:extLst>
          </p:cNvPr>
          <p:cNvSpPr/>
          <p:nvPr/>
        </p:nvSpPr>
        <p:spPr>
          <a:xfrm>
            <a:off x="2667000" y="1081364"/>
            <a:ext cx="6858000" cy="46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HCF = 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4DC785-D426-47B0-9927-DC570814CEAA}"/>
              </a:ext>
            </a:extLst>
          </p:cNvPr>
          <p:cNvSpPr/>
          <p:nvPr/>
        </p:nvSpPr>
        <p:spPr>
          <a:xfrm>
            <a:off x="5013960" y="1927928"/>
            <a:ext cx="199644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49552-2B49-46A5-BB46-85B38E9A4399}"/>
              </a:ext>
            </a:extLst>
          </p:cNvPr>
          <p:cNvSpPr/>
          <p:nvPr/>
        </p:nvSpPr>
        <p:spPr>
          <a:xfrm>
            <a:off x="5166360" y="3816372"/>
            <a:ext cx="199644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D28809-5C25-49F6-A57C-07ED8916F07F}"/>
              </a:ext>
            </a:extLst>
          </p:cNvPr>
          <p:cNvSpPr/>
          <p:nvPr/>
        </p:nvSpPr>
        <p:spPr>
          <a:xfrm>
            <a:off x="6012180" y="2909087"/>
            <a:ext cx="115062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9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8" grpId="0" animBg="1"/>
      <p:bldP spid="21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</a:t>
            </a:r>
            <a:r>
              <a:rPr lang="en-GB" sz="2400" b="1" dirty="0"/>
              <a:t>24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11686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divide a non-unit fraction by a whole number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24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  Description automatically generated">
            <a:extLst>
              <a:ext uri="{FF2B5EF4-FFF2-40B4-BE49-F238E27FC236}">
                <a16:creationId xmlns:a16="http://schemas.microsoft.com/office/drawing/2014/main" id="{209D202D-0322-4890-AE84-815A4517672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3.9 Multiplying fractions and dividing fractions by a whole number</a:t>
            </a:r>
            <a:r>
              <a:rPr lang="en-GB" sz="2000" dirty="0"/>
              <a:t> 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2290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2:8-2:9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3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CBABFF-7459-4926-9108-097B05B191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879771"/>
            <a:ext cx="7907446" cy="2270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967E26-E3EC-41E2-A168-6B59756F69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134" y="1197337"/>
            <a:ext cx="4771735" cy="1625007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535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EA7F9C-306A-4BDE-9201-558A0ADA9F8F}"/>
              </a:ext>
            </a:extLst>
          </p:cNvPr>
          <p:cNvSpPr/>
          <p:nvPr/>
        </p:nvSpPr>
        <p:spPr>
          <a:xfrm>
            <a:off x="4501494" y="1871137"/>
            <a:ext cx="1652563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094B57-94D8-4589-91D7-B9D71600F026}"/>
              </a:ext>
            </a:extLst>
          </p:cNvPr>
          <p:cNvSpPr/>
          <p:nvPr/>
        </p:nvSpPr>
        <p:spPr>
          <a:xfrm>
            <a:off x="6154057" y="1940425"/>
            <a:ext cx="791360" cy="6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01F70C-CB5C-422C-81F7-C93E6FB74093}"/>
              </a:ext>
            </a:extLst>
          </p:cNvPr>
          <p:cNvSpPr/>
          <p:nvPr/>
        </p:nvSpPr>
        <p:spPr>
          <a:xfrm>
            <a:off x="6188978" y="1206367"/>
            <a:ext cx="791360" cy="6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6DB94F-8FCD-4610-BBD3-CB81DB3F864D}"/>
              </a:ext>
            </a:extLst>
          </p:cNvPr>
          <p:cNvSpPr/>
          <p:nvPr/>
        </p:nvSpPr>
        <p:spPr>
          <a:xfrm>
            <a:off x="6986232" y="1407886"/>
            <a:ext cx="791360" cy="1010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5CFE47-038D-47FC-A091-42CD025FDE30}"/>
              </a:ext>
            </a:extLst>
          </p:cNvPr>
          <p:cNvSpPr/>
          <p:nvPr/>
        </p:nvSpPr>
        <p:spPr>
          <a:xfrm>
            <a:off x="2196443" y="3999128"/>
            <a:ext cx="319314" cy="49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B86024-D36B-4FBD-8534-2656D520AEB5}"/>
              </a:ext>
            </a:extLst>
          </p:cNvPr>
          <p:cNvSpPr/>
          <p:nvPr/>
        </p:nvSpPr>
        <p:spPr>
          <a:xfrm>
            <a:off x="2585367" y="3999127"/>
            <a:ext cx="319314" cy="49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215D52-80D3-467F-A34C-A84AF433710B}"/>
              </a:ext>
            </a:extLst>
          </p:cNvPr>
          <p:cNvSpPr/>
          <p:nvPr/>
        </p:nvSpPr>
        <p:spPr>
          <a:xfrm>
            <a:off x="3001895" y="3999127"/>
            <a:ext cx="319314" cy="49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21AFD5-C879-4935-9BDF-D9872588C1B2}"/>
              </a:ext>
            </a:extLst>
          </p:cNvPr>
          <p:cNvSpPr/>
          <p:nvPr/>
        </p:nvSpPr>
        <p:spPr>
          <a:xfrm>
            <a:off x="3390819" y="3999126"/>
            <a:ext cx="319314" cy="49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2556778-0475-4BCF-9A5F-7D84AD5841BF}"/>
              </a:ext>
            </a:extLst>
          </p:cNvPr>
          <p:cNvSpPr/>
          <p:nvPr/>
        </p:nvSpPr>
        <p:spPr>
          <a:xfrm>
            <a:off x="3775949" y="3998622"/>
            <a:ext cx="319314" cy="49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A4E01D-C9F9-4F24-9C2A-A5C7B3ECA42E}"/>
              </a:ext>
            </a:extLst>
          </p:cNvPr>
          <p:cNvSpPr/>
          <p:nvPr/>
        </p:nvSpPr>
        <p:spPr>
          <a:xfrm>
            <a:off x="4164873" y="3998621"/>
            <a:ext cx="319314" cy="49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A02259-5E65-475C-A742-C84A9DE3677A}"/>
              </a:ext>
            </a:extLst>
          </p:cNvPr>
          <p:cNvSpPr/>
          <p:nvPr/>
        </p:nvSpPr>
        <p:spPr>
          <a:xfrm>
            <a:off x="4564988" y="3998621"/>
            <a:ext cx="319314" cy="49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190E3A-B665-4774-912F-E6FD6CD32BE0}"/>
              </a:ext>
            </a:extLst>
          </p:cNvPr>
          <p:cNvSpPr/>
          <p:nvPr/>
        </p:nvSpPr>
        <p:spPr>
          <a:xfrm>
            <a:off x="4953912" y="3998620"/>
            <a:ext cx="319314" cy="49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BD06D74-8251-4A91-8D8A-37DA902D5B99}"/>
              </a:ext>
            </a:extLst>
          </p:cNvPr>
          <p:cNvSpPr/>
          <p:nvPr/>
        </p:nvSpPr>
        <p:spPr>
          <a:xfrm>
            <a:off x="5370440" y="3998620"/>
            <a:ext cx="319314" cy="49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CF6C6C-694A-4EB1-9834-8E77A4DDA903}"/>
              </a:ext>
            </a:extLst>
          </p:cNvPr>
          <p:cNvSpPr/>
          <p:nvPr/>
        </p:nvSpPr>
        <p:spPr>
          <a:xfrm>
            <a:off x="5759364" y="3998619"/>
            <a:ext cx="319314" cy="49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B07858-4C9B-4139-9896-318A9DEDADA7}"/>
              </a:ext>
            </a:extLst>
          </p:cNvPr>
          <p:cNvSpPr/>
          <p:nvPr/>
        </p:nvSpPr>
        <p:spPr>
          <a:xfrm>
            <a:off x="6144494" y="3998115"/>
            <a:ext cx="319314" cy="49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CDF7701-DFF1-4CC8-BBD1-858846246BC4}"/>
              </a:ext>
            </a:extLst>
          </p:cNvPr>
          <p:cNvSpPr/>
          <p:nvPr/>
        </p:nvSpPr>
        <p:spPr>
          <a:xfrm>
            <a:off x="6533418" y="3998114"/>
            <a:ext cx="319314" cy="49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D519CB7-BBBE-4525-8F6C-6DA511A2895F}"/>
              </a:ext>
            </a:extLst>
          </p:cNvPr>
          <p:cNvSpPr/>
          <p:nvPr/>
        </p:nvSpPr>
        <p:spPr>
          <a:xfrm>
            <a:off x="6919348" y="4003074"/>
            <a:ext cx="319314" cy="49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5F00BC5-4571-442F-A484-D0C2FD6DA92A}"/>
              </a:ext>
            </a:extLst>
          </p:cNvPr>
          <p:cNvSpPr/>
          <p:nvPr/>
        </p:nvSpPr>
        <p:spPr>
          <a:xfrm>
            <a:off x="7308272" y="4003073"/>
            <a:ext cx="319314" cy="49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B098CF3-BF60-45F2-9887-D446747E1117}"/>
              </a:ext>
            </a:extLst>
          </p:cNvPr>
          <p:cNvSpPr/>
          <p:nvPr/>
        </p:nvSpPr>
        <p:spPr>
          <a:xfrm>
            <a:off x="7724800" y="4003073"/>
            <a:ext cx="319314" cy="49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2F1A22F-67A3-474B-A2C1-8B17EEB3CCE5}"/>
              </a:ext>
            </a:extLst>
          </p:cNvPr>
          <p:cNvSpPr/>
          <p:nvPr/>
        </p:nvSpPr>
        <p:spPr>
          <a:xfrm>
            <a:off x="8113724" y="4003072"/>
            <a:ext cx="319314" cy="49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CB941E0-4D30-4D0F-BE4F-5A5323A5D655}"/>
              </a:ext>
            </a:extLst>
          </p:cNvPr>
          <p:cNvSpPr/>
          <p:nvPr/>
        </p:nvSpPr>
        <p:spPr>
          <a:xfrm>
            <a:off x="8498854" y="4002568"/>
            <a:ext cx="319314" cy="49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88F7B4C-0322-42BB-8138-F3B88BADB54D}"/>
              </a:ext>
            </a:extLst>
          </p:cNvPr>
          <p:cNvSpPr/>
          <p:nvPr/>
        </p:nvSpPr>
        <p:spPr>
          <a:xfrm>
            <a:off x="8887778" y="4002567"/>
            <a:ext cx="319314" cy="49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7CCCD60-D37C-44DF-B7CF-82E1108DBFA2}"/>
              </a:ext>
            </a:extLst>
          </p:cNvPr>
          <p:cNvSpPr/>
          <p:nvPr/>
        </p:nvSpPr>
        <p:spPr>
          <a:xfrm>
            <a:off x="9283476" y="3998114"/>
            <a:ext cx="319314" cy="49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541CD7E-84C5-47BA-9277-EA5F4361BC4D}"/>
              </a:ext>
            </a:extLst>
          </p:cNvPr>
          <p:cNvSpPr/>
          <p:nvPr/>
        </p:nvSpPr>
        <p:spPr>
          <a:xfrm>
            <a:off x="9672400" y="3998113"/>
            <a:ext cx="319314" cy="49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7D19DA-4B4F-44C0-86B3-0328B8FD6B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8" y="3985418"/>
            <a:ext cx="422329" cy="8110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CA5646E-13B0-48CF-8361-DB205726AC1E}"/>
              </a:ext>
            </a:extLst>
          </p:cNvPr>
          <p:cNvSpPr/>
          <p:nvPr/>
        </p:nvSpPr>
        <p:spPr>
          <a:xfrm>
            <a:off x="2177282" y="3999705"/>
            <a:ext cx="364937" cy="496673"/>
          </a:xfrm>
          <a:prstGeom prst="rect">
            <a:avLst/>
          </a:prstGeom>
          <a:solidFill>
            <a:srgbClr val="FFF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36362DF-49A8-4AF0-94FD-08FF0826D017}"/>
              </a:ext>
            </a:extLst>
          </p:cNvPr>
          <p:cNvSpPr/>
          <p:nvPr/>
        </p:nvSpPr>
        <p:spPr>
          <a:xfrm>
            <a:off x="2172517" y="3987329"/>
            <a:ext cx="378000" cy="521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CDC5584D-6F57-4284-8E70-BD958C5BCA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862" y="3990975"/>
            <a:ext cx="422329" cy="805455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1C02D90D-94D9-4E61-9B88-BF3F63D559BF}"/>
              </a:ext>
            </a:extLst>
          </p:cNvPr>
          <p:cNvSpPr/>
          <p:nvPr/>
        </p:nvSpPr>
        <p:spPr>
          <a:xfrm>
            <a:off x="4149098" y="3990307"/>
            <a:ext cx="364937" cy="516385"/>
          </a:xfrm>
          <a:prstGeom prst="rect">
            <a:avLst/>
          </a:prstGeom>
          <a:solidFill>
            <a:srgbClr val="FFF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7BB9D7F-84EA-4817-B3B6-0D5DF5EACCCE}"/>
              </a:ext>
            </a:extLst>
          </p:cNvPr>
          <p:cNvSpPr/>
          <p:nvPr/>
        </p:nvSpPr>
        <p:spPr>
          <a:xfrm>
            <a:off x="4143060" y="3987329"/>
            <a:ext cx="378000" cy="521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08A7A666-0469-45A6-AA9A-504F6044BB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3465" y="3984680"/>
            <a:ext cx="422329" cy="811012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92CDC27-A5FD-4658-8145-C97C5C8B3835}"/>
              </a:ext>
            </a:extLst>
          </p:cNvPr>
          <p:cNvSpPr/>
          <p:nvPr/>
        </p:nvSpPr>
        <p:spPr>
          <a:xfrm>
            <a:off x="6114990" y="3988625"/>
            <a:ext cx="370449" cy="518066"/>
          </a:xfrm>
          <a:prstGeom prst="rect">
            <a:avLst/>
          </a:prstGeom>
          <a:solidFill>
            <a:srgbClr val="FFF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FDD3E2A-645B-4372-A9E0-9100BC726571}"/>
              </a:ext>
            </a:extLst>
          </p:cNvPr>
          <p:cNvSpPr/>
          <p:nvPr/>
        </p:nvSpPr>
        <p:spPr>
          <a:xfrm>
            <a:off x="6112638" y="3987328"/>
            <a:ext cx="379066" cy="521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12C15A-9C8A-4AC0-939B-224604DBBBB2}"/>
              </a:ext>
            </a:extLst>
          </p:cNvPr>
          <p:cNvSpPr/>
          <p:nvPr/>
        </p:nvSpPr>
        <p:spPr>
          <a:xfrm>
            <a:off x="1965296" y="3985419"/>
            <a:ext cx="8372753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2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 animBg="1"/>
      <p:bldP spid="21" grpId="0" animBg="1"/>
      <p:bldP spid="24" grpId="0" animBg="1"/>
      <p:bldP spid="26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9" grpId="0" animBg="1"/>
      <p:bldP spid="60" grpId="0" animBg="1"/>
      <p:bldP spid="13" grpId="0" animBg="1"/>
      <p:bldP spid="67" grpId="0" animBg="1"/>
      <p:bldP spid="75" grpId="0" animBg="1"/>
      <p:bldP spid="76" grpId="0" animBg="1"/>
      <p:bldP spid="77" grpId="0" animBg="1"/>
      <p:bldP spid="78" grpId="0" animBg="1"/>
      <p:bldP spid="11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25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84771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when and how to divide efficiently a fraction by a whole number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3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25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  Description automatically generated">
            <a:extLst>
              <a:ext uri="{FF2B5EF4-FFF2-40B4-BE49-F238E27FC236}">
                <a16:creationId xmlns:a16="http://schemas.microsoft.com/office/drawing/2014/main" id="{209D202D-0322-4890-AE84-815A4517672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3.9 Multiplying fractions and dividing fractions by a whole number</a:t>
            </a:r>
            <a:r>
              <a:rPr lang="en-GB" sz="2000" dirty="0"/>
              <a:t> 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607397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2709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16D65-FC6E-4751-AC7A-24F1670A2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861982"/>
            <a:ext cx="7907446" cy="11340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95BFBF2-0895-477C-BC04-13EC9F5568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682240"/>
            <a:ext cx="7907446" cy="143256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568DC2F-D183-4ACB-8D1F-795100CAAF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347"/>
          <a:stretch/>
        </p:blipFill>
        <p:spPr>
          <a:xfrm>
            <a:off x="2142277" y="2681096"/>
            <a:ext cx="7907446" cy="14337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67350" y="4703763"/>
            <a:ext cx="12573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3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0103C1-5549-42BE-A9E5-994EBA79F4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861982"/>
            <a:ext cx="7907446" cy="11340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7E127F-F362-4322-B8A4-4312FD01DF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727960"/>
            <a:ext cx="7907446" cy="1402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7717E1-9379-4A7D-99FC-35EE37719B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726816"/>
            <a:ext cx="7907446" cy="140322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59457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3:2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9905" y="1092200"/>
            <a:ext cx="812800" cy="558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7233" y="1092200"/>
            <a:ext cx="5842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3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FADD63-4A78-423C-906A-460A2BB54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856979"/>
            <a:ext cx="7907446" cy="1134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5A64FF-1F61-42E1-9DEC-82843CBB1A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717800"/>
            <a:ext cx="7907446" cy="1447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6F11A8-94B5-4CF6-9E18-2471FA5A90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117"/>
          <a:stretch/>
        </p:blipFill>
        <p:spPr>
          <a:xfrm>
            <a:off x="2142277" y="2565401"/>
            <a:ext cx="7907446" cy="1600199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6083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3:2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42391" y="1092200"/>
            <a:ext cx="711200" cy="558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4122" y="1092200"/>
            <a:ext cx="4953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8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1F909-5CBA-4987-9A24-AC400BF552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859058"/>
            <a:ext cx="7907446" cy="11340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29B18D-449B-4F4A-9BB3-3DEE52F120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685144"/>
            <a:ext cx="7907446" cy="13079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620F98-ADB7-4D9B-820F-E6ED87333F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83"/>
          <a:stretch/>
        </p:blipFill>
        <p:spPr>
          <a:xfrm>
            <a:off x="2142277" y="2685143"/>
            <a:ext cx="7907446" cy="14224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5481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3:2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6041" y="1092200"/>
            <a:ext cx="723900" cy="558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36822" y="1092200"/>
            <a:ext cx="4699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985A3F-7FB1-4BD9-AF94-D72C884C5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862455"/>
            <a:ext cx="7907446" cy="1134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F0F404-A46C-47A4-A694-72059E0CA1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782890"/>
            <a:ext cx="7907446" cy="1227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E9E3B3-4A42-4759-87B2-B7BA139FB0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109"/>
          <a:stretch/>
        </p:blipFill>
        <p:spPr>
          <a:xfrm>
            <a:off x="2142277" y="2785270"/>
            <a:ext cx="7907446" cy="1542368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8733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3:3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0628" y="1092200"/>
            <a:ext cx="800100" cy="558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38410" y="1092200"/>
            <a:ext cx="5842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1999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55304" y="0"/>
            <a:ext cx="927652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C39A3-82E8-4816-BE51-71B2AB71C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39123"/>
            <a:ext cx="7907446" cy="29797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7CB98F-1BD7-46F4-BD37-2C871B8C683E}"/>
              </a:ext>
            </a:extLst>
          </p:cNvPr>
          <p:cNvSpPr/>
          <p:nvPr/>
        </p:nvSpPr>
        <p:spPr>
          <a:xfrm>
            <a:off x="2667000" y="1081364"/>
            <a:ext cx="6858000" cy="46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HCF =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2280C8-6A7F-4552-9C24-75A88483A463}"/>
              </a:ext>
            </a:extLst>
          </p:cNvPr>
          <p:cNvSpPr/>
          <p:nvPr/>
        </p:nvSpPr>
        <p:spPr>
          <a:xfrm>
            <a:off x="5013960" y="1927928"/>
            <a:ext cx="199644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940F3B-D5CA-4FAC-81F9-8BDB39F42BAE}"/>
              </a:ext>
            </a:extLst>
          </p:cNvPr>
          <p:cNvSpPr/>
          <p:nvPr/>
        </p:nvSpPr>
        <p:spPr>
          <a:xfrm>
            <a:off x="5166360" y="3816372"/>
            <a:ext cx="199644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6BA48F-22DD-4704-9166-46E41839C9C3}"/>
              </a:ext>
            </a:extLst>
          </p:cNvPr>
          <p:cNvSpPr/>
          <p:nvPr/>
        </p:nvSpPr>
        <p:spPr>
          <a:xfrm>
            <a:off x="6012180" y="2909087"/>
            <a:ext cx="115062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58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6217A3-8677-4ABF-824D-4837D21F4B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867478"/>
            <a:ext cx="7907446" cy="12368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2C1C56-8CA6-45EE-B5D1-7EF1CAA7E1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743200"/>
            <a:ext cx="7907446" cy="1361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E9D27B-4AAD-45A8-B509-5BAA9BD5F8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607"/>
          <a:stretch/>
        </p:blipFill>
        <p:spPr>
          <a:xfrm>
            <a:off x="2142277" y="2726534"/>
            <a:ext cx="7907446" cy="1523999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8733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3:3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48288" y="1092200"/>
            <a:ext cx="698500" cy="558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89663" y="1092200"/>
            <a:ext cx="4826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3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DF8090-7676-46A8-9EF1-B059D2A0C1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868366"/>
            <a:ext cx="7907446" cy="12368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7043F0-A785-4E32-AE3C-BE29329794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730500"/>
            <a:ext cx="7907446" cy="13747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E3A607-C99C-431D-A66E-922E258CF6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730500"/>
            <a:ext cx="7907446" cy="137475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1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8733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0003" y="1092200"/>
            <a:ext cx="774700" cy="558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3810" y="1092200"/>
            <a:ext cx="5461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DF8090-7676-46A8-9EF1-B059D2A0C1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868367"/>
            <a:ext cx="7907446" cy="1236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B532BB-3945-423C-9987-A71D4D9CE0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736312"/>
            <a:ext cx="7907446" cy="13496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3F7D87-543D-4C78-BB6F-4E20374DB8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708585"/>
            <a:ext cx="7907446" cy="149321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758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77303" y="1092200"/>
            <a:ext cx="800100" cy="558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5213" y="1092200"/>
            <a:ext cx="5842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720B3E8-ABBB-4EB6-89C3-46045C1346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859508"/>
            <a:ext cx="7907446" cy="12368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2F798A-1098-4EA1-A5C3-EFFA3C8947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730500"/>
            <a:ext cx="7907446" cy="13658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4B73DA-C068-4E1E-97AB-98262FB202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724595"/>
            <a:ext cx="7907446" cy="1367037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0059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77303" y="1092200"/>
            <a:ext cx="800100" cy="558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4760" y="1092200"/>
            <a:ext cx="5842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D77819-390E-4E6C-BDC5-DA9D3DC09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858905"/>
            <a:ext cx="7907446" cy="1340408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3432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0728" y="1092200"/>
            <a:ext cx="800100" cy="558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5150" y="1092200"/>
            <a:ext cx="1117600" cy="558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9270" y="1092200"/>
            <a:ext cx="5969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3.9 Multiplying and dividing fractions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7408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23EB27-CF68-4D75-B766-1F0E46F37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35" y="951688"/>
            <a:ext cx="6858330" cy="49546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69172A-E70E-4AC9-AD52-29A844D8FDD6}"/>
              </a:ext>
            </a:extLst>
          </p:cNvPr>
          <p:cNvSpPr/>
          <p:nvPr/>
        </p:nvSpPr>
        <p:spPr>
          <a:xfrm>
            <a:off x="4122057" y="1785258"/>
            <a:ext cx="1190172" cy="36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385F1F-D7E8-49AC-91E1-FC103D287FDE}"/>
              </a:ext>
            </a:extLst>
          </p:cNvPr>
          <p:cNvSpPr/>
          <p:nvPr/>
        </p:nvSpPr>
        <p:spPr>
          <a:xfrm>
            <a:off x="4122057" y="2440774"/>
            <a:ext cx="1190172" cy="36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A13B1B-139F-403F-80AA-BC4431DDC0A4}"/>
              </a:ext>
            </a:extLst>
          </p:cNvPr>
          <p:cNvSpPr/>
          <p:nvPr/>
        </p:nvSpPr>
        <p:spPr>
          <a:xfrm>
            <a:off x="4245429" y="2963429"/>
            <a:ext cx="1190172" cy="36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723C0C-0D66-4CAD-9A25-F7686A0C0751}"/>
              </a:ext>
            </a:extLst>
          </p:cNvPr>
          <p:cNvSpPr/>
          <p:nvPr/>
        </p:nvSpPr>
        <p:spPr>
          <a:xfrm>
            <a:off x="4245429" y="3618945"/>
            <a:ext cx="1190172" cy="36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BCB6DF-E974-4E7D-A111-1F8F0123BAED}"/>
              </a:ext>
            </a:extLst>
          </p:cNvPr>
          <p:cNvSpPr/>
          <p:nvPr/>
        </p:nvSpPr>
        <p:spPr>
          <a:xfrm>
            <a:off x="4245429" y="4208285"/>
            <a:ext cx="1190172" cy="36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36B0E3-19BC-45CD-88C0-0AA61D8C60C4}"/>
              </a:ext>
            </a:extLst>
          </p:cNvPr>
          <p:cNvSpPr/>
          <p:nvPr/>
        </p:nvSpPr>
        <p:spPr>
          <a:xfrm>
            <a:off x="4245429" y="4863801"/>
            <a:ext cx="1190172" cy="36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3C8FDC-D2F1-412F-A805-EAC1C4D48556}"/>
              </a:ext>
            </a:extLst>
          </p:cNvPr>
          <p:cNvSpPr/>
          <p:nvPr/>
        </p:nvSpPr>
        <p:spPr>
          <a:xfrm>
            <a:off x="4245429" y="5464815"/>
            <a:ext cx="1190172" cy="36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300A23-3C3E-4856-9118-869B50E18BF0}"/>
              </a:ext>
            </a:extLst>
          </p:cNvPr>
          <p:cNvSpPr/>
          <p:nvPr/>
        </p:nvSpPr>
        <p:spPr>
          <a:xfrm>
            <a:off x="6081487" y="1778000"/>
            <a:ext cx="685965" cy="36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4CD0FE-A9B9-43EA-A50F-A536254394DF}"/>
              </a:ext>
            </a:extLst>
          </p:cNvPr>
          <p:cNvSpPr/>
          <p:nvPr/>
        </p:nvSpPr>
        <p:spPr>
          <a:xfrm>
            <a:off x="7908720" y="1705426"/>
            <a:ext cx="685965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78FB81-790A-464F-B155-A53A1518DF25}"/>
              </a:ext>
            </a:extLst>
          </p:cNvPr>
          <p:cNvSpPr/>
          <p:nvPr/>
        </p:nvSpPr>
        <p:spPr>
          <a:xfrm>
            <a:off x="6133071" y="2315639"/>
            <a:ext cx="685965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D51E52-55B0-4375-A771-2FC79BD5D6E6}"/>
              </a:ext>
            </a:extLst>
          </p:cNvPr>
          <p:cNvSpPr/>
          <p:nvPr/>
        </p:nvSpPr>
        <p:spPr>
          <a:xfrm>
            <a:off x="7960304" y="2308381"/>
            <a:ext cx="685965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7E1736-B4B4-497D-B0E3-9740B2A881F8}"/>
              </a:ext>
            </a:extLst>
          </p:cNvPr>
          <p:cNvSpPr/>
          <p:nvPr/>
        </p:nvSpPr>
        <p:spPr>
          <a:xfrm>
            <a:off x="6133071" y="2911337"/>
            <a:ext cx="685965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D05DF9-4C7B-48A4-9A4C-1B544AAAB26B}"/>
              </a:ext>
            </a:extLst>
          </p:cNvPr>
          <p:cNvSpPr/>
          <p:nvPr/>
        </p:nvSpPr>
        <p:spPr>
          <a:xfrm>
            <a:off x="7960304" y="2904079"/>
            <a:ext cx="685965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8F29C0-F104-45CE-B991-13CA339FBFF2}"/>
              </a:ext>
            </a:extLst>
          </p:cNvPr>
          <p:cNvSpPr/>
          <p:nvPr/>
        </p:nvSpPr>
        <p:spPr>
          <a:xfrm>
            <a:off x="6096001" y="3533007"/>
            <a:ext cx="685965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DA9A6B-E6EA-4676-B1E7-6D9B7440AF17}"/>
              </a:ext>
            </a:extLst>
          </p:cNvPr>
          <p:cNvSpPr/>
          <p:nvPr/>
        </p:nvSpPr>
        <p:spPr>
          <a:xfrm>
            <a:off x="7923234" y="3525749"/>
            <a:ext cx="685965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0D43F1-B9F5-4032-8632-4C6C598558BB}"/>
              </a:ext>
            </a:extLst>
          </p:cNvPr>
          <p:cNvSpPr/>
          <p:nvPr/>
        </p:nvSpPr>
        <p:spPr>
          <a:xfrm>
            <a:off x="6096001" y="4164990"/>
            <a:ext cx="685965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CE1BE2F-2924-4F3E-B620-A7A3F3366F1A}"/>
              </a:ext>
            </a:extLst>
          </p:cNvPr>
          <p:cNvSpPr/>
          <p:nvPr/>
        </p:nvSpPr>
        <p:spPr>
          <a:xfrm>
            <a:off x="7923234" y="4157732"/>
            <a:ext cx="685965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8275FD0-EBD8-4B98-8A13-03762C6CC511}"/>
              </a:ext>
            </a:extLst>
          </p:cNvPr>
          <p:cNvSpPr/>
          <p:nvPr/>
        </p:nvSpPr>
        <p:spPr>
          <a:xfrm>
            <a:off x="6096001" y="4743118"/>
            <a:ext cx="685965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68CD8A-AAFE-478F-8A36-8963A5826E9B}"/>
              </a:ext>
            </a:extLst>
          </p:cNvPr>
          <p:cNvSpPr/>
          <p:nvPr/>
        </p:nvSpPr>
        <p:spPr>
          <a:xfrm>
            <a:off x="7923234" y="4735860"/>
            <a:ext cx="685965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24A0990-E271-421E-852A-2B04A38217D3}"/>
              </a:ext>
            </a:extLst>
          </p:cNvPr>
          <p:cNvSpPr/>
          <p:nvPr/>
        </p:nvSpPr>
        <p:spPr>
          <a:xfrm>
            <a:off x="6133071" y="5375102"/>
            <a:ext cx="685965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37946E1-68D8-4142-B4AF-5E583E33039D}"/>
              </a:ext>
            </a:extLst>
          </p:cNvPr>
          <p:cNvSpPr/>
          <p:nvPr/>
        </p:nvSpPr>
        <p:spPr>
          <a:xfrm>
            <a:off x="7960304" y="5367844"/>
            <a:ext cx="685965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A7EE117-0958-4ACD-A639-C32E32AA9DF3}"/>
              </a:ext>
            </a:extLst>
          </p:cNvPr>
          <p:cNvSpPr/>
          <p:nvPr/>
        </p:nvSpPr>
        <p:spPr>
          <a:xfrm>
            <a:off x="5834971" y="951688"/>
            <a:ext cx="4194628" cy="5332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0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21" grpId="0" animBg="1"/>
      <p:bldP spid="23" grpId="0" animBg="1"/>
      <p:bldP spid="25" grpId="0" animBg="1"/>
      <p:bldP spid="27" grpId="0" animBg="1"/>
      <p:bldP spid="28" grpId="0" animBg="1"/>
      <p:bldP spid="31" grpId="0" animBg="1"/>
      <p:bldP spid="32" grpId="0" animBg="1"/>
      <p:bldP spid="35" grpId="0" animBg="1"/>
      <p:bldP spid="36" grpId="0" animBg="1"/>
      <p:bldP spid="39" grpId="0" animBg="1"/>
      <p:bldP spid="40" grpId="0" animBg="1"/>
      <p:bldP spid="43" grpId="0" animBg="1"/>
      <p:bldP spid="44" grpId="0" animBg="1"/>
      <p:bldP spid="47" grpId="0" animBg="1"/>
      <p:bldP spid="48" grpId="0" animBg="1"/>
      <p:bldP spid="51" grpId="0" animBg="1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26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52702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what percent means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26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3EAC8DE9-112B-46CC-93D8-EDE7FFAFDD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3.10 Linking fractions, decimals and percentages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98899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1384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1DD3BA-BA19-4F46-9D73-D665027636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1041" y="1051800"/>
            <a:ext cx="5949918" cy="55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5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758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F6B10-A8A9-4DFA-838E-99D1391DE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0332" y="899400"/>
            <a:ext cx="8071336" cy="55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6F-1 Page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312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6F-2 Page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316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6F-3 Page 319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 learning</a:t>
            </a:r>
            <a:r>
              <a:rPr lang="en-GB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the following ready-to-progress criteria, contained in the same DfE guidance document as above, were secured in Year 5,  children will be ready to start on this unit.</a:t>
            </a:r>
            <a:endParaRPr lang="en-GB" sz="1600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8"/>
              </a:rPr>
              <a:t>5F-2 Page 258</a:t>
            </a:r>
            <a:endParaRPr lang="en-GB" sz="1600" dirty="0">
              <a:solidFill>
                <a:srgbClr val="595959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tabLst>
                <a:tab pos="228600" algn="l"/>
                <a:tab pos="457200" algn="l"/>
              </a:tabLst>
            </a:pP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tabLst>
                <a:tab pos="228600" algn="l"/>
                <a:tab pos="457200" algn="l"/>
              </a:tabLst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7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8733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C91D78-0060-4BCF-B395-C2FB761400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775560"/>
            <a:ext cx="7907446" cy="1306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355B1E-570B-418B-A30F-49532298A1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371850"/>
            <a:ext cx="7907446" cy="7105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17EC8E-B9B5-4D1D-84D2-8D34ECE5F7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371850"/>
            <a:ext cx="7907446" cy="11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6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8561D7-A9CA-44B3-A35D-819EF4F52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61" y="999086"/>
            <a:ext cx="6825078" cy="550329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758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4:1</a:t>
            </a:r>
          </a:p>
        </p:txBody>
      </p:sp>
    </p:spTree>
    <p:extLst>
      <p:ext uri="{BB962C8B-B14F-4D97-AF65-F5344CB8AC3E}">
        <p14:creationId xmlns:p14="http://schemas.microsoft.com/office/powerpoint/2010/main" val="31686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2709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63A657-AE33-48D3-BBD4-1AC4BB512D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9148" y="746414"/>
            <a:ext cx="2775748" cy="51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9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758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2010E-9260-4B59-9315-94CCB387A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98" y="1254454"/>
            <a:ext cx="7897804" cy="43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1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2107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519C9-2C8B-4719-BD3D-C9813878E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98" y="2151273"/>
            <a:ext cx="7897804" cy="25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8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4034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119F3-C05B-4E75-AAEC-4A358FE3A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98" y="2792549"/>
            <a:ext cx="7897804" cy="12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1999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2709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27A5A-E499-4662-8013-43A857043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47" y="853536"/>
            <a:ext cx="5413509" cy="538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5481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913374-FFEF-4AE1-9961-A2BCC6B3E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49" y="831031"/>
            <a:ext cx="8461102" cy="56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27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23730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represent a percentage in different ways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27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3EAC8DE9-112B-46CC-93D8-EDE7FFAFDD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3.10 Linking fractions, decimals and percentages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93291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5:1-5:3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2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1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8733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F421E-7D45-44B3-9874-DAEB72390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15" y="1229019"/>
            <a:ext cx="7252373" cy="28730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1A335B-080E-47FB-BB2D-C318E90B2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15" y="4803132"/>
            <a:ext cx="7252373" cy="80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8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540E2D-B31C-45A6-8DED-0FC0559A5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3556100"/>
            <a:ext cx="7907446" cy="291225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5481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49A785-15FE-4DC6-9752-686E6F1A8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837772"/>
            <a:ext cx="7907446" cy="293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6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7408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B0B7D-EE81-47C5-B2CE-5E0468094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042600"/>
            <a:ext cx="6135088" cy="52447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EFF3B9-73F4-42C3-8BEB-8127C46A5C5B}"/>
              </a:ext>
            </a:extLst>
          </p:cNvPr>
          <p:cNvSpPr/>
          <p:nvPr/>
        </p:nvSpPr>
        <p:spPr>
          <a:xfrm>
            <a:off x="2409331" y="2769626"/>
            <a:ext cx="7153769" cy="112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DAAA18-9DE0-4C52-84E2-D2820A266555}"/>
              </a:ext>
            </a:extLst>
          </p:cNvPr>
          <p:cNvSpPr/>
          <p:nvPr/>
        </p:nvSpPr>
        <p:spPr>
          <a:xfrm>
            <a:off x="2519116" y="3898901"/>
            <a:ext cx="7153769" cy="112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806670-556A-486B-A631-873935BCBC71}"/>
              </a:ext>
            </a:extLst>
          </p:cNvPr>
          <p:cNvSpPr/>
          <p:nvPr/>
        </p:nvSpPr>
        <p:spPr>
          <a:xfrm>
            <a:off x="2519116" y="5028176"/>
            <a:ext cx="7153769" cy="112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8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9457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42828-9770-4357-9CB7-752CF7DB7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048130"/>
            <a:ext cx="6135088" cy="5110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0FB48A-F493-4447-9694-B0035AA005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2800" y="1905000"/>
            <a:ext cx="927100" cy="647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6C5C8C-3FFC-4A0E-B88E-7BBDBD657E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220" y="1905000"/>
            <a:ext cx="327660" cy="3124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528BBF-A4CA-4DD4-8165-9ABF2243CF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6240" y="1701641"/>
            <a:ext cx="449580" cy="6004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4A2DC8-0682-452A-A563-E6CAD1B5E1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2800" y="3060700"/>
            <a:ext cx="927100" cy="463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BFFF75-1D1C-4753-BEA4-1DE8DFD6FF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740" y="2847181"/>
            <a:ext cx="232410" cy="977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003243-4721-4AF7-A6C3-48637C8B90B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7640" y="2804159"/>
            <a:ext cx="388620" cy="6248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DB1E57-C2A7-4059-8047-59591CF93B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2800" y="4229100"/>
            <a:ext cx="927100" cy="5429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F973651-6FBE-4C48-940A-29676F8C483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219" y="4229100"/>
            <a:ext cx="327661" cy="228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F8A5F8-BB1D-44A2-8D2D-F3B5EB90ED8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740" y="3934301"/>
            <a:ext cx="591978" cy="10567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58D56F-01C0-47C6-9CA5-A071DB6E6C0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218" y="5262880"/>
            <a:ext cx="327661" cy="3124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410ECFD-50E9-4FD8-99BD-389E0F8BD9E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7940" y="5102701"/>
            <a:ext cx="156210" cy="100838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6FBAA18-586B-4803-AA35-4DCE3AF3FDD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7951" y="5104573"/>
            <a:ext cx="288289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6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28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36572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convert percentages to decimals and fractions (with a denominator of 100)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9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28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3EAC8DE9-112B-46CC-93D8-EDE7FFAFDD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3.10 Linking fractions, decimals and percentages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26020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5:4-5:6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26-29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758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DF868-B6F4-48CD-9BFC-6C605A139C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5449" y="2233005"/>
            <a:ext cx="8461102" cy="12743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7C8B8E-56F3-4E50-8D43-01494B7251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7050" y="3449320"/>
            <a:ext cx="7259501" cy="4305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850F1B-DC0C-4BEA-9B92-87B13CC1FF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430"/>
          <a:stretch/>
        </p:blipFill>
        <p:spPr>
          <a:xfrm>
            <a:off x="1865448" y="3900947"/>
            <a:ext cx="8461102" cy="88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2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C70A43-DF44-43A8-BD26-24BD88E17B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2541" y="2217391"/>
            <a:ext cx="8466921" cy="2422649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59457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88BBD6-0C07-48DF-8CF2-5792476B45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9715" y="1642430"/>
            <a:ext cx="449943" cy="446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A35531-86E2-4ED4-95BB-E87D584DAB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3"/>
          <a:stretch/>
        </p:blipFill>
        <p:spPr>
          <a:xfrm>
            <a:off x="9486900" y="1642430"/>
            <a:ext cx="842560" cy="30143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607830-6CA5-4F27-9059-F919247BBCF7}"/>
              </a:ext>
            </a:extLst>
          </p:cNvPr>
          <p:cNvCxnSpPr/>
          <p:nvPr/>
        </p:nvCxnSpPr>
        <p:spPr>
          <a:xfrm>
            <a:off x="5005388" y="2153891"/>
            <a:ext cx="0" cy="242264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4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AD4BF8B-0FE0-41B8-B2B2-496AC79AC3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6900" y="1625277"/>
            <a:ext cx="842560" cy="30147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5CEE7F-F753-4080-B92F-76103C3E38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2541" y="2217391"/>
            <a:ext cx="8466921" cy="2422649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3999" y="0"/>
            <a:ext cx="964758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88BBD6-0C07-48DF-8CF2-5792476B45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5465" y="1642430"/>
            <a:ext cx="449943" cy="44672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607830-6CA5-4F27-9059-F919247BBCF7}"/>
              </a:ext>
            </a:extLst>
          </p:cNvPr>
          <p:cNvCxnSpPr/>
          <p:nvPr/>
        </p:nvCxnSpPr>
        <p:spPr>
          <a:xfrm>
            <a:off x="5291138" y="2153891"/>
            <a:ext cx="0" cy="242264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47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1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758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15573-F93A-492D-8CA7-A9160C011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019105"/>
            <a:ext cx="6135088" cy="51100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4764" y="2041074"/>
            <a:ext cx="571500" cy="279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70888" y="3159125"/>
            <a:ext cx="558800" cy="2794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71114" y="4277330"/>
            <a:ext cx="520700" cy="2794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64764" y="5424486"/>
            <a:ext cx="571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29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90959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convert a percentage to a fraction (without denominator of 100)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29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3EAC8DE9-112B-46CC-93D8-EDE7FFAFDD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3.10 Linking fractions, decimals and percentages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92774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5:7-5:9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29-31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BBBDC1-92C8-4D86-8611-74266315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6F-1 Simplify fractions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288BA4-9371-442C-9234-F867C3DA6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9" y="1550577"/>
            <a:ext cx="5501992" cy="1670727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7346" y="4432300"/>
            <a:ext cx="254000" cy="7239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1421" y="4432300"/>
            <a:ext cx="241300" cy="7366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13733" y="4425950"/>
            <a:ext cx="368300" cy="7239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67808" y="4432300"/>
            <a:ext cx="381000" cy="7366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72797" y="4736652"/>
            <a:ext cx="215900" cy="1778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21792" y="4744590"/>
            <a:ext cx="209550" cy="161925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1572" y="4729349"/>
            <a:ext cx="215900" cy="177800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DCACD426-4F3D-4BE8-ADA8-136F92FA0361}"/>
              </a:ext>
            </a:extLst>
          </p:cNvPr>
          <p:cNvSpPr/>
          <p:nvPr/>
        </p:nvSpPr>
        <p:spPr>
          <a:xfrm>
            <a:off x="1687952" y="4418013"/>
            <a:ext cx="806451" cy="8064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9">
                <a:extLst>
                  <a:ext uri="{FF2B5EF4-FFF2-40B4-BE49-F238E27FC236}">
                    <a16:creationId xmlns:a16="http://schemas.microsoft.com/office/drawing/2014/main" id="{6453421E-92FB-460C-995A-8B504AD7F907}"/>
                  </a:ext>
                </a:extLst>
              </p:cNvPr>
              <p:cNvSpPr txBox="1"/>
              <p:nvPr/>
            </p:nvSpPr>
            <p:spPr>
              <a:xfrm>
                <a:off x="6266972" y="3861054"/>
                <a:ext cx="5486401" cy="1142492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is in its simplest form. I know this because the only common factor of the numerator and the denominator is 1.</a:t>
                </a:r>
              </a:p>
            </p:txBody>
          </p:sp>
        </mc:Choice>
        <mc:Fallback xmlns="">
          <p:sp>
            <p:nvSpPr>
              <p:cNvPr id="4" name="TextBox 19">
                <a:extLst>
                  <a:ext uri="{FF2B5EF4-FFF2-40B4-BE49-F238E27FC236}">
                    <a16:creationId xmlns:a16="http://schemas.microsoft.com/office/drawing/2014/main" id="{6453421E-92FB-460C-995A-8B504AD7F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972" y="3861054"/>
                <a:ext cx="5486401" cy="1142492"/>
              </a:xfrm>
              <a:prstGeom prst="rect">
                <a:avLst/>
              </a:prstGeom>
              <a:blipFill>
                <a:blip r:embed="rId18"/>
                <a:stretch>
                  <a:fillRect r="-222" b="-8511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AC4ED-EC14-4698-B63A-3F609CAA5190}"/>
              </a:ext>
            </a:extLst>
          </p:cNvPr>
          <p:cNvSpPr txBox="1">
            <a:spLocks/>
          </p:cNvSpPr>
          <p:nvPr/>
        </p:nvSpPr>
        <p:spPr>
          <a:xfrm>
            <a:off x="6266972" y="1550577"/>
            <a:ext cx="5331020" cy="1992723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can we say about the fractions shown?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fraction is in its simplest form? How do you know?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CAE3B0A4-487B-455A-B1F4-8207DDA2F361}"/>
              </a:ext>
            </a:extLst>
          </p:cNvPr>
          <p:cNvSpPr txBox="1"/>
          <p:nvPr/>
        </p:nvSpPr>
        <p:spPr>
          <a:xfrm>
            <a:off x="6472650" y="2546938"/>
            <a:ext cx="4919664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fractions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268046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" grpId="0" animBg="1"/>
      <p:bldP spid="2" grpId="0" animBg="1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213" y="3060700"/>
            <a:ext cx="2197100" cy="736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3650" y="3060700"/>
            <a:ext cx="2044700" cy="7366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2107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8B5B0-B493-46B9-B031-8E1CBAB7029A}"/>
              </a:ext>
            </a:extLst>
          </p:cNvPr>
          <p:cNvSpPr/>
          <p:nvPr/>
        </p:nvSpPr>
        <p:spPr>
          <a:xfrm>
            <a:off x="6889750" y="3105150"/>
            <a:ext cx="190500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C6075E-5455-414C-B8F8-F5E066A44CF3}"/>
              </a:ext>
            </a:extLst>
          </p:cNvPr>
          <p:cNvSpPr/>
          <p:nvPr/>
        </p:nvSpPr>
        <p:spPr>
          <a:xfrm>
            <a:off x="6036454" y="3105150"/>
            <a:ext cx="393101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9F607E-DD1D-49FB-B55F-D1B12BA64BAE}"/>
              </a:ext>
            </a:extLst>
          </p:cNvPr>
          <p:cNvSpPr/>
          <p:nvPr/>
        </p:nvSpPr>
        <p:spPr>
          <a:xfrm>
            <a:off x="6901252" y="3105150"/>
            <a:ext cx="226763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38D861-B203-41D1-8E96-2350AB497C97}"/>
              </a:ext>
            </a:extLst>
          </p:cNvPr>
          <p:cNvSpPr/>
          <p:nvPr/>
        </p:nvSpPr>
        <p:spPr>
          <a:xfrm>
            <a:off x="6082461" y="3116703"/>
            <a:ext cx="323850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4B8BFC-60E6-4E02-8D4F-7AF198EB1675}"/>
              </a:ext>
            </a:extLst>
          </p:cNvPr>
          <p:cNvSpPr/>
          <p:nvPr/>
        </p:nvSpPr>
        <p:spPr>
          <a:xfrm>
            <a:off x="6051769" y="3059556"/>
            <a:ext cx="401110" cy="309034"/>
          </a:xfrm>
          <a:prstGeom prst="rect">
            <a:avLst/>
          </a:prstGeom>
          <a:noFill/>
          <a:ln w="1397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2C2671-E6E5-4F11-A01C-57752269E4FC}"/>
              </a:ext>
            </a:extLst>
          </p:cNvPr>
          <p:cNvSpPr/>
          <p:nvPr/>
        </p:nvSpPr>
        <p:spPr>
          <a:xfrm>
            <a:off x="6841985" y="3059223"/>
            <a:ext cx="309034" cy="309034"/>
          </a:xfrm>
          <a:prstGeom prst="rect">
            <a:avLst/>
          </a:prstGeom>
          <a:noFill/>
          <a:ln w="1397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8D28E7-7758-4AF3-A277-04B51619D9AA}"/>
              </a:ext>
            </a:extLst>
          </p:cNvPr>
          <p:cNvSpPr/>
          <p:nvPr/>
        </p:nvSpPr>
        <p:spPr>
          <a:xfrm>
            <a:off x="6974647" y="3059142"/>
            <a:ext cx="279789" cy="325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3BEE71-CD75-486F-AE4C-6C281D9DC598}"/>
              </a:ext>
            </a:extLst>
          </p:cNvPr>
          <p:cNvSpPr/>
          <p:nvPr/>
        </p:nvSpPr>
        <p:spPr>
          <a:xfrm>
            <a:off x="6904313" y="3058783"/>
            <a:ext cx="295220" cy="309034"/>
          </a:xfrm>
          <a:prstGeom prst="rect">
            <a:avLst/>
          </a:prstGeom>
          <a:noFill/>
          <a:ln w="1397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6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6" grpId="0" animBg="1"/>
      <p:bldP spid="16" grpId="1" animBg="1"/>
      <p:bldP spid="17" grpId="0" animBg="1"/>
      <p:bldP spid="17" grpId="1" animBg="1"/>
      <p:bldP spid="3" grpId="0" animBg="1"/>
      <p:bldP spid="3" grpId="1" animBg="1"/>
      <p:bldP spid="3" grpId="2" animBg="1"/>
      <p:bldP spid="19" grpId="0" animBg="1"/>
      <p:bldP spid="19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0D75635-3932-4D66-875F-B970E63595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3964667"/>
            <a:ext cx="6135088" cy="803276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59457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27CBF-08C3-4F3D-BF71-801305CD09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2217135"/>
            <a:ext cx="6135088" cy="77870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8E6C23-984C-4902-A69C-99C460556BD7}"/>
              </a:ext>
            </a:extLst>
          </p:cNvPr>
          <p:cNvSpPr/>
          <p:nvPr/>
        </p:nvSpPr>
        <p:spPr>
          <a:xfrm>
            <a:off x="5934076" y="3964667"/>
            <a:ext cx="663575" cy="376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4C310C0-7222-47EA-A387-40D7186730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4046583"/>
            <a:ext cx="501650" cy="2943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414DFF-7449-414F-9A94-150327D896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588431"/>
            <a:ext cx="1409700" cy="3762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582F96B-52E3-4F39-8F5D-EA7B1F10C7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1450" y="3307443"/>
            <a:ext cx="984250" cy="27940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9BA4A87-F293-46E6-9795-674D4500A150}"/>
              </a:ext>
            </a:extLst>
          </p:cNvPr>
          <p:cNvSpPr/>
          <p:nvPr/>
        </p:nvSpPr>
        <p:spPr>
          <a:xfrm>
            <a:off x="6943726" y="3969428"/>
            <a:ext cx="663575" cy="376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3265839-2CCB-4F71-8B66-ACAA0BC3C2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5950" y="4051345"/>
            <a:ext cx="469900" cy="28955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029EF4D-5E71-4E13-B34D-F49F8C778F26}"/>
              </a:ext>
            </a:extLst>
          </p:cNvPr>
          <p:cNvSpPr/>
          <p:nvPr/>
        </p:nvSpPr>
        <p:spPr>
          <a:xfrm>
            <a:off x="5978526" y="2180692"/>
            <a:ext cx="663575" cy="376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179BAF1-AE04-441F-9B7A-DBE88E0D7C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0912" y="2284479"/>
            <a:ext cx="469900" cy="2895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38F185-7E72-4939-9EF5-90B7DCE083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6006" y="5193528"/>
            <a:ext cx="984250" cy="2794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17F253-F246-4F1C-BE5F-A60ADEC40B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6368" y="4832579"/>
            <a:ext cx="1299482" cy="3609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0A70AB-9E06-4449-8485-BA61FAB6074C}"/>
              </a:ext>
            </a:extLst>
          </p:cNvPr>
          <p:cNvSpPr/>
          <p:nvPr/>
        </p:nvSpPr>
        <p:spPr>
          <a:xfrm>
            <a:off x="3683910" y="3196475"/>
            <a:ext cx="3984171" cy="228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6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32" grpId="0" animBg="1"/>
      <p:bldP spid="3" grpId="0" animBg="1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8733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DB4CD0-C192-4630-BDA1-B3E3A167C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471426"/>
            <a:ext cx="7907446" cy="39151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49AC56-15C8-4611-B499-6A07A599CD82}"/>
              </a:ext>
            </a:extLst>
          </p:cNvPr>
          <p:cNvSpPr/>
          <p:nvPr/>
        </p:nvSpPr>
        <p:spPr>
          <a:xfrm>
            <a:off x="5704115" y="2815772"/>
            <a:ext cx="624115" cy="95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EDA868-7622-49E5-A32C-865F2D1D4DAD}"/>
              </a:ext>
            </a:extLst>
          </p:cNvPr>
          <p:cNvSpPr/>
          <p:nvPr/>
        </p:nvSpPr>
        <p:spPr>
          <a:xfrm>
            <a:off x="1830219" y="3773715"/>
            <a:ext cx="8219504" cy="1444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8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8132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D4F75-3A73-4931-8220-15B9A85BA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34" y="894743"/>
            <a:ext cx="4771735" cy="50685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15A525-561C-4BCF-9481-8D6B5E792346}"/>
              </a:ext>
            </a:extLst>
          </p:cNvPr>
          <p:cNvSpPr/>
          <p:nvPr/>
        </p:nvSpPr>
        <p:spPr>
          <a:xfrm>
            <a:off x="4615543" y="1385208"/>
            <a:ext cx="3178628" cy="44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7D994-CBE9-45A9-853E-0F1E3EA1552D}"/>
              </a:ext>
            </a:extLst>
          </p:cNvPr>
          <p:cNvSpPr/>
          <p:nvPr/>
        </p:nvSpPr>
        <p:spPr>
          <a:xfrm>
            <a:off x="4615543" y="1864178"/>
            <a:ext cx="3178628" cy="504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A44AC6-CDB3-46AD-A391-BCB3FCA0F92B}"/>
              </a:ext>
            </a:extLst>
          </p:cNvPr>
          <p:cNvSpPr/>
          <p:nvPr/>
        </p:nvSpPr>
        <p:spPr>
          <a:xfrm>
            <a:off x="4506686" y="2348292"/>
            <a:ext cx="3178628" cy="504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62901B-FFDF-4889-BF23-A1C61039501A}"/>
              </a:ext>
            </a:extLst>
          </p:cNvPr>
          <p:cNvSpPr/>
          <p:nvPr/>
        </p:nvSpPr>
        <p:spPr>
          <a:xfrm>
            <a:off x="4506686" y="2852664"/>
            <a:ext cx="3178628" cy="504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89EF6F-3796-4C1F-94E8-BE389C23322A}"/>
              </a:ext>
            </a:extLst>
          </p:cNvPr>
          <p:cNvSpPr/>
          <p:nvPr/>
        </p:nvSpPr>
        <p:spPr>
          <a:xfrm>
            <a:off x="4506686" y="3349478"/>
            <a:ext cx="3178628" cy="504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890359-87D5-4D22-BF5D-A0871C463A29}"/>
              </a:ext>
            </a:extLst>
          </p:cNvPr>
          <p:cNvSpPr/>
          <p:nvPr/>
        </p:nvSpPr>
        <p:spPr>
          <a:xfrm>
            <a:off x="4506686" y="3853850"/>
            <a:ext cx="3178628" cy="504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23E914-E0F7-48FB-A7FB-DC2785434135}"/>
              </a:ext>
            </a:extLst>
          </p:cNvPr>
          <p:cNvSpPr/>
          <p:nvPr/>
        </p:nvSpPr>
        <p:spPr>
          <a:xfrm>
            <a:off x="4506686" y="4351577"/>
            <a:ext cx="3178628" cy="504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2B99D6-3DB4-47B1-AE5B-28DE0ED0918A}"/>
              </a:ext>
            </a:extLst>
          </p:cNvPr>
          <p:cNvSpPr/>
          <p:nvPr/>
        </p:nvSpPr>
        <p:spPr>
          <a:xfrm>
            <a:off x="4506686" y="4849304"/>
            <a:ext cx="3178628" cy="504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191D27-32F7-4361-872C-7E628D0FADEF}"/>
              </a:ext>
            </a:extLst>
          </p:cNvPr>
          <p:cNvSpPr/>
          <p:nvPr/>
        </p:nvSpPr>
        <p:spPr>
          <a:xfrm>
            <a:off x="4551136" y="5365786"/>
            <a:ext cx="3178628" cy="504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86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DA3E93-2100-41E5-BCDB-75E6D8031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134" y="903749"/>
            <a:ext cx="4771735" cy="493439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8733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5BAEDC-F8B9-496A-9826-0EF4984842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80" y="910886"/>
            <a:ext cx="1593388" cy="4759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C23472-0E75-4FFB-9992-1D2315D415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79" y="1393976"/>
            <a:ext cx="1593388" cy="4805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BB1FC5-5D4F-47FD-83E3-0FF7006779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79" y="1874520"/>
            <a:ext cx="1593388" cy="4876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053A77-C0DC-4A67-AC70-51727AC621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79" y="2377440"/>
            <a:ext cx="1593388" cy="4876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E227DD-C1A7-48D9-9623-9BBE384D9C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79" y="2880360"/>
            <a:ext cx="1593388" cy="4883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BDB05C7-8CB2-4468-B9AA-522AF8B31C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79" y="3368674"/>
            <a:ext cx="1593388" cy="5016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ED99B8-17DF-410B-95F1-FF6D4748C28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79" y="3856987"/>
            <a:ext cx="1593388" cy="5016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AD6C26B-2C0E-4A25-9768-356F17A36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79" y="4358636"/>
            <a:ext cx="1593388" cy="4883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3EA96A-8B99-4EED-A607-3270E3CCC3D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79" y="4846947"/>
            <a:ext cx="1593388" cy="48831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198DC76-B8E0-4CF1-A70B-A746D711C3E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79" y="5335257"/>
            <a:ext cx="1593388" cy="5607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496E7F-16F8-48BC-9B94-7629D76C4D8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79" y="910886"/>
            <a:ext cx="567398" cy="4607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FD960B-AA99-4859-95C9-988E3D7B546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78" y="1393976"/>
            <a:ext cx="567398" cy="4805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9E50A8-FB4C-4961-98E4-94D8CE786B0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78" y="1874520"/>
            <a:ext cx="567398" cy="487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91520A-F014-453B-B987-A76FDE80A83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78" y="2377440"/>
            <a:ext cx="567398" cy="4876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194C16-1772-4468-B157-48FCFFB0D0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78" y="2880360"/>
            <a:ext cx="567398" cy="5016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5A27FF-A0BE-4CDB-A3C8-AACB7E3570B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78" y="3368674"/>
            <a:ext cx="567398" cy="4749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C0FC87-6CE8-45D8-9306-897CF17F59D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78" y="3856987"/>
            <a:ext cx="567398" cy="5283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1C20AE-D327-4AF2-90E6-B7FEF0DD544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78" y="4358635"/>
            <a:ext cx="567398" cy="5016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98C4ABB-1E27-45E0-9220-5F878B54736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78" y="4846947"/>
            <a:ext cx="567398" cy="5283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73C7834-71D9-47F9-B073-B87483FDFE84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78" y="5335257"/>
            <a:ext cx="567398" cy="61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</a:t>
            </a:r>
            <a:r>
              <a:rPr lang="en-GB" sz="2400" b="1" dirty="0"/>
              <a:t>30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7000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fraction-decimal-percentage conversions to solve conversion problems in a range of contexts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30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3EAC8DE9-112B-46CC-93D8-EDE7FFAFDD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3.10 Linking fractions, decimals and percentages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1007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5:10-5:11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31-33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97E3982-7D44-4F7A-94DD-7E5B6F67C9F9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dirty="0"/>
              <a:t>              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9457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9DB2B1-11CD-49CF-8053-2D7BB816D021}"/>
              </a:ext>
            </a:extLst>
          </p:cNvPr>
          <p:cNvSpPr/>
          <p:nvPr/>
        </p:nvSpPr>
        <p:spPr>
          <a:xfrm>
            <a:off x="7633790" y="2058458"/>
            <a:ext cx="245767" cy="1702964"/>
          </a:xfrm>
          <a:prstGeom prst="rect">
            <a:avLst/>
          </a:prstGeom>
          <a:solidFill>
            <a:srgbClr val="A9C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3900" y="894442"/>
            <a:ext cx="584200" cy="279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EC7AC4-5057-49C4-B349-9955D17F1759}"/>
              </a:ext>
            </a:extLst>
          </p:cNvPr>
          <p:cNvSpPr/>
          <p:nvPr/>
        </p:nvSpPr>
        <p:spPr>
          <a:xfrm>
            <a:off x="3999050" y="2062460"/>
            <a:ext cx="1698171" cy="2430074"/>
          </a:xfrm>
          <a:prstGeom prst="rect">
            <a:avLst/>
          </a:prstGeom>
          <a:solidFill>
            <a:srgbClr val="A9C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3A75D1-D2D1-449B-96B8-897B82F04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498" y="2048617"/>
            <a:ext cx="3905507" cy="246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331B766-E839-4024-BC12-BB04DD72B5BF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dirty="0"/>
              <a:t>              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0782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5:10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4054" y="3452227"/>
            <a:ext cx="1079500" cy="27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490A22-0ACB-4A63-AC1E-9FD8266CE7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5886" y="1523328"/>
            <a:ext cx="7197668" cy="441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8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ECA5D1A-70C3-4C27-9E2E-06553B9E529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dirty="0"/>
              <a:t>              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26504"/>
            <a:ext cx="963432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243EA-2163-4264-8718-A6CA218A1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881262"/>
            <a:ext cx="7907446" cy="309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4AF825-21F2-47E6-9CA6-C510028F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6F-1 Simplify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750A9-28CE-4259-A5F1-DD7966E97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2813080"/>
            <a:ext cx="5524313" cy="1886351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85D4C366-157C-474D-BAB2-3D064CBD8D56}"/>
              </a:ext>
            </a:extLst>
          </p:cNvPr>
          <p:cNvSpPr/>
          <p:nvPr/>
        </p:nvSpPr>
        <p:spPr>
          <a:xfrm>
            <a:off x="3791744" y="4109224"/>
            <a:ext cx="518199" cy="5181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9">
                <a:extLst>
                  <a:ext uri="{FF2B5EF4-FFF2-40B4-BE49-F238E27FC236}">
                    <a16:creationId xmlns:a16="http://schemas.microsoft.com/office/drawing/2014/main" id="{219F888C-9517-41B4-A940-03C95C3BD990}"/>
                  </a:ext>
                </a:extLst>
              </p:cNvPr>
              <p:cNvSpPr txBox="1"/>
              <p:nvPr/>
            </p:nvSpPr>
            <p:spPr>
              <a:xfrm>
                <a:off x="6370239" y="3813297"/>
                <a:ext cx="5390389" cy="1142492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is in its simplest form. I know this because the only common factor of the numerator and the denominator is 1.</a:t>
                </a:r>
              </a:p>
            </p:txBody>
          </p:sp>
        </mc:Choice>
        <mc:Fallback xmlns="">
          <p:sp>
            <p:nvSpPr>
              <p:cNvPr id="2" name="TextBox 19">
                <a:extLst>
                  <a:ext uri="{FF2B5EF4-FFF2-40B4-BE49-F238E27FC236}">
                    <a16:creationId xmlns:a16="http://schemas.microsoft.com/office/drawing/2014/main" id="{219F888C-9517-41B4-A940-03C95C3BD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239" y="3813297"/>
                <a:ext cx="5390389" cy="1142492"/>
              </a:xfrm>
              <a:prstGeom prst="rect">
                <a:avLst/>
              </a:prstGeom>
              <a:blipFill>
                <a:blip r:embed="rId4"/>
                <a:stretch>
                  <a:fillRect r="-1131" b="-9091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52E9E9-4DC3-41AE-9CF9-EBE762CFC6A1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can we say about the fractions shown?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fraction is in its simplest form? How do you know?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2875426F-D997-436D-958B-3EE0AAB3D190}"/>
              </a:ext>
            </a:extLst>
          </p:cNvPr>
          <p:cNvSpPr txBox="1"/>
          <p:nvPr/>
        </p:nvSpPr>
        <p:spPr>
          <a:xfrm>
            <a:off x="6624637" y="2460626"/>
            <a:ext cx="4429125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fractions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39449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10" grpId="0" animBg="1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31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5355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calculating 50%, 10% and 1% of a number to solve problems in a range of contexts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31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3EAC8DE9-112B-46CC-93D8-EDE7FFAFDD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3.10 Linking fractions, decimals and percentages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34809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6:1-6:5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34-36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4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4034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512CC7-00E5-457F-9119-E6000F0A3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575574"/>
            <a:ext cx="7907446" cy="1706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136911-A10C-41CF-B6C3-B09FC091F0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747"/>
          <a:stretch/>
        </p:blipFill>
        <p:spPr>
          <a:xfrm>
            <a:off x="5379720" y="3733800"/>
            <a:ext cx="1645921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2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2709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9DEC16-5CDA-4742-8F9C-7E8D7AAAE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95" y="2573080"/>
            <a:ext cx="7917090" cy="18032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2D0D7E-7C65-4A76-A2A2-A061EAFA17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600" y="3875828"/>
            <a:ext cx="1511450" cy="50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6D4968-99C2-4AA3-B2E4-055642773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690349"/>
            <a:ext cx="7907446" cy="1629705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0059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18DFAC-E559-4A8B-9B7F-391E257DE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6021" y="3634741"/>
            <a:ext cx="1147764" cy="2971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A7934D-D4C8-45F2-9417-B6FDD02EC1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0360" y="3931920"/>
            <a:ext cx="753425" cy="297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A309EA-68C0-45FD-A92B-F07AB9CB73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4142" y="4251473"/>
            <a:ext cx="989643" cy="41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8733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0B5A94-B990-4825-A5F0-4A914618E2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175892"/>
            <a:ext cx="7917090" cy="25062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960C00-3C49-4E13-8E02-0CAC9331F5C0}"/>
              </a:ext>
            </a:extLst>
          </p:cNvPr>
          <p:cNvSpPr/>
          <p:nvPr/>
        </p:nvSpPr>
        <p:spPr>
          <a:xfrm>
            <a:off x="6429829" y="2844801"/>
            <a:ext cx="841828" cy="377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A89B0E-4633-4F05-AF2E-48DD56B18295}"/>
              </a:ext>
            </a:extLst>
          </p:cNvPr>
          <p:cNvSpPr/>
          <p:nvPr/>
        </p:nvSpPr>
        <p:spPr>
          <a:xfrm>
            <a:off x="6654801" y="3429001"/>
            <a:ext cx="841828" cy="377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5AC67-A167-43C5-A863-5D4A49B59F21}"/>
              </a:ext>
            </a:extLst>
          </p:cNvPr>
          <p:cNvSpPr/>
          <p:nvPr/>
        </p:nvSpPr>
        <p:spPr>
          <a:xfrm>
            <a:off x="6850743" y="4055556"/>
            <a:ext cx="841828" cy="377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322D7-BC4E-4561-85E3-45156F4C4F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178457"/>
            <a:ext cx="7917090" cy="24725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506A6A2-20C8-4E42-BB57-C3DBB0B88718}"/>
              </a:ext>
            </a:extLst>
          </p:cNvPr>
          <p:cNvSpPr/>
          <p:nvPr/>
        </p:nvSpPr>
        <p:spPr>
          <a:xfrm>
            <a:off x="6429830" y="2844801"/>
            <a:ext cx="694871" cy="377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16B133-E11D-4F77-983A-BD418C0980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178948"/>
            <a:ext cx="7917090" cy="258900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D7628E7-5CB2-4CE7-B21C-28A4685A86B5}"/>
              </a:ext>
            </a:extLst>
          </p:cNvPr>
          <p:cNvSpPr/>
          <p:nvPr/>
        </p:nvSpPr>
        <p:spPr>
          <a:xfrm>
            <a:off x="6493329" y="3471356"/>
            <a:ext cx="567871" cy="350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D9E776-81DF-4BB8-845E-F7C15980FC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176184"/>
            <a:ext cx="7917090" cy="260723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944BF4D-6158-40B8-A051-6A701C0BF710}"/>
              </a:ext>
            </a:extLst>
          </p:cNvPr>
          <p:cNvSpPr/>
          <p:nvPr/>
        </p:nvSpPr>
        <p:spPr>
          <a:xfrm>
            <a:off x="6863444" y="4049206"/>
            <a:ext cx="483507" cy="350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0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5" grpId="0" animBg="1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4D6E60-1D9D-4872-B152-A1BAF5DAA2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162177"/>
            <a:ext cx="7917090" cy="2533649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8733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C5A95C-185E-4EFE-A8C2-4974AD4451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200616"/>
            <a:ext cx="7917090" cy="25043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F6A8899-61CE-4C60-93B2-B25180E44384}"/>
              </a:ext>
            </a:extLst>
          </p:cNvPr>
          <p:cNvSpPr/>
          <p:nvPr/>
        </p:nvSpPr>
        <p:spPr>
          <a:xfrm>
            <a:off x="6515101" y="2857501"/>
            <a:ext cx="542925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F654C3-CEB9-4132-9D17-905DD73124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126738"/>
            <a:ext cx="7917090" cy="253364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2C843A4-213E-4EB4-A33C-49D0B0FEA777}"/>
              </a:ext>
            </a:extLst>
          </p:cNvPr>
          <p:cNvSpPr/>
          <p:nvPr/>
        </p:nvSpPr>
        <p:spPr>
          <a:xfrm>
            <a:off x="6540501" y="3441700"/>
            <a:ext cx="54292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BA14F40-19FA-4E47-BACD-E3AD7F1D6B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126738"/>
            <a:ext cx="7917090" cy="255151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01ECFF4-A861-471B-B67D-26BECF216A0A}"/>
              </a:ext>
            </a:extLst>
          </p:cNvPr>
          <p:cNvSpPr/>
          <p:nvPr/>
        </p:nvSpPr>
        <p:spPr>
          <a:xfrm>
            <a:off x="6810376" y="3959225"/>
            <a:ext cx="542925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57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30" grpId="0" animBg="1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</a:t>
            </a:r>
            <a:r>
              <a:rPr lang="en-GB" sz="2400" b="1" dirty="0"/>
              <a:t>32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44399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calculating common percentages of a number to solve problems in a range of contexts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7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32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3EAC8DE9-112B-46CC-93D8-EDE7FFAFDD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3.10 Linking fractions, decimals and percentages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4435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6:6-6:8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37-39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A3E41C-3F7D-4773-A66D-DF2B872DC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098" y="2181353"/>
            <a:ext cx="7897804" cy="2447667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0782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70BFD9-4C1C-43FF-B79E-95CB416277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550" y="3435350"/>
            <a:ext cx="120015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891E68-C880-4C9A-B309-C832B0807A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550" y="4038600"/>
            <a:ext cx="12001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3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062DCF-BE9A-442C-ACE5-ABF7DEAE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6F-1 Simplify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9D4BCF-C5E0-4A36-9F92-2E5101BD4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5" y="2788285"/>
            <a:ext cx="5616624" cy="1938421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D6471C0-434C-4046-A801-44AF0163E55A}"/>
              </a:ext>
            </a:extLst>
          </p:cNvPr>
          <p:cNvSpPr/>
          <p:nvPr/>
        </p:nvSpPr>
        <p:spPr>
          <a:xfrm>
            <a:off x="3744656" y="4076290"/>
            <a:ext cx="572818" cy="572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9">
                <a:extLst>
                  <a:ext uri="{FF2B5EF4-FFF2-40B4-BE49-F238E27FC236}">
                    <a16:creationId xmlns:a16="http://schemas.microsoft.com/office/drawing/2014/main" id="{A3EAD61D-6C1E-440A-BFF0-A548DB114436}"/>
                  </a:ext>
                </a:extLst>
              </p:cNvPr>
              <p:cNvSpPr txBox="1"/>
              <p:nvPr/>
            </p:nvSpPr>
            <p:spPr>
              <a:xfrm>
                <a:off x="6370239" y="3997265"/>
                <a:ext cx="5486401" cy="1171988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is in its simplest form. I know this because the only common factor of the numerator and the denominator is 1.</a:t>
                </a:r>
              </a:p>
            </p:txBody>
          </p:sp>
        </mc:Choice>
        <mc:Fallback xmlns="">
          <p:sp>
            <p:nvSpPr>
              <p:cNvPr id="2" name="TextBox 19">
                <a:extLst>
                  <a:ext uri="{FF2B5EF4-FFF2-40B4-BE49-F238E27FC236}">
                    <a16:creationId xmlns:a16="http://schemas.microsoft.com/office/drawing/2014/main" id="{A3EAD61D-6C1E-440A-BFF0-A548DB114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239" y="3997265"/>
                <a:ext cx="5486401" cy="1171988"/>
              </a:xfrm>
              <a:prstGeom prst="rect">
                <a:avLst/>
              </a:prstGeom>
              <a:blipFill>
                <a:blip r:embed="rId4"/>
                <a:stretch>
                  <a:fillRect r="-222" b="-6250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76F61E-8A9C-4715-B537-53DC9437BB7A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can we say about the fractions shown?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fraction is in its simplest form? How do you know?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F6DF89E3-9419-4271-9887-452921B055FF}"/>
              </a:ext>
            </a:extLst>
          </p:cNvPr>
          <p:cNvSpPr txBox="1"/>
          <p:nvPr/>
        </p:nvSpPr>
        <p:spPr>
          <a:xfrm>
            <a:off x="6900863" y="2460626"/>
            <a:ext cx="4229100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fractions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10955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10" grpId="0" animBg="1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3432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FE4E0-C753-4900-88FB-8E6050A9D8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3410" y="945038"/>
            <a:ext cx="2496303" cy="49679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DF2747-F85B-4E58-A8B7-48FEEE720BFB}"/>
              </a:ext>
            </a:extLst>
          </p:cNvPr>
          <p:cNvSpPr/>
          <p:nvPr/>
        </p:nvSpPr>
        <p:spPr>
          <a:xfrm>
            <a:off x="4861560" y="2804160"/>
            <a:ext cx="140208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500A5-85A3-4A56-9E25-6D4BDEF8F6BA}"/>
              </a:ext>
            </a:extLst>
          </p:cNvPr>
          <p:cNvSpPr/>
          <p:nvPr/>
        </p:nvSpPr>
        <p:spPr>
          <a:xfrm>
            <a:off x="4861560" y="3261360"/>
            <a:ext cx="140208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389BEC-654D-44FC-993A-A69A7FBBD516}"/>
              </a:ext>
            </a:extLst>
          </p:cNvPr>
          <p:cNvSpPr/>
          <p:nvPr/>
        </p:nvSpPr>
        <p:spPr>
          <a:xfrm>
            <a:off x="4861560" y="3652598"/>
            <a:ext cx="140208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68CF42-A61C-4D9E-98CE-AB386DAE4EB8}"/>
              </a:ext>
            </a:extLst>
          </p:cNvPr>
          <p:cNvSpPr/>
          <p:nvPr/>
        </p:nvSpPr>
        <p:spPr>
          <a:xfrm>
            <a:off x="4861560" y="4135276"/>
            <a:ext cx="140208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AFB0E9-BF43-46D7-B871-F9683E0D0FFB}"/>
              </a:ext>
            </a:extLst>
          </p:cNvPr>
          <p:cNvSpPr/>
          <p:nvPr/>
        </p:nvSpPr>
        <p:spPr>
          <a:xfrm>
            <a:off x="4861560" y="4577470"/>
            <a:ext cx="140208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AAC750-7D26-4D18-875F-E1DC2E4D7BBA}"/>
              </a:ext>
            </a:extLst>
          </p:cNvPr>
          <p:cNvSpPr/>
          <p:nvPr/>
        </p:nvSpPr>
        <p:spPr>
          <a:xfrm>
            <a:off x="4861560" y="4991606"/>
            <a:ext cx="140208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91F5E9-1257-412E-853A-2B47709BB304}"/>
              </a:ext>
            </a:extLst>
          </p:cNvPr>
          <p:cNvSpPr/>
          <p:nvPr/>
        </p:nvSpPr>
        <p:spPr>
          <a:xfrm>
            <a:off x="4861560" y="5415822"/>
            <a:ext cx="140208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F9BFD68-3F67-4E68-A3D7-ED6DCAB59A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10" y="945038"/>
            <a:ext cx="2496303" cy="496792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D9BB82B-C64A-4050-B7B1-57223A624666}"/>
              </a:ext>
            </a:extLst>
          </p:cNvPr>
          <p:cNvSpPr/>
          <p:nvPr/>
        </p:nvSpPr>
        <p:spPr>
          <a:xfrm>
            <a:off x="7665720" y="2804160"/>
            <a:ext cx="140208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1A08E6-B784-49F5-A3CC-E23DA83A7563}"/>
              </a:ext>
            </a:extLst>
          </p:cNvPr>
          <p:cNvSpPr/>
          <p:nvPr/>
        </p:nvSpPr>
        <p:spPr>
          <a:xfrm>
            <a:off x="7665720" y="3261360"/>
            <a:ext cx="140208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702338-795A-4680-9BD8-F4D42E364D2F}"/>
              </a:ext>
            </a:extLst>
          </p:cNvPr>
          <p:cNvSpPr/>
          <p:nvPr/>
        </p:nvSpPr>
        <p:spPr>
          <a:xfrm>
            <a:off x="7665720" y="3652598"/>
            <a:ext cx="140208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624B08-5003-4267-81FB-A3C5B8FC1971}"/>
              </a:ext>
            </a:extLst>
          </p:cNvPr>
          <p:cNvSpPr/>
          <p:nvPr/>
        </p:nvSpPr>
        <p:spPr>
          <a:xfrm>
            <a:off x="7665720" y="4135276"/>
            <a:ext cx="140208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767B6AA-1A5B-4202-AD1F-94B1DF0EC6DE}"/>
              </a:ext>
            </a:extLst>
          </p:cNvPr>
          <p:cNvSpPr/>
          <p:nvPr/>
        </p:nvSpPr>
        <p:spPr>
          <a:xfrm>
            <a:off x="7665720" y="4577470"/>
            <a:ext cx="140208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E666F6-BA69-48E7-B1C6-FD103C4B7912}"/>
              </a:ext>
            </a:extLst>
          </p:cNvPr>
          <p:cNvSpPr/>
          <p:nvPr/>
        </p:nvSpPr>
        <p:spPr>
          <a:xfrm>
            <a:off x="7665720" y="4991606"/>
            <a:ext cx="140208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676B10-ABC8-4D1C-A02A-7842AC0B3249}"/>
              </a:ext>
            </a:extLst>
          </p:cNvPr>
          <p:cNvSpPr/>
          <p:nvPr/>
        </p:nvSpPr>
        <p:spPr>
          <a:xfrm>
            <a:off x="7665720" y="5415822"/>
            <a:ext cx="140208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6053" y="2803526"/>
            <a:ext cx="777875" cy="252413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66052" y="3246516"/>
            <a:ext cx="776952" cy="251424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66053" y="3678394"/>
            <a:ext cx="799956" cy="251424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66052" y="4117892"/>
            <a:ext cx="788616" cy="251424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66053" y="4549770"/>
            <a:ext cx="799956" cy="251424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66053" y="4981648"/>
            <a:ext cx="799956" cy="251424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66053" y="5421146"/>
            <a:ext cx="799956" cy="2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8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7" grpId="0" animBg="1"/>
      <p:bldP spid="20" grpId="0" animBg="1"/>
      <p:bldP spid="22" grpId="0" animBg="1"/>
      <p:bldP spid="24" grpId="0" animBg="1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</a:t>
            </a:r>
            <a:r>
              <a:rPr lang="en-GB" sz="2400" b="1" dirty="0"/>
              <a:t>33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474371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calculating any percentage of a number to solve problems in a range of contexts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1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33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3EAC8DE9-112B-46CC-93D8-EDE7FFAFDD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3.10 Linking fractions, decimals and percentages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28113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6:9-6:10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40-43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5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58132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E9B07-4548-46B0-86C5-F34137B49F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024" y="1171902"/>
            <a:ext cx="6387955" cy="2049358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A827C9-D4A3-4BBC-A288-CA2FB1EF7E6F}"/>
              </a:ext>
            </a:extLst>
          </p:cNvPr>
          <p:cNvSpPr/>
          <p:nvPr/>
        </p:nvSpPr>
        <p:spPr>
          <a:xfrm>
            <a:off x="3917765" y="1201786"/>
            <a:ext cx="1499000" cy="1885772"/>
          </a:xfrm>
          <a:custGeom>
            <a:avLst/>
            <a:gdLst>
              <a:gd name="connsiteX0" fmla="*/ 1364343 w 1857828"/>
              <a:gd name="connsiteY0" fmla="*/ 384 h 2337184"/>
              <a:gd name="connsiteX1" fmla="*/ 1596571 w 1857828"/>
              <a:gd name="connsiteY1" fmla="*/ 290670 h 2337184"/>
              <a:gd name="connsiteX2" fmla="*/ 1407886 w 1857828"/>
              <a:gd name="connsiteY2" fmla="*/ 319698 h 2337184"/>
              <a:gd name="connsiteX3" fmla="*/ 1306286 w 1857828"/>
              <a:gd name="connsiteY3" fmla="*/ 348727 h 2337184"/>
              <a:gd name="connsiteX4" fmla="*/ 1277257 w 1857828"/>
              <a:gd name="connsiteY4" fmla="*/ 392270 h 2337184"/>
              <a:gd name="connsiteX5" fmla="*/ 1291771 w 1857828"/>
              <a:gd name="connsiteY5" fmla="*/ 493870 h 2337184"/>
              <a:gd name="connsiteX6" fmla="*/ 1335314 w 1857828"/>
              <a:gd name="connsiteY6" fmla="*/ 508384 h 2337184"/>
              <a:gd name="connsiteX7" fmla="*/ 1509486 w 1857828"/>
              <a:gd name="connsiteY7" fmla="*/ 522898 h 2337184"/>
              <a:gd name="connsiteX8" fmla="*/ 1611086 w 1857828"/>
              <a:gd name="connsiteY8" fmla="*/ 537413 h 2337184"/>
              <a:gd name="connsiteX9" fmla="*/ 1741714 w 1857828"/>
              <a:gd name="connsiteY9" fmla="*/ 595470 h 2337184"/>
              <a:gd name="connsiteX10" fmla="*/ 1756228 w 1857828"/>
              <a:gd name="connsiteY10" fmla="*/ 900270 h 2337184"/>
              <a:gd name="connsiteX11" fmla="*/ 1727200 w 1857828"/>
              <a:gd name="connsiteY11" fmla="*/ 987355 h 2337184"/>
              <a:gd name="connsiteX12" fmla="*/ 1741714 w 1857828"/>
              <a:gd name="connsiteY12" fmla="*/ 1088955 h 2337184"/>
              <a:gd name="connsiteX13" fmla="*/ 1756228 w 1857828"/>
              <a:gd name="connsiteY13" fmla="*/ 1132498 h 2337184"/>
              <a:gd name="connsiteX14" fmla="*/ 1799771 w 1857828"/>
              <a:gd name="connsiteY14" fmla="*/ 1161527 h 2337184"/>
              <a:gd name="connsiteX15" fmla="*/ 1814286 w 1857828"/>
              <a:gd name="connsiteY15" fmla="*/ 1205070 h 2337184"/>
              <a:gd name="connsiteX16" fmla="*/ 1785257 w 1857828"/>
              <a:gd name="connsiteY16" fmla="*/ 1509870 h 2337184"/>
              <a:gd name="connsiteX17" fmla="*/ 1799771 w 1857828"/>
              <a:gd name="connsiteY17" fmla="*/ 1625984 h 2337184"/>
              <a:gd name="connsiteX18" fmla="*/ 1828800 w 1857828"/>
              <a:gd name="connsiteY18" fmla="*/ 1713070 h 2337184"/>
              <a:gd name="connsiteX19" fmla="*/ 1857828 w 1857828"/>
              <a:gd name="connsiteY19" fmla="*/ 1901755 h 2337184"/>
              <a:gd name="connsiteX20" fmla="*/ 1843314 w 1857828"/>
              <a:gd name="connsiteY20" fmla="*/ 2090441 h 2337184"/>
              <a:gd name="connsiteX21" fmla="*/ 1814286 w 1857828"/>
              <a:gd name="connsiteY21" fmla="*/ 2133984 h 2337184"/>
              <a:gd name="connsiteX22" fmla="*/ 1756228 w 1857828"/>
              <a:gd name="connsiteY22" fmla="*/ 2221070 h 2337184"/>
              <a:gd name="connsiteX23" fmla="*/ 1727200 w 1857828"/>
              <a:gd name="connsiteY23" fmla="*/ 2264613 h 2337184"/>
              <a:gd name="connsiteX24" fmla="*/ 1625600 w 1857828"/>
              <a:gd name="connsiteY24" fmla="*/ 2293641 h 2337184"/>
              <a:gd name="connsiteX25" fmla="*/ 1567543 w 1857828"/>
              <a:gd name="connsiteY25" fmla="*/ 2322670 h 2337184"/>
              <a:gd name="connsiteX26" fmla="*/ 1509486 w 1857828"/>
              <a:gd name="connsiteY26" fmla="*/ 2337184 h 2337184"/>
              <a:gd name="connsiteX27" fmla="*/ 1001486 w 1857828"/>
              <a:gd name="connsiteY27" fmla="*/ 2322670 h 2337184"/>
              <a:gd name="connsiteX28" fmla="*/ 740228 w 1857828"/>
              <a:gd name="connsiteY28" fmla="*/ 2264613 h 2337184"/>
              <a:gd name="connsiteX29" fmla="*/ 609600 w 1857828"/>
              <a:gd name="connsiteY29" fmla="*/ 2206555 h 2337184"/>
              <a:gd name="connsiteX30" fmla="*/ 566057 w 1857828"/>
              <a:gd name="connsiteY30" fmla="*/ 2192041 h 2337184"/>
              <a:gd name="connsiteX31" fmla="*/ 464457 w 1857828"/>
              <a:gd name="connsiteY31" fmla="*/ 2119470 h 2337184"/>
              <a:gd name="connsiteX32" fmla="*/ 348343 w 1857828"/>
              <a:gd name="connsiteY32" fmla="*/ 2046898 h 2337184"/>
              <a:gd name="connsiteX33" fmla="*/ 275771 w 1857828"/>
              <a:gd name="connsiteY33" fmla="*/ 1974327 h 2337184"/>
              <a:gd name="connsiteX34" fmla="*/ 217714 w 1857828"/>
              <a:gd name="connsiteY34" fmla="*/ 1858213 h 2337184"/>
              <a:gd name="connsiteX35" fmla="*/ 145143 w 1857828"/>
              <a:gd name="connsiteY35" fmla="*/ 1713070 h 2337184"/>
              <a:gd name="connsiteX36" fmla="*/ 72571 w 1857828"/>
              <a:gd name="connsiteY36" fmla="*/ 1567927 h 2337184"/>
              <a:gd name="connsiteX37" fmla="*/ 29028 w 1857828"/>
              <a:gd name="connsiteY37" fmla="*/ 1437298 h 2337184"/>
              <a:gd name="connsiteX38" fmla="*/ 0 w 1857828"/>
              <a:gd name="connsiteY38" fmla="*/ 1292155 h 2337184"/>
              <a:gd name="connsiteX39" fmla="*/ 14514 w 1857828"/>
              <a:gd name="connsiteY39" fmla="*/ 842213 h 2337184"/>
              <a:gd name="connsiteX40" fmla="*/ 87086 w 1857828"/>
              <a:gd name="connsiteY40" fmla="*/ 697070 h 2337184"/>
              <a:gd name="connsiteX41" fmla="*/ 116114 w 1857828"/>
              <a:gd name="connsiteY41" fmla="*/ 624498 h 2337184"/>
              <a:gd name="connsiteX42" fmla="*/ 145143 w 1857828"/>
              <a:gd name="connsiteY42" fmla="*/ 580955 h 2337184"/>
              <a:gd name="connsiteX43" fmla="*/ 174171 w 1857828"/>
              <a:gd name="connsiteY43" fmla="*/ 522898 h 2337184"/>
              <a:gd name="connsiteX44" fmla="*/ 246743 w 1857828"/>
              <a:gd name="connsiteY44" fmla="*/ 435813 h 2337184"/>
              <a:gd name="connsiteX45" fmla="*/ 406400 w 1857828"/>
              <a:gd name="connsiteY45" fmla="*/ 290670 h 2337184"/>
              <a:gd name="connsiteX46" fmla="*/ 464457 w 1857828"/>
              <a:gd name="connsiteY46" fmla="*/ 261641 h 2337184"/>
              <a:gd name="connsiteX47" fmla="*/ 595086 w 1857828"/>
              <a:gd name="connsiteY47" fmla="*/ 232613 h 2337184"/>
              <a:gd name="connsiteX48" fmla="*/ 653143 w 1857828"/>
              <a:gd name="connsiteY48" fmla="*/ 203584 h 2337184"/>
              <a:gd name="connsiteX49" fmla="*/ 754743 w 1857828"/>
              <a:gd name="connsiteY49" fmla="*/ 145527 h 2337184"/>
              <a:gd name="connsiteX50" fmla="*/ 798286 w 1857828"/>
              <a:gd name="connsiteY50" fmla="*/ 131013 h 2337184"/>
              <a:gd name="connsiteX51" fmla="*/ 885371 w 1857828"/>
              <a:gd name="connsiteY51" fmla="*/ 72955 h 2337184"/>
              <a:gd name="connsiteX52" fmla="*/ 1001486 w 1857828"/>
              <a:gd name="connsiteY52" fmla="*/ 43927 h 2337184"/>
              <a:gd name="connsiteX53" fmla="*/ 1045028 w 1857828"/>
              <a:gd name="connsiteY53" fmla="*/ 29413 h 2337184"/>
              <a:gd name="connsiteX54" fmla="*/ 1320800 w 1857828"/>
              <a:gd name="connsiteY54" fmla="*/ 29413 h 233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857828" h="2337184">
                <a:moveTo>
                  <a:pt x="1364343" y="384"/>
                </a:moveTo>
                <a:cubicBezTo>
                  <a:pt x="1517512" y="8893"/>
                  <a:pt x="1847082" y="-60046"/>
                  <a:pt x="1596571" y="290670"/>
                </a:cubicBezTo>
                <a:cubicBezTo>
                  <a:pt x="1559584" y="342452"/>
                  <a:pt x="1470285" y="307218"/>
                  <a:pt x="1407886" y="319698"/>
                </a:cubicBezTo>
                <a:cubicBezTo>
                  <a:pt x="1373348" y="326606"/>
                  <a:pt x="1340153" y="339051"/>
                  <a:pt x="1306286" y="348727"/>
                </a:cubicBezTo>
                <a:cubicBezTo>
                  <a:pt x="1296610" y="363241"/>
                  <a:pt x="1278993" y="374912"/>
                  <a:pt x="1277257" y="392270"/>
                </a:cubicBezTo>
                <a:cubicBezTo>
                  <a:pt x="1273853" y="426311"/>
                  <a:pt x="1276472" y="463271"/>
                  <a:pt x="1291771" y="493870"/>
                </a:cubicBezTo>
                <a:cubicBezTo>
                  <a:pt x="1298613" y="507554"/>
                  <a:pt x="1320149" y="506362"/>
                  <a:pt x="1335314" y="508384"/>
                </a:cubicBezTo>
                <a:cubicBezTo>
                  <a:pt x="1393062" y="516083"/>
                  <a:pt x="1451548" y="516799"/>
                  <a:pt x="1509486" y="522898"/>
                </a:cubicBezTo>
                <a:cubicBezTo>
                  <a:pt x="1543509" y="526479"/>
                  <a:pt x="1577219" y="532575"/>
                  <a:pt x="1611086" y="537413"/>
                </a:cubicBezTo>
                <a:cubicBezTo>
                  <a:pt x="1714720" y="571957"/>
                  <a:pt x="1672712" y="549468"/>
                  <a:pt x="1741714" y="595470"/>
                </a:cubicBezTo>
                <a:cubicBezTo>
                  <a:pt x="1815865" y="706695"/>
                  <a:pt x="1788007" y="646040"/>
                  <a:pt x="1756228" y="900270"/>
                </a:cubicBezTo>
                <a:cubicBezTo>
                  <a:pt x="1752433" y="930632"/>
                  <a:pt x="1727200" y="987355"/>
                  <a:pt x="1727200" y="987355"/>
                </a:cubicBezTo>
                <a:cubicBezTo>
                  <a:pt x="1732038" y="1021222"/>
                  <a:pt x="1735005" y="1055409"/>
                  <a:pt x="1741714" y="1088955"/>
                </a:cubicBezTo>
                <a:cubicBezTo>
                  <a:pt x="1744714" y="1103957"/>
                  <a:pt x="1746671" y="1120551"/>
                  <a:pt x="1756228" y="1132498"/>
                </a:cubicBezTo>
                <a:cubicBezTo>
                  <a:pt x="1767125" y="1146120"/>
                  <a:pt x="1785257" y="1151851"/>
                  <a:pt x="1799771" y="1161527"/>
                </a:cubicBezTo>
                <a:cubicBezTo>
                  <a:pt x="1804609" y="1176041"/>
                  <a:pt x="1814286" y="1189770"/>
                  <a:pt x="1814286" y="1205070"/>
                </a:cubicBezTo>
                <a:cubicBezTo>
                  <a:pt x="1814286" y="1435511"/>
                  <a:pt x="1824657" y="1391668"/>
                  <a:pt x="1785257" y="1509870"/>
                </a:cubicBezTo>
                <a:cubicBezTo>
                  <a:pt x="1790095" y="1548575"/>
                  <a:pt x="1791598" y="1587844"/>
                  <a:pt x="1799771" y="1625984"/>
                </a:cubicBezTo>
                <a:cubicBezTo>
                  <a:pt x="1806182" y="1655904"/>
                  <a:pt x="1823770" y="1682887"/>
                  <a:pt x="1828800" y="1713070"/>
                </a:cubicBezTo>
                <a:cubicBezTo>
                  <a:pt x="1848938" y="1833900"/>
                  <a:pt x="1839152" y="1771022"/>
                  <a:pt x="1857828" y="1901755"/>
                </a:cubicBezTo>
                <a:cubicBezTo>
                  <a:pt x="1852990" y="1964650"/>
                  <a:pt x="1854939" y="2028440"/>
                  <a:pt x="1843314" y="2090441"/>
                </a:cubicBezTo>
                <a:cubicBezTo>
                  <a:pt x="1840099" y="2107586"/>
                  <a:pt x="1822087" y="2118382"/>
                  <a:pt x="1814286" y="2133984"/>
                </a:cubicBezTo>
                <a:cubicBezTo>
                  <a:pt x="1756895" y="2248767"/>
                  <a:pt x="1859405" y="2097257"/>
                  <a:pt x="1756228" y="2221070"/>
                </a:cubicBezTo>
                <a:cubicBezTo>
                  <a:pt x="1745061" y="2234471"/>
                  <a:pt x="1740821" y="2253716"/>
                  <a:pt x="1727200" y="2264613"/>
                </a:cubicBezTo>
                <a:cubicBezTo>
                  <a:pt x="1717736" y="2272184"/>
                  <a:pt x="1629392" y="2292693"/>
                  <a:pt x="1625600" y="2293641"/>
                </a:cubicBezTo>
                <a:cubicBezTo>
                  <a:pt x="1606248" y="2303317"/>
                  <a:pt x="1587802" y="2315073"/>
                  <a:pt x="1567543" y="2322670"/>
                </a:cubicBezTo>
                <a:cubicBezTo>
                  <a:pt x="1548865" y="2329674"/>
                  <a:pt x="1529434" y="2337184"/>
                  <a:pt x="1509486" y="2337184"/>
                </a:cubicBezTo>
                <a:cubicBezTo>
                  <a:pt x="1340084" y="2337184"/>
                  <a:pt x="1170819" y="2327508"/>
                  <a:pt x="1001486" y="2322670"/>
                </a:cubicBezTo>
                <a:cubicBezTo>
                  <a:pt x="805442" y="2257321"/>
                  <a:pt x="1046762" y="2332732"/>
                  <a:pt x="740228" y="2264613"/>
                </a:cubicBezTo>
                <a:cubicBezTo>
                  <a:pt x="605425" y="2234657"/>
                  <a:pt x="696372" y="2249941"/>
                  <a:pt x="609600" y="2206555"/>
                </a:cubicBezTo>
                <a:cubicBezTo>
                  <a:pt x="595916" y="2199713"/>
                  <a:pt x="579741" y="2198883"/>
                  <a:pt x="566057" y="2192041"/>
                </a:cubicBezTo>
                <a:cubicBezTo>
                  <a:pt x="540088" y="2179057"/>
                  <a:pt x="484186" y="2132623"/>
                  <a:pt x="464457" y="2119470"/>
                </a:cubicBezTo>
                <a:cubicBezTo>
                  <a:pt x="457293" y="2114694"/>
                  <a:pt x="365664" y="2062054"/>
                  <a:pt x="348343" y="2046898"/>
                </a:cubicBezTo>
                <a:cubicBezTo>
                  <a:pt x="322597" y="2024370"/>
                  <a:pt x="297142" y="2001041"/>
                  <a:pt x="275771" y="1974327"/>
                </a:cubicBezTo>
                <a:cubicBezTo>
                  <a:pt x="208444" y="1890168"/>
                  <a:pt x="249779" y="1927687"/>
                  <a:pt x="217714" y="1858213"/>
                </a:cubicBezTo>
                <a:cubicBezTo>
                  <a:pt x="195047" y="1809100"/>
                  <a:pt x="166451" y="1762788"/>
                  <a:pt x="145143" y="1713070"/>
                </a:cubicBezTo>
                <a:cubicBezTo>
                  <a:pt x="94728" y="1595436"/>
                  <a:pt x="122039" y="1642127"/>
                  <a:pt x="72571" y="1567927"/>
                </a:cubicBezTo>
                <a:cubicBezTo>
                  <a:pt x="40764" y="1408885"/>
                  <a:pt x="80536" y="1574651"/>
                  <a:pt x="29028" y="1437298"/>
                </a:cubicBezTo>
                <a:cubicBezTo>
                  <a:pt x="16037" y="1402656"/>
                  <a:pt x="5016" y="1322253"/>
                  <a:pt x="0" y="1292155"/>
                </a:cubicBezTo>
                <a:cubicBezTo>
                  <a:pt x="4838" y="1142174"/>
                  <a:pt x="2387" y="991781"/>
                  <a:pt x="14514" y="842213"/>
                </a:cubicBezTo>
                <a:cubicBezTo>
                  <a:pt x="22162" y="747892"/>
                  <a:pt x="48135" y="767183"/>
                  <a:pt x="87086" y="697070"/>
                </a:cubicBezTo>
                <a:cubicBezTo>
                  <a:pt x="99739" y="674295"/>
                  <a:pt x="104462" y="647801"/>
                  <a:pt x="116114" y="624498"/>
                </a:cubicBezTo>
                <a:cubicBezTo>
                  <a:pt x="123915" y="608895"/>
                  <a:pt x="136488" y="596101"/>
                  <a:pt x="145143" y="580955"/>
                </a:cubicBezTo>
                <a:cubicBezTo>
                  <a:pt x="155878" y="562169"/>
                  <a:pt x="161763" y="540623"/>
                  <a:pt x="174171" y="522898"/>
                </a:cubicBezTo>
                <a:cubicBezTo>
                  <a:pt x="195840" y="491942"/>
                  <a:pt x="221113" y="463579"/>
                  <a:pt x="246743" y="435813"/>
                </a:cubicBezTo>
                <a:cubicBezTo>
                  <a:pt x="291827" y="386972"/>
                  <a:pt x="347211" y="327663"/>
                  <a:pt x="406400" y="290670"/>
                </a:cubicBezTo>
                <a:cubicBezTo>
                  <a:pt x="424748" y="279203"/>
                  <a:pt x="443777" y="268004"/>
                  <a:pt x="464457" y="261641"/>
                </a:cubicBezTo>
                <a:cubicBezTo>
                  <a:pt x="507090" y="248523"/>
                  <a:pt x="551543" y="242289"/>
                  <a:pt x="595086" y="232613"/>
                </a:cubicBezTo>
                <a:cubicBezTo>
                  <a:pt x="614438" y="222937"/>
                  <a:pt x="634357" y="214319"/>
                  <a:pt x="653143" y="203584"/>
                </a:cubicBezTo>
                <a:cubicBezTo>
                  <a:pt x="726024" y="161937"/>
                  <a:pt x="667024" y="183120"/>
                  <a:pt x="754743" y="145527"/>
                </a:cubicBezTo>
                <a:cubicBezTo>
                  <a:pt x="768805" y="139500"/>
                  <a:pt x="783772" y="135851"/>
                  <a:pt x="798286" y="131013"/>
                </a:cubicBezTo>
                <a:cubicBezTo>
                  <a:pt x="827314" y="111660"/>
                  <a:pt x="851525" y="81416"/>
                  <a:pt x="885371" y="72955"/>
                </a:cubicBezTo>
                <a:cubicBezTo>
                  <a:pt x="924076" y="63279"/>
                  <a:pt x="963637" y="56543"/>
                  <a:pt x="1001486" y="43927"/>
                </a:cubicBezTo>
                <a:cubicBezTo>
                  <a:pt x="1016000" y="39089"/>
                  <a:pt x="1029745" y="30108"/>
                  <a:pt x="1045028" y="29413"/>
                </a:cubicBezTo>
                <a:cubicBezTo>
                  <a:pt x="1136857" y="25239"/>
                  <a:pt x="1228876" y="29413"/>
                  <a:pt x="1320800" y="2941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778C54B-31E1-4B5C-8F21-0311D6B35BC0}"/>
              </a:ext>
            </a:extLst>
          </p:cNvPr>
          <p:cNvSpPr/>
          <p:nvPr/>
        </p:nvSpPr>
        <p:spPr>
          <a:xfrm>
            <a:off x="6915486" y="1170064"/>
            <a:ext cx="1166398" cy="1826749"/>
          </a:xfrm>
          <a:custGeom>
            <a:avLst/>
            <a:gdLst>
              <a:gd name="connsiteX0" fmla="*/ 51148 w 1445608"/>
              <a:gd name="connsiteY0" fmla="*/ 46612 h 2264032"/>
              <a:gd name="connsiteX1" fmla="*/ 96868 w 1445608"/>
              <a:gd name="connsiteY1" fmla="*/ 298072 h 2264032"/>
              <a:gd name="connsiteX2" fmla="*/ 142588 w 1445608"/>
              <a:gd name="connsiteY2" fmla="*/ 313312 h 2264032"/>
              <a:gd name="connsiteX3" fmla="*/ 195928 w 1445608"/>
              <a:gd name="connsiteY3" fmla="*/ 328552 h 2264032"/>
              <a:gd name="connsiteX4" fmla="*/ 272128 w 1445608"/>
              <a:gd name="connsiteY4" fmla="*/ 359032 h 2264032"/>
              <a:gd name="connsiteX5" fmla="*/ 272128 w 1445608"/>
              <a:gd name="connsiteY5" fmla="*/ 412372 h 2264032"/>
              <a:gd name="connsiteX6" fmla="*/ 249268 w 1445608"/>
              <a:gd name="connsiteY6" fmla="*/ 419992 h 2264032"/>
              <a:gd name="connsiteX7" fmla="*/ 203548 w 1445608"/>
              <a:gd name="connsiteY7" fmla="*/ 488572 h 2264032"/>
              <a:gd name="connsiteX8" fmla="*/ 188308 w 1445608"/>
              <a:gd name="connsiteY8" fmla="*/ 511432 h 2264032"/>
              <a:gd name="connsiteX9" fmla="*/ 165448 w 1445608"/>
              <a:gd name="connsiteY9" fmla="*/ 526672 h 2264032"/>
              <a:gd name="connsiteX10" fmla="*/ 142588 w 1445608"/>
              <a:gd name="connsiteY10" fmla="*/ 549532 h 2264032"/>
              <a:gd name="connsiteX11" fmla="*/ 20668 w 1445608"/>
              <a:gd name="connsiteY11" fmla="*/ 572392 h 2264032"/>
              <a:gd name="connsiteX12" fmla="*/ 5428 w 1445608"/>
              <a:gd name="connsiteY12" fmla="*/ 595252 h 2264032"/>
              <a:gd name="connsiteX13" fmla="*/ 28288 w 1445608"/>
              <a:gd name="connsiteY13" fmla="*/ 755272 h 2264032"/>
              <a:gd name="connsiteX14" fmla="*/ 43528 w 1445608"/>
              <a:gd name="connsiteY14" fmla="*/ 831472 h 2264032"/>
              <a:gd name="connsiteX15" fmla="*/ 74008 w 1445608"/>
              <a:gd name="connsiteY15" fmla="*/ 884812 h 2264032"/>
              <a:gd name="connsiteX16" fmla="*/ 96868 w 1445608"/>
              <a:gd name="connsiteY16" fmla="*/ 961012 h 2264032"/>
              <a:gd name="connsiteX17" fmla="*/ 112108 w 1445608"/>
              <a:gd name="connsiteY17" fmla="*/ 1006732 h 2264032"/>
              <a:gd name="connsiteX18" fmla="*/ 119728 w 1445608"/>
              <a:gd name="connsiteY18" fmla="*/ 1029592 h 2264032"/>
              <a:gd name="connsiteX19" fmla="*/ 127348 w 1445608"/>
              <a:gd name="connsiteY19" fmla="*/ 1052452 h 2264032"/>
              <a:gd name="connsiteX20" fmla="*/ 134968 w 1445608"/>
              <a:gd name="connsiteY20" fmla="*/ 1075312 h 2264032"/>
              <a:gd name="connsiteX21" fmla="*/ 150208 w 1445608"/>
              <a:gd name="connsiteY21" fmla="*/ 1212472 h 2264032"/>
              <a:gd name="connsiteX22" fmla="*/ 165448 w 1445608"/>
              <a:gd name="connsiteY22" fmla="*/ 1235332 h 2264032"/>
              <a:gd name="connsiteX23" fmla="*/ 188308 w 1445608"/>
              <a:gd name="connsiteY23" fmla="*/ 1250572 h 2264032"/>
              <a:gd name="connsiteX24" fmla="*/ 203548 w 1445608"/>
              <a:gd name="connsiteY24" fmla="*/ 1273432 h 2264032"/>
              <a:gd name="connsiteX25" fmla="*/ 226408 w 1445608"/>
              <a:gd name="connsiteY25" fmla="*/ 1288672 h 2264032"/>
              <a:gd name="connsiteX26" fmla="*/ 256888 w 1445608"/>
              <a:gd name="connsiteY26" fmla="*/ 1334392 h 2264032"/>
              <a:gd name="connsiteX27" fmla="*/ 272128 w 1445608"/>
              <a:gd name="connsiteY27" fmla="*/ 1364872 h 2264032"/>
              <a:gd name="connsiteX28" fmla="*/ 287368 w 1445608"/>
              <a:gd name="connsiteY28" fmla="*/ 1410592 h 2264032"/>
              <a:gd name="connsiteX29" fmla="*/ 264508 w 1445608"/>
              <a:gd name="connsiteY29" fmla="*/ 1593472 h 2264032"/>
              <a:gd name="connsiteX30" fmla="*/ 249268 w 1445608"/>
              <a:gd name="connsiteY30" fmla="*/ 1616332 h 2264032"/>
              <a:gd name="connsiteX31" fmla="*/ 241648 w 1445608"/>
              <a:gd name="connsiteY31" fmla="*/ 1700152 h 2264032"/>
              <a:gd name="connsiteX32" fmla="*/ 234028 w 1445608"/>
              <a:gd name="connsiteY32" fmla="*/ 1730632 h 2264032"/>
              <a:gd name="connsiteX33" fmla="*/ 241648 w 1445608"/>
              <a:gd name="connsiteY33" fmla="*/ 1898272 h 2264032"/>
              <a:gd name="connsiteX34" fmla="*/ 256888 w 1445608"/>
              <a:gd name="connsiteY34" fmla="*/ 1943992 h 2264032"/>
              <a:gd name="connsiteX35" fmla="*/ 264508 w 1445608"/>
              <a:gd name="connsiteY35" fmla="*/ 1966852 h 2264032"/>
              <a:gd name="connsiteX36" fmla="*/ 272128 w 1445608"/>
              <a:gd name="connsiteY36" fmla="*/ 1989712 h 2264032"/>
              <a:gd name="connsiteX37" fmla="*/ 287368 w 1445608"/>
              <a:gd name="connsiteY37" fmla="*/ 2027812 h 2264032"/>
              <a:gd name="connsiteX38" fmla="*/ 294988 w 1445608"/>
              <a:gd name="connsiteY38" fmla="*/ 2065912 h 2264032"/>
              <a:gd name="connsiteX39" fmla="*/ 302608 w 1445608"/>
              <a:gd name="connsiteY39" fmla="*/ 2088772 h 2264032"/>
              <a:gd name="connsiteX40" fmla="*/ 310228 w 1445608"/>
              <a:gd name="connsiteY40" fmla="*/ 2119252 h 2264032"/>
              <a:gd name="connsiteX41" fmla="*/ 317848 w 1445608"/>
              <a:gd name="connsiteY41" fmla="*/ 2142112 h 2264032"/>
              <a:gd name="connsiteX42" fmla="*/ 340708 w 1445608"/>
              <a:gd name="connsiteY42" fmla="*/ 2164972 h 2264032"/>
              <a:gd name="connsiteX43" fmla="*/ 355948 w 1445608"/>
              <a:gd name="connsiteY43" fmla="*/ 2187832 h 2264032"/>
              <a:gd name="connsiteX44" fmla="*/ 416908 w 1445608"/>
              <a:gd name="connsiteY44" fmla="*/ 2241172 h 2264032"/>
              <a:gd name="connsiteX45" fmla="*/ 493108 w 1445608"/>
              <a:gd name="connsiteY45" fmla="*/ 2264032 h 2264032"/>
              <a:gd name="connsiteX46" fmla="*/ 729328 w 1445608"/>
              <a:gd name="connsiteY46" fmla="*/ 2256412 h 2264032"/>
              <a:gd name="connsiteX47" fmla="*/ 881728 w 1445608"/>
              <a:gd name="connsiteY47" fmla="*/ 2241172 h 2264032"/>
              <a:gd name="connsiteX48" fmla="*/ 942688 w 1445608"/>
              <a:gd name="connsiteY48" fmla="*/ 2195452 h 2264032"/>
              <a:gd name="connsiteX49" fmla="*/ 965548 w 1445608"/>
              <a:gd name="connsiteY49" fmla="*/ 2180212 h 2264032"/>
              <a:gd name="connsiteX50" fmla="*/ 996028 w 1445608"/>
              <a:gd name="connsiteY50" fmla="*/ 2172592 h 2264032"/>
              <a:gd name="connsiteX51" fmla="*/ 1072228 w 1445608"/>
              <a:gd name="connsiteY51" fmla="*/ 2126872 h 2264032"/>
              <a:gd name="connsiteX52" fmla="*/ 1125568 w 1445608"/>
              <a:gd name="connsiteY52" fmla="*/ 2073532 h 2264032"/>
              <a:gd name="connsiteX53" fmla="*/ 1148428 w 1445608"/>
              <a:gd name="connsiteY53" fmla="*/ 2043052 h 2264032"/>
              <a:gd name="connsiteX54" fmla="*/ 1209388 w 1445608"/>
              <a:gd name="connsiteY54" fmla="*/ 1989712 h 2264032"/>
              <a:gd name="connsiteX55" fmla="*/ 1239868 w 1445608"/>
              <a:gd name="connsiteY55" fmla="*/ 1943992 h 2264032"/>
              <a:gd name="connsiteX56" fmla="*/ 1255108 w 1445608"/>
              <a:gd name="connsiteY56" fmla="*/ 1921132 h 2264032"/>
              <a:gd name="connsiteX57" fmla="*/ 1262728 w 1445608"/>
              <a:gd name="connsiteY57" fmla="*/ 1898272 h 2264032"/>
              <a:gd name="connsiteX58" fmla="*/ 1277968 w 1445608"/>
              <a:gd name="connsiteY58" fmla="*/ 1875412 h 2264032"/>
              <a:gd name="connsiteX59" fmla="*/ 1285588 w 1445608"/>
              <a:gd name="connsiteY59" fmla="*/ 1852552 h 2264032"/>
              <a:gd name="connsiteX60" fmla="*/ 1331308 w 1445608"/>
              <a:gd name="connsiteY60" fmla="*/ 1799212 h 2264032"/>
              <a:gd name="connsiteX61" fmla="*/ 1361788 w 1445608"/>
              <a:gd name="connsiteY61" fmla="*/ 1753492 h 2264032"/>
              <a:gd name="connsiteX62" fmla="*/ 1392268 w 1445608"/>
              <a:gd name="connsiteY62" fmla="*/ 1692532 h 2264032"/>
              <a:gd name="connsiteX63" fmla="*/ 1407508 w 1445608"/>
              <a:gd name="connsiteY63" fmla="*/ 1646812 h 2264032"/>
              <a:gd name="connsiteX64" fmla="*/ 1422748 w 1445608"/>
              <a:gd name="connsiteY64" fmla="*/ 1585852 h 2264032"/>
              <a:gd name="connsiteX65" fmla="*/ 1430368 w 1445608"/>
              <a:gd name="connsiteY65" fmla="*/ 1517272 h 2264032"/>
              <a:gd name="connsiteX66" fmla="*/ 1437988 w 1445608"/>
              <a:gd name="connsiteY66" fmla="*/ 1425832 h 2264032"/>
              <a:gd name="connsiteX67" fmla="*/ 1445608 w 1445608"/>
              <a:gd name="connsiteY67" fmla="*/ 1372492 h 2264032"/>
              <a:gd name="connsiteX68" fmla="*/ 1422748 w 1445608"/>
              <a:gd name="connsiteY68" fmla="*/ 1143892 h 2264032"/>
              <a:gd name="connsiteX69" fmla="*/ 1407508 w 1445608"/>
              <a:gd name="connsiteY69" fmla="*/ 1067692 h 2264032"/>
              <a:gd name="connsiteX70" fmla="*/ 1392268 w 1445608"/>
              <a:gd name="connsiteY70" fmla="*/ 1044832 h 2264032"/>
              <a:gd name="connsiteX71" fmla="*/ 1377028 w 1445608"/>
              <a:gd name="connsiteY71" fmla="*/ 961012 h 2264032"/>
              <a:gd name="connsiteX72" fmla="*/ 1361788 w 1445608"/>
              <a:gd name="connsiteY72" fmla="*/ 785752 h 2264032"/>
              <a:gd name="connsiteX73" fmla="*/ 1346548 w 1445608"/>
              <a:gd name="connsiteY73" fmla="*/ 755272 h 2264032"/>
              <a:gd name="connsiteX74" fmla="*/ 1331308 w 1445608"/>
              <a:gd name="connsiteY74" fmla="*/ 717172 h 2264032"/>
              <a:gd name="connsiteX75" fmla="*/ 1308448 w 1445608"/>
              <a:gd name="connsiteY75" fmla="*/ 686692 h 2264032"/>
              <a:gd name="connsiteX76" fmla="*/ 1262728 w 1445608"/>
              <a:gd name="connsiteY76" fmla="*/ 618112 h 2264032"/>
              <a:gd name="connsiteX77" fmla="*/ 1239868 w 1445608"/>
              <a:gd name="connsiteY77" fmla="*/ 572392 h 2264032"/>
              <a:gd name="connsiteX78" fmla="*/ 1201768 w 1445608"/>
              <a:gd name="connsiteY78" fmla="*/ 526672 h 2264032"/>
              <a:gd name="connsiteX79" fmla="*/ 1171288 w 1445608"/>
              <a:gd name="connsiteY79" fmla="*/ 480952 h 2264032"/>
              <a:gd name="connsiteX80" fmla="*/ 1148428 w 1445608"/>
              <a:gd name="connsiteY80" fmla="*/ 465712 h 2264032"/>
              <a:gd name="connsiteX81" fmla="*/ 1125568 w 1445608"/>
              <a:gd name="connsiteY81" fmla="*/ 435232 h 2264032"/>
              <a:gd name="connsiteX82" fmla="*/ 1072228 w 1445608"/>
              <a:gd name="connsiteY82" fmla="*/ 397132 h 2264032"/>
              <a:gd name="connsiteX83" fmla="*/ 1034128 w 1445608"/>
              <a:gd name="connsiteY83" fmla="*/ 359032 h 2264032"/>
              <a:gd name="connsiteX84" fmla="*/ 1003648 w 1445608"/>
              <a:gd name="connsiteY84" fmla="*/ 336172 h 2264032"/>
              <a:gd name="connsiteX85" fmla="*/ 935068 w 1445608"/>
              <a:gd name="connsiteY85" fmla="*/ 267592 h 2264032"/>
              <a:gd name="connsiteX86" fmla="*/ 874108 w 1445608"/>
              <a:gd name="connsiteY86" fmla="*/ 214252 h 2264032"/>
              <a:gd name="connsiteX87" fmla="*/ 828388 w 1445608"/>
              <a:gd name="connsiteY87" fmla="*/ 176152 h 2264032"/>
              <a:gd name="connsiteX88" fmla="*/ 813148 w 1445608"/>
              <a:gd name="connsiteY88" fmla="*/ 153292 h 2264032"/>
              <a:gd name="connsiteX89" fmla="*/ 790288 w 1445608"/>
              <a:gd name="connsiteY89" fmla="*/ 138052 h 2264032"/>
              <a:gd name="connsiteX90" fmla="*/ 752188 w 1445608"/>
              <a:gd name="connsiteY90" fmla="*/ 107572 h 2264032"/>
              <a:gd name="connsiteX91" fmla="*/ 675988 w 1445608"/>
              <a:gd name="connsiteY91" fmla="*/ 46612 h 2264032"/>
              <a:gd name="connsiteX92" fmla="*/ 653128 w 1445608"/>
              <a:gd name="connsiteY92" fmla="*/ 31372 h 2264032"/>
              <a:gd name="connsiteX93" fmla="*/ 592168 w 1445608"/>
              <a:gd name="connsiteY93" fmla="*/ 23752 h 2264032"/>
              <a:gd name="connsiteX94" fmla="*/ 515968 w 1445608"/>
              <a:gd name="connsiteY94" fmla="*/ 8512 h 2264032"/>
              <a:gd name="connsiteX95" fmla="*/ 477868 w 1445608"/>
              <a:gd name="connsiteY95" fmla="*/ 892 h 2264032"/>
              <a:gd name="connsiteX96" fmla="*/ 51148 w 1445608"/>
              <a:gd name="connsiteY96" fmla="*/ 46612 h 22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445608" h="2264032">
                <a:moveTo>
                  <a:pt x="51148" y="46612"/>
                </a:moveTo>
                <a:cubicBezTo>
                  <a:pt x="-12352" y="96142"/>
                  <a:pt x="69237" y="217483"/>
                  <a:pt x="96868" y="298072"/>
                </a:cubicBezTo>
                <a:cubicBezTo>
                  <a:pt x="102078" y="313268"/>
                  <a:pt x="127234" y="308588"/>
                  <a:pt x="142588" y="313312"/>
                </a:cubicBezTo>
                <a:cubicBezTo>
                  <a:pt x="160262" y="318750"/>
                  <a:pt x="178491" y="322398"/>
                  <a:pt x="195928" y="328552"/>
                </a:cubicBezTo>
                <a:cubicBezTo>
                  <a:pt x="221725" y="337657"/>
                  <a:pt x="272128" y="359032"/>
                  <a:pt x="272128" y="359032"/>
                </a:cubicBezTo>
                <a:cubicBezTo>
                  <a:pt x="278311" y="377582"/>
                  <a:pt x="287887" y="392673"/>
                  <a:pt x="272128" y="412372"/>
                </a:cubicBezTo>
                <a:cubicBezTo>
                  <a:pt x="267110" y="418644"/>
                  <a:pt x="256888" y="417452"/>
                  <a:pt x="249268" y="419992"/>
                </a:cubicBezTo>
                <a:lnTo>
                  <a:pt x="203548" y="488572"/>
                </a:lnTo>
                <a:cubicBezTo>
                  <a:pt x="198468" y="496192"/>
                  <a:pt x="195928" y="506352"/>
                  <a:pt x="188308" y="511432"/>
                </a:cubicBezTo>
                <a:cubicBezTo>
                  <a:pt x="180688" y="516512"/>
                  <a:pt x="172483" y="520809"/>
                  <a:pt x="165448" y="526672"/>
                </a:cubicBezTo>
                <a:cubicBezTo>
                  <a:pt x="157169" y="533571"/>
                  <a:pt x="152398" y="545073"/>
                  <a:pt x="142588" y="549532"/>
                </a:cubicBezTo>
                <a:cubicBezTo>
                  <a:pt x="111930" y="563468"/>
                  <a:pt x="53362" y="568305"/>
                  <a:pt x="20668" y="572392"/>
                </a:cubicBezTo>
                <a:cubicBezTo>
                  <a:pt x="15588" y="580012"/>
                  <a:pt x="5864" y="586104"/>
                  <a:pt x="5428" y="595252"/>
                </a:cubicBezTo>
                <a:cubicBezTo>
                  <a:pt x="-533" y="720423"/>
                  <a:pt x="-9534" y="698539"/>
                  <a:pt x="28288" y="755272"/>
                </a:cubicBezTo>
                <a:cubicBezTo>
                  <a:pt x="31096" y="774929"/>
                  <a:pt x="32888" y="810193"/>
                  <a:pt x="43528" y="831472"/>
                </a:cubicBezTo>
                <a:cubicBezTo>
                  <a:pt x="71021" y="886458"/>
                  <a:pt x="47290" y="818016"/>
                  <a:pt x="74008" y="884812"/>
                </a:cubicBezTo>
                <a:cubicBezTo>
                  <a:pt x="95561" y="938694"/>
                  <a:pt x="83395" y="916103"/>
                  <a:pt x="96868" y="961012"/>
                </a:cubicBezTo>
                <a:cubicBezTo>
                  <a:pt x="101484" y="976399"/>
                  <a:pt x="107028" y="991492"/>
                  <a:pt x="112108" y="1006732"/>
                </a:cubicBezTo>
                <a:lnTo>
                  <a:pt x="119728" y="1029592"/>
                </a:lnTo>
                <a:lnTo>
                  <a:pt x="127348" y="1052452"/>
                </a:lnTo>
                <a:lnTo>
                  <a:pt x="134968" y="1075312"/>
                </a:lnTo>
                <a:cubicBezTo>
                  <a:pt x="135920" y="1089593"/>
                  <a:pt x="132028" y="1176112"/>
                  <a:pt x="150208" y="1212472"/>
                </a:cubicBezTo>
                <a:cubicBezTo>
                  <a:pt x="154304" y="1220663"/>
                  <a:pt x="158972" y="1228856"/>
                  <a:pt x="165448" y="1235332"/>
                </a:cubicBezTo>
                <a:cubicBezTo>
                  <a:pt x="171924" y="1241808"/>
                  <a:pt x="180688" y="1245492"/>
                  <a:pt x="188308" y="1250572"/>
                </a:cubicBezTo>
                <a:cubicBezTo>
                  <a:pt x="193388" y="1258192"/>
                  <a:pt x="197072" y="1266956"/>
                  <a:pt x="203548" y="1273432"/>
                </a:cubicBezTo>
                <a:cubicBezTo>
                  <a:pt x="210024" y="1279908"/>
                  <a:pt x="220377" y="1281780"/>
                  <a:pt x="226408" y="1288672"/>
                </a:cubicBezTo>
                <a:cubicBezTo>
                  <a:pt x="238469" y="1302456"/>
                  <a:pt x="248697" y="1318009"/>
                  <a:pt x="256888" y="1334392"/>
                </a:cubicBezTo>
                <a:cubicBezTo>
                  <a:pt x="261968" y="1344552"/>
                  <a:pt x="267909" y="1354325"/>
                  <a:pt x="272128" y="1364872"/>
                </a:cubicBezTo>
                <a:cubicBezTo>
                  <a:pt x="278094" y="1379787"/>
                  <a:pt x="287368" y="1410592"/>
                  <a:pt x="287368" y="1410592"/>
                </a:cubicBezTo>
                <a:cubicBezTo>
                  <a:pt x="283048" y="1479715"/>
                  <a:pt x="287254" y="1530919"/>
                  <a:pt x="264508" y="1593472"/>
                </a:cubicBezTo>
                <a:cubicBezTo>
                  <a:pt x="261378" y="1602079"/>
                  <a:pt x="254348" y="1608712"/>
                  <a:pt x="249268" y="1616332"/>
                </a:cubicBezTo>
                <a:cubicBezTo>
                  <a:pt x="246728" y="1644272"/>
                  <a:pt x="245356" y="1672343"/>
                  <a:pt x="241648" y="1700152"/>
                </a:cubicBezTo>
                <a:cubicBezTo>
                  <a:pt x="240264" y="1710533"/>
                  <a:pt x="234028" y="1720159"/>
                  <a:pt x="234028" y="1730632"/>
                </a:cubicBezTo>
                <a:cubicBezTo>
                  <a:pt x="234028" y="1786570"/>
                  <a:pt x="235689" y="1842653"/>
                  <a:pt x="241648" y="1898272"/>
                </a:cubicBezTo>
                <a:cubicBezTo>
                  <a:pt x="243359" y="1914245"/>
                  <a:pt x="251808" y="1928752"/>
                  <a:pt x="256888" y="1943992"/>
                </a:cubicBezTo>
                <a:lnTo>
                  <a:pt x="264508" y="1966852"/>
                </a:lnTo>
                <a:cubicBezTo>
                  <a:pt x="267048" y="1974472"/>
                  <a:pt x="269145" y="1982254"/>
                  <a:pt x="272128" y="1989712"/>
                </a:cubicBezTo>
                <a:cubicBezTo>
                  <a:pt x="277208" y="2002412"/>
                  <a:pt x="283438" y="2014711"/>
                  <a:pt x="287368" y="2027812"/>
                </a:cubicBezTo>
                <a:cubicBezTo>
                  <a:pt x="291090" y="2040217"/>
                  <a:pt x="291847" y="2053347"/>
                  <a:pt x="294988" y="2065912"/>
                </a:cubicBezTo>
                <a:cubicBezTo>
                  <a:pt x="296936" y="2073704"/>
                  <a:pt x="300401" y="2081049"/>
                  <a:pt x="302608" y="2088772"/>
                </a:cubicBezTo>
                <a:cubicBezTo>
                  <a:pt x="305485" y="2098842"/>
                  <a:pt x="307351" y="2109182"/>
                  <a:pt x="310228" y="2119252"/>
                </a:cubicBezTo>
                <a:cubicBezTo>
                  <a:pt x="312435" y="2126975"/>
                  <a:pt x="313393" y="2135429"/>
                  <a:pt x="317848" y="2142112"/>
                </a:cubicBezTo>
                <a:cubicBezTo>
                  <a:pt x="323826" y="2151078"/>
                  <a:pt x="333809" y="2156693"/>
                  <a:pt x="340708" y="2164972"/>
                </a:cubicBezTo>
                <a:cubicBezTo>
                  <a:pt x="346571" y="2172007"/>
                  <a:pt x="349988" y="2180879"/>
                  <a:pt x="355948" y="2187832"/>
                </a:cubicBezTo>
                <a:cubicBezTo>
                  <a:pt x="367735" y="2201583"/>
                  <a:pt x="399393" y="2232415"/>
                  <a:pt x="416908" y="2241172"/>
                </a:cubicBezTo>
                <a:cubicBezTo>
                  <a:pt x="435460" y="2250448"/>
                  <a:pt x="471232" y="2258563"/>
                  <a:pt x="493108" y="2264032"/>
                </a:cubicBezTo>
                <a:lnTo>
                  <a:pt x="729328" y="2256412"/>
                </a:lnTo>
                <a:cubicBezTo>
                  <a:pt x="858795" y="2251018"/>
                  <a:pt x="819336" y="2261969"/>
                  <a:pt x="881728" y="2241172"/>
                </a:cubicBezTo>
                <a:cubicBezTo>
                  <a:pt x="902048" y="2225932"/>
                  <a:pt x="921554" y="2209541"/>
                  <a:pt x="942688" y="2195452"/>
                </a:cubicBezTo>
                <a:cubicBezTo>
                  <a:pt x="950308" y="2190372"/>
                  <a:pt x="957130" y="2183820"/>
                  <a:pt x="965548" y="2180212"/>
                </a:cubicBezTo>
                <a:cubicBezTo>
                  <a:pt x="975174" y="2176087"/>
                  <a:pt x="985868" y="2175132"/>
                  <a:pt x="996028" y="2172592"/>
                </a:cubicBezTo>
                <a:cubicBezTo>
                  <a:pt x="1051199" y="2135811"/>
                  <a:pt x="1025365" y="2150303"/>
                  <a:pt x="1072228" y="2126872"/>
                </a:cubicBezTo>
                <a:cubicBezTo>
                  <a:pt x="1107163" y="2074469"/>
                  <a:pt x="1085332" y="2086944"/>
                  <a:pt x="1125568" y="2073532"/>
                </a:cubicBezTo>
                <a:cubicBezTo>
                  <a:pt x="1133188" y="2063372"/>
                  <a:pt x="1139448" y="2052032"/>
                  <a:pt x="1148428" y="2043052"/>
                </a:cubicBezTo>
                <a:cubicBezTo>
                  <a:pt x="1197499" y="1993981"/>
                  <a:pt x="1161899" y="2049073"/>
                  <a:pt x="1209388" y="1989712"/>
                </a:cubicBezTo>
                <a:cubicBezTo>
                  <a:pt x="1220830" y="1975409"/>
                  <a:pt x="1229708" y="1959232"/>
                  <a:pt x="1239868" y="1943992"/>
                </a:cubicBezTo>
                <a:cubicBezTo>
                  <a:pt x="1244948" y="1936372"/>
                  <a:pt x="1252212" y="1929820"/>
                  <a:pt x="1255108" y="1921132"/>
                </a:cubicBezTo>
                <a:cubicBezTo>
                  <a:pt x="1257648" y="1913512"/>
                  <a:pt x="1259136" y="1905456"/>
                  <a:pt x="1262728" y="1898272"/>
                </a:cubicBezTo>
                <a:cubicBezTo>
                  <a:pt x="1266824" y="1890081"/>
                  <a:pt x="1273872" y="1883603"/>
                  <a:pt x="1277968" y="1875412"/>
                </a:cubicBezTo>
                <a:cubicBezTo>
                  <a:pt x="1281560" y="1868228"/>
                  <a:pt x="1281996" y="1859736"/>
                  <a:pt x="1285588" y="1852552"/>
                </a:cubicBezTo>
                <a:cubicBezTo>
                  <a:pt x="1301176" y="1821375"/>
                  <a:pt x="1306310" y="1830459"/>
                  <a:pt x="1331308" y="1799212"/>
                </a:cubicBezTo>
                <a:cubicBezTo>
                  <a:pt x="1342750" y="1784909"/>
                  <a:pt x="1353597" y="1769875"/>
                  <a:pt x="1361788" y="1753492"/>
                </a:cubicBezTo>
                <a:cubicBezTo>
                  <a:pt x="1371948" y="1733172"/>
                  <a:pt x="1385084" y="1714085"/>
                  <a:pt x="1392268" y="1692532"/>
                </a:cubicBezTo>
                <a:cubicBezTo>
                  <a:pt x="1397348" y="1677292"/>
                  <a:pt x="1403281" y="1662310"/>
                  <a:pt x="1407508" y="1646812"/>
                </a:cubicBezTo>
                <a:cubicBezTo>
                  <a:pt x="1435094" y="1545664"/>
                  <a:pt x="1399627" y="1655215"/>
                  <a:pt x="1422748" y="1585852"/>
                </a:cubicBezTo>
                <a:cubicBezTo>
                  <a:pt x="1425288" y="1562992"/>
                  <a:pt x="1428187" y="1540169"/>
                  <a:pt x="1430368" y="1517272"/>
                </a:cubicBezTo>
                <a:cubicBezTo>
                  <a:pt x="1433268" y="1486824"/>
                  <a:pt x="1434786" y="1456250"/>
                  <a:pt x="1437988" y="1425832"/>
                </a:cubicBezTo>
                <a:cubicBezTo>
                  <a:pt x="1439868" y="1407970"/>
                  <a:pt x="1443068" y="1390272"/>
                  <a:pt x="1445608" y="1372492"/>
                </a:cubicBezTo>
                <a:cubicBezTo>
                  <a:pt x="1437988" y="1296292"/>
                  <a:pt x="1431205" y="1220004"/>
                  <a:pt x="1422748" y="1143892"/>
                </a:cubicBezTo>
                <a:cubicBezTo>
                  <a:pt x="1421803" y="1135383"/>
                  <a:pt x="1413184" y="1080936"/>
                  <a:pt x="1407508" y="1067692"/>
                </a:cubicBezTo>
                <a:cubicBezTo>
                  <a:pt x="1403900" y="1059274"/>
                  <a:pt x="1397348" y="1052452"/>
                  <a:pt x="1392268" y="1044832"/>
                </a:cubicBezTo>
                <a:cubicBezTo>
                  <a:pt x="1387188" y="1016892"/>
                  <a:pt x="1379854" y="989269"/>
                  <a:pt x="1377028" y="961012"/>
                </a:cubicBezTo>
                <a:cubicBezTo>
                  <a:pt x="1375057" y="941307"/>
                  <a:pt x="1379785" y="833745"/>
                  <a:pt x="1361788" y="785752"/>
                </a:cubicBezTo>
                <a:cubicBezTo>
                  <a:pt x="1357800" y="775116"/>
                  <a:pt x="1351161" y="765652"/>
                  <a:pt x="1346548" y="755272"/>
                </a:cubicBezTo>
                <a:cubicBezTo>
                  <a:pt x="1340993" y="742773"/>
                  <a:pt x="1337951" y="729129"/>
                  <a:pt x="1331308" y="717172"/>
                </a:cubicBezTo>
                <a:cubicBezTo>
                  <a:pt x="1325140" y="706070"/>
                  <a:pt x="1315731" y="697096"/>
                  <a:pt x="1308448" y="686692"/>
                </a:cubicBezTo>
                <a:lnTo>
                  <a:pt x="1262728" y="618112"/>
                </a:lnTo>
                <a:cubicBezTo>
                  <a:pt x="1219052" y="552598"/>
                  <a:pt x="1271416" y="635488"/>
                  <a:pt x="1239868" y="572392"/>
                </a:cubicBezTo>
                <a:cubicBezTo>
                  <a:pt x="1223530" y="539717"/>
                  <a:pt x="1225361" y="557006"/>
                  <a:pt x="1201768" y="526672"/>
                </a:cubicBezTo>
                <a:cubicBezTo>
                  <a:pt x="1190523" y="512214"/>
                  <a:pt x="1183349" y="494736"/>
                  <a:pt x="1171288" y="480952"/>
                </a:cubicBezTo>
                <a:cubicBezTo>
                  <a:pt x="1165257" y="474060"/>
                  <a:pt x="1154904" y="472188"/>
                  <a:pt x="1148428" y="465712"/>
                </a:cubicBezTo>
                <a:cubicBezTo>
                  <a:pt x="1139448" y="456732"/>
                  <a:pt x="1135008" y="443728"/>
                  <a:pt x="1125568" y="435232"/>
                </a:cubicBezTo>
                <a:cubicBezTo>
                  <a:pt x="1109327" y="420615"/>
                  <a:pt x="1089014" y="411120"/>
                  <a:pt x="1072228" y="397132"/>
                </a:cubicBezTo>
                <a:cubicBezTo>
                  <a:pt x="1058430" y="385634"/>
                  <a:pt x="1047552" y="370964"/>
                  <a:pt x="1034128" y="359032"/>
                </a:cubicBezTo>
                <a:cubicBezTo>
                  <a:pt x="1024636" y="350595"/>
                  <a:pt x="1012980" y="344786"/>
                  <a:pt x="1003648" y="336172"/>
                </a:cubicBezTo>
                <a:cubicBezTo>
                  <a:pt x="979893" y="314244"/>
                  <a:pt x="958610" y="289749"/>
                  <a:pt x="935068" y="267592"/>
                </a:cubicBezTo>
                <a:cubicBezTo>
                  <a:pt x="915406" y="249087"/>
                  <a:pt x="894087" y="232415"/>
                  <a:pt x="874108" y="214252"/>
                </a:cubicBezTo>
                <a:cubicBezTo>
                  <a:pt x="833771" y="177582"/>
                  <a:pt x="869563" y="203602"/>
                  <a:pt x="828388" y="176152"/>
                </a:cubicBezTo>
                <a:cubicBezTo>
                  <a:pt x="823308" y="168532"/>
                  <a:pt x="819624" y="159768"/>
                  <a:pt x="813148" y="153292"/>
                </a:cubicBezTo>
                <a:cubicBezTo>
                  <a:pt x="806672" y="146816"/>
                  <a:pt x="797614" y="143547"/>
                  <a:pt x="790288" y="138052"/>
                </a:cubicBezTo>
                <a:cubicBezTo>
                  <a:pt x="777277" y="128294"/>
                  <a:pt x="764344" y="118377"/>
                  <a:pt x="752188" y="107572"/>
                </a:cubicBezTo>
                <a:cubicBezTo>
                  <a:pt x="687041" y="49663"/>
                  <a:pt x="761346" y="103517"/>
                  <a:pt x="675988" y="46612"/>
                </a:cubicBezTo>
                <a:cubicBezTo>
                  <a:pt x="668368" y="41532"/>
                  <a:pt x="662215" y="32508"/>
                  <a:pt x="653128" y="31372"/>
                </a:cubicBezTo>
                <a:lnTo>
                  <a:pt x="592168" y="23752"/>
                </a:lnTo>
                <a:cubicBezTo>
                  <a:pt x="548353" y="9147"/>
                  <a:pt x="586015" y="20187"/>
                  <a:pt x="515968" y="8512"/>
                </a:cubicBezTo>
                <a:cubicBezTo>
                  <a:pt x="503193" y="6383"/>
                  <a:pt x="490818" y="1111"/>
                  <a:pt x="477868" y="892"/>
                </a:cubicBezTo>
                <a:cubicBezTo>
                  <a:pt x="340728" y="-1432"/>
                  <a:pt x="114648" y="-2918"/>
                  <a:pt x="51148" y="466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291476"/>
            <a:ext cx="1219200" cy="27940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4250" y="3779838"/>
            <a:ext cx="2603500" cy="2921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27402" y="4249176"/>
            <a:ext cx="812800" cy="27940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62588" y="4758961"/>
            <a:ext cx="1257300" cy="279400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76750" y="5238750"/>
            <a:ext cx="3238500" cy="292100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20728" y="5691929"/>
            <a:ext cx="1498600" cy="279400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20729" y="6161631"/>
            <a:ext cx="809625" cy="2667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35600" y="706006"/>
            <a:ext cx="1320800" cy="29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1A2DCA-07A5-40D0-9B49-793F73218CF3}"/>
              </a:ext>
            </a:extLst>
          </p:cNvPr>
          <p:cNvSpPr/>
          <p:nvPr/>
        </p:nvSpPr>
        <p:spPr>
          <a:xfrm>
            <a:off x="5414498" y="2645666"/>
            <a:ext cx="271792" cy="3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C4BF1D-03ED-4485-BD69-54179C5A4CE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7527" y="2673628"/>
            <a:ext cx="213958" cy="281624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AC0FFC-16D5-496C-B934-615B2B1624E3}"/>
              </a:ext>
            </a:extLst>
          </p:cNvPr>
          <p:cNvSpPr/>
          <p:nvPr/>
        </p:nvSpPr>
        <p:spPr>
          <a:xfrm>
            <a:off x="5659583" y="2732810"/>
            <a:ext cx="59929" cy="166267"/>
          </a:xfrm>
          <a:custGeom>
            <a:avLst/>
            <a:gdLst>
              <a:gd name="connsiteX0" fmla="*/ 57150 w 59929"/>
              <a:gd name="connsiteY0" fmla="*/ 166255 h 166267"/>
              <a:gd name="connsiteX1" fmla="*/ 5195 w 59929"/>
              <a:gd name="connsiteY1" fmla="*/ 109105 h 166267"/>
              <a:gd name="connsiteX2" fmla="*/ 0 w 59929"/>
              <a:gd name="connsiteY2" fmla="*/ 93518 h 166267"/>
              <a:gd name="connsiteX3" fmla="*/ 5195 w 59929"/>
              <a:gd name="connsiteY3" fmla="*/ 31173 h 166267"/>
              <a:gd name="connsiteX4" fmla="*/ 15586 w 59929"/>
              <a:gd name="connsiteY4" fmla="*/ 0 h 166267"/>
              <a:gd name="connsiteX5" fmla="*/ 31173 w 59929"/>
              <a:gd name="connsiteY5" fmla="*/ 10391 h 166267"/>
              <a:gd name="connsiteX6" fmla="*/ 20782 w 59929"/>
              <a:gd name="connsiteY6" fmla="*/ 72736 h 166267"/>
              <a:gd name="connsiteX7" fmla="*/ 36368 w 59929"/>
              <a:gd name="connsiteY7" fmla="*/ 83127 h 166267"/>
              <a:gd name="connsiteX8" fmla="*/ 51954 w 59929"/>
              <a:gd name="connsiteY8" fmla="*/ 114300 h 166267"/>
              <a:gd name="connsiteX9" fmla="*/ 57150 w 59929"/>
              <a:gd name="connsiteY9" fmla="*/ 166255 h 16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29" h="166267">
                <a:moveTo>
                  <a:pt x="57150" y="166255"/>
                </a:moveTo>
                <a:cubicBezTo>
                  <a:pt x="49357" y="165389"/>
                  <a:pt x="21101" y="129349"/>
                  <a:pt x="5195" y="109105"/>
                </a:cubicBezTo>
                <a:cubicBezTo>
                  <a:pt x="1811" y="104799"/>
                  <a:pt x="0" y="98995"/>
                  <a:pt x="0" y="93518"/>
                </a:cubicBezTo>
                <a:cubicBezTo>
                  <a:pt x="0" y="72664"/>
                  <a:pt x="1767" y="51743"/>
                  <a:pt x="5195" y="31173"/>
                </a:cubicBezTo>
                <a:cubicBezTo>
                  <a:pt x="6996" y="20369"/>
                  <a:pt x="15586" y="0"/>
                  <a:pt x="15586" y="0"/>
                </a:cubicBezTo>
                <a:cubicBezTo>
                  <a:pt x="20782" y="3464"/>
                  <a:pt x="30056" y="4247"/>
                  <a:pt x="31173" y="10391"/>
                </a:cubicBezTo>
                <a:cubicBezTo>
                  <a:pt x="35267" y="32907"/>
                  <a:pt x="27481" y="52639"/>
                  <a:pt x="20782" y="72736"/>
                </a:cubicBezTo>
                <a:cubicBezTo>
                  <a:pt x="25977" y="76200"/>
                  <a:pt x="31953" y="78712"/>
                  <a:pt x="36368" y="83127"/>
                </a:cubicBezTo>
                <a:cubicBezTo>
                  <a:pt x="44834" y="91593"/>
                  <a:pt x="49137" y="103031"/>
                  <a:pt x="51954" y="114300"/>
                </a:cubicBezTo>
                <a:cubicBezTo>
                  <a:pt x="54096" y="122867"/>
                  <a:pt x="64943" y="167121"/>
                  <a:pt x="57150" y="166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62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0782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6:9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0360" y="844868"/>
            <a:ext cx="1511280" cy="291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2EB5BE-CC22-44DF-818C-786574E41C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5969" y="1362476"/>
            <a:ext cx="5460062" cy="19165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CF3408-F0C6-452C-9504-5D66DDC975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7100" y="2775746"/>
            <a:ext cx="266701" cy="65217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08416" y="3487420"/>
            <a:ext cx="975168" cy="22348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05350" y="3857626"/>
            <a:ext cx="2782888" cy="23336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04054" y="4237039"/>
            <a:ext cx="955675" cy="22383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21800" y="4617706"/>
            <a:ext cx="599328" cy="223488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084" y="4999038"/>
            <a:ext cx="1006475" cy="22225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21733" y="5748339"/>
            <a:ext cx="954088" cy="223837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19883" y="6128702"/>
            <a:ext cx="599328" cy="22348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28989" y="5376863"/>
            <a:ext cx="2447925" cy="233362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56522" y="4998416"/>
            <a:ext cx="1006475" cy="22225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006512" y="5747992"/>
            <a:ext cx="599328" cy="223488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800851" y="5376863"/>
            <a:ext cx="2092325" cy="2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0058EF6B-3FD2-412E-B74D-4CCFDF5A8D68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dirty="0"/>
              <a:t>              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3432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3389ED2-6A06-4CEC-B14C-DF5F0EB27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61" y="999086"/>
            <a:ext cx="6825078" cy="550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782D0E0-B5DC-4EE3-AAB5-57CB6905E7CB}"/>
              </a:ext>
            </a:extLst>
          </p:cNvPr>
          <p:cNvSpPr txBox="1">
            <a:spLocks/>
          </p:cNvSpPr>
          <p:nvPr/>
        </p:nvSpPr>
        <p:spPr>
          <a:xfrm>
            <a:off x="0" y="-1317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dirty="0"/>
              <a:t>              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0782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EF9548-53DF-450C-83E3-994F6FB565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40" y="2248536"/>
            <a:ext cx="4267763" cy="33052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A74B8B-B2C4-4620-85DF-4A031A5DBFF9}"/>
              </a:ext>
            </a:extLst>
          </p:cNvPr>
          <p:cNvSpPr/>
          <p:nvPr/>
        </p:nvSpPr>
        <p:spPr>
          <a:xfrm>
            <a:off x="6764020" y="2876550"/>
            <a:ext cx="697230" cy="2114550"/>
          </a:xfrm>
          <a:prstGeom prst="rect">
            <a:avLst/>
          </a:prstGeom>
          <a:solidFill>
            <a:srgbClr val="EF8468"/>
          </a:solidFill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2F8047-C9AE-44D9-9119-133409DFA0BE}"/>
              </a:ext>
            </a:extLst>
          </p:cNvPr>
          <p:cNvSpPr/>
          <p:nvPr/>
        </p:nvSpPr>
        <p:spPr>
          <a:xfrm>
            <a:off x="7463790" y="2453640"/>
            <a:ext cx="680720" cy="2537460"/>
          </a:xfrm>
          <a:prstGeom prst="rect">
            <a:avLst/>
          </a:prstGeom>
          <a:solidFill>
            <a:srgbClr val="D8C1DB"/>
          </a:solidFill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F4FC28-BF1B-40E6-9657-4CCE4C0F9D11}"/>
              </a:ext>
            </a:extLst>
          </p:cNvPr>
          <p:cNvSpPr/>
          <p:nvPr/>
        </p:nvSpPr>
        <p:spPr>
          <a:xfrm>
            <a:off x="8144510" y="4046220"/>
            <a:ext cx="697230" cy="944880"/>
          </a:xfrm>
          <a:prstGeom prst="rect">
            <a:avLst/>
          </a:prstGeom>
          <a:solidFill>
            <a:srgbClr val="FFDD00"/>
          </a:solidFill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AE1C20-1C75-4CA4-8AF7-457B1CD27384}"/>
              </a:ext>
            </a:extLst>
          </p:cNvPr>
          <p:cNvSpPr/>
          <p:nvPr/>
        </p:nvSpPr>
        <p:spPr>
          <a:xfrm>
            <a:off x="8841740" y="2049780"/>
            <a:ext cx="680720" cy="2941320"/>
          </a:xfrm>
          <a:prstGeom prst="rect">
            <a:avLst/>
          </a:prstGeom>
          <a:solidFill>
            <a:srgbClr val="A9C6E9"/>
          </a:solidFill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C701496-2B6A-401E-AC81-A84E0D7CE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49" y="1257365"/>
            <a:ext cx="4777555" cy="52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20" grpId="0" animBg="1"/>
      <p:bldP spid="22" grpId="0" animBg="1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</a:t>
            </a:r>
            <a:r>
              <a:rPr lang="en-GB" sz="2400" b="1" dirty="0"/>
              <a:t>34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71454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solve problems where the percentage part and the size of the part is known and the whole is unknown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5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34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3EAC8DE9-112B-46CC-93D8-EDE7FFAFDD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3.10 Linking fractions, decimals and percentages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60547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6:11-6:13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43-47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553B6C8D-781A-4A3B-973B-A3118D5A8C1C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dirty="0"/>
              <a:t>              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59457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C9C1E8-5ACF-4ED3-8D6A-92810BC19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098" y="1684352"/>
            <a:ext cx="7897804" cy="34892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0518106-A773-4434-B1AB-8C6068E24416}"/>
              </a:ext>
            </a:extLst>
          </p:cNvPr>
          <p:cNvSpPr/>
          <p:nvPr/>
        </p:nvSpPr>
        <p:spPr>
          <a:xfrm>
            <a:off x="3393598" y="3306899"/>
            <a:ext cx="324738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0F7EC7-EA93-4AB3-AE2B-71B01A81887A}"/>
              </a:ext>
            </a:extLst>
          </p:cNvPr>
          <p:cNvSpPr/>
          <p:nvPr/>
        </p:nvSpPr>
        <p:spPr>
          <a:xfrm>
            <a:off x="3378200" y="4210980"/>
            <a:ext cx="3247390" cy="723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A13565-C4F3-40E8-9E89-6FE6D598DE64}"/>
              </a:ext>
            </a:extLst>
          </p:cNvPr>
          <p:cNvSpPr/>
          <p:nvPr/>
        </p:nvSpPr>
        <p:spPr>
          <a:xfrm>
            <a:off x="6640987" y="3304929"/>
            <a:ext cx="3231993" cy="1616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9974" y="2727325"/>
            <a:ext cx="508000" cy="279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32EF44-2903-43B1-A619-131D7971BABB}"/>
              </a:ext>
            </a:extLst>
          </p:cNvPr>
          <p:cNvSpPr/>
          <p:nvPr/>
        </p:nvSpPr>
        <p:spPr>
          <a:xfrm>
            <a:off x="3512459" y="2462214"/>
            <a:ext cx="5202916" cy="8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98811" y="2727365"/>
            <a:ext cx="507960" cy="27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4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186CF6-FBE2-409F-8A21-62D4EEC5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6F-1 Simplify fractions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18F94-5C3B-4650-AD5B-C40DAFEA1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869" y="1064791"/>
            <a:ext cx="7907446" cy="29411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87DFA0-168B-4D45-941A-9A6D03FCD371}"/>
              </a:ext>
            </a:extLst>
          </p:cNvPr>
          <p:cNvSpPr/>
          <p:nvPr/>
        </p:nvSpPr>
        <p:spPr>
          <a:xfrm>
            <a:off x="1979814" y="1026218"/>
            <a:ext cx="1996440" cy="971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A39716-B8BA-4C79-875D-6133F0B30CF1}"/>
              </a:ext>
            </a:extLst>
          </p:cNvPr>
          <p:cNvSpPr/>
          <p:nvPr/>
        </p:nvSpPr>
        <p:spPr>
          <a:xfrm>
            <a:off x="2132214" y="2934656"/>
            <a:ext cx="1996440" cy="839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63DE61-5EBC-4E7B-B55C-36163F28A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869" y="3941106"/>
            <a:ext cx="7907446" cy="29797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A18D5B-3C19-4C7D-BD58-A71732347D70}"/>
              </a:ext>
            </a:extLst>
          </p:cNvPr>
          <p:cNvSpPr/>
          <p:nvPr/>
        </p:nvSpPr>
        <p:spPr>
          <a:xfrm>
            <a:off x="1979814" y="3929911"/>
            <a:ext cx="199644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940CDE-B4CC-4CA1-8E13-81B801B76A8C}"/>
              </a:ext>
            </a:extLst>
          </p:cNvPr>
          <p:cNvSpPr/>
          <p:nvPr/>
        </p:nvSpPr>
        <p:spPr>
          <a:xfrm>
            <a:off x="2132214" y="5818355"/>
            <a:ext cx="199644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09DC11-59E9-4040-BDEA-4CDDEC2839E1}"/>
              </a:ext>
            </a:extLst>
          </p:cNvPr>
          <p:cNvSpPr/>
          <p:nvPr/>
        </p:nvSpPr>
        <p:spPr>
          <a:xfrm>
            <a:off x="2978034" y="4911070"/>
            <a:ext cx="115062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183593-9D5E-4D06-B871-70EAE1407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04" y="1046555"/>
            <a:ext cx="7907446" cy="29508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0198C4-176D-43FE-B812-2BAE44DF4B15}"/>
              </a:ext>
            </a:extLst>
          </p:cNvPr>
          <p:cNvSpPr/>
          <p:nvPr/>
        </p:nvSpPr>
        <p:spPr>
          <a:xfrm>
            <a:off x="6834447" y="1064218"/>
            <a:ext cx="1493520" cy="897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25B9C1-6C58-411C-8C4C-B0C5634E873A}"/>
              </a:ext>
            </a:extLst>
          </p:cNvPr>
          <p:cNvSpPr/>
          <p:nvPr/>
        </p:nvSpPr>
        <p:spPr>
          <a:xfrm>
            <a:off x="7040187" y="2878560"/>
            <a:ext cx="134112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72ECD0-360D-44A9-9067-BDAFB0D673F8}"/>
              </a:ext>
            </a:extLst>
          </p:cNvPr>
          <p:cNvSpPr/>
          <p:nvPr/>
        </p:nvSpPr>
        <p:spPr>
          <a:xfrm>
            <a:off x="7573587" y="1885417"/>
            <a:ext cx="115062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584076-88BA-4F82-8378-0061DA1B77BA}"/>
              </a:ext>
            </a:extLst>
          </p:cNvPr>
          <p:cNvSpPr/>
          <p:nvPr/>
        </p:nvSpPr>
        <p:spPr>
          <a:xfrm>
            <a:off x="8255048" y="1007503"/>
            <a:ext cx="1493520" cy="937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DF728F-C10D-4463-8992-5DB207D9300C}"/>
              </a:ext>
            </a:extLst>
          </p:cNvPr>
          <p:cNvSpPr/>
          <p:nvPr/>
        </p:nvSpPr>
        <p:spPr>
          <a:xfrm>
            <a:off x="8327967" y="2823182"/>
            <a:ext cx="134112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7C3F5A-DD9F-44CA-87C8-8CAC1D5E695A}"/>
              </a:ext>
            </a:extLst>
          </p:cNvPr>
          <p:cNvSpPr/>
          <p:nvPr/>
        </p:nvSpPr>
        <p:spPr>
          <a:xfrm>
            <a:off x="8748817" y="1997464"/>
            <a:ext cx="115062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16F7ED-5A50-483B-84EE-3ABBE4CAD709}"/>
              </a:ext>
            </a:extLst>
          </p:cNvPr>
          <p:cNvSpPr/>
          <p:nvPr/>
        </p:nvSpPr>
        <p:spPr>
          <a:xfrm>
            <a:off x="2880724" y="2014389"/>
            <a:ext cx="115062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39F24EA-7418-405B-8778-65C7918B26FB}"/>
              </a:ext>
            </a:extLst>
          </p:cNvPr>
          <p:cNvSpPr txBox="1">
            <a:spLocks/>
          </p:cNvSpPr>
          <p:nvPr/>
        </p:nvSpPr>
        <p:spPr>
          <a:xfrm>
            <a:off x="6192012" y="3813144"/>
            <a:ext cx="5390389" cy="184615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are the common factors of 4 and 12?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happens if we divide the numerator and denominator by each of the common factors to simplify the fraction?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is the most efficient method?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2562B053-E64D-449D-B6AA-177AE32C1784}"/>
              </a:ext>
            </a:extLst>
          </p:cNvPr>
          <p:cNvSpPr txBox="1"/>
          <p:nvPr/>
        </p:nvSpPr>
        <p:spPr>
          <a:xfrm>
            <a:off x="6096000" y="4344792"/>
            <a:ext cx="5760640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common factors of 4 and 12 are 1, 2 and 4.</a:t>
            </a:r>
          </a:p>
        </p:txBody>
      </p:sp>
    </p:spTree>
    <p:extLst>
      <p:ext uri="{BB962C8B-B14F-4D97-AF65-F5344CB8AC3E}">
        <p14:creationId xmlns:p14="http://schemas.microsoft.com/office/powerpoint/2010/main" val="696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" grpId="0" animBg="1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5D210757-3362-4A17-B6A8-69E4A40641FF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dirty="0"/>
              <a:t>              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758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0541B7-79FA-4A3D-883F-66C783F57A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2634" y="1976847"/>
            <a:ext cx="7926735" cy="29043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D8D479-C9EF-44B0-8DCC-90F6A310E0FF}"/>
              </a:ext>
            </a:extLst>
          </p:cNvPr>
          <p:cNvSpPr/>
          <p:nvPr/>
        </p:nvSpPr>
        <p:spPr>
          <a:xfrm>
            <a:off x="3483430" y="2351314"/>
            <a:ext cx="2728685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F5B55-82CE-4C6C-9510-27352BAB13C6}"/>
              </a:ext>
            </a:extLst>
          </p:cNvPr>
          <p:cNvSpPr/>
          <p:nvPr/>
        </p:nvSpPr>
        <p:spPr>
          <a:xfrm>
            <a:off x="3606801" y="1799771"/>
            <a:ext cx="2728685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887ED9-A1CA-46A4-A390-EC7EE6942B44}"/>
              </a:ext>
            </a:extLst>
          </p:cNvPr>
          <p:cNvSpPr/>
          <p:nvPr/>
        </p:nvSpPr>
        <p:spPr>
          <a:xfrm>
            <a:off x="3091544" y="2836321"/>
            <a:ext cx="841828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402D60-85E0-4106-B7DA-E90A987E24EE}"/>
              </a:ext>
            </a:extLst>
          </p:cNvPr>
          <p:cNvSpPr/>
          <p:nvPr/>
        </p:nvSpPr>
        <p:spPr>
          <a:xfrm>
            <a:off x="3512459" y="4078969"/>
            <a:ext cx="2728685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D4BDAC-F109-4475-B8E3-98AE243045F9}"/>
              </a:ext>
            </a:extLst>
          </p:cNvPr>
          <p:cNvSpPr/>
          <p:nvPr/>
        </p:nvSpPr>
        <p:spPr>
          <a:xfrm>
            <a:off x="3606800" y="4604021"/>
            <a:ext cx="2728685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C41A02-4BB7-457E-A320-1152A32ADF15}"/>
              </a:ext>
            </a:extLst>
          </p:cNvPr>
          <p:cNvSpPr/>
          <p:nvPr/>
        </p:nvSpPr>
        <p:spPr>
          <a:xfrm>
            <a:off x="3195865" y="3709263"/>
            <a:ext cx="841828" cy="279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FE762DF-BE52-4080-846B-34F9B2B82F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2633" y="2307772"/>
            <a:ext cx="7926735" cy="5515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5E60823-FE83-41F1-BD10-CAD9E37BFF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2632" y="1986374"/>
            <a:ext cx="7926735" cy="3649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DC5C17-E3DC-4103-A1F3-812C7AF9A5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3430" y="4078969"/>
            <a:ext cx="4499428" cy="5250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3C805AB-D121-4BB0-9B62-DEC9CB5B8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2630" y="4550231"/>
            <a:ext cx="7926735" cy="3649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D552E-3FDA-4B6A-B585-4A9F3A4864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0467" y="3778794"/>
            <a:ext cx="553356" cy="3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2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8" grpId="0" animBg="1"/>
      <p:bldP spid="18" grpId="1" animBg="1"/>
      <p:bldP spid="20" grpId="0" animBg="1"/>
      <p:bldP spid="23" grpId="0" animBg="1"/>
      <p:bldP spid="23" grpId="1" animBg="1"/>
      <p:bldP spid="25" grpId="0" animBg="1"/>
      <p:bldP spid="25" grpId="1" animBg="1"/>
      <p:bldP spid="26" grpId="0" animBg="1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B7F9F3D-8F89-4C50-BBDB-C2E8DC04AE99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dirty="0"/>
              <a:t>              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0059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B99EE87-F7B5-445E-B95E-29CB982B0B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644277" y="2444733"/>
            <a:ext cx="1393631" cy="154591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DC69B01-2BB1-4838-9570-52AF18151965}"/>
              </a:ext>
            </a:extLst>
          </p:cNvPr>
          <p:cNvSpPr/>
          <p:nvPr/>
        </p:nvSpPr>
        <p:spPr>
          <a:xfrm>
            <a:off x="3957802" y="3093720"/>
            <a:ext cx="1147599" cy="769620"/>
          </a:xfrm>
          <a:custGeom>
            <a:avLst/>
            <a:gdLst>
              <a:gd name="connsiteX0" fmla="*/ 934239 w 1147599"/>
              <a:gd name="connsiteY0" fmla="*/ 15240 h 769620"/>
              <a:gd name="connsiteX1" fmla="*/ 614199 w 1147599"/>
              <a:gd name="connsiteY1" fmla="*/ 45720 h 769620"/>
              <a:gd name="connsiteX2" fmla="*/ 385599 w 1147599"/>
              <a:gd name="connsiteY2" fmla="*/ 76200 h 769620"/>
              <a:gd name="connsiteX3" fmla="*/ 362739 w 1147599"/>
              <a:gd name="connsiteY3" fmla="*/ 83820 h 769620"/>
              <a:gd name="connsiteX4" fmla="*/ 332259 w 1147599"/>
              <a:gd name="connsiteY4" fmla="*/ 99060 h 769620"/>
              <a:gd name="connsiteX5" fmla="*/ 271299 w 1147599"/>
              <a:gd name="connsiteY5" fmla="*/ 106680 h 769620"/>
              <a:gd name="connsiteX6" fmla="*/ 248439 w 1147599"/>
              <a:gd name="connsiteY6" fmla="*/ 114300 h 769620"/>
              <a:gd name="connsiteX7" fmla="*/ 217959 w 1147599"/>
              <a:gd name="connsiteY7" fmla="*/ 121920 h 769620"/>
              <a:gd name="connsiteX8" fmla="*/ 134139 w 1147599"/>
              <a:gd name="connsiteY8" fmla="*/ 152400 h 769620"/>
              <a:gd name="connsiteX9" fmla="*/ 73179 w 1147599"/>
              <a:gd name="connsiteY9" fmla="*/ 167640 h 769620"/>
              <a:gd name="connsiteX10" fmla="*/ 19839 w 1147599"/>
              <a:gd name="connsiteY10" fmla="*/ 198120 h 769620"/>
              <a:gd name="connsiteX11" fmla="*/ 12219 w 1147599"/>
              <a:gd name="connsiteY11" fmla="*/ 304800 h 769620"/>
              <a:gd name="connsiteX12" fmla="*/ 35079 w 1147599"/>
              <a:gd name="connsiteY12" fmla="*/ 327660 h 769620"/>
              <a:gd name="connsiteX13" fmla="*/ 65559 w 1147599"/>
              <a:gd name="connsiteY13" fmla="*/ 373380 h 769620"/>
              <a:gd name="connsiteX14" fmla="*/ 111279 w 1147599"/>
              <a:gd name="connsiteY14" fmla="*/ 426720 h 769620"/>
              <a:gd name="connsiteX15" fmla="*/ 149379 w 1147599"/>
              <a:gd name="connsiteY15" fmla="*/ 495300 h 769620"/>
              <a:gd name="connsiteX16" fmla="*/ 164619 w 1147599"/>
              <a:gd name="connsiteY16" fmla="*/ 518160 h 769620"/>
              <a:gd name="connsiteX17" fmla="*/ 187479 w 1147599"/>
              <a:gd name="connsiteY17" fmla="*/ 533400 h 769620"/>
              <a:gd name="connsiteX18" fmla="*/ 210339 w 1147599"/>
              <a:gd name="connsiteY18" fmla="*/ 556260 h 769620"/>
              <a:gd name="connsiteX19" fmla="*/ 233199 w 1147599"/>
              <a:gd name="connsiteY19" fmla="*/ 563880 h 769620"/>
              <a:gd name="connsiteX20" fmla="*/ 263679 w 1147599"/>
              <a:gd name="connsiteY20" fmla="*/ 579120 h 769620"/>
              <a:gd name="connsiteX21" fmla="*/ 317019 w 1147599"/>
              <a:gd name="connsiteY21" fmla="*/ 594360 h 769620"/>
              <a:gd name="connsiteX22" fmla="*/ 347499 w 1147599"/>
              <a:gd name="connsiteY22" fmla="*/ 609600 h 769620"/>
              <a:gd name="connsiteX23" fmla="*/ 370359 w 1147599"/>
              <a:gd name="connsiteY23" fmla="*/ 617220 h 769620"/>
              <a:gd name="connsiteX24" fmla="*/ 408459 w 1147599"/>
              <a:gd name="connsiteY24" fmla="*/ 632460 h 769620"/>
              <a:gd name="connsiteX25" fmla="*/ 461799 w 1147599"/>
              <a:gd name="connsiteY25" fmla="*/ 640080 h 769620"/>
              <a:gd name="connsiteX26" fmla="*/ 560859 w 1147599"/>
              <a:gd name="connsiteY26" fmla="*/ 662940 h 769620"/>
              <a:gd name="connsiteX27" fmla="*/ 583719 w 1147599"/>
              <a:gd name="connsiteY27" fmla="*/ 670560 h 769620"/>
              <a:gd name="connsiteX28" fmla="*/ 606579 w 1147599"/>
              <a:gd name="connsiteY28" fmla="*/ 685800 h 769620"/>
              <a:gd name="connsiteX29" fmla="*/ 667539 w 1147599"/>
              <a:gd name="connsiteY29" fmla="*/ 701040 h 769620"/>
              <a:gd name="connsiteX30" fmla="*/ 690399 w 1147599"/>
              <a:gd name="connsiteY30" fmla="*/ 716280 h 769620"/>
              <a:gd name="connsiteX31" fmla="*/ 720879 w 1147599"/>
              <a:gd name="connsiteY31" fmla="*/ 723900 h 769620"/>
              <a:gd name="connsiteX32" fmla="*/ 797079 w 1147599"/>
              <a:gd name="connsiteY32" fmla="*/ 739140 h 769620"/>
              <a:gd name="connsiteX33" fmla="*/ 850419 w 1147599"/>
              <a:gd name="connsiteY33" fmla="*/ 754380 h 769620"/>
              <a:gd name="connsiteX34" fmla="*/ 873279 w 1147599"/>
              <a:gd name="connsiteY34" fmla="*/ 762000 h 769620"/>
              <a:gd name="connsiteX35" fmla="*/ 926619 w 1147599"/>
              <a:gd name="connsiteY35" fmla="*/ 769620 h 769620"/>
              <a:gd name="connsiteX36" fmla="*/ 1101879 w 1147599"/>
              <a:gd name="connsiteY36" fmla="*/ 762000 h 769620"/>
              <a:gd name="connsiteX37" fmla="*/ 1109499 w 1147599"/>
              <a:gd name="connsiteY37" fmla="*/ 731520 h 769620"/>
              <a:gd name="connsiteX38" fmla="*/ 1124739 w 1147599"/>
              <a:gd name="connsiteY38" fmla="*/ 701040 h 769620"/>
              <a:gd name="connsiteX39" fmla="*/ 1132359 w 1147599"/>
              <a:gd name="connsiteY39" fmla="*/ 678180 h 769620"/>
              <a:gd name="connsiteX40" fmla="*/ 1147599 w 1147599"/>
              <a:gd name="connsiteY40" fmla="*/ 640080 h 769620"/>
              <a:gd name="connsiteX41" fmla="*/ 1139979 w 1147599"/>
              <a:gd name="connsiteY41" fmla="*/ 541020 h 769620"/>
              <a:gd name="connsiteX42" fmla="*/ 1132359 w 1147599"/>
              <a:gd name="connsiteY42" fmla="*/ 518160 h 769620"/>
              <a:gd name="connsiteX43" fmla="*/ 1124739 w 1147599"/>
              <a:gd name="connsiteY43" fmla="*/ 464820 h 769620"/>
              <a:gd name="connsiteX44" fmla="*/ 1117119 w 1147599"/>
              <a:gd name="connsiteY44" fmla="*/ 434340 h 769620"/>
              <a:gd name="connsiteX45" fmla="*/ 1101879 w 1147599"/>
              <a:gd name="connsiteY45" fmla="*/ 365760 h 769620"/>
              <a:gd name="connsiteX46" fmla="*/ 1124739 w 1147599"/>
              <a:gd name="connsiteY46" fmla="*/ 320040 h 769620"/>
              <a:gd name="connsiteX47" fmla="*/ 1139979 w 1147599"/>
              <a:gd name="connsiteY47" fmla="*/ 266700 h 769620"/>
              <a:gd name="connsiteX48" fmla="*/ 1147599 w 1147599"/>
              <a:gd name="connsiteY48" fmla="*/ 243840 h 769620"/>
              <a:gd name="connsiteX49" fmla="*/ 1132359 w 1147599"/>
              <a:gd name="connsiteY49" fmla="*/ 160020 h 769620"/>
              <a:gd name="connsiteX50" fmla="*/ 1079019 w 1147599"/>
              <a:gd name="connsiteY50" fmla="*/ 91440 h 769620"/>
              <a:gd name="connsiteX51" fmla="*/ 1033299 w 1147599"/>
              <a:gd name="connsiteY51" fmla="*/ 60960 h 769620"/>
              <a:gd name="connsiteX52" fmla="*/ 979959 w 1147599"/>
              <a:gd name="connsiteY52" fmla="*/ 45720 h 769620"/>
              <a:gd name="connsiteX53" fmla="*/ 934239 w 1147599"/>
              <a:gd name="connsiteY53" fmla="*/ 30480 h 769620"/>
              <a:gd name="connsiteX54" fmla="*/ 911379 w 1147599"/>
              <a:gd name="connsiteY54" fmla="*/ 22860 h 769620"/>
              <a:gd name="connsiteX55" fmla="*/ 880899 w 1147599"/>
              <a:gd name="connsiteY55" fmla="*/ 15240 h 769620"/>
              <a:gd name="connsiteX56" fmla="*/ 865659 w 1147599"/>
              <a:gd name="connsiteY56" fmla="*/ 0 h 76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7599" h="769620">
                <a:moveTo>
                  <a:pt x="934239" y="15240"/>
                </a:moveTo>
                <a:cubicBezTo>
                  <a:pt x="827559" y="25400"/>
                  <a:pt x="720640" y="33302"/>
                  <a:pt x="614199" y="45720"/>
                </a:cubicBezTo>
                <a:cubicBezTo>
                  <a:pt x="195875" y="94524"/>
                  <a:pt x="688854" y="50929"/>
                  <a:pt x="385599" y="76200"/>
                </a:cubicBezTo>
                <a:cubicBezTo>
                  <a:pt x="377979" y="78740"/>
                  <a:pt x="370122" y="80656"/>
                  <a:pt x="362739" y="83820"/>
                </a:cubicBezTo>
                <a:cubicBezTo>
                  <a:pt x="352298" y="88295"/>
                  <a:pt x="343279" y="96305"/>
                  <a:pt x="332259" y="99060"/>
                </a:cubicBezTo>
                <a:cubicBezTo>
                  <a:pt x="312392" y="104027"/>
                  <a:pt x="291619" y="104140"/>
                  <a:pt x="271299" y="106680"/>
                </a:cubicBezTo>
                <a:cubicBezTo>
                  <a:pt x="263679" y="109220"/>
                  <a:pt x="256162" y="112093"/>
                  <a:pt x="248439" y="114300"/>
                </a:cubicBezTo>
                <a:cubicBezTo>
                  <a:pt x="238369" y="117177"/>
                  <a:pt x="227894" y="118608"/>
                  <a:pt x="217959" y="121920"/>
                </a:cubicBezTo>
                <a:cubicBezTo>
                  <a:pt x="188414" y="131768"/>
                  <a:pt x="165271" y="146174"/>
                  <a:pt x="134139" y="152400"/>
                </a:cubicBezTo>
                <a:cubicBezTo>
                  <a:pt x="111776" y="156873"/>
                  <a:pt x="93681" y="158853"/>
                  <a:pt x="73179" y="167640"/>
                </a:cubicBezTo>
                <a:cubicBezTo>
                  <a:pt x="46109" y="179241"/>
                  <a:pt x="42797" y="182815"/>
                  <a:pt x="19839" y="198120"/>
                </a:cubicBezTo>
                <a:cubicBezTo>
                  <a:pt x="-1811" y="241419"/>
                  <a:pt x="-7782" y="239798"/>
                  <a:pt x="12219" y="304800"/>
                </a:cubicBezTo>
                <a:cubicBezTo>
                  <a:pt x="15388" y="315100"/>
                  <a:pt x="28463" y="319154"/>
                  <a:pt x="35079" y="327660"/>
                </a:cubicBezTo>
                <a:cubicBezTo>
                  <a:pt x="46324" y="342118"/>
                  <a:pt x="54569" y="358727"/>
                  <a:pt x="65559" y="373380"/>
                </a:cubicBezTo>
                <a:cubicBezTo>
                  <a:pt x="94885" y="412481"/>
                  <a:pt x="79439" y="394880"/>
                  <a:pt x="111279" y="426720"/>
                </a:cubicBezTo>
                <a:cubicBezTo>
                  <a:pt x="124691" y="466956"/>
                  <a:pt x="114444" y="442897"/>
                  <a:pt x="149379" y="495300"/>
                </a:cubicBezTo>
                <a:cubicBezTo>
                  <a:pt x="154459" y="502920"/>
                  <a:pt x="156999" y="513080"/>
                  <a:pt x="164619" y="518160"/>
                </a:cubicBezTo>
                <a:cubicBezTo>
                  <a:pt x="172239" y="523240"/>
                  <a:pt x="180444" y="527537"/>
                  <a:pt x="187479" y="533400"/>
                </a:cubicBezTo>
                <a:cubicBezTo>
                  <a:pt x="195758" y="540299"/>
                  <a:pt x="201373" y="550282"/>
                  <a:pt x="210339" y="556260"/>
                </a:cubicBezTo>
                <a:cubicBezTo>
                  <a:pt x="217022" y="560715"/>
                  <a:pt x="225816" y="560716"/>
                  <a:pt x="233199" y="563880"/>
                </a:cubicBezTo>
                <a:cubicBezTo>
                  <a:pt x="243640" y="568355"/>
                  <a:pt x="253043" y="575132"/>
                  <a:pt x="263679" y="579120"/>
                </a:cubicBezTo>
                <a:cubicBezTo>
                  <a:pt x="315236" y="598454"/>
                  <a:pt x="274035" y="575938"/>
                  <a:pt x="317019" y="594360"/>
                </a:cubicBezTo>
                <a:cubicBezTo>
                  <a:pt x="327460" y="598835"/>
                  <a:pt x="337058" y="605125"/>
                  <a:pt x="347499" y="609600"/>
                </a:cubicBezTo>
                <a:cubicBezTo>
                  <a:pt x="354882" y="612764"/>
                  <a:pt x="362838" y="614400"/>
                  <a:pt x="370359" y="617220"/>
                </a:cubicBezTo>
                <a:cubicBezTo>
                  <a:pt x="383166" y="622023"/>
                  <a:pt x="395189" y="629143"/>
                  <a:pt x="408459" y="632460"/>
                </a:cubicBezTo>
                <a:cubicBezTo>
                  <a:pt x="425883" y="636816"/>
                  <a:pt x="444019" y="637540"/>
                  <a:pt x="461799" y="640080"/>
                </a:cubicBezTo>
                <a:cubicBezTo>
                  <a:pt x="524558" y="661000"/>
                  <a:pt x="491616" y="653048"/>
                  <a:pt x="560859" y="662940"/>
                </a:cubicBezTo>
                <a:cubicBezTo>
                  <a:pt x="568479" y="665480"/>
                  <a:pt x="576535" y="666968"/>
                  <a:pt x="583719" y="670560"/>
                </a:cubicBezTo>
                <a:cubicBezTo>
                  <a:pt x="591910" y="674656"/>
                  <a:pt x="597972" y="682670"/>
                  <a:pt x="606579" y="685800"/>
                </a:cubicBezTo>
                <a:cubicBezTo>
                  <a:pt x="626263" y="692958"/>
                  <a:pt x="667539" y="701040"/>
                  <a:pt x="667539" y="701040"/>
                </a:cubicBezTo>
                <a:cubicBezTo>
                  <a:pt x="675159" y="706120"/>
                  <a:pt x="681981" y="712672"/>
                  <a:pt x="690399" y="716280"/>
                </a:cubicBezTo>
                <a:cubicBezTo>
                  <a:pt x="700025" y="720405"/>
                  <a:pt x="710809" y="721023"/>
                  <a:pt x="720879" y="723900"/>
                </a:cubicBezTo>
                <a:cubicBezTo>
                  <a:pt x="774077" y="739100"/>
                  <a:pt x="706049" y="726136"/>
                  <a:pt x="797079" y="739140"/>
                </a:cubicBezTo>
                <a:cubicBezTo>
                  <a:pt x="851889" y="757410"/>
                  <a:pt x="783442" y="735244"/>
                  <a:pt x="850419" y="754380"/>
                </a:cubicBezTo>
                <a:cubicBezTo>
                  <a:pt x="858142" y="756587"/>
                  <a:pt x="865403" y="760425"/>
                  <a:pt x="873279" y="762000"/>
                </a:cubicBezTo>
                <a:cubicBezTo>
                  <a:pt x="890891" y="765522"/>
                  <a:pt x="908839" y="767080"/>
                  <a:pt x="926619" y="769620"/>
                </a:cubicBezTo>
                <a:lnTo>
                  <a:pt x="1101879" y="762000"/>
                </a:lnTo>
                <a:cubicBezTo>
                  <a:pt x="1112132" y="759864"/>
                  <a:pt x="1105822" y="741326"/>
                  <a:pt x="1109499" y="731520"/>
                </a:cubicBezTo>
                <a:cubicBezTo>
                  <a:pt x="1113487" y="720884"/>
                  <a:pt x="1120264" y="711481"/>
                  <a:pt x="1124739" y="701040"/>
                </a:cubicBezTo>
                <a:cubicBezTo>
                  <a:pt x="1127903" y="693657"/>
                  <a:pt x="1129539" y="685701"/>
                  <a:pt x="1132359" y="678180"/>
                </a:cubicBezTo>
                <a:cubicBezTo>
                  <a:pt x="1137162" y="665373"/>
                  <a:pt x="1142519" y="652780"/>
                  <a:pt x="1147599" y="640080"/>
                </a:cubicBezTo>
                <a:cubicBezTo>
                  <a:pt x="1145059" y="607060"/>
                  <a:pt x="1144087" y="573882"/>
                  <a:pt x="1139979" y="541020"/>
                </a:cubicBezTo>
                <a:cubicBezTo>
                  <a:pt x="1138983" y="533050"/>
                  <a:pt x="1133934" y="526036"/>
                  <a:pt x="1132359" y="518160"/>
                </a:cubicBezTo>
                <a:cubicBezTo>
                  <a:pt x="1128837" y="500548"/>
                  <a:pt x="1127952" y="482491"/>
                  <a:pt x="1124739" y="464820"/>
                </a:cubicBezTo>
                <a:cubicBezTo>
                  <a:pt x="1122866" y="454516"/>
                  <a:pt x="1119173" y="444609"/>
                  <a:pt x="1117119" y="434340"/>
                </a:cubicBezTo>
                <a:cubicBezTo>
                  <a:pt x="1103708" y="367286"/>
                  <a:pt x="1116709" y="410249"/>
                  <a:pt x="1101879" y="365760"/>
                </a:cubicBezTo>
                <a:cubicBezTo>
                  <a:pt x="1121032" y="308301"/>
                  <a:pt x="1095196" y="379126"/>
                  <a:pt x="1124739" y="320040"/>
                </a:cubicBezTo>
                <a:cubicBezTo>
                  <a:pt x="1130829" y="307860"/>
                  <a:pt x="1136724" y="278093"/>
                  <a:pt x="1139979" y="266700"/>
                </a:cubicBezTo>
                <a:cubicBezTo>
                  <a:pt x="1142186" y="258977"/>
                  <a:pt x="1145059" y="251460"/>
                  <a:pt x="1147599" y="243840"/>
                </a:cubicBezTo>
                <a:cubicBezTo>
                  <a:pt x="1145938" y="230555"/>
                  <a:pt x="1143727" y="180482"/>
                  <a:pt x="1132359" y="160020"/>
                </a:cubicBezTo>
                <a:cubicBezTo>
                  <a:pt x="1119833" y="137473"/>
                  <a:pt x="1100750" y="108342"/>
                  <a:pt x="1079019" y="91440"/>
                </a:cubicBezTo>
                <a:cubicBezTo>
                  <a:pt x="1064561" y="80195"/>
                  <a:pt x="1050675" y="66752"/>
                  <a:pt x="1033299" y="60960"/>
                </a:cubicBezTo>
                <a:cubicBezTo>
                  <a:pt x="956473" y="35351"/>
                  <a:pt x="1075640" y="74424"/>
                  <a:pt x="979959" y="45720"/>
                </a:cubicBezTo>
                <a:cubicBezTo>
                  <a:pt x="964572" y="41104"/>
                  <a:pt x="949479" y="35560"/>
                  <a:pt x="934239" y="30480"/>
                </a:cubicBezTo>
                <a:cubicBezTo>
                  <a:pt x="926619" y="27940"/>
                  <a:pt x="919171" y="24808"/>
                  <a:pt x="911379" y="22860"/>
                </a:cubicBezTo>
                <a:cubicBezTo>
                  <a:pt x="901219" y="20320"/>
                  <a:pt x="890266" y="19924"/>
                  <a:pt x="880899" y="15240"/>
                </a:cubicBezTo>
                <a:cubicBezTo>
                  <a:pt x="874473" y="12027"/>
                  <a:pt x="870739" y="5080"/>
                  <a:pt x="865659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26F998-9E02-4335-8813-101FEACD71B0}"/>
              </a:ext>
            </a:extLst>
          </p:cNvPr>
          <p:cNvSpPr/>
          <p:nvPr/>
        </p:nvSpPr>
        <p:spPr>
          <a:xfrm>
            <a:off x="4355744" y="2788920"/>
            <a:ext cx="742703" cy="266700"/>
          </a:xfrm>
          <a:custGeom>
            <a:avLst/>
            <a:gdLst>
              <a:gd name="connsiteX0" fmla="*/ 178157 w 742703"/>
              <a:gd name="connsiteY0" fmla="*/ 45720 h 266700"/>
              <a:gd name="connsiteX1" fmla="*/ 2897 w 742703"/>
              <a:gd name="connsiteY1" fmla="*/ 152400 h 266700"/>
              <a:gd name="connsiteX2" fmla="*/ 18137 w 742703"/>
              <a:gd name="connsiteY2" fmla="*/ 190500 h 266700"/>
              <a:gd name="connsiteX3" fmla="*/ 33377 w 742703"/>
              <a:gd name="connsiteY3" fmla="*/ 213360 h 266700"/>
              <a:gd name="connsiteX4" fmla="*/ 101957 w 742703"/>
              <a:gd name="connsiteY4" fmla="*/ 243840 h 266700"/>
              <a:gd name="connsiteX5" fmla="*/ 300077 w 742703"/>
              <a:gd name="connsiteY5" fmla="*/ 266700 h 266700"/>
              <a:gd name="connsiteX6" fmla="*/ 627737 w 742703"/>
              <a:gd name="connsiteY6" fmla="*/ 259080 h 266700"/>
              <a:gd name="connsiteX7" fmla="*/ 673457 w 742703"/>
              <a:gd name="connsiteY7" fmla="*/ 243840 h 266700"/>
              <a:gd name="connsiteX8" fmla="*/ 726797 w 742703"/>
              <a:gd name="connsiteY8" fmla="*/ 228600 h 266700"/>
              <a:gd name="connsiteX9" fmla="*/ 742037 w 742703"/>
              <a:gd name="connsiteY9" fmla="*/ 205740 h 266700"/>
              <a:gd name="connsiteX10" fmla="*/ 734417 w 742703"/>
              <a:gd name="connsiteY10" fmla="*/ 68580 h 266700"/>
              <a:gd name="connsiteX11" fmla="*/ 696317 w 742703"/>
              <a:gd name="connsiteY11" fmla="*/ 30480 h 266700"/>
              <a:gd name="connsiteX12" fmla="*/ 635357 w 742703"/>
              <a:gd name="connsiteY12" fmla="*/ 15240 h 266700"/>
              <a:gd name="connsiteX13" fmla="*/ 612497 w 742703"/>
              <a:gd name="connsiteY13" fmla="*/ 7620 h 266700"/>
              <a:gd name="connsiteX14" fmla="*/ 528677 w 742703"/>
              <a:gd name="connsiteY14" fmla="*/ 0 h 266700"/>
              <a:gd name="connsiteX15" fmla="*/ 178157 w 742703"/>
              <a:gd name="connsiteY15" fmla="*/ 4572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2703" h="266700">
                <a:moveTo>
                  <a:pt x="178157" y="45720"/>
                </a:moveTo>
                <a:cubicBezTo>
                  <a:pt x="90527" y="71120"/>
                  <a:pt x="53612" y="106515"/>
                  <a:pt x="2897" y="152400"/>
                </a:cubicBezTo>
                <a:cubicBezTo>
                  <a:pt x="-7246" y="161577"/>
                  <a:pt x="12020" y="178266"/>
                  <a:pt x="18137" y="190500"/>
                </a:cubicBezTo>
                <a:cubicBezTo>
                  <a:pt x="22233" y="198691"/>
                  <a:pt x="26901" y="206884"/>
                  <a:pt x="33377" y="213360"/>
                </a:cubicBezTo>
                <a:cubicBezTo>
                  <a:pt x="49339" y="229322"/>
                  <a:pt x="83094" y="240067"/>
                  <a:pt x="101957" y="243840"/>
                </a:cubicBezTo>
                <a:cubicBezTo>
                  <a:pt x="218086" y="267066"/>
                  <a:pt x="152304" y="257464"/>
                  <a:pt x="300077" y="266700"/>
                </a:cubicBezTo>
                <a:cubicBezTo>
                  <a:pt x="409297" y="264160"/>
                  <a:pt x="518692" y="265756"/>
                  <a:pt x="627737" y="259080"/>
                </a:cubicBezTo>
                <a:cubicBezTo>
                  <a:pt x="643771" y="258098"/>
                  <a:pt x="657872" y="247736"/>
                  <a:pt x="673457" y="243840"/>
                </a:cubicBezTo>
                <a:cubicBezTo>
                  <a:pt x="711729" y="234272"/>
                  <a:pt x="694002" y="239532"/>
                  <a:pt x="726797" y="228600"/>
                </a:cubicBezTo>
                <a:cubicBezTo>
                  <a:pt x="731877" y="220980"/>
                  <a:pt x="741601" y="214888"/>
                  <a:pt x="742037" y="205740"/>
                </a:cubicBezTo>
                <a:cubicBezTo>
                  <a:pt x="744215" y="160001"/>
                  <a:pt x="740893" y="113910"/>
                  <a:pt x="734417" y="68580"/>
                </a:cubicBezTo>
                <a:cubicBezTo>
                  <a:pt x="732329" y="53966"/>
                  <a:pt x="708565" y="34934"/>
                  <a:pt x="696317" y="30480"/>
                </a:cubicBezTo>
                <a:cubicBezTo>
                  <a:pt x="676633" y="23322"/>
                  <a:pt x="655228" y="21864"/>
                  <a:pt x="635357" y="15240"/>
                </a:cubicBezTo>
                <a:cubicBezTo>
                  <a:pt x="627737" y="12700"/>
                  <a:pt x="620448" y="8756"/>
                  <a:pt x="612497" y="7620"/>
                </a:cubicBezTo>
                <a:cubicBezTo>
                  <a:pt x="584724" y="3652"/>
                  <a:pt x="556617" y="2540"/>
                  <a:pt x="528677" y="0"/>
                </a:cubicBezTo>
                <a:cubicBezTo>
                  <a:pt x="165462" y="15456"/>
                  <a:pt x="265787" y="20320"/>
                  <a:pt x="178157" y="457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52815D1-D5DB-47EF-97B7-E4E6D1CAC2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81401" y="3200400"/>
            <a:ext cx="413698" cy="6429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6F4D700-0AC3-4621-A42F-FFFFC8CCA2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8400" y="3199046"/>
            <a:ext cx="558464" cy="463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AD7AD-D763-441C-8C21-3183382B15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1401" y="2334648"/>
            <a:ext cx="5263501" cy="21887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B1BA3B-2FB0-4133-AE1E-3001955F689D}"/>
              </a:ext>
            </a:extLst>
          </p:cNvPr>
          <p:cNvSpPr/>
          <p:nvPr/>
        </p:nvSpPr>
        <p:spPr>
          <a:xfrm>
            <a:off x="6255657" y="2334647"/>
            <a:ext cx="609600" cy="466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718D23-8B75-442C-B3E3-76D9B1D9F125}"/>
              </a:ext>
            </a:extLst>
          </p:cNvPr>
          <p:cNvSpPr/>
          <p:nvPr/>
        </p:nvSpPr>
        <p:spPr>
          <a:xfrm>
            <a:off x="5159828" y="3662704"/>
            <a:ext cx="732972" cy="466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32BE70-A5D4-4033-AFC5-F22EAA0BBBB3}"/>
              </a:ext>
            </a:extLst>
          </p:cNvPr>
          <p:cNvSpPr/>
          <p:nvPr/>
        </p:nvSpPr>
        <p:spPr>
          <a:xfrm>
            <a:off x="6284685" y="3590134"/>
            <a:ext cx="573315" cy="466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E1879E-2DBC-492D-8A18-A329300D70CD}"/>
              </a:ext>
            </a:extLst>
          </p:cNvPr>
          <p:cNvSpPr/>
          <p:nvPr/>
        </p:nvSpPr>
        <p:spPr>
          <a:xfrm>
            <a:off x="6869645" y="3200400"/>
            <a:ext cx="472035" cy="678932"/>
          </a:xfrm>
          <a:custGeom>
            <a:avLst/>
            <a:gdLst>
              <a:gd name="connsiteX0" fmla="*/ 13756 w 472035"/>
              <a:gd name="connsiteY0" fmla="*/ 50800 h 678932"/>
              <a:gd name="connsiteX1" fmla="*/ 13756 w 472035"/>
              <a:gd name="connsiteY1" fmla="*/ 254000 h 678932"/>
              <a:gd name="connsiteX2" fmla="*/ 51856 w 472035"/>
              <a:gd name="connsiteY2" fmla="*/ 330200 h 678932"/>
              <a:gd name="connsiteX3" fmla="*/ 64556 w 472035"/>
              <a:gd name="connsiteY3" fmla="*/ 368300 h 678932"/>
              <a:gd name="connsiteX4" fmla="*/ 51856 w 472035"/>
              <a:gd name="connsiteY4" fmla="*/ 546100 h 678932"/>
              <a:gd name="connsiteX5" fmla="*/ 39156 w 472035"/>
              <a:gd name="connsiteY5" fmla="*/ 584200 h 678932"/>
              <a:gd name="connsiteX6" fmla="*/ 89956 w 472035"/>
              <a:gd name="connsiteY6" fmla="*/ 647700 h 678932"/>
              <a:gd name="connsiteX7" fmla="*/ 191556 w 472035"/>
              <a:gd name="connsiteY7" fmla="*/ 660400 h 678932"/>
              <a:gd name="connsiteX8" fmla="*/ 331256 w 472035"/>
              <a:gd name="connsiteY8" fmla="*/ 660400 h 678932"/>
              <a:gd name="connsiteX9" fmla="*/ 407456 w 472035"/>
              <a:gd name="connsiteY9" fmla="*/ 584200 h 678932"/>
              <a:gd name="connsiteX10" fmla="*/ 445556 w 472035"/>
              <a:gd name="connsiteY10" fmla="*/ 558800 h 678932"/>
              <a:gd name="connsiteX11" fmla="*/ 470956 w 472035"/>
              <a:gd name="connsiteY11" fmla="*/ 292100 h 678932"/>
              <a:gd name="connsiteX12" fmla="*/ 458256 w 472035"/>
              <a:gd name="connsiteY12" fmla="*/ 190500 h 678932"/>
              <a:gd name="connsiteX13" fmla="*/ 343956 w 472035"/>
              <a:gd name="connsiteY13" fmla="*/ 127000 h 678932"/>
              <a:gd name="connsiteX14" fmla="*/ 267756 w 472035"/>
              <a:gd name="connsiteY14" fmla="*/ 76200 h 678932"/>
              <a:gd name="connsiteX15" fmla="*/ 229656 w 472035"/>
              <a:gd name="connsiteY15" fmla="*/ 50800 h 678932"/>
              <a:gd name="connsiteX16" fmla="*/ 140756 w 472035"/>
              <a:gd name="connsiteY16" fmla="*/ 25400 h 678932"/>
              <a:gd name="connsiteX17" fmla="*/ 102656 w 472035"/>
              <a:gd name="connsiteY17" fmla="*/ 0 h 67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2035" h="678932">
                <a:moveTo>
                  <a:pt x="13756" y="50800"/>
                </a:moveTo>
                <a:cubicBezTo>
                  <a:pt x="-3352" y="153446"/>
                  <a:pt x="-5780" y="127018"/>
                  <a:pt x="13756" y="254000"/>
                </a:cubicBezTo>
                <a:cubicBezTo>
                  <a:pt x="20850" y="300109"/>
                  <a:pt x="30926" y="288339"/>
                  <a:pt x="51856" y="330200"/>
                </a:cubicBezTo>
                <a:cubicBezTo>
                  <a:pt x="57843" y="342174"/>
                  <a:pt x="60323" y="355600"/>
                  <a:pt x="64556" y="368300"/>
                </a:cubicBezTo>
                <a:cubicBezTo>
                  <a:pt x="60323" y="427567"/>
                  <a:pt x="58798" y="487089"/>
                  <a:pt x="51856" y="546100"/>
                </a:cubicBezTo>
                <a:cubicBezTo>
                  <a:pt x="50292" y="559395"/>
                  <a:pt x="39156" y="570813"/>
                  <a:pt x="39156" y="584200"/>
                </a:cubicBezTo>
                <a:cubicBezTo>
                  <a:pt x="39156" y="614988"/>
                  <a:pt x="60701" y="639721"/>
                  <a:pt x="89956" y="647700"/>
                </a:cubicBezTo>
                <a:cubicBezTo>
                  <a:pt x="122884" y="656680"/>
                  <a:pt x="157689" y="656167"/>
                  <a:pt x="191556" y="660400"/>
                </a:cubicBezTo>
                <a:cubicBezTo>
                  <a:pt x="241757" y="677134"/>
                  <a:pt x="268070" y="691993"/>
                  <a:pt x="331256" y="660400"/>
                </a:cubicBezTo>
                <a:cubicBezTo>
                  <a:pt x="363385" y="644336"/>
                  <a:pt x="377568" y="604125"/>
                  <a:pt x="407456" y="584200"/>
                </a:cubicBezTo>
                <a:lnTo>
                  <a:pt x="445556" y="558800"/>
                </a:lnTo>
                <a:cubicBezTo>
                  <a:pt x="480032" y="455373"/>
                  <a:pt x="470956" y="493739"/>
                  <a:pt x="470956" y="292100"/>
                </a:cubicBezTo>
                <a:cubicBezTo>
                  <a:pt x="470956" y="257970"/>
                  <a:pt x="475453" y="219981"/>
                  <a:pt x="458256" y="190500"/>
                </a:cubicBezTo>
                <a:cubicBezTo>
                  <a:pt x="420554" y="125867"/>
                  <a:pt x="389249" y="152163"/>
                  <a:pt x="343956" y="127000"/>
                </a:cubicBezTo>
                <a:cubicBezTo>
                  <a:pt x="317271" y="112175"/>
                  <a:pt x="293156" y="93133"/>
                  <a:pt x="267756" y="76200"/>
                </a:cubicBezTo>
                <a:cubicBezTo>
                  <a:pt x="255056" y="67733"/>
                  <a:pt x="244332" y="54993"/>
                  <a:pt x="229656" y="50800"/>
                </a:cubicBezTo>
                <a:lnTo>
                  <a:pt x="140756" y="25400"/>
                </a:lnTo>
                <a:lnTo>
                  <a:pt x="102656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FD1301-1BF9-436A-8C33-E5CBAF9DFFD2}"/>
              </a:ext>
            </a:extLst>
          </p:cNvPr>
          <p:cNvSpPr/>
          <p:nvPr/>
        </p:nvSpPr>
        <p:spPr>
          <a:xfrm>
            <a:off x="7356216" y="3327400"/>
            <a:ext cx="530484" cy="355600"/>
          </a:xfrm>
          <a:custGeom>
            <a:avLst/>
            <a:gdLst>
              <a:gd name="connsiteX0" fmla="*/ 124084 w 530484"/>
              <a:gd name="connsiteY0" fmla="*/ 76200 h 355600"/>
              <a:gd name="connsiteX1" fmla="*/ 47884 w 530484"/>
              <a:gd name="connsiteY1" fmla="*/ 88900 h 355600"/>
              <a:gd name="connsiteX2" fmla="*/ 22484 w 530484"/>
              <a:gd name="connsiteY2" fmla="*/ 292100 h 355600"/>
              <a:gd name="connsiteX3" fmla="*/ 73284 w 530484"/>
              <a:gd name="connsiteY3" fmla="*/ 304800 h 355600"/>
              <a:gd name="connsiteX4" fmla="*/ 149484 w 530484"/>
              <a:gd name="connsiteY4" fmla="*/ 330200 h 355600"/>
              <a:gd name="connsiteX5" fmla="*/ 339984 w 530484"/>
              <a:gd name="connsiteY5" fmla="*/ 355600 h 355600"/>
              <a:gd name="connsiteX6" fmla="*/ 466984 w 530484"/>
              <a:gd name="connsiteY6" fmla="*/ 330200 h 355600"/>
              <a:gd name="connsiteX7" fmla="*/ 505084 w 530484"/>
              <a:gd name="connsiteY7" fmla="*/ 304800 h 355600"/>
              <a:gd name="connsiteX8" fmla="*/ 517784 w 530484"/>
              <a:gd name="connsiteY8" fmla="*/ 228600 h 355600"/>
              <a:gd name="connsiteX9" fmla="*/ 530484 w 530484"/>
              <a:gd name="connsiteY9" fmla="*/ 190500 h 355600"/>
              <a:gd name="connsiteX10" fmla="*/ 517784 w 530484"/>
              <a:gd name="connsiteY10" fmla="*/ 101600 h 355600"/>
              <a:gd name="connsiteX11" fmla="*/ 505084 w 530484"/>
              <a:gd name="connsiteY11" fmla="*/ 63500 h 355600"/>
              <a:gd name="connsiteX12" fmla="*/ 390784 w 530484"/>
              <a:gd name="connsiteY12" fmla="*/ 0 h 355600"/>
              <a:gd name="connsiteX13" fmla="*/ 200284 w 530484"/>
              <a:gd name="connsiteY13" fmla="*/ 25400 h 355600"/>
              <a:gd name="connsiteX14" fmla="*/ 187584 w 530484"/>
              <a:gd name="connsiteY14" fmla="*/ 381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0484" h="355600">
                <a:moveTo>
                  <a:pt x="124084" y="76200"/>
                </a:moveTo>
                <a:cubicBezTo>
                  <a:pt x="98684" y="80433"/>
                  <a:pt x="71415" y="78442"/>
                  <a:pt x="47884" y="88900"/>
                </a:cubicBezTo>
                <a:cubicBezTo>
                  <a:pt x="-28051" y="122649"/>
                  <a:pt x="4737" y="242408"/>
                  <a:pt x="22484" y="292100"/>
                </a:cubicBezTo>
                <a:cubicBezTo>
                  <a:pt x="28355" y="308538"/>
                  <a:pt x="56566" y="299784"/>
                  <a:pt x="73284" y="304800"/>
                </a:cubicBezTo>
                <a:cubicBezTo>
                  <a:pt x="98929" y="312493"/>
                  <a:pt x="123230" y="324949"/>
                  <a:pt x="149484" y="330200"/>
                </a:cubicBezTo>
                <a:cubicBezTo>
                  <a:pt x="254702" y="351244"/>
                  <a:pt x="191505" y="340752"/>
                  <a:pt x="339984" y="355600"/>
                </a:cubicBezTo>
                <a:cubicBezTo>
                  <a:pt x="372746" y="350920"/>
                  <a:pt x="431518" y="347933"/>
                  <a:pt x="466984" y="330200"/>
                </a:cubicBezTo>
                <a:cubicBezTo>
                  <a:pt x="480636" y="323374"/>
                  <a:pt x="492384" y="313267"/>
                  <a:pt x="505084" y="304800"/>
                </a:cubicBezTo>
                <a:cubicBezTo>
                  <a:pt x="509317" y="279400"/>
                  <a:pt x="512198" y="253737"/>
                  <a:pt x="517784" y="228600"/>
                </a:cubicBezTo>
                <a:cubicBezTo>
                  <a:pt x="520688" y="215532"/>
                  <a:pt x="530484" y="203887"/>
                  <a:pt x="530484" y="190500"/>
                </a:cubicBezTo>
                <a:cubicBezTo>
                  <a:pt x="530484" y="160566"/>
                  <a:pt x="523655" y="130953"/>
                  <a:pt x="517784" y="101600"/>
                </a:cubicBezTo>
                <a:cubicBezTo>
                  <a:pt x="515159" y="88473"/>
                  <a:pt x="514550" y="72966"/>
                  <a:pt x="505084" y="63500"/>
                </a:cubicBezTo>
                <a:cubicBezTo>
                  <a:pt x="461415" y="19831"/>
                  <a:pt x="438694" y="15970"/>
                  <a:pt x="390784" y="0"/>
                </a:cubicBezTo>
                <a:cubicBezTo>
                  <a:pt x="360808" y="2998"/>
                  <a:pt x="245378" y="10369"/>
                  <a:pt x="200284" y="25400"/>
                </a:cubicBezTo>
                <a:cubicBezTo>
                  <a:pt x="194604" y="27293"/>
                  <a:pt x="191817" y="33867"/>
                  <a:pt x="187584" y="3810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03BDF34-C51A-445D-886C-13BD462E01B8}"/>
              </a:ext>
            </a:extLst>
          </p:cNvPr>
          <p:cNvSpPr/>
          <p:nvPr/>
        </p:nvSpPr>
        <p:spPr>
          <a:xfrm>
            <a:off x="6845300" y="2444734"/>
            <a:ext cx="1447800" cy="1593867"/>
          </a:xfrm>
          <a:custGeom>
            <a:avLst/>
            <a:gdLst>
              <a:gd name="connsiteX0" fmla="*/ 139700 w 1447800"/>
              <a:gd name="connsiteY0" fmla="*/ 336567 h 1593867"/>
              <a:gd name="connsiteX1" fmla="*/ 38100 w 1447800"/>
              <a:gd name="connsiteY1" fmla="*/ 146067 h 1593867"/>
              <a:gd name="connsiteX2" fmla="*/ 0 w 1447800"/>
              <a:gd name="connsiteY2" fmla="*/ 69867 h 1593867"/>
              <a:gd name="connsiteX3" fmla="*/ 25400 w 1447800"/>
              <a:gd name="connsiteY3" fmla="*/ 6367 h 1593867"/>
              <a:gd name="connsiteX4" fmla="*/ 571500 w 1447800"/>
              <a:gd name="connsiteY4" fmla="*/ 19067 h 1593867"/>
              <a:gd name="connsiteX5" fmla="*/ 736600 w 1447800"/>
              <a:gd name="connsiteY5" fmla="*/ 57167 h 1593867"/>
              <a:gd name="connsiteX6" fmla="*/ 774700 w 1447800"/>
              <a:gd name="connsiteY6" fmla="*/ 82567 h 1593867"/>
              <a:gd name="connsiteX7" fmla="*/ 850900 w 1447800"/>
              <a:gd name="connsiteY7" fmla="*/ 107967 h 1593867"/>
              <a:gd name="connsiteX8" fmla="*/ 927100 w 1447800"/>
              <a:gd name="connsiteY8" fmla="*/ 146067 h 1593867"/>
              <a:gd name="connsiteX9" fmla="*/ 1028700 w 1447800"/>
              <a:gd name="connsiteY9" fmla="*/ 196867 h 1593867"/>
              <a:gd name="connsiteX10" fmla="*/ 1066800 w 1447800"/>
              <a:gd name="connsiteY10" fmla="*/ 234967 h 1593867"/>
              <a:gd name="connsiteX11" fmla="*/ 1181100 w 1447800"/>
              <a:gd name="connsiteY11" fmla="*/ 298467 h 1593867"/>
              <a:gd name="connsiteX12" fmla="*/ 1257300 w 1447800"/>
              <a:gd name="connsiteY12" fmla="*/ 374667 h 1593867"/>
              <a:gd name="connsiteX13" fmla="*/ 1295400 w 1447800"/>
              <a:gd name="connsiteY13" fmla="*/ 450867 h 1593867"/>
              <a:gd name="connsiteX14" fmla="*/ 1308100 w 1447800"/>
              <a:gd name="connsiteY14" fmla="*/ 488967 h 1593867"/>
              <a:gd name="connsiteX15" fmla="*/ 1346200 w 1447800"/>
              <a:gd name="connsiteY15" fmla="*/ 527067 h 1593867"/>
              <a:gd name="connsiteX16" fmla="*/ 1384300 w 1447800"/>
              <a:gd name="connsiteY16" fmla="*/ 603267 h 1593867"/>
              <a:gd name="connsiteX17" fmla="*/ 1447800 w 1447800"/>
              <a:gd name="connsiteY17" fmla="*/ 717567 h 1593867"/>
              <a:gd name="connsiteX18" fmla="*/ 1435100 w 1447800"/>
              <a:gd name="connsiteY18" fmla="*/ 1060467 h 1593867"/>
              <a:gd name="connsiteX19" fmla="*/ 1397000 w 1447800"/>
              <a:gd name="connsiteY19" fmla="*/ 1136667 h 1593867"/>
              <a:gd name="connsiteX20" fmla="*/ 1384300 w 1447800"/>
              <a:gd name="connsiteY20" fmla="*/ 1174767 h 1593867"/>
              <a:gd name="connsiteX21" fmla="*/ 1320800 w 1447800"/>
              <a:gd name="connsiteY21" fmla="*/ 1250967 h 1593867"/>
              <a:gd name="connsiteX22" fmla="*/ 1244600 w 1447800"/>
              <a:gd name="connsiteY22" fmla="*/ 1276367 h 1593867"/>
              <a:gd name="connsiteX23" fmla="*/ 1168400 w 1447800"/>
              <a:gd name="connsiteY23" fmla="*/ 1314467 h 1593867"/>
              <a:gd name="connsiteX24" fmla="*/ 1041400 w 1447800"/>
              <a:gd name="connsiteY24" fmla="*/ 1352567 h 1593867"/>
              <a:gd name="connsiteX25" fmla="*/ 1003300 w 1447800"/>
              <a:gd name="connsiteY25" fmla="*/ 1377967 h 1593867"/>
              <a:gd name="connsiteX26" fmla="*/ 965200 w 1447800"/>
              <a:gd name="connsiteY26" fmla="*/ 1416067 h 1593867"/>
              <a:gd name="connsiteX27" fmla="*/ 927100 w 1447800"/>
              <a:gd name="connsiteY27" fmla="*/ 1428767 h 1593867"/>
              <a:gd name="connsiteX28" fmla="*/ 838200 w 1447800"/>
              <a:gd name="connsiteY28" fmla="*/ 1479567 h 1593867"/>
              <a:gd name="connsiteX29" fmla="*/ 749300 w 1447800"/>
              <a:gd name="connsiteY29" fmla="*/ 1543067 h 1593867"/>
              <a:gd name="connsiteX30" fmla="*/ 647700 w 1447800"/>
              <a:gd name="connsiteY30" fmla="*/ 1581167 h 1593867"/>
              <a:gd name="connsiteX31" fmla="*/ 304800 w 1447800"/>
              <a:gd name="connsiteY31" fmla="*/ 1593867 h 1593867"/>
              <a:gd name="connsiteX32" fmla="*/ 152400 w 1447800"/>
              <a:gd name="connsiteY32" fmla="*/ 1581167 h 1593867"/>
              <a:gd name="connsiteX33" fmla="*/ 63500 w 1447800"/>
              <a:gd name="connsiteY33" fmla="*/ 1555767 h 1593867"/>
              <a:gd name="connsiteX34" fmla="*/ 50800 w 1447800"/>
              <a:gd name="connsiteY34" fmla="*/ 1416067 h 1593867"/>
              <a:gd name="connsiteX35" fmla="*/ 152400 w 1447800"/>
              <a:gd name="connsiteY35" fmla="*/ 1403367 h 1593867"/>
              <a:gd name="connsiteX36" fmla="*/ 431800 w 1447800"/>
              <a:gd name="connsiteY36" fmla="*/ 1377967 h 1593867"/>
              <a:gd name="connsiteX37" fmla="*/ 546100 w 1447800"/>
              <a:gd name="connsiteY37" fmla="*/ 1339867 h 1593867"/>
              <a:gd name="connsiteX38" fmla="*/ 584200 w 1447800"/>
              <a:gd name="connsiteY38" fmla="*/ 1327167 h 1593867"/>
              <a:gd name="connsiteX39" fmla="*/ 622300 w 1447800"/>
              <a:gd name="connsiteY39" fmla="*/ 1314467 h 1593867"/>
              <a:gd name="connsiteX40" fmla="*/ 723900 w 1447800"/>
              <a:gd name="connsiteY40" fmla="*/ 1301767 h 1593867"/>
              <a:gd name="connsiteX41" fmla="*/ 800100 w 1447800"/>
              <a:gd name="connsiteY41" fmla="*/ 1276367 h 1593867"/>
              <a:gd name="connsiteX42" fmla="*/ 850900 w 1447800"/>
              <a:gd name="connsiteY42" fmla="*/ 1263667 h 1593867"/>
              <a:gd name="connsiteX43" fmla="*/ 927100 w 1447800"/>
              <a:gd name="connsiteY43" fmla="*/ 1238267 h 1593867"/>
              <a:gd name="connsiteX44" fmla="*/ 965200 w 1447800"/>
              <a:gd name="connsiteY44" fmla="*/ 1225567 h 1593867"/>
              <a:gd name="connsiteX45" fmla="*/ 1054100 w 1447800"/>
              <a:gd name="connsiteY45" fmla="*/ 1149367 h 1593867"/>
              <a:gd name="connsiteX46" fmla="*/ 1079500 w 1447800"/>
              <a:gd name="connsiteY46" fmla="*/ 1111267 h 1593867"/>
              <a:gd name="connsiteX47" fmla="*/ 1155700 w 1447800"/>
              <a:gd name="connsiteY47" fmla="*/ 1085867 h 1593867"/>
              <a:gd name="connsiteX48" fmla="*/ 1244600 w 1447800"/>
              <a:gd name="connsiteY48" fmla="*/ 971567 h 1593867"/>
              <a:gd name="connsiteX49" fmla="*/ 1244600 w 1447800"/>
              <a:gd name="connsiteY49" fmla="*/ 666767 h 1593867"/>
              <a:gd name="connsiteX50" fmla="*/ 1193800 w 1447800"/>
              <a:gd name="connsiteY50" fmla="*/ 615967 h 1593867"/>
              <a:gd name="connsiteX51" fmla="*/ 1079500 w 1447800"/>
              <a:gd name="connsiteY51" fmla="*/ 565167 h 1593867"/>
              <a:gd name="connsiteX52" fmla="*/ 1041400 w 1447800"/>
              <a:gd name="connsiteY52" fmla="*/ 539767 h 1593867"/>
              <a:gd name="connsiteX53" fmla="*/ 965200 w 1447800"/>
              <a:gd name="connsiteY53" fmla="*/ 514367 h 1593867"/>
              <a:gd name="connsiteX54" fmla="*/ 927100 w 1447800"/>
              <a:gd name="connsiteY54" fmla="*/ 488967 h 1593867"/>
              <a:gd name="connsiteX55" fmla="*/ 850900 w 1447800"/>
              <a:gd name="connsiteY55" fmla="*/ 412767 h 1593867"/>
              <a:gd name="connsiteX56" fmla="*/ 787400 w 1447800"/>
              <a:gd name="connsiteY56" fmla="*/ 387367 h 1593867"/>
              <a:gd name="connsiteX57" fmla="*/ 673100 w 1447800"/>
              <a:gd name="connsiteY57" fmla="*/ 361967 h 1593867"/>
              <a:gd name="connsiteX58" fmla="*/ 596900 w 1447800"/>
              <a:gd name="connsiteY58" fmla="*/ 336567 h 1593867"/>
              <a:gd name="connsiteX59" fmla="*/ 279400 w 1447800"/>
              <a:gd name="connsiteY59" fmla="*/ 323867 h 1593867"/>
              <a:gd name="connsiteX60" fmla="*/ 152400 w 1447800"/>
              <a:gd name="connsiteY60" fmla="*/ 298467 h 1593867"/>
              <a:gd name="connsiteX61" fmla="*/ 76200 w 1447800"/>
              <a:gd name="connsiteY61" fmla="*/ 298467 h 159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47800" h="1593867">
                <a:moveTo>
                  <a:pt x="139700" y="336567"/>
                </a:moveTo>
                <a:cubicBezTo>
                  <a:pt x="105833" y="273067"/>
                  <a:pt x="70284" y="210436"/>
                  <a:pt x="38100" y="146067"/>
                </a:cubicBezTo>
                <a:cubicBezTo>
                  <a:pt x="-14480" y="40907"/>
                  <a:pt x="72793" y="179056"/>
                  <a:pt x="0" y="69867"/>
                </a:cubicBezTo>
                <a:cubicBezTo>
                  <a:pt x="8467" y="48700"/>
                  <a:pt x="2692" y="8385"/>
                  <a:pt x="25400" y="6367"/>
                </a:cubicBezTo>
                <a:cubicBezTo>
                  <a:pt x="206767" y="-9755"/>
                  <a:pt x="389720" y="8580"/>
                  <a:pt x="571500" y="19067"/>
                </a:cubicBezTo>
                <a:cubicBezTo>
                  <a:pt x="590471" y="20161"/>
                  <a:pt x="698188" y="47564"/>
                  <a:pt x="736600" y="57167"/>
                </a:cubicBezTo>
                <a:cubicBezTo>
                  <a:pt x="749300" y="65634"/>
                  <a:pt x="760752" y="76368"/>
                  <a:pt x="774700" y="82567"/>
                </a:cubicBezTo>
                <a:cubicBezTo>
                  <a:pt x="799166" y="93441"/>
                  <a:pt x="828623" y="93115"/>
                  <a:pt x="850900" y="107967"/>
                </a:cubicBezTo>
                <a:cubicBezTo>
                  <a:pt x="900139" y="140793"/>
                  <a:pt x="874520" y="128540"/>
                  <a:pt x="927100" y="146067"/>
                </a:cubicBezTo>
                <a:cubicBezTo>
                  <a:pt x="1020957" y="239924"/>
                  <a:pt x="898921" y="131978"/>
                  <a:pt x="1028700" y="196867"/>
                </a:cubicBezTo>
                <a:cubicBezTo>
                  <a:pt x="1044764" y="204899"/>
                  <a:pt x="1052623" y="223940"/>
                  <a:pt x="1066800" y="234967"/>
                </a:cubicBezTo>
                <a:cubicBezTo>
                  <a:pt x="1132304" y="285915"/>
                  <a:pt x="1123615" y="279305"/>
                  <a:pt x="1181100" y="298467"/>
                </a:cubicBezTo>
                <a:cubicBezTo>
                  <a:pt x="1206500" y="323867"/>
                  <a:pt x="1245941" y="340589"/>
                  <a:pt x="1257300" y="374667"/>
                </a:cubicBezTo>
                <a:cubicBezTo>
                  <a:pt x="1289222" y="470432"/>
                  <a:pt x="1246161" y="352390"/>
                  <a:pt x="1295400" y="450867"/>
                </a:cubicBezTo>
                <a:cubicBezTo>
                  <a:pt x="1301387" y="462841"/>
                  <a:pt x="1300674" y="477828"/>
                  <a:pt x="1308100" y="488967"/>
                </a:cubicBezTo>
                <a:cubicBezTo>
                  <a:pt x="1318063" y="503911"/>
                  <a:pt x="1334702" y="513269"/>
                  <a:pt x="1346200" y="527067"/>
                </a:cubicBezTo>
                <a:cubicBezTo>
                  <a:pt x="1402580" y="594723"/>
                  <a:pt x="1346115" y="534534"/>
                  <a:pt x="1384300" y="603267"/>
                </a:cubicBezTo>
                <a:cubicBezTo>
                  <a:pt x="1457082" y="734275"/>
                  <a:pt x="1419063" y="631356"/>
                  <a:pt x="1447800" y="717567"/>
                </a:cubicBezTo>
                <a:cubicBezTo>
                  <a:pt x="1443567" y="831867"/>
                  <a:pt x="1442708" y="946342"/>
                  <a:pt x="1435100" y="1060467"/>
                </a:cubicBezTo>
                <a:cubicBezTo>
                  <a:pt x="1432644" y="1097300"/>
                  <a:pt x="1412642" y="1105383"/>
                  <a:pt x="1397000" y="1136667"/>
                </a:cubicBezTo>
                <a:cubicBezTo>
                  <a:pt x="1391013" y="1148641"/>
                  <a:pt x="1390287" y="1162793"/>
                  <a:pt x="1384300" y="1174767"/>
                </a:cubicBezTo>
                <a:cubicBezTo>
                  <a:pt x="1373963" y="1195441"/>
                  <a:pt x="1340245" y="1240164"/>
                  <a:pt x="1320800" y="1250967"/>
                </a:cubicBezTo>
                <a:cubicBezTo>
                  <a:pt x="1297395" y="1263970"/>
                  <a:pt x="1266877" y="1261515"/>
                  <a:pt x="1244600" y="1276367"/>
                </a:cubicBezTo>
                <a:cubicBezTo>
                  <a:pt x="1202855" y="1304197"/>
                  <a:pt x="1214408" y="1301322"/>
                  <a:pt x="1168400" y="1314467"/>
                </a:cubicBezTo>
                <a:cubicBezTo>
                  <a:pt x="1137340" y="1323341"/>
                  <a:pt x="1064035" y="1337477"/>
                  <a:pt x="1041400" y="1352567"/>
                </a:cubicBezTo>
                <a:cubicBezTo>
                  <a:pt x="1028700" y="1361034"/>
                  <a:pt x="1015026" y="1368196"/>
                  <a:pt x="1003300" y="1377967"/>
                </a:cubicBezTo>
                <a:cubicBezTo>
                  <a:pt x="989502" y="1389465"/>
                  <a:pt x="980144" y="1406104"/>
                  <a:pt x="965200" y="1416067"/>
                </a:cubicBezTo>
                <a:cubicBezTo>
                  <a:pt x="954061" y="1423493"/>
                  <a:pt x="939800" y="1424534"/>
                  <a:pt x="927100" y="1428767"/>
                </a:cubicBezTo>
                <a:cubicBezTo>
                  <a:pt x="804263" y="1520895"/>
                  <a:pt x="935167" y="1431083"/>
                  <a:pt x="838200" y="1479567"/>
                </a:cubicBezTo>
                <a:cubicBezTo>
                  <a:pt x="811333" y="1493001"/>
                  <a:pt x="772311" y="1528685"/>
                  <a:pt x="749300" y="1543067"/>
                </a:cubicBezTo>
                <a:cubicBezTo>
                  <a:pt x="722527" y="1559800"/>
                  <a:pt x="680322" y="1579062"/>
                  <a:pt x="647700" y="1581167"/>
                </a:cubicBezTo>
                <a:cubicBezTo>
                  <a:pt x="533559" y="1588531"/>
                  <a:pt x="419100" y="1589634"/>
                  <a:pt x="304800" y="1593867"/>
                </a:cubicBezTo>
                <a:cubicBezTo>
                  <a:pt x="254000" y="1589634"/>
                  <a:pt x="202982" y="1587490"/>
                  <a:pt x="152400" y="1581167"/>
                </a:cubicBezTo>
                <a:cubicBezTo>
                  <a:pt x="126885" y="1577978"/>
                  <a:pt x="88805" y="1564202"/>
                  <a:pt x="63500" y="1555767"/>
                </a:cubicBezTo>
                <a:cubicBezTo>
                  <a:pt x="37442" y="1516679"/>
                  <a:pt x="-4654" y="1471521"/>
                  <a:pt x="50800" y="1416067"/>
                </a:cubicBezTo>
                <a:cubicBezTo>
                  <a:pt x="74934" y="1391933"/>
                  <a:pt x="118424" y="1406603"/>
                  <a:pt x="152400" y="1403367"/>
                </a:cubicBezTo>
                <a:cubicBezTo>
                  <a:pt x="590323" y="1361660"/>
                  <a:pt x="99707" y="1414866"/>
                  <a:pt x="431800" y="1377967"/>
                </a:cubicBezTo>
                <a:lnTo>
                  <a:pt x="546100" y="1339867"/>
                </a:lnTo>
                <a:lnTo>
                  <a:pt x="584200" y="1327167"/>
                </a:lnTo>
                <a:cubicBezTo>
                  <a:pt x="596900" y="1322934"/>
                  <a:pt x="609016" y="1316127"/>
                  <a:pt x="622300" y="1314467"/>
                </a:cubicBezTo>
                <a:lnTo>
                  <a:pt x="723900" y="1301767"/>
                </a:lnTo>
                <a:cubicBezTo>
                  <a:pt x="749300" y="1293300"/>
                  <a:pt x="774125" y="1282861"/>
                  <a:pt x="800100" y="1276367"/>
                </a:cubicBezTo>
                <a:cubicBezTo>
                  <a:pt x="817033" y="1272134"/>
                  <a:pt x="834182" y="1268683"/>
                  <a:pt x="850900" y="1263667"/>
                </a:cubicBezTo>
                <a:cubicBezTo>
                  <a:pt x="876545" y="1255974"/>
                  <a:pt x="901700" y="1246734"/>
                  <a:pt x="927100" y="1238267"/>
                </a:cubicBezTo>
                <a:lnTo>
                  <a:pt x="965200" y="1225567"/>
                </a:lnTo>
                <a:cubicBezTo>
                  <a:pt x="1066634" y="1090321"/>
                  <a:pt x="937880" y="1246217"/>
                  <a:pt x="1054100" y="1149367"/>
                </a:cubicBezTo>
                <a:cubicBezTo>
                  <a:pt x="1065826" y="1139596"/>
                  <a:pt x="1066557" y="1119357"/>
                  <a:pt x="1079500" y="1111267"/>
                </a:cubicBezTo>
                <a:cubicBezTo>
                  <a:pt x="1102204" y="1097077"/>
                  <a:pt x="1155700" y="1085867"/>
                  <a:pt x="1155700" y="1085867"/>
                </a:cubicBezTo>
                <a:cubicBezTo>
                  <a:pt x="1241366" y="1000201"/>
                  <a:pt x="1220541" y="1043745"/>
                  <a:pt x="1244600" y="971567"/>
                </a:cubicBezTo>
                <a:cubicBezTo>
                  <a:pt x="1251730" y="886009"/>
                  <a:pt x="1271337" y="752325"/>
                  <a:pt x="1244600" y="666767"/>
                </a:cubicBezTo>
                <a:cubicBezTo>
                  <a:pt x="1237457" y="643910"/>
                  <a:pt x="1211982" y="631552"/>
                  <a:pt x="1193800" y="615967"/>
                </a:cubicBezTo>
                <a:cubicBezTo>
                  <a:pt x="1103333" y="538423"/>
                  <a:pt x="1222962" y="660808"/>
                  <a:pt x="1079500" y="565167"/>
                </a:cubicBezTo>
                <a:cubicBezTo>
                  <a:pt x="1066800" y="556700"/>
                  <a:pt x="1055348" y="545966"/>
                  <a:pt x="1041400" y="539767"/>
                </a:cubicBezTo>
                <a:cubicBezTo>
                  <a:pt x="1016934" y="528893"/>
                  <a:pt x="987477" y="529219"/>
                  <a:pt x="965200" y="514367"/>
                </a:cubicBezTo>
                <a:cubicBezTo>
                  <a:pt x="952500" y="505900"/>
                  <a:pt x="938508" y="499108"/>
                  <a:pt x="927100" y="488967"/>
                </a:cubicBezTo>
                <a:cubicBezTo>
                  <a:pt x="900252" y="465102"/>
                  <a:pt x="884252" y="426108"/>
                  <a:pt x="850900" y="412767"/>
                </a:cubicBezTo>
                <a:cubicBezTo>
                  <a:pt x="829733" y="404300"/>
                  <a:pt x="809027" y="394576"/>
                  <a:pt x="787400" y="387367"/>
                </a:cubicBezTo>
                <a:cubicBezTo>
                  <a:pt x="736079" y="370260"/>
                  <a:pt x="728461" y="377066"/>
                  <a:pt x="673100" y="361967"/>
                </a:cubicBezTo>
                <a:cubicBezTo>
                  <a:pt x="647269" y="354922"/>
                  <a:pt x="623653" y="337637"/>
                  <a:pt x="596900" y="336567"/>
                </a:cubicBezTo>
                <a:lnTo>
                  <a:pt x="279400" y="323867"/>
                </a:lnTo>
                <a:cubicBezTo>
                  <a:pt x="235279" y="312837"/>
                  <a:pt x="199108" y="302359"/>
                  <a:pt x="152400" y="298467"/>
                </a:cubicBezTo>
                <a:cubicBezTo>
                  <a:pt x="127088" y="296358"/>
                  <a:pt x="101600" y="298467"/>
                  <a:pt x="76200" y="29846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475CBB7-58B8-4E79-8640-A14A564AFFAC}"/>
              </a:ext>
            </a:extLst>
          </p:cNvPr>
          <p:cNvSpPr/>
          <p:nvPr/>
        </p:nvSpPr>
        <p:spPr>
          <a:xfrm>
            <a:off x="8318500" y="3035300"/>
            <a:ext cx="711200" cy="571500"/>
          </a:xfrm>
          <a:custGeom>
            <a:avLst/>
            <a:gdLst>
              <a:gd name="connsiteX0" fmla="*/ 215900 w 711200"/>
              <a:gd name="connsiteY0" fmla="*/ 50800 h 571500"/>
              <a:gd name="connsiteX1" fmla="*/ 38100 w 711200"/>
              <a:gd name="connsiteY1" fmla="*/ 50800 h 571500"/>
              <a:gd name="connsiteX2" fmla="*/ 0 w 711200"/>
              <a:gd name="connsiteY2" fmla="*/ 88900 h 571500"/>
              <a:gd name="connsiteX3" fmla="*/ 38100 w 711200"/>
              <a:gd name="connsiteY3" fmla="*/ 381000 h 571500"/>
              <a:gd name="connsiteX4" fmla="*/ 88900 w 711200"/>
              <a:gd name="connsiteY4" fmla="*/ 495300 h 571500"/>
              <a:gd name="connsiteX5" fmla="*/ 165100 w 711200"/>
              <a:gd name="connsiteY5" fmla="*/ 520700 h 571500"/>
              <a:gd name="connsiteX6" fmla="*/ 292100 w 711200"/>
              <a:gd name="connsiteY6" fmla="*/ 571500 h 571500"/>
              <a:gd name="connsiteX7" fmla="*/ 558800 w 711200"/>
              <a:gd name="connsiteY7" fmla="*/ 546100 h 571500"/>
              <a:gd name="connsiteX8" fmla="*/ 647700 w 711200"/>
              <a:gd name="connsiteY8" fmla="*/ 457200 h 571500"/>
              <a:gd name="connsiteX9" fmla="*/ 711200 w 711200"/>
              <a:gd name="connsiteY9" fmla="*/ 381000 h 571500"/>
              <a:gd name="connsiteX10" fmla="*/ 647700 w 711200"/>
              <a:gd name="connsiteY10" fmla="*/ 101600 h 571500"/>
              <a:gd name="connsiteX11" fmla="*/ 571500 w 711200"/>
              <a:gd name="connsiteY11" fmla="*/ 38100 h 571500"/>
              <a:gd name="connsiteX12" fmla="*/ 495300 w 711200"/>
              <a:gd name="connsiteY12" fmla="*/ 12700 h 571500"/>
              <a:gd name="connsiteX13" fmla="*/ 457200 w 711200"/>
              <a:gd name="connsiteY13" fmla="*/ 0 h 571500"/>
              <a:gd name="connsiteX14" fmla="*/ 215900 w 711200"/>
              <a:gd name="connsiteY14" fmla="*/ 508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1200" h="571500">
                <a:moveTo>
                  <a:pt x="215900" y="50800"/>
                </a:moveTo>
                <a:cubicBezTo>
                  <a:pt x="146050" y="59267"/>
                  <a:pt x="102860" y="-3167"/>
                  <a:pt x="38100" y="50800"/>
                </a:cubicBezTo>
                <a:cubicBezTo>
                  <a:pt x="24302" y="62298"/>
                  <a:pt x="12700" y="76200"/>
                  <a:pt x="0" y="88900"/>
                </a:cubicBezTo>
                <a:cubicBezTo>
                  <a:pt x="11216" y="245917"/>
                  <a:pt x="2612" y="247921"/>
                  <a:pt x="38100" y="381000"/>
                </a:cubicBezTo>
                <a:cubicBezTo>
                  <a:pt x="41303" y="393010"/>
                  <a:pt x="64055" y="479772"/>
                  <a:pt x="88900" y="495300"/>
                </a:cubicBezTo>
                <a:cubicBezTo>
                  <a:pt x="111604" y="509490"/>
                  <a:pt x="142823" y="505848"/>
                  <a:pt x="165100" y="520700"/>
                </a:cubicBezTo>
                <a:cubicBezTo>
                  <a:pt x="228843" y="563195"/>
                  <a:pt x="188524" y="541907"/>
                  <a:pt x="292100" y="571500"/>
                </a:cubicBezTo>
                <a:cubicBezTo>
                  <a:pt x="381000" y="563033"/>
                  <a:pt x="473782" y="573427"/>
                  <a:pt x="558800" y="546100"/>
                </a:cubicBezTo>
                <a:cubicBezTo>
                  <a:pt x="598697" y="533276"/>
                  <a:pt x="618067" y="486833"/>
                  <a:pt x="647700" y="457200"/>
                </a:cubicBezTo>
                <a:cubicBezTo>
                  <a:pt x="696593" y="408307"/>
                  <a:pt x="675837" y="434044"/>
                  <a:pt x="711200" y="381000"/>
                </a:cubicBezTo>
                <a:cubicBezTo>
                  <a:pt x="703150" y="252199"/>
                  <a:pt x="733197" y="187097"/>
                  <a:pt x="647700" y="101600"/>
                </a:cubicBezTo>
                <a:cubicBezTo>
                  <a:pt x="623774" y="77674"/>
                  <a:pt x="603326" y="52245"/>
                  <a:pt x="571500" y="38100"/>
                </a:cubicBezTo>
                <a:cubicBezTo>
                  <a:pt x="547034" y="27226"/>
                  <a:pt x="520700" y="21167"/>
                  <a:pt x="495300" y="12700"/>
                </a:cubicBezTo>
                <a:lnTo>
                  <a:pt x="457200" y="0"/>
                </a:lnTo>
                <a:cubicBezTo>
                  <a:pt x="197221" y="12999"/>
                  <a:pt x="285750" y="42333"/>
                  <a:pt x="215900" y="508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0A9CC43-D4D2-4BEB-9A0C-75D99E52DF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4450" y="3011170"/>
            <a:ext cx="533715" cy="46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9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4" grpId="0" animBg="1"/>
      <p:bldP spid="11" grpId="0" animBg="1"/>
      <p:bldP spid="11" grpId="1" animBg="1"/>
      <p:bldP spid="12" grpId="0" animBg="1"/>
      <p:bldP spid="14" grpId="0" animBg="1"/>
      <p:bldP spid="15" grpId="0" animBg="1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C8012F3B-5BEE-4A01-8FB0-C4CB84DB3C32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dirty="0"/>
              <a:t>              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2107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593AF-B879-4984-9EB3-E0A1100141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134" y="938281"/>
            <a:ext cx="4771735" cy="2065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AD28D5-1266-433D-9279-A0872AF00242}"/>
              </a:ext>
            </a:extLst>
          </p:cNvPr>
          <p:cNvSpPr/>
          <p:nvPr/>
        </p:nvSpPr>
        <p:spPr>
          <a:xfrm>
            <a:off x="5740400" y="2033816"/>
            <a:ext cx="723900" cy="28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EB8D6C-AC74-468A-A0D0-2AF2380F37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134" y="3157100"/>
            <a:ext cx="4771735" cy="14198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BFE453A-354E-4637-A04E-5E26C2AC5C41}"/>
              </a:ext>
            </a:extLst>
          </p:cNvPr>
          <p:cNvSpPr/>
          <p:nvPr/>
        </p:nvSpPr>
        <p:spPr>
          <a:xfrm>
            <a:off x="2975430" y="3860802"/>
            <a:ext cx="5343071" cy="301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902A3D-FE6C-41A8-A4FB-F1FD213CB7A0}"/>
              </a:ext>
            </a:extLst>
          </p:cNvPr>
          <p:cNvSpPr/>
          <p:nvPr/>
        </p:nvSpPr>
        <p:spPr>
          <a:xfrm>
            <a:off x="5798456" y="4167924"/>
            <a:ext cx="812800" cy="348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241F70-D550-4FDE-B47A-EE57E923797D}"/>
              </a:ext>
            </a:extLst>
          </p:cNvPr>
          <p:cNvSpPr/>
          <p:nvPr/>
        </p:nvSpPr>
        <p:spPr>
          <a:xfrm>
            <a:off x="8072558" y="3640765"/>
            <a:ext cx="812800" cy="22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7D0B6F7-E7A4-4B1E-9C21-2707EF7E9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42" y="4807332"/>
            <a:ext cx="4765916" cy="141988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583F4B3-B87B-49E1-96DA-CE610F4BF9EC}"/>
              </a:ext>
            </a:extLst>
          </p:cNvPr>
          <p:cNvSpPr/>
          <p:nvPr/>
        </p:nvSpPr>
        <p:spPr>
          <a:xfrm>
            <a:off x="6204856" y="4807332"/>
            <a:ext cx="348344" cy="25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AE1411D-354F-4A9F-A8BF-240E220D398F}"/>
              </a:ext>
            </a:extLst>
          </p:cNvPr>
          <p:cNvSpPr/>
          <p:nvPr/>
        </p:nvSpPr>
        <p:spPr>
          <a:xfrm>
            <a:off x="6567692" y="4864100"/>
            <a:ext cx="403600" cy="584276"/>
          </a:xfrm>
          <a:custGeom>
            <a:avLst/>
            <a:gdLst>
              <a:gd name="connsiteX0" fmla="*/ 68058 w 403600"/>
              <a:gd name="connsiteY0" fmla="*/ 44450 h 584276"/>
              <a:gd name="connsiteX1" fmla="*/ 4558 w 403600"/>
              <a:gd name="connsiteY1" fmla="*/ 50800 h 584276"/>
              <a:gd name="connsiteX2" fmla="*/ 10908 w 403600"/>
              <a:gd name="connsiteY2" fmla="*/ 101600 h 584276"/>
              <a:gd name="connsiteX3" fmla="*/ 17258 w 403600"/>
              <a:gd name="connsiteY3" fmla="*/ 120650 h 584276"/>
              <a:gd name="connsiteX4" fmla="*/ 42658 w 403600"/>
              <a:gd name="connsiteY4" fmla="*/ 127000 h 584276"/>
              <a:gd name="connsiteX5" fmla="*/ 74408 w 403600"/>
              <a:gd name="connsiteY5" fmla="*/ 158750 h 584276"/>
              <a:gd name="connsiteX6" fmla="*/ 93458 w 403600"/>
              <a:gd name="connsiteY6" fmla="*/ 171450 h 584276"/>
              <a:gd name="connsiteX7" fmla="*/ 131558 w 403600"/>
              <a:gd name="connsiteY7" fmla="*/ 196850 h 584276"/>
              <a:gd name="connsiteX8" fmla="*/ 163308 w 403600"/>
              <a:gd name="connsiteY8" fmla="*/ 228600 h 584276"/>
              <a:gd name="connsiteX9" fmla="*/ 176008 w 403600"/>
              <a:gd name="connsiteY9" fmla="*/ 247650 h 584276"/>
              <a:gd name="connsiteX10" fmla="*/ 195058 w 403600"/>
              <a:gd name="connsiteY10" fmla="*/ 266700 h 584276"/>
              <a:gd name="connsiteX11" fmla="*/ 201408 w 403600"/>
              <a:gd name="connsiteY11" fmla="*/ 336550 h 584276"/>
              <a:gd name="connsiteX12" fmla="*/ 150608 w 403600"/>
              <a:gd name="connsiteY12" fmla="*/ 381000 h 584276"/>
              <a:gd name="connsiteX13" fmla="*/ 131558 w 403600"/>
              <a:gd name="connsiteY13" fmla="*/ 387350 h 584276"/>
              <a:gd name="connsiteX14" fmla="*/ 93458 w 403600"/>
              <a:gd name="connsiteY14" fmla="*/ 412750 h 584276"/>
              <a:gd name="connsiteX15" fmla="*/ 68058 w 403600"/>
              <a:gd name="connsiteY15" fmla="*/ 425450 h 584276"/>
              <a:gd name="connsiteX16" fmla="*/ 23608 w 403600"/>
              <a:gd name="connsiteY16" fmla="*/ 450850 h 584276"/>
              <a:gd name="connsiteX17" fmla="*/ 10908 w 403600"/>
              <a:gd name="connsiteY17" fmla="*/ 469900 h 584276"/>
              <a:gd name="connsiteX18" fmla="*/ 17258 w 403600"/>
              <a:gd name="connsiteY18" fmla="*/ 539750 h 584276"/>
              <a:gd name="connsiteX19" fmla="*/ 169658 w 403600"/>
              <a:gd name="connsiteY19" fmla="*/ 571500 h 584276"/>
              <a:gd name="connsiteX20" fmla="*/ 226808 w 403600"/>
              <a:gd name="connsiteY20" fmla="*/ 584200 h 584276"/>
              <a:gd name="connsiteX21" fmla="*/ 309358 w 403600"/>
              <a:gd name="connsiteY21" fmla="*/ 558800 h 584276"/>
              <a:gd name="connsiteX22" fmla="*/ 334758 w 403600"/>
              <a:gd name="connsiteY22" fmla="*/ 514350 h 584276"/>
              <a:gd name="connsiteX23" fmla="*/ 341108 w 403600"/>
              <a:gd name="connsiteY23" fmla="*/ 488950 h 584276"/>
              <a:gd name="connsiteX24" fmla="*/ 385558 w 403600"/>
              <a:gd name="connsiteY24" fmla="*/ 425450 h 584276"/>
              <a:gd name="connsiteX25" fmla="*/ 385558 w 403600"/>
              <a:gd name="connsiteY25" fmla="*/ 139700 h 584276"/>
              <a:gd name="connsiteX26" fmla="*/ 379208 w 403600"/>
              <a:gd name="connsiteY26" fmla="*/ 120650 h 584276"/>
              <a:gd name="connsiteX27" fmla="*/ 360158 w 403600"/>
              <a:gd name="connsiteY27" fmla="*/ 95250 h 584276"/>
              <a:gd name="connsiteX28" fmla="*/ 328408 w 403600"/>
              <a:gd name="connsiteY28" fmla="*/ 50800 h 584276"/>
              <a:gd name="connsiteX29" fmla="*/ 309358 w 403600"/>
              <a:gd name="connsiteY29" fmla="*/ 31750 h 584276"/>
              <a:gd name="connsiteX30" fmla="*/ 283958 w 403600"/>
              <a:gd name="connsiteY30" fmla="*/ 19050 h 584276"/>
              <a:gd name="connsiteX31" fmla="*/ 226808 w 403600"/>
              <a:gd name="connsiteY31" fmla="*/ 0 h 584276"/>
              <a:gd name="connsiteX32" fmla="*/ 68058 w 403600"/>
              <a:gd name="connsiteY32" fmla="*/ 44450 h 58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03600" h="584276">
                <a:moveTo>
                  <a:pt x="68058" y="44450"/>
                </a:moveTo>
                <a:cubicBezTo>
                  <a:pt x="31016" y="52917"/>
                  <a:pt x="19600" y="35758"/>
                  <a:pt x="4558" y="50800"/>
                </a:cubicBezTo>
                <a:cubicBezTo>
                  <a:pt x="-7509" y="62867"/>
                  <a:pt x="7855" y="84810"/>
                  <a:pt x="10908" y="101600"/>
                </a:cubicBezTo>
                <a:cubicBezTo>
                  <a:pt x="12105" y="108186"/>
                  <a:pt x="12031" y="116469"/>
                  <a:pt x="17258" y="120650"/>
                </a:cubicBezTo>
                <a:cubicBezTo>
                  <a:pt x="24073" y="126102"/>
                  <a:pt x="34191" y="124883"/>
                  <a:pt x="42658" y="127000"/>
                </a:cubicBezTo>
                <a:cubicBezTo>
                  <a:pt x="93458" y="160867"/>
                  <a:pt x="32075" y="116417"/>
                  <a:pt x="74408" y="158750"/>
                </a:cubicBezTo>
                <a:cubicBezTo>
                  <a:pt x="79804" y="164146"/>
                  <a:pt x="87595" y="166564"/>
                  <a:pt x="93458" y="171450"/>
                </a:cubicBezTo>
                <a:cubicBezTo>
                  <a:pt x="125169" y="197876"/>
                  <a:pt x="98080" y="185691"/>
                  <a:pt x="131558" y="196850"/>
                </a:cubicBezTo>
                <a:cubicBezTo>
                  <a:pt x="165425" y="247650"/>
                  <a:pt x="120975" y="186267"/>
                  <a:pt x="163308" y="228600"/>
                </a:cubicBezTo>
                <a:cubicBezTo>
                  <a:pt x="168704" y="233996"/>
                  <a:pt x="171122" y="241787"/>
                  <a:pt x="176008" y="247650"/>
                </a:cubicBezTo>
                <a:cubicBezTo>
                  <a:pt x="181757" y="254549"/>
                  <a:pt x="188708" y="260350"/>
                  <a:pt x="195058" y="266700"/>
                </a:cubicBezTo>
                <a:cubicBezTo>
                  <a:pt x="206587" y="301287"/>
                  <a:pt x="214079" y="302760"/>
                  <a:pt x="201408" y="336550"/>
                </a:cubicBezTo>
                <a:cubicBezTo>
                  <a:pt x="194000" y="356306"/>
                  <a:pt x="167541" y="375356"/>
                  <a:pt x="150608" y="381000"/>
                </a:cubicBezTo>
                <a:cubicBezTo>
                  <a:pt x="144258" y="383117"/>
                  <a:pt x="137409" y="384099"/>
                  <a:pt x="131558" y="387350"/>
                </a:cubicBezTo>
                <a:cubicBezTo>
                  <a:pt x="118215" y="394763"/>
                  <a:pt x="107110" y="405924"/>
                  <a:pt x="93458" y="412750"/>
                </a:cubicBezTo>
                <a:cubicBezTo>
                  <a:pt x="84991" y="416983"/>
                  <a:pt x="76277" y="420754"/>
                  <a:pt x="68058" y="425450"/>
                </a:cubicBezTo>
                <a:cubicBezTo>
                  <a:pt x="5230" y="461352"/>
                  <a:pt x="100365" y="412472"/>
                  <a:pt x="23608" y="450850"/>
                </a:cubicBezTo>
                <a:cubicBezTo>
                  <a:pt x="19375" y="457200"/>
                  <a:pt x="11452" y="462288"/>
                  <a:pt x="10908" y="469900"/>
                </a:cubicBezTo>
                <a:cubicBezTo>
                  <a:pt x="9242" y="493220"/>
                  <a:pt x="7371" y="518564"/>
                  <a:pt x="17258" y="539750"/>
                </a:cubicBezTo>
                <a:cubicBezTo>
                  <a:pt x="37708" y="583572"/>
                  <a:pt x="163617" y="571164"/>
                  <a:pt x="169658" y="571500"/>
                </a:cubicBezTo>
                <a:cubicBezTo>
                  <a:pt x="188708" y="575733"/>
                  <a:pt x="207320" y="585226"/>
                  <a:pt x="226808" y="584200"/>
                </a:cubicBezTo>
                <a:cubicBezTo>
                  <a:pt x="235110" y="583763"/>
                  <a:pt x="288004" y="565918"/>
                  <a:pt x="309358" y="558800"/>
                </a:cubicBezTo>
                <a:cubicBezTo>
                  <a:pt x="319886" y="543009"/>
                  <a:pt x="327852" y="532765"/>
                  <a:pt x="334758" y="514350"/>
                </a:cubicBezTo>
                <a:cubicBezTo>
                  <a:pt x="337822" y="506178"/>
                  <a:pt x="337205" y="496756"/>
                  <a:pt x="341108" y="488950"/>
                </a:cubicBezTo>
                <a:cubicBezTo>
                  <a:pt x="348926" y="473315"/>
                  <a:pt x="373612" y="441379"/>
                  <a:pt x="385558" y="425450"/>
                </a:cubicBezTo>
                <a:cubicBezTo>
                  <a:pt x="419654" y="323162"/>
                  <a:pt x="397045" y="398158"/>
                  <a:pt x="385558" y="139700"/>
                </a:cubicBezTo>
                <a:cubicBezTo>
                  <a:pt x="385261" y="133013"/>
                  <a:pt x="382529" y="126462"/>
                  <a:pt x="379208" y="120650"/>
                </a:cubicBezTo>
                <a:cubicBezTo>
                  <a:pt x="373957" y="111461"/>
                  <a:pt x="366309" y="103862"/>
                  <a:pt x="360158" y="95250"/>
                </a:cubicBezTo>
                <a:cubicBezTo>
                  <a:pt x="345799" y="75148"/>
                  <a:pt x="346196" y="71553"/>
                  <a:pt x="328408" y="50800"/>
                </a:cubicBezTo>
                <a:cubicBezTo>
                  <a:pt x="322564" y="43982"/>
                  <a:pt x="316666" y="36970"/>
                  <a:pt x="309358" y="31750"/>
                </a:cubicBezTo>
                <a:cubicBezTo>
                  <a:pt x="301655" y="26248"/>
                  <a:pt x="292793" y="22448"/>
                  <a:pt x="283958" y="19050"/>
                </a:cubicBezTo>
                <a:cubicBezTo>
                  <a:pt x="265216" y="11842"/>
                  <a:pt x="226808" y="0"/>
                  <a:pt x="226808" y="0"/>
                </a:cubicBezTo>
                <a:cubicBezTo>
                  <a:pt x="87478" y="6635"/>
                  <a:pt x="105100" y="35983"/>
                  <a:pt x="68058" y="444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6900" y="5019676"/>
            <a:ext cx="420688" cy="20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8" grpId="0" animBg="1"/>
      <p:bldP spid="25" grpId="0" animBg="1"/>
      <p:bldP spid="22" grpId="0" animBg="1"/>
      <p:bldP spid="23" grpId="0" animBg="1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EAB885D7-F0CF-4369-A592-76E86733A3F2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dirty="0"/>
              <a:t>              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7408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D2BE4D-E0D4-4701-93B5-12ACC926CC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7224" y="4805110"/>
            <a:ext cx="4777555" cy="1294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47C41-31DA-4169-8133-55C8C9182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134" y="3152735"/>
            <a:ext cx="4771735" cy="12479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3EE407-B4FE-43A0-8D3E-465866F504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134" y="929144"/>
            <a:ext cx="4771735" cy="19398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AD28D5-1266-433D-9279-A0872AF00242}"/>
              </a:ext>
            </a:extLst>
          </p:cNvPr>
          <p:cNvSpPr/>
          <p:nvPr/>
        </p:nvSpPr>
        <p:spPr>
          <a:xfrm>
            <a:off x="5740400" y="2033816"/>
            <a:ext cx="723900" cy="28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FE453A-354E-4637-A04E-5E26C2AC5C41}"/>
              </a:ext>
            </a:extLst>
          </p:cNvPr>
          <p:cNvSpPr/>
          <p:nvPr/>
        </p:nvSpPr>
        <p:spPr>
          <a:xfrm>
            <a:off x="2975430" y="3860802"/>
            <a:ext cx="5343071" cy="301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902A3D-FE6C-41A8-A4FB-F1FD213CB7A0}"/>
              </a:ext>
            </a:extLst>
          </p:cNvPr>
          <p:cNvSpPr/>
          <p:nvPr/>
        </p:nvSpPr>
        <p:spPr>
          <a:xfrm>
            <a:off x="5798456" y="4167924"/>
            <a:ext cx="812800" cy="348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241F70-D550-4FDE-B47A-EE57E923797D}"/>
              </a:ext>
            </a:extLst>
          </p:cNvPr>
          <p:cNvSpPr/>
          <p:nvPr/>
        </p:nvSpPr>
        <p:spPr>
          <a:xfrm>
            <a:off x="8072558" y="3640765"/>
            <a:ext cx="812800" cy="22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AE1411D-354F-4A9F-A8BF-240E220D398F}"/>
              </a:ext>
            </a:extLst>
          </p:cNvPr>
          <p:cNvSpPr/>
          <p:nvPr/>
        </p:nvSpPr>
        <p:spPr>
          <a:xfrm>
            <a:off x="6567692" y="4864100"/>
            <a:ext cx="403600" cy="584276"/>
          </a:xfrm>
          <a:custGeom>
            <a:avLst/>
            <a:gdLst>
              <a:gd name="connsiteX0" fmla="*/ 68058 w 403600"/>
              <a:gd name="connsiteY0" fmla="*/ 44450 h 584276"/>
              <a:gd name="connsiteX1" fmla="*/ 4558 w 403600"/>
              <a:gd name="connsiteY1" fmla="*/ 50800 h 584276"/>
              <a:gd name="connsiteX2" fmla="*/ 10908 w 403600"/>
              <a:gd name="connsiteY2" fmla="*/ 101600 h 584276"/>
              <a:gd name="connsiteX3" fmla="*/ 17258 w 403600"/>
              <a:gd name="connsiteY3" fmla="*/ 120650 h 584276"/>
              <a:gd name="connsiteX4" fmla="*/ 42658 w 403600"/>
              <a:gd name="connsiteY4" fmla="*/ 127000 h 584276"/>
              <a:gd name="connsiteX5" fmla="*/ 74408 w 403600"/>
              <a:gd name="connsiteY5" fmla="*/ 158750 h 584276"/>
              <a:gd name="connsiteX6" fmla="*/ 93458 w 403600"/>
              <a:gd name="connsiteY6" fmla="*/ 171450 h 584276"/>
              <a:gd name="connsiteX7" fmla="*/ 131558 w 403600"/>
              <a:gd name="connsiteY7" fmla="*/ 196850 h 584276"/>
              <a:gd name="connsiteX8" fmla="*/ 163308 w 403600"/>
              <a:gd name="connsiteY8" fmla="*/ 228600 h 584276"/>
              <a:gd name="connsiteX9" fmla="*/ 176008 w 403600"/>
              <a:gd name="connsiteY9" fmla="*/ 247650 h 584276"/>
              <a:gd name="connsiteX10" fmla="*/ 195058 w 403600"/>
              <a:gd name="connsiteY10" fmla="*/ 266700 h 584276"/>
              <a:gd name="connsiteX11" fmla="*/ 201408 w 403600"/>
              <a:gd name="connsiteY11" fmla="*/ 336550 h 584276"/>
              <a:gd name="connsiteX12" fmla="*/ 150608 w 403600"/>
              <a:gd name="connsiteY12" fmla="*/ 381000 h 584276"/>
              <a:gd name="connsiteX13" fmla="*/ 131558 w 403600"/>
              <a:gd name="connsiteY13" fmla="*/ 387350 h 584276"/>
              <a:gd name="connsiteX14" fmla="*/ 93458 w 403600"/>
              <a:gd name="connsiteY14" fmla="*/ 412750 h 584276"/>
              <a:gd name="connsiteX15" fmla="*/ 68058 w 403600"/>
              <a:gd name="connsiteY15" fmla="*/ 425450 h 584276"/>
              <a:gd name="connsiteX16" fmla="*/ 23608 w 403600"/>
              <a:gd name="connsiteY16" fmla="*/ 450850 h 584276"/>
              <a:gd name="connsiteX17" fmla="*/ 10908 w 403600"/>
              <a:gd name="connsiteY17" fmla="*/ 469900 h 584276"/>
              <a:gd name="connsiteX18" fmla="*/ 17258 w 403600"/>
              <a:gd name="connsiteY18" fmla="*/ 539750 h 584276"/>
              <a:gd name="connsiteX19" fmla="*/ 169658 w 403600"/>
              <a:gd name="connsiteY19" fmla="*/ 571500 h 584276"/>
              <a:gd name="connsiteX20" fmla="*/ 226808 w 403600"/>
              <a:gd name="connsiteY20" fmla="*/ 584200 h 584276"/>
              <a:gd name="connsiteX21" fmla="*/ 309358 w 403600"/>
              <a:gd name="connsiteY21" fmla="*/ 558800 h 584276"/>
              <a:gd name="connsiteX22" fmla="*/ 334758 w 403600"/>
              <a:gd name="connsiteY22" fmla="*/ 514350 h 584276"/>
              <a:gd name="connsiteX23" fmla="*/ 341108 w 403600"/>
              <a:gd name="connsiteY23" fmla="*/ 488950 h 584276"/>
              <a:gd name="connsiteX24" fmla="*/ 385558 w 403600"/>
              <a:gd name="connsiteY24" fmla="*/ 425450 h 584276"/>
              <a:gd name="connsiteX25" fmla="*/ 385558 w 403600"/>
              <a:gd name="connsiteY25" fmla="*/ 139700 h 584276"/>
              <a:gd name="connsiteX26" fmla="*/ 379208 w 403600"/>
              <a:gd name="connsiteY26" fmla="*/ 120650 h 584276"/>
              <a:gd name="connsiteX27" fmla="*/ 360158 w 403600"/>
              <a:gd name="connsiteY27" fmla="*/ 95250 h 584276"/>
              <a:gd name="connsiteX28" fmla="*/ 328408 w 403600"/>
              <a:gd name="connsiteY28" fmla="*/ 50800 h 584276"/>
              <a:gd name="connsiteX29" fmla="*/ 309358 w 403600"/>
              <a:gd name="connsiteY29" fmla="*/ 31750 h 584276"/>
              <a:gd name="connsiteX30" fmla="*/ 283958 w 403600"/>
              <a:gd name="connsiteY30" fmla="*/ 19050 h 584276"/>
              <a:gd name="connsiteX31" fmla="*/ 226808 w 403600"/>
              <a:gd name="connsiteY31" fmla="*/ 0 h 584276"/>
              <a:gd name="connsiteX32" fmla="*/ 68058 w 403600"/>
              <a:gd name="connsiteY32" fmla="*/ 44450 h 58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03600" h="584276">
                <a:moveTo>
                  <a:pt x="68058" y="44450"/>
                </a:moveTo>
                <a:cubicBezTo>
                  <a:pt x="31016" y="52917"/>
                  <a:pt x="19600" y="35758"/>
                  <a:pt x="4558" y="50800"/>
                </a:cubicBezTo>
                <a:cubicBezTo>
                  <a:pt x="-7509" y="62867"/>
                  <a:pt x="7855" y="84810"/>
                  <a:pt x="10908" y="101600"/>
                </a:cubicBezTo>
                <a:cubicBezTo>
                  <a:pt x="12105" y="108186"/>
                  <a:pt x="12031" y="116469"/>
                  <a:pt x="17258" y="120650"/>
                </a:cubicBezTo>
                <a:cubicBezTo>
                  <a:pt x="24073" y="126102"/>
                  <a:pt x="34191" y="124883"/>
                  <a:pt x="42658" y="127000"/>
                </a:cubicBezTo>
                <a:cubicBezTo>
                  <a:pt x="93458" y="160867"/>
                  <a:pt x="32075" y="116417"/>
                  <a:pt x="74408" y="158750"/>
                </a:cubicBezTo>
                <a:cubicBezTo>
                  <a:pt x="79804" y="164146"/>
                  <a:pt x="87595" y="166564"/>
                  <a:pt x="93458" y="171450"/>
                </a:cubicBezTo>
                <a:cubicBezTo>
                  <a:pt x="125169" y="197876"/>
                  <a:pt x="98080" y="185691"/>
                  <a:pt x="131558" y="196850"/>
                </a:cubicBezTo>
                <a:cubicBezTo>
                  <a:pt x="165425" y="247650"/>
                  <a:pt x="120975" y="186267"/>
                  <a:pt x="163308" y="228600"/>
                </a:cubicBezTo>
                <a:cubicBezTo>
                  <a:pt x="168704" y="233996"/>
                  <a:pt x="171122" y="241787"/>
                  <a:pt x="176008" y="247650"/>
                </a:cubicBezTo>
                <a:cubicBezTo>
                  <a:pt x="181757" y="254549"/>
                  <a:pt x="188708" y="260350"/>
                  <a:pt x="195058" y="266700"/>
                </a:cubicBezTo>
                <a:cubicBezTo>
                  <a:pt x="206587" y="301287"/>
                  <a:pt x="214079" y="302760"/>
                  <a:pt x="201408" y="336550"/>
                </a:cubicBezTo>
                <a:cubicBezTo>
                  <a:pt x="194000" y="356306"/>
                  <a:pt x="167541" y="375356"/>
                  <a:pt x="150608" y="381000"/>
                </a:cubicBezTo>
                <a:cubicBezTo>
                  <a:pt x="144258" y="383117"/>
                  <a:pt x="137409" y="384099"/>
                  <a:pt x="131558" y="387350"/>
                </a:cubicBezTo>
                <a:cubicBezTo>
                  <a:pt x="118215" y="394763"/>
                  <a:pt x="107110" y="405924"/>
                  <a:pt x="93458" y="412750"/>
                </a:cubicBezTo>
                <a:cubicBezTo>
                  <a:pt x="84991" y="416983"/>
                  <a:pt x="76277" y="420754"/>
                  <a:pt x="68058" y="425450"/>
                </a:cubicBezTo>
                <a:cubicBezTo>
                  <a:pt x="5230" y="461352"/>
                  <a:pt x="100365" y="412472"/>
                  <a:pt x="23608" y="450850"/>
                </a:cubicBezTo>
                <a:cubicBezTo>
                  <a:pt x="19375" y="457200"/>
                  <a:pt x="11452" y="462288"/>
                  <a:pt x="10908" y="469900"/>
                </a:cubicBezTo>
                <a:cubicBezTo>
                  <a:pt x="9242" y="493220"/>
                  <a:pt x="7371" y="518564"/>
                  <a:pt x="17258" y="539750"/>
                </a:cubicBezTo>
                <a:cubicBezTo>
                  <a:pt x="37708" y="583572"/>
                  <a:pt x="163617" y="571164"/>
                  <a:pt x="169658" y="571500"/>
                </a:cubicBezTo>
                <a:cubicBezTo>
                  <a:pt x="188708" y="575733"/>
                  <a:pt x="207320" y="585226"/>
                  <a:pt x="226808" y="584200"/>
                </a:cubicBezTo>
                <a:cubicBezTo>
                  <a:pt x="235110" y="583763"/>
                  <a:pt x="288004" y="565918"/>
                  <a:pt x="309358" y="558800"/>
                </a:cubicBezTo>
                <a:cubicBezTo>
                  <a:pt x="319886" y="543009"/>
                  <a:pt x="327852" y="532765"/>
                  <a:pt x="334758" y="514350"/>
                </a:cubicBezTo>
                <a:cubicBezTo>
                  <a:pt x="337822" y="506178"/>
                  <a:pt x="337205" y="496756"/>
                  <a:pt x="341108" y="488950"/>
                </a:cubicBezTo>
                <a:cubicBezTo>
                  <a:pt x="348926" y="473315"/>
                  <a:pt x="373612" y="441379"/>
                  <a:pt x="385558" y="425450"/>
                </a:cubicBezTo>
                <a:cubicBezTo>
                  <a:pt x="419654" y="323162"/>
                  <a:pt x="397045" y="398158"/>
                  <a:pt x="385558" y="139700"/>
                </a:cubicBezTo>
                <a:cubicBezTo>
                  <a:pt x="385261" y="133013"/>
                  <a:pt x="382529" y="126462"/>
                  <a:pt x="379208" y="120650"/>
                </a:cubicBezTo>
                <a:cubicBezTo>
                  <a:pt x="373957" y="111461"/>
                  <a:pt x="366309" y="103862"/>
                  <a:pt x="360158" y="95250"/>
                </a:cubicBezTo>
                <a:cubicBezTo>
                  <a:pt x="345799" y="75148"/>
                  <a:pt x="346196" y="71553"/>
                  <a:pt x="328408" y="50800"/>
                </a:cubicBezTo>
                <a:cubicBezTo>
                  <a:pt x="322564" y="43982"/>
                  <a:pt x="316666" y="36970"/>
                  <a:pt x="309358" y="31750"/>
                </a:cubicBezTo>
                <a:cubicBezTo>
                  <a:pt x="301655" y="26248"/>
                  <a:pt x="292793" y="22448"/>
                  <a:pt x="283958" y="19050"/>
                </a:cubicBezTo>
                <a:cubicBezTo>
                  <a:pt x="265216" y="11842"/>
                  <a:pt x="226808" y="0"/>
                  <a:pt x="226808" y="0"/>
                </a:cubicBezTo>
                <a:cubicBezTo>
                  <a:pt x="87478" y="6635"/>
                  <a:pt x="105100" y="35983"/>
                  <a:pt x="68058" y="444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52615" y="5022851"/>
            <a:ext cx="319088" cy="1936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ADD117-BF56-4744-A539-F91405FF141B}"/>
              </a:ext>
            </a:extLst>
          </p:cNvPr>
          <p:cNvSpPr/>
          <p:nvPr/>
        </p:nvSpPr>
        <p:spPr>
          <a:xfrm>
            <a:off x="6437871" y="4815904"/>
            <a:ext cx="138058" cy="206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3A964C-4082-4E9A-8EF4-5D80BC8411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9633" y="4791575"/>
            <a:ext cx="138060" cy="25571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583F4B3-B87B-49E1-96DA-CE610F4BF9EC}"/>
              </a:ext>
            </a:extLst>
          </p:cNvPr>
          <p:cNvSpPr/>
          <p:nvPr/>
        </p:nvSpPr>
        <p:spPr>
          <a:xfrm>
            <a:off x="6204856" y="4560191"/>
            <a:ext cx="348344" cy="54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06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8" grpId="0" animBg="1"/>
      <p:bldP spid="25" grpId="0" animBg="1"/>
      <p:bldP spid="23" grpId="0" animBg="1"/>
      <p:bldP spid="22" grpId="0" animBg="1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31B94BE-C74A-4DBC-BB74-DC39AB73274F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dirty="0"/>
              <a:t>              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6806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88B3A9-1B24-4849-A05C-55E905352E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7224" y="4811936"/>
            <a:ext cx="4777555" cy="1363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B66D27-726C-46E9-A16B-0A7CD4A269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134" y="3152750"/>
            <a:ext cx="4771735" cy="1363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3C4F9D-EF35-4E66-AFC6-41E9223510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134" y="1336908"/>
            <a:ext cx="4771735" cy="15815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AD28D5-1266-433D-9279-A0872AF00242}"/>
              </a:ext>
            </a:extLst>
          </p:cNvPr>
          <p:cNvSpPr/>
          <p:nvPr/>
        </p:nvSpPr>
        <p:spPr>
          <a:xfrm>
            <a:off x="5740400" y="2033816"/>
            <a:ext cx="723900" cy="28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FE453A-354E-4637-A04E-5E26C2AC5C41}"/>
              </a:ext>
            </a:extLst>
          </p:cNvPr>
          <p:cNvSpPr/>
          <p:nvPr/>
        </p:nvSpPr>
        <p:spPr>
          <a:xfrm>
            <a:off x="2975430" y="3860802"/>
            <a:ext cx="5343071" cy="301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902A3D-FE6C-41A8-A4FB-F1FD213CB7A0}"/>
              </a:ext>
            </a:extLst>
          </p:cNvPr>
          <p:cNvSpPr/>
          <p:nvPr/>
        </p:nvSpPr>
        <p:spPr>
          <a:xfrm>
            <a:off x="5798456" y="4167924"/>
            <a:ext cx="1295764" cy="348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241F70-D550-4FDE-B47A-EE57E923797D}"/>
              </a:ext>
            </a:extLst>
          </p:cNvPr>
          <p:cNvSpPr/>
          <p:nvPr/>
        </p:nvSpPr>
        <p:spPr>
          <a:xfrm>
            <a:off x="8072558" y="3640765"/>
            <a:ext cx="812800" cy="22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83F4B3-B87B-49E1-96DA-CE610F4BF9EC}"/>
              </a:ext>
            </a:extLst>
          </p:cNvPr>
          <p:cNvSpPr/>
          <p:nvPr/>
        </p:nvSpPr>
        <p:spPr>
          <a:xfrm>
            <a:off x="6204856" y="4807332"/>
            <a:ext cx="348344" cy="25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AE1411D-354F-4A9F-A8BF-240E220D398F}"/>
              </a:ext>
            </a:extLst>
          </p:cNvPr>
          <p:cNvSpPr/>
          <p:nvPr/>
        </p:nvSpPr>
        <p:spPr>
          <a:xfrm>
            <a:off x="6567692" y="4864100"/>
            <a:ext cx="403600" cy="584276"/>
          </a:xfrm>
          <a:custGeom>
            <a:avLst/>
            <a:gdLst>
              <a:gd name="connsiteX0" fmla="*/ 68058 w 403600"/>
              <a:gd name="connsiteY0" fmla="*/ 44450 h 584276"/>
              <a:gd name="connsiteX1" fmla="*/ 4558 w 403600"/>
              <a:gd name="connsiteY1" fmla="*/ 50800 h 584276"/>
              <a:gd name="connsiteX2" fmla="*/ 10908 w 403600"/>
              <a:gd name="connsiteY2" fmla="*/ 101600 h 584276"/>
              <a:gd name="connsiteX3" fmla="*/ 17258 w 403600"/>
              <a:gd name="connsiteY3" fmla="*/ 120650 h 584276"/>
              <a:gd name="connsiteX4" fmla="*/ 42658 w 403600"/>
              <a:gd name="connsiteY4" fmla="*/ 127000 h 584276"/>
              <a:gd name="connsiteX5" fmla="*/ 74408 w 403600"/>
              <a:gd name="connsiteY5" fmla="*/ 158750 h 584276"/>
              <a:gd name="connsiteX6" fmla="*/ 93458 w 403600"/>
              <a:gd name="connsiteY6" fmla="*/ 171450 h 584276"/>
              <a:gd name="connsiteX7" fmla="*/ 131558 w 403600"/>
              <a:gd name="connsiteY7" fmla="*/ 196850 h 584276"/>
              <a:gd name="connsiteX8" fmla="*/ 163308 w 403600"/>
              <a:gd name="connsiteY8" fmla="*/ 228600 h 584276"/>
              <a:gd name="connsiteX9" fmla="*/ 176008 w 403600"/>
              <a:gd name="connsiteY9" fmla="*/ 247650 h 584276"/>
              <a:gd name="connsiteX10" fmla="*/ 195058 w 403600"/>
              <a:gd name="connsiteY10" fmla="*/ 266700 h 584276"/>
              <a:gd name="connsiteX11" fmla="*/ 201408 w 403600"/>
              <a:gd name="connsiteY11" fmla="*/ 336550 h 584276"/>
              <a:gd name="connsiteX12" fmla="*/ 150608 w 403600"/>
              <a:gd name="connsiteY12" fmla="*/ 381000 h 584276"/>
              <a:gd name="connsiteX13" fmla="*/ 131558 w 403600"/>
              <a:gd name="connsiteY13" fmla="*/ 387350 h 584276"/>
              <a:gd name="connsiteX14" fmla="*/ 93458 w 403600"/>
              <a:gd name="connsiteY14" fmla="*/ 412750 h 584276"/>
              <a:gd name="connsiteX15" fmla="*/ 68058 w 403600"/>
              <a:gd name="connsiteY15" fmla="*/ 425450 h 584276"/>
              <a:gd name="connsiteX16" fmla="*/ 23608 w 403600"/>
              <a:gd name="connsiteY16" fmla="*/ 450850 h 584276"/>
              <a:gd name="connsiteX17" fmla="*/ 10908 w 403600"/>
              <a:gd name="connsiteY17" fmla="*/ 469900 h 584276"/>
              <a:gd name="connsiteX18" fmla="*/ 17258 w 403600"/>
              <a:gd name="connsiteY18" fmla="*/ 539750 h 584276"/>
              <a:gd name="connsiteX19" fmla="*/ 169658 w 403600"/>
              <a:gd name="connsiteY19" fmla="*/ 571500 h 584276"/>
              <a:gd name="connsiteX20" fmla="*/ 226808 w 403600"/>
              <a:gd name="connsiteY20" fmla="*/ 584200 h 584276"/>
              <a:gd name="connsiteX21" fmla="*/ 309358 w 403600"/>
              <a:gd name="connsiteY21" fmla="*/ 558800 h 584276"/>
              <a:gd name="connsiteX22" fmla="*/ 334758 w 403600"/>
              <a:gd name="connsiteY22" fmla="*/ 514350 h 584276"/>
              <a:gd name="connsiteX23" fmla="*/ 341108 w 403600"/>
              <a:gd name="connsiteY23" fmla="*/ 488950 h 584276"/>
              <a:gd name="connsiteX24" fmla="*/ 385558 w 403600"/>
              <a:gd name="connsiteY24" fmla="*/ 425450 h 584276"/>
              <a:gd name="connsiteX25" fmla="*/ 385558 w 403600"/>
              <a:gd name="connsiteY25" fmla="*/ 139700 h 584276"/>
              <a:gd name="connsiteX26" fmla="*/ 379208 w 403600"/>
              <a:gd name="connsiteY26" fmla="*/ 120650 h 584276"/>
              <a:gd name="connsiteX27" fmla="*/ 360158 w 403600"/>
              <a:gd name="connsiteY27" fmla="*/ 95250 h 584276"/>
              <a:gd name="connsiteX28" fmla="*/ 328408 w 403600"/>
              <a:gd name="connsiteY28" fmla="*/ 50800 h 584276"/>
              <a:gd name="connsiteX29" fmla="*/ 309358 w 403600"/>
              <a:gd name="connsiteY29" fmla="*/ 31750 h 584276"/>
              <a:gd name="connsiteX30" fmla="*/ 283958 w 403600"/>
              <a:gd name="connsiteY30" fmla="*/ 19050 h 584276"/>
              <a:gd name="connsiteX31" fmla="*/ 226808 w 403600"/>
              <a:gd name="connsiteY31" fmla="*/ 0 h 584276"/>
              <a:gd name="connsiteX32" fmla="*/ 68058 w 403600"/>
              <a:gd name="connsiteY32" fmla="*/ 44450 h 58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03600" h="584276">
                <a:moveTo>
                  <a:pt x="68058" y="44450"/>
                </a:moveTo>
                <a:cubicBezTo>
                  <a:pt x="31016" y="52917"/>
                  <a:pt x="19600" y="35758"/>
                  <a:pt x="4558" y="50800"/>
                </a:cubicBezTo>
                <a:cubicBezTo>
                  <a:pt x="-7509" y="62867"/>
                  <a:pt x="7855" y="84810"/>
                  <a:pt x="10908" y="101600"/>
                </a:cubicBezTo>
                <a:cubicBezTo>
                  <a:pt x="12105" y="108186"/>
                  <a:pt x="12031" y="116469"/>
                  <a:pt x="17258" y="120650"/>
                </a:cubicBezTo>
                <a:cubicBezTo>
                  <a:pt x="24073" y="126102"/>
                  <a:pt x="34191" y="124883"/>
                  <a:pt x="42658" y="127000"/>
                </a:cubicBezTo>
                <a:cubicBezTo>
                  <a:pt x="93458" y="160867"/>
                  <a:pt x="32075" y="116417"/>
                  <a:pt x="74408" y="158750"/>
                </a:cubicBezTo>
                <a:cubicBezTo>
                  <a:pt x="79804" y="164146"/>
                  <a:pt x="87595" y="166564"/>
                  <a:pt x="93458" y="171450"/>
                </a:cubicBezTo>
                <a:cubicBezTo>
                  <a:pt x="125169" y="197876"/>
                  <a:pt x="98080" y="185691"/>
                  <a:pt x="131558" y="196850"/>
                </a:cubicBezTo>
                <a:cubicBezTo>
                  <a:pt x="165425" y="247650"/>
                  <a:pt x="120975" y="186267"/>
                  <a:pt x="163308" y="228600"/>
                </a:cubicBezTo>
                <a:cubicBezTo>
                  <a:pt x="168704" y="233996"/>
                  <a:pt x="171122" y="241787"/>
                  <a:pt x="176008" y="247650"/>
                </a:cubicBezTo>
                <a:cubicBezTo>
                  <a:pt x="181757" y="254549"/>
                  <a:pt x="188708" y="260350"/>
                  <a:pt x="195058" y="266700"/>
                </a:cubicBezTo>
                <a:cubicBezTo>
                  <a:pt x="206587" y="301287"/>
                  <a:pt x="214079" y="302760"/>
                  <a:pt x="201408" y="336550"/>
                </a:cubicBezTo>
                <a:cubicBezTo>
                  <a:pt x="194000" y="356306"/>
                  <a:pt x="167541" y="375356"/>
                  <a:pt x="150608" y="381000"/>
                </a:cubicBezTo>
                <a:cubicBezTo>
                  <a:pt x="144258" y="383117"/>
                  <a:pt x="137409" y="384099"/>
                  <a:pt x="131558" y="387350"/>
                </a:cubicBezTo>
                <a:cubicBezTo>
                  <a:pt x="118215" y="394763"/>
                  <a:pt x="107110" y="405924"/>
                  <a:pt x="93458" y="412750"/>
                </a:cubicBezTo>
                <a:cubicBezTo>
                  <a:pt x="84991" y="416983"/>
                  <a:pt x="76277" y="420754"/>
                  <a:pt x="68058" y="425450"/>
                </a:cubicBezTo>
                <a:cubicBezTo>
                  <a:pt x="5230" y="461352"/>
                  <a:pt x="100365" y="412472"/>
                  <a:pt x="23608" y="450850"/>
                </a:cubicBezTo>
                <a:cubicBezTo>
                  <a:pt x="19375" y="457200"/>
                  <a:pt x="11452" y="462288"/>
                  <a:pt x="10908" y="469900"/>
                </a:cubicBezTo>
                <a:cubicBezTo>
                  <a:pt x="9242" y="493220"/>
                  <a:pt x="7371" y="518564"/>
                  <a:pt x="17258" y="539750"/>
                </a:cubicBezTo>
                <a:cubicBezTo>
                  <a:pt x="37708" y="583572"/>
                  <a:pt x="163617" y="571164"/>
                  <a:pt x="169658" y="571500"/>
                </a:cubicBezTo>
                <a:cubicBezTo>
                  <a:pt x="188708" y="575733"/>
                  <a:pt x="207320" y="585226"/>
                  <a:pt x="226808" y="584200"/>
                </a:cubicBezTo>
                <a:cubicBezTo>
                  <a:pt x="235110" y="583763"/>
                  <a:pt x="288004" y="565918"/>
                  <a:pt x="309358" y="558800"/>
                </a:cubicBezTo>
                <a:cubicBezTo>
                  <a:pt x="319886" y="543009"/>
                  <a:pt x="327852" y="532765"/>
                  <a:pt x="334758" y="514350"/>
                </a:cubicBezTo>
                <a:cubicBezTo>
                  <a:pt x="337822" y="506178"/>
                  <a:pt x="337205" y="496756"/>
                  <a:pt x="341108" y="488950"/>
                </a:cubicBezTo>
                <a:cubicBezTo>
                  <a:pt x="348926" y="473315"/>
                  <a:pt x="373612" y="441379"/>
                  <a:pt x="385558" y="425450"/>
                </a:cubicBezTo>
                <a:cubicBezTo>
                  <a:pt x="419654" y="323162"/>
                  <a:pt x="397045" y="398158"/>
                  <a:pt x="385558" y="139700"/>
                </a:cubicBezTo>
                <a:cubicBezTo>
                  <a:pt x="385261" y="133013"/>
                  <a:pt x="382529" y="126462"/>
                  <a:pt x="379208" y="120650"/>
                </a:cubicBezTo>
                <a:cubicBezTo>
                  <a:pt x="373957" y="111461"/>
                  <a:pt x="366309" y="103862"/>
                  <a:pt x="360158" y="95250"/>
                </a:cubicBezTo>
                <a:cubicBezTo>
                  <a:pt x="345799" y="75148"/>
                  <a:pt x="346196" y="71553"/>
                  <a:pt x="328408" y="50800"/>
                </a:cubicBezTo>
                <a:cubicBezTo>
                  <a:pt x="322564" y="43982"/>
                  <a:pt x="316666" y="36970"/>
                  <a:pt x="309358" y="31750"/>
                </a:cubicBezTo>
                <a:cubicBezTo>
                  <a:pt x="301655" y="26248"/>
                  <a:pt x="292793" y="22448"/>
                  <a:pt x="283958" y="19050"/>
                </a:cubicBezTo>
                <a:cubicBezTo>
                  <a:pt x="265216" y="11842"/>
                  <a:pt x="226808" y="0"/>
                  <a:pt x="226808" y="0"/>
                </a:cubicBezTo>
                <a:cubicBezTo>
                  <a:pt x="87478" y="6635"/>
                  <a:pt x="105100" y="35983"/>
                  <a:pt x="68058" y="444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50076" y="5018405"/>
            <a:ext cx="327025" cy="1857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789DC5-6218-4FDD-8B29-D0476B3CB9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3884" y="1116872"/>
            <a:ext cx="1527717" cy="2211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AEA904-AFFD-4B7F-8857-50B1F99FFCA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86"/>
          <a:stretch/>
        </p:blipFill>
        <p:spPr>
          <a:xfrm>
            <a:off x="3830783" y="912302"/>
            <a:ext cx="1076498" cy="22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7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8" grpId="0" animBg="1"/>
      <p:bldP spid="25" grpId="0" animBg="1"/>
      <p:bldP spid="22" grpId="0" animBg="1"/>
      <p:bldP spid="23" grpId="0" animBg="1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35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90605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solve problems where the known percentage part and the size of the part changes the whole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8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35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3EAC8DE9-112B-46CC-93D8-EDE7FFAFDD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3.10 Linking fractions, decimals and percentages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22556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6:14-6:15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47-49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9C2AA5C6-2D4A-472E-BC35-8C91145666A2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dirty="0"/>
              <a:t>              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1506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F43B0-0625-40C9-AC3A-A09862A164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098" y="1094978"/>
            <a:ext cx="7897804" cy="17290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52F8949-3DC0-4181-A5BF-45D0B20EA68D}"/>
              </a:ext>
            </a:extLst>
          </p:cNvPr>
          <p:cNvSpPr/>
          <p:nvPr/>
        </p:nvSpPr>
        <p:spPr>
          <a:xfrm>
            <a:off x="2274481" y="1566637"/>
            <a:ext cx="6637291" cy="362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BE1956-3A0C-4FB8-B96C-0C8732446D9C}"/>
              </a:ext>
            </a:extLst>
          </p:cNvPr>
          <p:cNvSpPr/>
          <p:nvPr/>
        </p:nvSpPr>
        <p:spPr>
          <a:xfrm>
            <a:off x="2232679" y="1149350"/>
            <a:ext cx="6637291" cy="362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34639A-5F14-49F7-90DA-1537505F56B3}"/>
              </a:ext>
            </a:extLst>
          </p:cNvPr>
          <p:cNvSpPr/>
          <p:nvPr/>
        </p:nvSpPr>
        <p:spPr>
          <a:xfrm>
            <a:off x="5280660" y="2195252"/>
            <a:ext cx="739140" cy="42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4F8164-2275-493B-B169-B519A65DEF5E}"/>
              </a:ext>
            </a:extLst>
          </p:cNvPr>
          <p:cNvSpPr/>
          <p:nvPr/>
        </p:nvSpPr>
        <p:spPr>
          <a:xfrm>
            <a:off x="2562225" y="1980146"/>
            <a:ext cx="7042150" cy="804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7AB4B1-C72C-442B-83F6-36703CDFD19D}"/>
              </a:ext>
            </a:extLst>
          </p:cNvPr>
          <p:cNvSpPr/>
          <p:nvPr/>
        </p:nvSpPr>
        <p:spPr>
          <a:xfrm>
            <a:off x="8899071" y="1560287"/>
            <a:ext cx="784679" cy="362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EF1A5C-A390-464D-B208-B49B2C59C7FF}"/>
              </a:ext>
            </a:extLst>
          </p:cNvPr>
          <p:cNvSpPr/>
          <p:nvPr/>
        </p:nvSpPr>
        <p:spPr>
          <a:xfrm>
            <a:off x="8940201" y="1206500"/>
            <a:ext cx="686398" cy="362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A1D0A23-4C94-4E90-BC62-9D57EDBC19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098" y="2988191"/>
            <a:ext cx="7897804" cy="11520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8D2B7E5-5A1C-4F0B-8AA3-C08EBCBE90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57"/>
          <a:stretch/>
        </p:blipFill>
        <p:spPr>
          <a:xfrm>
            <a:off x="2147098" y="4416426"/>
            <a:ext cx="7897804" cy="18903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01340D5-02B6-4E4D-8E5C-EE8CF215B04E}"/>
              </a:ext>
            </a:extLst>
          </p:cNvPr>
          <p:cNvSpPr/>
          <p:nvPr/>
        </p:nvSpPr>
        <p:spPr>
          <a:xfrm>
            <a:off x="2743200" y="4635500"/>
            <a:ext cx="2921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D6C38E5-D645-4352-8FFE-2B1963F7744A}"/>
              </a:ext>
            </a:extLst>
          </p:cNvPr>
          <p:cNvSpPr/>
          <p:nvPr/>
        </p:nvSpPr>
        <p:spPr>
          <a:xfrm>
            <a:off x="3485352" y="4635500"/>
            <a:ext cx="2921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B63D391-187A-48A7-A70E-4C6AAA152D47}"/>
              </a:ext>
            </a:extLst>
          </p:cNvPr>
          <p:cNvSpPr/>
          <p:nvPr/>
        </p:nvSpPr>
        <p:spPr>
          <a:xfrm>
            <a:off x="4081454" y="4648200"/>
            <a:ext cx="2921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995C08D-E7C9-45DA-B4FE-22D247A34C94}"/>
              </a:ext>
            </a:extLst>
          </p:cNvPr>
          <p:cNvSpPr/>
          <p:nvPr/>
        </p:nvSpPr>
        <p:spPr>
          <a:xfrm>
            <a:off x="4823606" y="4648200"/>
            <a:ext cx="2921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C210854-E346-4765-9BFA-2A057A277F2C}"/>
              </a:ext>
            </a:extLst>
          </p:cNvPr>
          <p:cNvSpPr/>
          <p:nvPr/>
        </p:nvSpPr>
        <p:spPr>
          <a:xfrm>
            <a:off x="5603858" y="4648200"/>
            <a:ext cx="2921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643D7A-C6DC-4115-A59A-4F76F09FB952}"/>
              </a:ext>
            </a:extLst>
          </p:cNvPr>
          <p:cNvSpPr/>
          <p:nvPr/>
        </p:nvSpPr>
        <p:spPr>
          <a:xfrm>
            <a:off x="6346010" y="4648200"/>
            <a:ext cx="2921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4825DC6-E40A-480D-8A60-8EE05A2683CC}"/>
              </a:ext>
            </a:extLst>
          </p:cNvPr>
          <p:cNvSpPr/>
          <p:nvPr/>
        </p:nvSpPr>
        <p:spPr>
          <a:xfrm>
            <a:off x="6942112" y="4660900"/>
            <a:ext cx="2921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175EB2-0CB1-4289-9A2B-0014F1875641}"/>
              </a:ext>
            </a:extLst>
          </p:cNvPr>
          <p:cNvSpPr/>
          <p:nvPr/>
        </p:nvSpPr>
        <p:spPr>
          <a:xfrm>
            <a:off x="7684264" y="4660900"/>
            <a:ext cx="2921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BE54061-113F-4DD4-8D46-1D79FD28A76B}"/>
              </a:ext>
            </a:extLst>
          </p:cNvPr>
          <p:cNvSpPr/>
          <p:nvPr/>
        </p:nvSpPr>
        <p:spPr>
          <a:xfrm>
            <a:off x="8347457" y="4660900"/>
            <a:ext cx="2921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8ABAABA-5421-4F8F-80BC-F33CFF538DB8}"/>
              </a:ext>
            </a:extLst>
          </p:cNvPr>
          <p:cNvSpPr/>
          <p:nvPr/>
        </p:nvSpPr>
        <p:spPr>
          <a:xfrm>
            <a:off x="9089609" y="4660900"/>
            <a:ext cx="2921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89609" y="2232371"/>
            <a:ext cx="363132" cy="307296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B8FB150C-4217-4F6C-A676-1ED4831381F7}"/>
              </a:ext>
            </a:extLst>
          </p:cNvPr>
          <p:cNvSpPr/>
          <p:nvPr/>
        </p:nvSpPr>
        <p:spPr>
          <a:xfrm>
            <a:off x="2545558" y="1144273"/>
            <a:ext cx="7066800" cy="813919"/>
          </a:xfrm>
          <a:prstGeom prst="rect">
            <a:avLst/>
          </a:prstGeom>
          <a:solidFill>
            <a:schemeClr val="bg1"/>
          </a:solidFill>
          <a:ln w="28575"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23750" y="1388710"/>
            <a:ext cx="544500" cy="30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3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14" grpId="0" animBg="1"/>
      <p:bldP spid="15" grpId="0" animBg="1"/>
      <p:bldP spid="26" grpId="0" animBg="1"/>
      <p:bldP spid="26" grpId="1" animBg="1"/>
      <p:bldP spid="28" grpId="0" animBg="1"/>
      <p:bldP spid="28" grpId="1" animBg="1"/>
      <p:bldP spid="16" grpId="0" animBg="1"/>
      <p:bldP spid="35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9" grpId="0" animBg="1"/>
      <p:bldP spid="50" grpId="0" animBg="1"/>
      <p:bldP spid="55" grpId="0" animBg="1"/>
    </p:bld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52BEDE-2B92-4E9B-B25C-01A51DB1C5A3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dirty="0"/>
              <a:t>              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0782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536FF-7AC6-4E99-A378-5262418DB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852390"/>
            <a:ext cx="7907446" cy="11532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59765C-514E-40A3-AE1B-C6729011DE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848070"/>
            <a:ext cx="7907446" cy="11543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D1598A-0E35-486A-AEFA-C30A644B38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672355"/>
            <a:ext cx="7907446" cy="15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8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0FEF6EF-D790-4213-B348-A66AAFA67471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1999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dirty="0"/>
              <a:t>              3.10 Fractions, decimals and percentages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56806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DBA02-7002-452F-B4CB-DC15F6C2E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775" y="2377888"/>
            <a:ext cx="2722453" cy="21022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A01A28-B242-4039-8D04-71558072E707}"/>
              </a:ext>
            </a:extLst>
          </p:cNvPr>
          <p:cNvSpPr/>
          <p:nvPr/>
        </p:nvSpPr>
        <p:spPr>
          <a:xfrm>
            <a:off x="6324600" y="3642360"/>
            <a:ext cx="518160" cy="39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1F2C37-A454-4225-AD65-69FA17006592}"/>
              </a:ext>
            </a:extLst>
          </p:cNvPr>
          <p:cNvSpPr/>
          <p:nvPr/>
        </p:nvSpPr>
        <p:spPr>
          <a:xfrm>
            <a:off x="6324600" y="2422464"/>
            <a:ext cx="518160" cy="39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4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468FFC-37F9-4443-812E-4244F69D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6F-1 Simplify fractions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C91D78-0060-4BCF-B395-C2FB761400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59" y="4558582"/>
            <a:ext cx="5609341" cy="927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355B1E-570B-418B-A30F-49532298A1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59" y="4990456"/>
            <a:ext cx="5609341" cy="5040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17EC8E-B9B5-4D1D-84D2-8D34ECE5F7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59" y="4983529"/>
            <a:ext cx="5609341" cy="840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12C0F7-89C9-43A3-8BF5-AE3F8AA9D3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7243" y="1183322"/>
            <a:ext cx="7907446" cy="29797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16C096-5960-4D07-8611-2ACB93F039E3}"/>
              </a:ext>
            </a:extLst>
          </p:cNvPr>
          <p:cNvSpPr/>
          <p:nvPr/>
        </p:nvSpPr>
        <p:spPr>
          <a:xfrm>
            <a:off x="1765069" y="1172127"/>
            <a:ext cx="199644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FD0BF6-7903-4C9A-8A8D-95B5AB52C02F}"/>
              </a:ext>
            </a:extLst>
          </p:cNvPr>
          <p:cNvSpPr/>
          <p:nvPr/>
        </p:nvSpPr>
        <p:spPr>
          <a:xfrm>
            <a:off x="1917469" y="3060571"/>
            <a:ext cx="199644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DCC8EB-B8F8-45FA-9F9E-C6C92DFD46FF}"/>
              </a:ext>
            </a:extLst>
          </p:cNvPr>
          <p:cNvSpPr/>
          <p:nvPr/>
        </p:nvSpPr>
        <p:spPr>
          <a:xfrm>
            <a:off x="2763289" y="2153286"/>
            <a:ext cx="1150620" cy="93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63DD5613-BE83-4A2C-BB17-932C0083A634}"/>
              </a:ext>
            </a:extLst>
          </p:cNvPr>
          <p:cNvSpPr txBox="1"/>
          <p:nvPr/>
        </p:nvSpPr>
        <p:spPr>
          <a:xfrm>
            <a:off x="6096000" y="2202498"/>
            <a:ext cx="548640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common factors of 6 and 15 are 1 and 3.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C8B41D-9D3C-4D81-8F59-33D35FAD394A}"/>
              </a:ext>
            </a:extLst>
          </p:cNvPr>
          <p:cNvSpPr txBox="1">
            <a:spLocks/>
          </p:cNvSpPr>
          <p:nvPr/>
        </p:nvSpPr>
        <p:spPr>
          <a:xfrm>
            <a:off x="6096001" y="1557338"/>
            <a:ext cx="6096000" cy="457200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are the common factors of 6 and 15?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highest common factor?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happens when we divide both the numerator and denominator by their highest common factor?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891AB1C6-6313-47AC-BF7D-4DA6802BC65D}"/>
              </a:ext>
            </a:extLst>
          </p:cNvPr>
          <p:cNvSpPr txBox="1"/>
          <p:nvPr/>
        </p:nvSpPr>
        <p:spPr>
          <a:xfrm>
            <a:off x="6096000" y="3136188"/>
            <a:ext cx="548640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highest common factor of 6 and 15 is 3.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53F3458-F40C-4FC4-A918-0F7A35AA67D0}"/>
              </a:ext>
            </a:extLst>
          </p:cNvPr>
          <p:cNvSpPr txBox="1"/>
          <p:nvPr/>
        </p:nvSpPr>
        <p:spPr>
          <a:xfrm>
            <a:off x="6225324" y="4792830"/>
            <a:ext cx="5486401" cy="101566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Dividing both the numerator and denominator of a fraction by their highest common factor converts the fraction into its simplest form.</a:t>
            </a:r>
          </a:p>
        </p:txBody>
      </p:sp>
    </p:spTree>
    <p:extLst>
      <p:ext uri="{BB962C8B-B14F-4D97-AF65-F5344CB8AC3E}">
        <p14:creationId xmlns:p14="http://schemas.microsoft.com/office/powerpoint/2010/main" val="372670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4" grpId="0" animBg="1"/>
      <p:bldP spid="2" grpId="0" animBg="1"/>
      <p:bldP spid="14" grpId="0" animBg="1"/>
    </p:bld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29478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reason and apply their knowledge of how to write a fraction in its simplest form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36F7BD7-C26C-4CCC-94D0-662D5267C7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3.7 Finding equivalent fractions and simplifying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70424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3:7-3:9 &amp; 3:15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39-41 &amp; 43-44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0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BBFBC6-D1BD-4CF4-9A33-16062D59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14" y="2182468"/>
            <a:ext cx="6135088" cy="380824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8132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3:8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0213" y="922338"/>
            <a:ext cx="368300" cy="736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17788" y="928688"/>
            <a:ext cx="228600" cy="736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21050" y="917575"/>
            <a:ext cx="393700" cy="736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81475" y="929958"/>
            <a:ext cx="393700" cy="736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65713" y="917575"/>
            <a:ext cx="241300" cy="7366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2638" y="915988"/>
            <a:ext cx="342900" cy="7239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97663" y="909638"/>
            <a:ext cx="393700" cy="73660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70788" y="936625"/>
            <a:ext cx="368300" cy="72390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378825" y="917575"/>
            <a:ext cx="368300" cy="736600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213850" y="909638"/>
            <a:ext cx="393700" cy="73660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074276" y="910319"/>
            <a:ext cx="393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48333 0.3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0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12226 0.331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39844 0.4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05222 0.328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77556E-17 L -0.13715 0.448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58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11302 0.449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0.0963 L 0.07852 0.54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21706 0.441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14531 0.519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44636 0.558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9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44714 0.5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274239"/>
              </p:ext>
            </p:extLst>
          </p:nvPr>
        </p:nvGraphicFramePr>
        <p:xfrm>
          <a:off x="594008" y="1535029"/>
          <a:ext cx="10712127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how to write a fraction in its simplest form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reason and apply their knowledge of how to write a fraction in its simplest form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use their knowledge of how to write a fraction in its simplest form when solving addition and subtraction problems 1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use their knowledge of how to write a fraction in its simplest form when solving addition and subtraction problems 2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use their knowledge of how to write a fraction in its simplest form when solving multiplication problems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6" y="5897263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5" y="5883007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A911-1A35-48AE-8C56-ADD53976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6F-1 Simplify fractions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E6002C-1D39-4E4D-B159-E5C4026120E8}"/>
              </a:ext>
            </a:extLst>
          </p:cNvPr>
          <p:cNvGrpSpPr/>
          <p:nvPr/>
        </p:nvGrpSpPr>
        <p:grpSpPr>
          <a:xfrm>
            <a:off x="95451" y="2269553"/>
            <a:ext cx="6216574" cy="2263630"/>
            <a:chOff x="476364" y="1921883"/>
            <a:chExt cx="8010411" cy="29168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225" y="2019300"/>
              <a:ext cx="7829550" cy="28194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13AB25C-652D-478A-AB0C-ACFB8ADE4ECE}"/>
                </a:ext>
              </a:extLst>
            </p:cNvPr>
            <p:cNvSpPr/>
            <p:nvPr/>
          </p:nvSpPr>
          <p:spPr>
            <a:xfrm>
              <a:off x="476364" y="1921883"/>
              <a:ext cx="8010411" cy="925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590BF7C-F8A4-4EED-AE96-4347E741C454}"/>
              </a:ext>
            </a:extLst>
          </p:cNvPr>
          <p:cNvGrpSpPr/>
          <p:nvPr/>
        </p:nvGrpSpPr>
        <p:grpSpPr>
          <a:xfrm>
            <a:off x="1271464" y="1772231"/>
            <a:ext cx="498855" cy="780571"/>
            <a:chOff x="1268037" y="3700393"/>
            <a:chExt cx="498855" cy="78057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EAFF2-13D1-4842-9619-546B64186914}"/>
                </a:ext>
              </a:extLst>
            </p:cNvPr>
            <p:cNvSpPr txBox="1"/>
            <p:nvPr/>
          </p:nvSpPr>
          <p:spPr>
            <a:xfrm>
              <a:off x="1346584" y="3700393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46A41F-BA39-4C69-BA16-C5BCF72AB2CA}"/>
                </a:ext>
              </a:extLst>
            </p:cNvPr>
            <p:cNvSpPr txBox="1"/>
            <p:nvPr/>
          </p:nvSpPr>
          <p:spPr>
            <a:xfrm>
              <a:off x="1268037" y="4050077"/>
              <a:ext cx="4988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06B01F1-11AC-4BD5-B44F-2472AC6F36D3}"/>
                </a:ext>
              </a:extLst>
            </p:cNvPr>
            <p:cNvCxnSpPr>
              <a:cxnSpLocks/>
            </p:cNvCxnSpPr>
            <p:nvPr/>
          </p:nvCxnSpPr>
          <p:spPr>
            <a:xfrm>
              <a:off x="1392415" y="4087542"/>
              <a:ext cx="2500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D8DD291-6C95-40C2-A833-233FA6C2654B}"/>
              </a:ext>
            </a:extLst>
          </p:cNvPr>
          <p:cNvGrpSpPr/>
          <p:nvPr/>
        </p:nvGrpSpPr>
        <p:grpSpPr>
          <a:xfrm>
            <a:off x="2537552" y="1772231"/>
            <a:ext cx="341760" cy="780571"/>
            <a:chOff x="1346584" y="3700393"/>
            <a:chExt cx="341760" cy="78057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B5E10F-0BE2-4321-BF36-643913A7F246}"/>
                </a:ext>
              </a:extLst>
            </p:cNvPr>
            <p:cNvSpPr txBox="1"/>
            <p:nvPr/>
          </p:nvSpPr>
          <p:spPr>
            <a:xfrm>
              <a:off x="1346584" y="3700393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DE22ED-36AA-4F72-88C7-901F89170A25}"/>
                </a:ext>
              </a:extLst>
            </p:cNvPr>
            <p:cNvSpPr txBox="1"/>
            <p:nvPr/>
          </p:nvSpPr>
          <p:spPr>
            <a:xfrm>
              <a:off x="1346584" y="4050077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68F2F62-FB7B-4836-A039-9AA6543C6925}"/>
                </a:ext>
              </a:extLst>
            </p:cNvPr>
            <p:cNvCxnSpPr>
              <a:cxnSpLocks/>
            </p:cNvCxnSpPr>
            <p:nvPr/>
          </p:nvCxnSpPr>
          <p:spPr>
            <a:xfrm>
              <a:off x="1392415" y="4087542"/>
              <a:ext cx="2500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7FEEAE-2F5C-4CD6-8FFE-90A287479AD0}"/>
              </a:ext>
            </a:extLst>
          </p:cNvPr>
          <p:cNvGrpSpPr/>
          <p:nvPr/>
        </p:nvGrpSpPr>
        <p:grpSpPr>
          <a:xfrm>
            <a:off x="3646547" y="1772231"/>
            <a:ext cx="498855" cy="780571"/>
            <a:chOff x="1268037" y="3700393"/>
            <a:chExt cx="498855" cy="78057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3907FA-21C9-4C8E-85C9-B58B866B5551}"/>
                </a:ext>
              </a:extLst>
            </p:cNvPr>
            <p:cNvSpPr txBox="1"/>
            <p:nvPr/>
          </p:nvSpPr>
          <p:spPr>
            <a:xfrm>
              <a:off x="1268037" y="3700393"/>
              <a:ext cx="4988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97A6BC-0B01-468C-98F5-EEBA181A33CD}"/>
                </a:ext>
              </a:extLst>
            </p:cNvPr>
            <p:cNvSpPr txBox="1"/>
            <p:nvPr/>
          </p:nvSpPr>
          <p:spPr>
            <a:xfrm>
              <a:off x="1268037" y="4050077"/>
              <a:ext cx="4988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30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395F2F0-3C39-4F01-90F6-0652BAC6EFDE}"/>
                </a:ext>
              </a:extLst>
            </p:cNvPr>
            <p:cNvCxnSpPr>
              <a:cxnSpLocks/>
            </p:cNvCxnSpPr>
            <p:nvPr/>
          </p:nvCxnSpPr>
          <p:spPr>
            <a:xfrm>
              <a:off x="1392415" y="4087542"/>
              <a:ext cx="2500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447551-1CB6-434D-BB4E-E898ADDE319B}"/>
              </a:ext>
            </a:extLst>
          </p:cNvPr>
          <p:cNvGrpSpPr/>
          <p:nvPr/>
        </p:nvGrpSpPr>
        <p:grpSpPr>
          <a:xfrm>
            <a:off x="4912637" y="1772231"/>
            <a:ext cx="498855" cy="780571"/>
            <a:chOff x="1268037" y="3700393"/>
            <a:chExt cx="498855" cy="7805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B052B5-F1AB-4CA7-9A05-C660CCD2793D}"/>
                </a:ext>
              </a:extLst>
            </p:cNvPr>
            <p:cNvSpPr txBox="1"/>
            <p:nvPr/>
          </p:nvSpPr>
          <p:spPr>
            <a:xfrm>
              <a:off x="1268037" y="3700393"/>
              <a:ext cx="4988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46C583-6793-43BC-9FD6-B01922C8F250}"/>
                </a:ext>
              </a:extLst>
            </p:cNvPr>
            <p:cNvSpPr txBox="1"/>
            <p:nvPr/>
          </p:nvSpPr>
          <p:spPr>
            <a:xfrm>
              <a:off x="1268037" y="4050077"/>
              <a:ext cx="4988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30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8D09F3-F430-46D5-B63A-0050A7A5C233}"/>
                </a:ext>
              </a:extLst>
            </p:cNvPr>
            <p:cNvCxnSpPr>
              <a:cxnSpLocks/>
            </p:cNvCxnSpPr>
            <p:nvPr/>
          </p:nvCxnSpPr>
          <p:spPr>
            <a:xfrm>
              <a:off x="1392415" y="4087542"/>
              <a:ext cx="2500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12FA1C-B8BD-4FE2-9FDB-CC3FF5F7E32F}"/>
              </a:ext>
            </a:extLst>
          </p:cNvPr>
          <p:cNvGrpSpPr/>
          <p:nvPr/>
        </p:nvGrpSpPr>
        <p:grpSpPr>
          <a:xfrm>
            <a:off x="2179433" y="5142789"/>
            <a:ext cx="341760" cy="780571"/>
            <a:chOff x="1346584" y="3700393"/>
            <a:chExt cx="341760" cy="7805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4EAD68-6975-450C-9670-2725AEEFCFC2}"/>
                </a:ext>
              </a:extLst>
            </p:cNvPr>
            <p:cNvSpPr txBox="1"/>
            <p:nvPr/>
          </p:nvSpPr>
          <p:spPr>
            <a:xfrm>
              <a:off x="1346584" y="3700393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13414D-3E3F-4BC6-A2FD-66EA7251A398}"/>
                </a:ext>
              </a:extLst>
            </p:cNvPr>
            <p:cNvSpPr txBox="1"/>
            <p:nvPr/>
          </p:nvSpPr>
          <p:spPr>
            <a:xfrm>
              <a:off x="1346584" y="4050077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DCCF17-6302-48A0-B234-0E868B497D6C}"/>
                </a:ext>
              </a:extLst>
            </p:cNvPr>
            <p:cNvCxnSpPr>
              <a:cxnSpLocks/>
            </p:cNvCxnSpPr>
            <p:nvPr/>
          </p:nvCxnSpPr>
          <p:spPr>
            <a:xfrm>
              <a:off x="1392415" y="4087542"/>
              <a:ext cx="2500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8DF329-CAFE-48D0-B08A-1155C9E19DB5}"/>
              </a:ext>
            </a:extLst>
          </p:cNvPr>
          <p:cNvGrpSpPr/>
          <p:nvPr/>
        </p:nvGrpSpPr>
        <p:grpSpPr>
          <a:xfrm>
            <a:off x="4912637" y="5139652"/>
            <a:ext cx="498855" cy="780571"/>
            <a:chOff x="1268037" y="3700393"/>
            <a:chExt cx="498855" cy="78057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9B7AEA-D43C-4CD2-94EC-2843A206685F}"/>
                </a:ext>
              </a:extLst>
            </p:cNvPr>
            <p:cNvSpPr txBox="1"/>
            <p:nvPr/>
          </p:nvSpPr>
          <p:spPr>
            <a:xfrm>
              <a:off x="1346584" y="3700393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B2C9F09-8246-4B98-989D-8B5F3CC63227}"/>
                </a:ext>
              </a:extLst>
            </p:cNvPr>
            <p:cNvSpPr txBox="1"/>
            <p:nvPr/>
          </p:nvSpPr>
          <p:spPr>
            <a:xfrm>
              <a:off x="1268037" y="4050077"/>
              <a:ext cx="4988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1E1376D-2110-4D15-8E1A-E88B3EAA2564}"/>
                </a:ext>
              </a:extLst>
            </p:cNvPr>
            <p:cNvCxnSpPr>
              <a:cxnSpLocks/>
            </p:cNvCxnSpPr>
            <p:nvPr/>
          </p:nvCxnSpPr>
          <p:spPr>
            <a:xfrm>
              <a:off x="1392415" y="4087542"/>
              <a:ext cx="2500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96F208C-033F-4F98-8F4A-B2A11B990608}"/>
              </a:ext>
            </a:extLst>
          </p:cNvPr>
          <p:cNvGrpSpPr/>
          <p:nvPr/>
        </p:nvGrpSpPr>
        <p:grpSpPr>
          <a:xfrm>
            <a:off x="3787918" y="5099050"/>
            <a:ext cx="498855" cy="780571"/>
            <a:chOff x="1268037" y="3700393"/>
            <a:chExt cx="498855" cy="78057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DF98F4F-425B-4B11-A8D2-27199F14918B}"/>
                </a:ext>
              </a:extLst>
            </p:cNvPr>
            <p:cNvSpPr txBox="1"/>
            <p:nvPr/>
          </p:nvSpPr>
          <p:spPr>
            <a:xfrm>
              <a:off x="1346584" y="3700393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77C5469-C238-4F71-8AD8-F0E8E51FED75}"/>
                </a:ext>
              </a:extLst>
            </p:cNvPr>
            <p:cNvSpPr txBox="1"/>
            <p:nvPr/>
          </p:nvSpPr>
          <p:spPr>
            <a:xfrm>
              <a:off x="1268037" y="4050077"/>
              <a:ext cx="4988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2564AC0-5678-445D-9E68-5CCFA7E66060}"/>
                </a:ext>
              </a:extLst>
            </p:cNvPr>
            <p:cNvCxnSpPr>
              <a:cxnSpLocks/>
            </p:cNvCxnSpPr>
            <p:nvPr/>
          </p:nvCxnSpPr>
          <p:spPr>
            <a:xfrm>
              <a:off x="1392415" y="4087542"/>
              <a:ext cx="2500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D11E28F-7D6F-465C-942A-E109044C76B7}"/>
              </a:ext>
            </a:extLst>
          </p:cNvPr>
          <p:cNvGrpSpPr/>
          <p:nvPr/>
        </p:nvGrpSpPr>
        <p:grpSpPr>
          <a:xfrm>
            <a:off x="1179130" y="5126277"/>
            <a:ext cx="341760" cy="780571"/>
            <a:chOff x="1346584" y="3700393"/>
            <a:chExt cx="341760" cy="78057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373E5D7-A55B-4F23-8CD0-64EC5BDD86D4}"/>
                </a:ext>
              </a:extLst>
            </p:cNvPr>
            <p:cNvSpPr txBox="1"/>
            <p:nvPr/>
          </p:nvSpPr>
          <p:spPr>
            <a:xfrm>
              <a:off x="1346584" y="3700393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78D6BD2-24BC-4FAE-BCCB-9249E9139CDB}"/>
                </a:ext>
              </a:extLst>
            </p:cNvPr>
            <p:cNvSpPr txBox="1"/>
            <p:nvPr/>
          </p:nvSpPr>
          <p:spPr>
            <a:xfrm>
              <a:off x="1346584" y="4050077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BC68F97-2A09-41B2-959E-7F76BE3FF46E}"/>
                </a:ext>
              </a:extLst>
            </p:cNvPr>
            <p:cNvCxnSpPr>
              <a:cxnSpLocks/>
            </p:cNvCxnSpPr>
            <p:nvPr/>
          </p:nvCxnSpPr>
          <p:spPr>
            <a:xfrm>
              <a:off x="1392415" y="4087542"/>
              <a:ext cx="2500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19">
                <a:extLst>
                  <a:ext uri="{FF2B5EF4-FFF2-40B4-BE49-F238E27FC236}">
                    <a16:creationId xmlns:a16="http://schemas.microsoft.com/office/drawing/2014/main" id="{0D39F360-EBC9-4CA1-87A9-6C6F3AABC48C}"/>
                  </a:ext>
                </a:extLst>
              </p:cNvPr>
              <p:cNvSpPr txBox="1"/>
              <p:nvPr/>
            </p:nvSpPr>
            <p:spPr>
              <a:xfrm>
                <a:off x="6491931" y="3898093"/>
                <a:ext cx="5333264" cy="1672446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The highest common factor of 3 and 15 is 3. If we divide both the numerator and denominator by their highest common factor the fraction will be converted to its simplest form.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3 ÷ 3 = 1     15 ÷ 3 = 5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15</m:t>
                        </m:r>
                      </m:den>
                    </m:f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endPara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19">
                <a:extLst>
                  <a:ext uri="{FF2B5EF4-FFF2-40B4-BE49-F238E27FC236}">
                    <a16:creationId xmlns:a16="http://schemas.microsoft.com/office/drawing/2014/main" id="{0D39F360-EBC9-4CA1-87A9-6C6F3AABC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931" y="3898093"/>
                <a:ext cx="5333264" cy="1672446"/>
              </a:xfrm>
              <a:prstGeom prst="rect">
                <a:avLst/>
              </a:prstGeom>
              <a:blipFill>
                <a:blip r:embed="rId5"/>
                <a:stretch>
                  <a:fillRect t="-1818" r="-571" b="-1091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A6F1178B-05E3-4C6B-8820-CBBD15D6CE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0175" y="1679127"/>
                <a:ext cx="5760640" cy="2617110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Sort these fractions according to whether they are expressed in their simplest form or not. Convert fractions that are not, into their simplest form.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How do we know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15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is not written in its simplest form? How can we convert it to its simplest form?</a:t>
                </a:r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A6F1178B-05E3-4C6B-8820-CBBD15D6C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175" y="1679127"/>
                <a:ext cx="5760640" cy="2617110"/>
              </a:xfrm>
              <a:prstGeom prst="rect">
                <a:avLst/>
              </a:prstGeom>
              <a:blipFill>
                <a:blip r:embed="rId6"/>
                <a:stretch>
                  <a:fillRect l="-635" r="-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5415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17943 0.24953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4154 0.24907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17057 0.24768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6524 0.24768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30247 -0.24005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1028 -0.24236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3086 -0.23611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17149 -0.23704 " pathEditMode="relative" rAng="0" ptsTypes="AA">
                                      <p:cBhvr>
                                        <p:cTn id="4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</a:t>
            </a:r>
            <a:r>
              <a:rPr lang="en-GB" sz="2400" b="1" dirty="0"/>
              <a:t>3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26796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how to write a fraction in its simplest form when solving addition and subtraction problems 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36F7BD7-C26C-4CCC-94D0-662D5267C7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3.7 Finding equivalent fractions and simplifying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71567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3:10-3:11 &amp; 3:15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41-42 &amp; 43-44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3.7 Equivalent fractions and simplifying 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0782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B0DE0-E416-4BE2-83B2-5889616CB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77694"/>
            <a:ext cx="7907446" cy="29026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C1CBE5-82DC-4AE7-8C54-715360D75A96}"/>
              </a:ext>
            </a:extLst>
          </p:cNvPr>
          <p:cNvSpPr/>
          <p:nvPr/>
        </p:nvSpPr>
        <p:spPr>
          <a:xfrm>
            <a:off x="5950857" y="2902857"/>
            <a:ext cx="1088572" cy="885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8D266-D6CF-46D4-AB35-FC2B47ABDBDF}"/>
              </a:ext>
            </a:extLst>
          </p:cNvPr>
          <p:cNvSpPr/>
          <p:nvPr/>
        </p:nvSpPr>
        <p:spPr>
          <a:xfrm>
            <a:off x="6233885" y="1810780"/>
            <a:ext cx="1807029" cy="1092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F0D638-B8E9-4165-8F51-E65813AC4C64}"/>
              </a:ext>
            </a:extLst>
          </p:cNvPr>
          <p:cNvSpPr/>
          <p:nvPr/>
        </p:nvSpPr>
        <p:spPr>
          <a:xfrm>
            <a:off x="6495144" y="3868061"/>
            <a:ext cx="1807029" cy="1092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B94C06-80D3-413E-804C-00DBCD2BBD72}"/>
              </a:ext>
            </a:extLst>
          </p:cNvPr>
          <p:cNvSpPr/>
          <p:nvPr/>
        </p:nvSpPr>
        <p:spPr>
          <a:xfrm>
            <a:off x="7039429" y="2937267"/>
            <a:ext cx="1088572" cy="885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78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2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45060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how to write a fraction in its simplest form when solving addition and subtraction problems 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36F7BD7-C26C-4CCC-94D0-662D5267C7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3.7 Finding equivalent fractions and simplifying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62952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3:12-3:13 &amp; 3:15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42-44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0232-874E-4F12-8606-6F3DE943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6F-1 Simplify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7FD60-9741-4519-A625-007F97F69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2800158"/>
            <a:ext cx="7381875" cy="2914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B5C0D0-B26E-4984-B24A-0A3BF5C991F0}"/>
              </a:ext>
            </a:extLst>
          </p:cNvPr>
          <p:cNvSpPr txBox="1"/>
          <p:nvPr/>
        </p:nvSpPr>
        <p:spPr>
          <a:xfrm>
            <a:off x="623888" y="1356258"/>
            <a:ext cx="11103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Complete these calculations, simplifying the answer where possible.</a:t>
            </a:r>
          </a:p>
        </p:txBody>
      </p:sp>
    </p:spTree>
    <p:extLst>
      <p:ext uri="{BB962C8B-B14F-4D97-AF65-F5344CB8AC3E}">
        <p14:creationId xmlns:p14="http://schemas.microsoft.com/office/powerpoint/2010/main" val="16702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supports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8,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93186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how to write a fraction in its simplest form when solving multiplication problems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8,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36F7BD7-C26C-4CCC-94D0-662D5267C7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3.7 Finding equivalent fractions and simplifying fractions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00501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3:14-3:15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43-44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3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19387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explain, using an image, how to add related fractions (unit fractions)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525749"/>
              </p:ext>
            </p:extLst>
          </p:nvPr>
        </p:nvGraphicFramePr>
        <p:xfrm>
          <a:off x="594008" y="1535029"/>
          <a:ext cx="1071212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explain, using an image, how to add related fractions (unit fractions)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what is meant by ‘related fractions’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explain, without using an image, how to add related fractions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use their knowledge of adding related fractions to solve problems in a range of contexts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explain, with and without using an image, how to subtract related fractions (unit fractions)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6" y="5750959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5" y="5754991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8204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0FEA3871-979E-4A9E-B411-2294BD3A2D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3.8 Common denomination: more adding and subtracting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74630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758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329DC-9550-47A9-B4F4-ACB3EBA16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53587"/>
            <a:ext cx="7907446" cy="2950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AB9F94-8B6B-4767-9C05-B268A89A0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68051"/>
            <a:ext cx="7907446" cy="292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3432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316543-6DB4-4E58-9390-DD71EE6AB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31" y="2198241"/>
            <a:ext cx="4771735" cy="2461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A29452-C7B0-4B91-A198-3C759CA76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71" y="2204061"/>
            <a:ext cx="4771735" cy="244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1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A77901-CD9A-4B7C-A7E6-43E173DC57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2687618" y="918416"/>
            <a:ext cx="6816764" cy="173007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5D473F2-F210-4DF7-ACF0-B5B594918DA5}"/>
              </a:ext>
            </a:extLst>
          </p:cNvPr>
          <p:cNvSpPr/>
          <p:nvPr/>
        </p:nvSpPr>
        <p:spPr>
          <a:xfrm>
            <a:off x="5004932" y="965200"/>
            <a:ext cx="900568" cy="945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F02CB34-998A-4E6E-AA14-B59093730F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18" y="1435100"/>
            <a:ext cx="6816764" cy="46953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3432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20D01A-593C-4DD8-9A0C-A6565BF63631}"/>
              </a:ext>
            </a:extLst>
          </p:cNvPr>
          <p:cNvSpPr/>
          <p:nvPr/>
        </p:nvSpPr>
        <p:spPr>
          <a:xfrm>
            <a:off x="5353050" y="5610226"/>
            <a:ext cx="157163" cy="633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F289924-4502-48BA-8269-6F6BCD8368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18"/>
          <a:stretch/>
        </p:blipFill>
        <p:spPr>
          <a:xfrm>
            <a:off x="2687618" y="806450"/>
            <a:ext cx="6816764" cy="63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2155C07-E976-4F87-9E07-1E19E353E2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18" y="4625794"/>
            <a:ext cx="6816764" cy="853116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F78B8EA0-5F3B-41E0-97C8-69F7BEC8FE5B}"/>
              </a:ext>
            </a:extLst>
          </p:cNvPr>
          <p:cNvSpPr/>
          <p:nvPr/>
        </p:nvSpPr>
        <p:spPr>
          <a:xfrm>
            <a:off x="5004932" y="1441450"/>
            <a:ext cx="900568" cy="469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6FBC882-1A97-49B8-A679-248EAD49338A}"/>
              </a:ext>
            </a:extLst>
          </p:cNvPr>
          <p:cNvSpPr/>
          <p:nvPr/>
        </p:nvSpPr>
        <p:spPr>
          <a:xfrm>
            <a:off x="5162094" y="911691"/>
            <a:ext cx="900568" cy="51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19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-0.29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DE7C6BBC-B4FE-4280-9FFC-5F176C117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461783"/>
            <a:ext cx="7907446" cy="393443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56731BB-3F9A-4F43-8137-3BA2A10037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943" y="1582057"/>
            <a:ext cx="493486" cy="696686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2107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1:4</a:t>
            </a:r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7027" y="2081668"/>
            <a:ext cx="203040" cy="57888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C206858-95DF-4C27-8BB4-DA2FD15495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464639"/>
            <a:ext cx="7907446" cy="3857292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831337C2-EAAA-42E0-9CB7-AB2362E5558D}"/>
              </a:ext>
            </a:extLst>
          </p:cNvPr>
          <p:cNvSpPr/>
          <p:nvPr/>
        </p:nvSpPr>
        <p:spPr>
          <a:xfrm>
            <a:off x="6400800" y="1638300"/>
            <a:ext cx="381000" cy="578880"/>
          </a:xfrm>
          <a:prstGeom prst="rect">
            <a:avLst/>
          </a:prstGeom>
          <a:solidFill>
            <a:srgbClr val="EF8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93934F8-9626-4FB3-8BDC-A618F793FFDE}"/>
              </a:ext>
            </a:extLst>
          </p:cNvPr>
          <p:cNvSpPr/>
          <p:nvPr/>
        </p:nvSpPr>
        <p:spPr>
          <a:xfrm>
            <a:off x="7263107" y="1638300"/>
            <a:ext cx="381000" cy="578880"/>
          </a:xfrm>
          <a:prstGeom prst="rect">
            <a:avLst/>
          </a:prstGeom>
          <a:solidFill>
            <a:srgbClr val="EF8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6872EC4-F135-409E-93CC-940C0C9862B9}"/>
              </a:ext>
            </a:extLst>
          </p:cNvPr>
          <p:cNvSpPr/>
          <p:nvPr/>
        </p:nvSpPr>
        <p:spPr>
          <a:xfrm>
            <a:off x="6400800" y="2516673"/>
            <a:ext cx="381000" cy="578880"/>
          </a:xfrm>
          <a:prstGeom prst="rect">
            <a:avLst/>
          </a:prstGeom>
          <a:solidFill>
            <a:srgbClr val="EF8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718A7A5-3B7C-4108-A7F0-D71756673A3A}"/>
              </a:ext>
            </a:extLst>
          </p:cNvPr>
          <p:cNvSpPr/>
          <p:nvPr/>
        </p:nvSpPr>
        <p:spPr>
          <a:xfrm>
            <a:off x="7263107" y="2516673"/>
            <a:ext cx="381000" cy="578880"/>
          </a:xfrm>
          <a:prstGeom prst="rect">
            <a:avLst/>
          </a:prstGeom>
          <a:solidFill>
            <a:srgbClr val="EF8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BAB4165-ABBD-4A22-9A8A-93E4A9BE75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1465473"/>
            <a:ext cx="7907446" cy="381047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6F7E7CB-2B1D-487A-BA45-DD514E589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462080"/>
            <a:ext cx="7907446" cy="38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0" grpId="0" animBg="1"/>
      <p:bldP spid="7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215650-F6DB-4D1F-A9C8-52AE99F5F7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4356" y="4015310"/>
            <a:ext cx="1626045" cy="345961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3432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1:5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9BB920-0E53-4867-9E52-EC96B20A8F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18" y="4536440"/>
            <a:ext cx="6816764" cy="1524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F1692D4-8612-499C-8106-46A4BE539B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0400" y="4015310"/>
            <a:ext cx="396875" cy="3459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0F54D6-C53E-4789-BB90-00FDE0DF8A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/>
          <a:stretch/>
        </p:blipFill>
        <p:spPr>
          <a:xfrm>
            <a:off x="2687618" y="3438775"/>
            <a:ext cx="6816764" cy="951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751CBD-B7EC-41AA-8128-6F7FC35355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34" y="919902"/>
            <a:ext cx="4771735" cy="23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-0.14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93886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what is meant by ‘related fractions’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6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0FEA3871-979E-4A9E-B411-2294BD3A2D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3.8 Common denomination: more adding and subtracting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52666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1:6-1:10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7408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1:6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2925" y="3060700"/>
            <a:ext cx="228600" cy="736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7775" y="3060700"/>
            <a:ext cx="241300" cy="736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ACD20E-F387-4DE0-A090-448A000AB968}"/>
              </a:ext>
            </a:extLst>
          </p:cNvPr>
          <p:cNvSpPr/>
          <p:nvPr/>
        </p:nvSpPr>
        <p:spPr>
          <a:xfrm>
            <a:off x="5622925" y="3529962"/>
            <a:ext cx="241300" cy="51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43A50D-5624-488E-8225-708F0CCF56F7}"/>
              </a:ext>
            </a:extLst>
          </p:cNvPr>
          <p:cNvSpPr/>
          <p:nvPr/>
        </p:nvSpPr>
        <p:spPr>
          <a:xfrm>
            <a:off x="6299200" y="3528060"/>
            <a:ext cx="241300" cy="51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0706" y="3510281"/>
            <a:ext cx="177800" cy="2794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7775" y="3060700"/>
            <a:ext cx="241300" cy="7366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AD64962-297F-48B2-B8B4-C2D347137FFC}"/>
              </a:ext>
            </a:extLst>
          </p:cNvPr>
          <p:cNvSpPr/>
          <p:nvPr/>
        </p:nvSpPr>
        <p:spPr>
          <a:xfrm>
            <a:off x="6330951" y="3497834"/>
            <a:ext cx="241300" cy="51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2382" y="3510249"/>
            <a:ext cx="190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8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39C582-97A6-4926-8497-9C415D59B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891674"/>
            <a:ext cx="7907446" cy="2950829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2107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1:6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1700" y="3699324"/>
            <a:ext cx="228600" cy="736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DC64A6-5663-4E0D-8AC2-B1BCBBE23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879480"/>
            <a:ext cx="7907446" cy="292189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1700" y="3699324"/>
            <a:ext cx="241300" cy="7366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4800" y="4628242"/>
            <a:ext cx="1422400" cy="7366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7500" y="5550357"/>
            <a:ext cx="1409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2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218132"/>
              </p:ext>
            </p:extLst>
          </p:nvPr>
        </p:nvGraphicFramePr>
        <p:xfrm>
          <a:off x="594008" y="1535029"/>
          <a:ext cx="10712127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use their knowledge of adding and subtracting related fractions to solve problems in a range of contexts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explain, with and without using an image, how to add and subtract related fractions (non-unit fractions)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explain, with and without using an image, how to add and subtract related fractions (non-unit fractions that bridge the whole)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use their fraction sense to fraction addition, subtraction and comparison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explain how to add or subtract non-related fractions with different denominators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6" y="5568079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5" y="5498959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0797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2107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1:8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35E069-070D-4385-87E7-CA3E2D2E28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143" y="1534582"/>
            <a:ext cx="3715657" cy="39344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6993" y="1948543"/>
            <a:ext cx="977900" cy="736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BD78E5-C32B-42FA-809B-C9208BF1EBF8}"/>
              </a:ext>
            </a:extLst>
          </p:cNvPr>
          <p:cNvSpPr/>
          <p:nvPr/>
        </p:nvSpPr>
        <p:spPr>
          <a:xfrm>
            <a:off x="7353301" y="2364012"/>
            <a:ext cx="348343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927D25-50F4-4931-A1BB-C96F0929EA6D}"/>
              </a:ext>
            </a:extLst>
          </p:cNvPr>
          <p:cNvSpPr/>
          <p:nvPr/>
        </p:nvSpPr>
        <p:spPr>
          <a:xfrm>
            <a:off x="8006444" y="2410584"/>
            <a:ext cx="348343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0466" y="2403362"/>
            <a:ext cx="330200" cy="2794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69261" y="2416062"/>
            <a:ext cx="203200" cy="254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26993" y="2994012"/>
            <a:ext cx="1816100" cy="7366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2847" y="4039481"/>
            <a:ext cx="16891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7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F1CEDF-E6A7-46CB-8E8E-E3876359B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320030"/>
            <a:ext cx="7907446" cy="2217943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9457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1:9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7250" y="5228908"/>
            <a:ext cx="2857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2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758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1:9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0100" y="5203825"/>
            <a:ext cx="2971800" cy="33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670DED-C640-43BF-89D7-9ACCE1CDE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05711"/>
            <a:ext cx="7907446" cy="26808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6050" y="5203825"/>
            <a:ext cx="42799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9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</a:t>
            </a:r>
            <a:r>
              <a:rPr lang="en-GB" sz="2400" b="1" dirty="0"/>
              <a:t>8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41886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explain, without using an image, how to add related fractions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0FEA3871-979E-4A9E-B411-2294BD3A2D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3.8 Common denomination: more adding and subtracting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586457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1:11-1:13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2107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1:12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96F43-4472-4005-B672-B27BC9BC0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44" y="1109637"/>
            <a:ext cx="6135088" cy="46387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159DC5-3B26-409F-9D9F-701FBF97B406}"/>
              </a:ext>
            </a:extLst>
          </p:cNvPr>
          <p:cNvSpPr/>
          <p:nvPr/>
        </p:nvSpPr>
        <p:spPr>
          <a:xfrm>
            <a:off x="4882608" y="184404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7A705D-F01E-4409-A451-CF37565ECC34}"/>
              </a:ext>
            </a:extLst>
          </p:cNvPr>
          <p:cNvSpPr/>
          <p:nvPr/>
        </p:nvSpPr>
        <p:spPr>
          <a:xfrm>
            <a:off x="4882608" y="3140881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B4F1F0-DA0B-472D-B027-63F06B0C9BB0}"/>
              </a:ext>
            </a:extLst>
          </p:cNvPr>
          <p:cNvSpPr/>
          <p:nvPr/>
        </p:nvSpPr>
        <p:spPr>
          <a:xfrm>
            <a:off x="5217888" y="3376440"/>
            <a:ext cx="457200" cy="297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452ABB-B988-458B-9D26-CFBD34BDC1E5}"/>
              </a:ext>
            </a:extLst>
          </p:cNvPr>
          <p:cNvSpPr/>
          <p:nvPr/>
        </p:nvSpPr>
        <p:spPr>
          <a:xfrm>
            <a:off x="5741765" y="3429001"/>
            <a:ext cx="457200" cy="388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087069-0FBF-43E3-A295-12EA5875DF94}"/>
              </a:ext>
            </a:extLst>
          </p:cNvPr>
          <p:cNvSpPr/>
          <p:nvPr/>
        </p:nvSpPr>
        <p:spPr>
          <a:xfrm>
            <a:off x="4891181" y="3857262"/>
            <a:ext cx="1146812" cy="35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6EF3A5-F87A-45DB-B820-7B0717D3E084}"/>
              </a:ext>
            </a:extLst>
          </p:cNvPr>
          <p:cNvSpPr/>
          <p:nvPr/>
        </p:nvSpPr>
        <p:spPr>
          <a:xfrm>
            <a:off x="4943564" y="4249167"/>
            <a:ext cx="1146812" cy="33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852266-6304-4DD5-8866-E582DCAD1138}"/>
              </a:ext>
            </a:extLst>
          </p:cNvPr>
          <p:cNvSpPr/>
          <p:nvPr/>
        </p:nvSpPr>
        <p:spPr>
          <a:xfrm>
            <a:off x="4833078" y="2681988"/>
            <a:ext cx="1146812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CD58C7-CE12-4229-AD6F-08F814DC55F3}"/>
              </a:ext>
            </a:extLst>
          </p:cNvPr>
          <p:cNvSpPr/>
          <p:nvPr/>
        </p:nvSpPr>
        <p:spPr>
          <a:xfrm>
            <a:off x="4815933" y="2343945"/>
            <a:ext cx="1146812" cy="33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402FF5-03D9-41A7-961C-5FB9680190FF}"/>
              </a:ext>
            </a:extLst>
          </p:cNvPr>
          <p:cNvSpPr/>
          <p:nvPr/>
        </p:nvSpPr>
        <p:spPr>
          <a:xfrm>
            <a:off x="5741765" y="3139189"/>
            <a:ext cx="457200" cy="249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F25A15-8519-4BFA-AAC2-8CFD460B215C}"/>
              </a:ext>
            </a:extLst>
          </p:cNvPr>
          <p:cNvSpPr/>
          <p:nvPr/>
        </p:nvSpPr>
        <p:spPr>
          <a:xfrm>
            <a:off x="4815933" y="4822793"/>
            <a:ext cx="1706880" cy="925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647BD4-6098-4D46-8C65-5C8D4A283DCB}"/>
              </a:ext>
            </a:extLst>
          </p:cNvPr>
          <p:cNvSpPr/>
          <p:nvPr/>
        </p:nvSpPr>
        <p:spPr>
          <a:xfrm>
            <a:off x="6644733" y="4822793"/>
            <a:ext cx="1706880" cy="925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4E6675C-68DC-41BD-A2E2-22CFF489A3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0119" y="889420"/>
            <a:ext cx="478973" cy="10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  <p:bldP spid="13" grpId="0" animBg="1"/>
      <p:bldP spid="15" grpId="0" animBg="1"/>
      <p:bldP spid="18" grpId="0" animBg="1"/>
      <p:bldP spid="20" grpId="0" animBg="1"/>
      <p:bldP spid="21" grpId="0" animBg="1"/>
      <p:bldP spid="24" grpId="0" animBg="1"/>
      <p:bldP spid="26" grpId="0" animBg="1"/>
      <p:bldP spid="2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0782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1:13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4E6675C-68DC-41BD-A2E2-22CFF489A3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0119" y="889420"/>
            <a:ext cx="478973" cy="1077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474685-CBDB-4BEF-BFC5-FEB22B0C8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44" y="1102447"/>
            <a:ext cx="6135088" cy="51175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AD8668E-3E0B-4D33-BD94-9AECD44EC721}"/>
              </a:ext>
            </a:extLst>
          </p:cNvPr>
          <p:cNvSpPr/>
          <p:nvPr/>
        </p:nvSpPr>
        <p:spPr>
          <a:xfrm>
            <a:off x="4882608" y="184404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7137" y="2453640"/>
            <a:ext cx="190500" cy="2667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32438" y="4667250"/>
            <a:ext cx="190500" cy="2667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40300" y="5373688"/>
            <a:ext cx="190500" cy="2667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0850" y="5381625"/>
            <a:ext cx="177800" cy="2794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75338" y="3424238"/>
            <a:ext cx="190500" cy="266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C680E4-CC44-4165-A893-D1C48D1AFE6B}"/>
              </a:ext>
            </a:extLst>
          </p:cNvPr>
          <p:cNvSpPr/>
          <p:nvPr/>
        </p:nvSpPr>
        <p:spPr>
          <a:xfrm>
            <a:off x="4922600" y="2282192"/>
            <a:ext cx="1503678" cy="280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F783FE-36BD-40F8-A367-E2A1DE339A13}"/>
              </a:ext>
            </a:extLst>
          </p:cNvPr>
          <p:cNvSpPr/>
          <p:nvPr/>
        </p:nvSpPr>
        <p:spPr>
          <a:xfrm>
            <a:off x="4639312" y="5254898"/>
            <a:ext cx="1456688" cy="965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4667FB-7FF5-48AD-8FAA-503C69A543E2}"/>
              </a:ext>
            </a:extLst>
          </p:cNvPr>
          <p:cNvSpPr/>
          <p:nvPr/>
        </p:nvSpPr>
        <p:spPr>
          <a:xfrm>
            <a:off x="6014975" y="5291389"/>
            <a:ext cx="1456688" cy="965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75CE43-F431-4EC1-941A-F6412B15A8D8}"/>
              </a:ext>
            </a:extLst>
          </p:cNvPr>
          <p:cNvSpPr/>
          <p:nvPr/>
        </p:nvSpPr>
        <p:spPr>
          <a:xfrm>
            <a:off x="6631219" y="888276"/>
            <a:ext cx="751545" cy="129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0850" y="1066455"/>
            <a:ext cx="25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6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32" grpId="0" animBg="1"/>
      <p:bldP spid="3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921F2C-079B-4ECA-8CCC-54962316D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116" y="1107288"/>
            <a:ext cx="6135088" cy="1346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3B5B6-0EF4-47C5-94DF-87C54D3EE8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2344" y="1831188"/>
            <a:ext cx="6135088" cy="458485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0782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1:13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28053A-E208-4E1E-95DD-0FF2310D5471}"/>
              </a:ext>
            </a:extLst>
          </p:cNvPr>
          <p:cNvSpPr/>
          <p:nvPr/>
        </p:nvSpPr>
        <p:spPr>
          <a:xfrm>
            <a:off x="4882608" y="184404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7137" y="2453640"/>
            <a:ext cx="190500" cy="26670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32438" y="4667250"/>
            <a:ext cx="190500" cy="266700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5338" y="3424238"/>
            <a:ext cx="190500" cy="2667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3592747-1364-438C-A632-DEECAC8A6ACF}"/>
              </a:ext>
            </a:extLst>
          </p:cNvPr>
          <p:cNvSpPr/>
          <p:nvPr/>
        </p:nvSpPr>
        <p:spPr>
          <a:xfrm>
            <a:off x="4741756" y="2349243"/>
            <a:ext cx="1503678" cy="280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CA8B58D-8919-4169-BCD7-05FE32DCE1D0}"/>
              </a:ext>
            </a:extLst>
          </p:cNvPr>
          <p:cNvSpPr/>
          <p:nvPr/>
        </p:nvSpPr>
        <p:spPr>
          <a:xfrm>
            <a:off x="4754880" y="5254898"/>
            <a:ext cx="1456688" cy="965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3E8E3B2-FDB2-4F77-BE81-A00E3B9D8FB0}"/>
              </a:ext>
            </a:extLst>
          </p:cNvPr>
          <p:cNvSpPr/>
          <p:nvPr/>
        </p:nvSpPr>
        <p:spPr>
          <a:xfrm>
            <a:off x="6243575" y="5291389"/>
            <a:ext cx="1456689" cy="965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43700" y="1066800"/>
            <a:ext cx="3683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6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8" grpId="0" animBg="1"/>
      <p:bldP spid="49" grpId="0" animBg="1"/>
      <p:bldP spid="5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083DCA4-E06A-4003-9A5B-9C8FFD36B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9356" y="1112580"/>
            <a:ext cx="6135088" cy="541770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2107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1:13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A2B841-1763-453B-B850-4F98E2F692D5}"/>
              </a:ext>
            </a:extLst>
          </p:cNvPr>
          <p:cNvSpPr/>
          <p:nvPr/>
        </p:nvSpPr>
        <p:spPr>
          <a:xfrm>
            <a:off x="4577808" y="184404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2400" y="2460625"/>
            <a:ext cx="177800" cy="2794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3988" y="4660900"/>
            <a:ext cx="177800" cy="2794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6888" y="3443288"/>
            <a:ext cx="177800" cy="2794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286838B-685C-44E7-9F31-89E3E1B2C002}"/>
              </a:ext>
            </a:extLst>
          </p:cNvPr>
          <p:cNvSpPr/>
          <p:nvPr/>
        </p:nvSpPr>
        <p:spPr>
          <a:xfrm>
            <a:off x="4446597" y="2370326"/>
            <a:ext cx="1503678" cy="2734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FE7403-AC63-4697-B7B8-7C0B11D24A80}"/>
              </a:ext>
            </a:extLst>
          </p:cNvPr>
          <p:cNvSpPr/>
          <p:nvPr/>
        </p:nvSpPr>
        <p:spPr>
          <a:xfrm>
            <a:off x="6419308" y="184404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67550" y="2460625"/>
            <a:ext cx="190500" cy="27940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69138" y="4660900"/>
            <a:ext cx="190500" cy="2794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12038" y="3443288"/>
            <a:ext cx="190500" cy="2794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68C6FF6-01E9-4430-AC6B-D0C7B6A0450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4308" y="5643563"/>
            <a:ext cx="363222" cy="24923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98808" y="5366578"/>
            <a:ext cx="381000" cy="7239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6B4F10DC-D079-4409-8D88-A256166A4AA8}"/>
              </a:ext>
            </a:extLst>
          </p:cNvPr>
          <p:cNvSpPr/>
          <p:nvPr/>
        </p:nvSpPr>
        <p:spPr>
          <a:xfrm>
            <a:off x="7460708" y="5339591"/>
            <a:ext cx="1841860" cy="852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4B1B2B2-7673-4B10-A105-65B07376A6E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7716" y="1351155"/>
            <a:ext cx="363222" cy="249238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39516" y="1074170"/>
            <a:ext cx="381000" cy="7239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65E74DAE-C24B-493A-B1E6-2D36C8D800BB}"/>
              </a:ext>
            </a:extLst>
          </p:cNvPr>
          <p:cNvSpPr/>
          <p:nvPr/>
        </p:nvSpPr>
        <p:spPr>
          <a:xfrm>
            <a:off x="3948844" y="5395981"/>
            <a:ext cx="3322094" cy="852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8C5D61-BF83-4F28-BC4A-B5117B9AB1C5}"/>
              </a:ext>
            </a:extLst>
          </p:cNvPr>
          <p:cNvSpPr/>
          <p:nvPr/>
        </p:nvSpPr>
        <p:spPr>
          <a:xfrm>
            <a:off x="4552950" y="1074171"/>
            <a:ext cx="363222" cy="823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99786" y="1081885"/>
            <a:ext cx="254000" cy="7239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4FAAF33-1559-47F3-B56F-B87592899A41}"/>
              </a:ext>
            </a:extLst>
          </p:cNvPr>
          <p:cNvSpPr/>
          <p:nvPr/>
        </p:nvSpPr>
        <p:spPr>
          <a:xfrm>
            <a:off x="4533205" y="713356"/>
            <a:ext cx="363222" cy="823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F2793C5-D6D4-4FA1-A514-279A9A42BF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6453" y="1114156"/>
            <a:ext cx="254000" cy="4013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6FD415-76CF-4343-B5DD-829359D0D46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5733" y="4205269"/>
            <a:ext cx="1244731" cy="351049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E17ED72-3339-4D7F-8B8F-2E5AF4A665A5}"/>
              </a:ext>
            </a:extLst>
          </p:cNvPr>
          <p:cNvSpPr/>
          <p:nvPr/>
        </p:nvSpPr>
        <p:spPr>
          <a:xfrm>
            <a:off x="6362701" y="2379478"/>
            <a:ext cx="1560285" cy="2704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35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4" grpId="0" animBg="1"/>
      <p:bldP spid="55" grpId="0" animBg="1"/>
      <p:bldP spid="44" grpId="0" animBg="1"/>
      <p:bldP spid="3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AB4D6D-6194-4B68-B3AD-4FC37E34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6F-2 Express fractions in a common denomination</a:t>
            </a:r>
            <a:br>
              <a:rPr lang="en-GB" kern="0" dirty="0"/>
            </a:br>
            <a:endParaRPr lang="en-GB" dirty="0"/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6095154-738D-45DF-82F5-CF48915DDB21}"/>
              </a:ext>
            </a:extLst>
          </p:cNvPr>
          <p:cNvSpPr txBox="1"/>
          <p:nvPr/>
        </p:nvSpPr>
        <p:spPr>
          <a:xfrm>
            <a:off x="6096000" y="3253929"/>
            <a:ext cx="5486401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 is a multiple of 5.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can use 15 as the common denominator.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need to express both fractions in fifteenths.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684B68-4644-489B-A338-F23F7E782296}"/>
              </a:ext>
            </a:extLst>
          </p:cNvPr>
          <p:cNvSpPr txBox="1">
            <a:spLocks/>
          </p:cNvSpPr>
          <p:nvPr/>
        </p:nvSpPr>
        <p:spPr>
          <a:xfrm flipH="1">
            <a:off x="5972896" y="1557338"/>
            <a:ext cx="5757139" cy="1171417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denominators of both fractions?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can both fractions be expressed with a common denominator?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must we multiply the denominator of 5 by to become 15?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must we therefore also do to the numerator to keep the fraction in the same proportion?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FE6CE9-D730-4BD1-84DF-808F15783FBF}"/>
              </a:ext>
            </a:extLst>
          </p:cNvPr>
          <p:cNvSpPr txBox="1"/>
          <p:nvPr/>
        </p:nvSpPr>
        <p:spPr>
          <a:xfrm>
            <a:off x="2175355" y="1134332"/>
            <a:ext cx="38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B05B55-2939-4419-8BAC-EE75F9212AD0}"/>
              </a:ext>
            </a:extLst>
          </p:cNvPr>
          <p:cNvSpPr txBox="1"/>
          <p:nvPr/>
        </p:nvSpPr>
        <p:spPr>
          <a:xfrm>
            <a:off x="2175355" y="1618142"/>
            <a:ext cx="38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26E14C-C2D5-49F6-94A9-A3B123BC79E3}"/>
              </a:ext>
            </a:extLst>
          </p:cNvPr>
          <p:cNvCxnSpPr>
            <a:cxnSpLocks/>
          </p:cNvCxnSpPr>
          <p:nvPr/>
        </p:nvCxnSpPr>
        <p:spPr>
          <a:xfrm>
            <a:off x="2185909" y="1621169"/>
            <a:ext cx="3967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7929DC2-472A-4D3D-978B-19529A722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639" y="2675592"/>
            <a:ext cx="1543879" cy="231581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B32BA3B-D636-4C8E-ADB7-3CFB3DACCBB5}"/>
              </a:ext>
            </a:extLst>
          </p:cNvPr>
          <p:cNvSpPr txBox="1"/>
          <p:nvPr/>
        </p:nvSpPr>
        <p:spPr>
          <a:xfrm>
            <a:off x="4024032" y="1134332"/>
            <a:ext cx="38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0796AA6-A5F1-48F1-89F8-3E72AEA52658}"/>
              </a:ext>
            </a:extLst>
          </p:cNvPr>
          <p:cNvSpPr txBox="1"/>
          <p:nvPr/>
        </p:nvSpPr>
        <p:spPr>
          <a:xfrm>
            <a:off x="3923845" y="1618142"/>
            <a:ext cx="58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A72C921-E0DE-4AC3-9C76-6167C4710CBD}"/>
              </a:ext>
            </a:extLst>
          </p:cNvPr>
          <p:cNvCxnSpPr>
            <a:cxnSpLocks/>
          </p:cNvCxnSpPr>
          <p:nvPr/>
        </p:nvCxnSpPr>
        <p:spPr>
          <a:xfrm>
            <a:off x="4034587" y="1621169"/>
            <a:ext cx="3967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9E2D93-729C-471E-9041-E90A62C0C337}"/>
              </a:ext>
            </a:extLst>
          </p:cNvPr>
          <p:cNvCxnSpPr/>
          <p:nvPr/>
        </p:nvCxnSpPr>
        <p:spPr bwMode="auto">
          <a:xfrm>
            <a:off x="2367876" y="2166730"/>
            <a:ext cx="0" cy="37727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D0A4EDDB-71D5-480B-B563-363C07F94EBC}"/>
              </a:ext>
            </a:extLst>
          </p:cNvPr>
          <p:cNvSpPr/>
          <p:nvPr/>
        </p:nvSpPr>
        <p:spPr>
          <a:xfrm>
            <a:off x="2118920" y="3107178"/>
            <a:ext cx="1295400" cy="179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167DE0C-EE19-46FB-A7F2-271381E55D89}"/>
              </a:ext>
            </a:extLst>
          </p:cNvPr>
          <p:cNvSpPr/>
          <p:nvPr/>
        </p:nvSpPr>
        <p:spPr>
          <a:xfrm>
            <a:off x="2499776" y="2728757"/>
            <a:ext cx="518160" cy="30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357B580-36EC-4069-BB0F-E987746A854B}"/>
              </a:ext>
            </a:extLst>
          </p:cNvPr>
          <p:cNvSpPr/>
          <p:nvPr/>
        </p:nvSpPr>
        <p:spPr>
          <a:xfrm>
            <a:off x="2155785" y="4183447"/>
            <a:ext cx="1295400" cy="460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086EB01-7044-4FAE-9200-60364F67BD32}"/>
              </a:ext>
            </a:extLst>
          </p:cNvPr>
          <p:cNvSpPr/>
          <p:nvPr/>
        </p:nvSpPr>
        <p:spPr>
          <a:xfrm>
            <a:off x="2088758" y="3034523"/>
            <a:ext cx="1295400" cy="460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88E4F31-9AC2-4162-9F32-20839314D403}"/>
              </a:ext>
            </a:extLst>
          </p:cNvPr>
          <p:cNvSpPr/>
          <p:nvPr/>
        </p:nvSpPr>
        <p:spPr>
          <a:xfrm>
            <a:off x="3017936" y="3500111"/>
            <a:ext cx="518622" cy="286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51062A-4177-42B3-8416-44BC5BA8BCC3}"/>
              </a:ext>
            </a:extLst>
          </p:cNvPr>
          <p:cNvSpPr/>
          <p:nvPr/>
        </p:nvSpPr>
        <p:spPr>
          <a:xfrm>
            <a:off x="2491998" y="4612243"/>
            <a:ext cx="525939" cy="30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B4E52D6-D474-401D-82E4-A922389B6974}"/>
              </a:ext>
            </a:extLst>
          </p:cNvPr>
          <p:cNvSpPr txBox="1"/>
          <p:nvPr/>
        </p:nvSpPr>
        <p:spPr>
          <a:xfrm>
            <a:off x="2175355" y="5315567"/>
            <a:ext cx="38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0F9B0CA-68C4-487C-936D-036423DDFC74}"/>
              </a:ext>
            </a:extLst>
          </p:cNvPr>
          <p:cNvSpPr txBox="1"/>
          <p:nvPr/>
        </p:nvSpPr>
        <p:spPr>
          <a:xfrm>
            <a:off x="1886536" y="5799377"/>
            <a:ext cx="962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D8E9942-018F-42B3-AD0D-3997005C11CF}"/>
              </a:ext>
            </a:extLst>
          </p:cNvPr>
          <p:cNvCxnSpPr>
            <a:cxnSpLocks/>
          </p:cNvCxnSpPr>
          <p:nvPr/>
        </p:nvCxnSpPr>
        <p:spPr>
          <a:xfrm>
            <a:off x="2185909" y="5802404"/>
            <a:ext cx="3967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5F02719-3EAE-4D63-A05B-0180E4854F78}"/>
              </a:ext>
            </a:extLst>
          </p:cNvPr>
          <p:cNvSpPr txBox="1"/>
          <p:nvPr/>
        </p:nvSpPr>
        <p:spPr>
          <a:xfrm>
            <a:off x="4024032" y="5315567"/>
            <a:ext cx="38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C950BF0-3B07-4F34-9E62-2FB4C1115244}"/>
              </a:ext>
            </a:extLst>
          </p:cNvPr>
          <p:cNvSpPr txBox="1"/>
          <p:nvPr/>
        </p:nvSpPr>
        <p:spPr>
          <a:xfrm>
            <a:off x="3923845" y="5799377"/>
            <a:ext cx="58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45E79E1-2A02-4D03-9D99-DD966BE5C962}"/>
              </a:ext>
            </a:extLst>
          </p:cNvPr>
          <p:cNvCxnSpPr>
            <a:cxnSpLocks/>
          </p:cNvCxnSpPr>
          <p:nvPr/>
        </p:nvCxnSpPr>
        <p:spPr>
          <a:xfrm>
            <a:off x="4034587" y="5802404"/>
            <a:ext cx="3967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570958A-9618-4BBF-B1A6-6A13D96FE2D1}"/>
              </a:ext>
            </a:extLst>
          </p:cNvPr>
          <p:cNvCxnSpPr/>
          <p:nvPr/>
        </p:nvCxnSpPr>
        <p:spPr bwMode="auto">
          <a:xfrm>
            <a:off x="2367876" y="4838081"/>
            <a:ext cx="0" cy="37727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F16D715-A417-4947-A351-E53547A229CA}"/>
              </a:ext>
            </a:extLst>
          </p:cNvPr>
          <p:cNvCxnSpPr/>
          <p:nvPr/>
        </p:nvCxnSpPr>
        <p:spPr bwMode="auto">
          <a:xfrm>
            <a:off x="4223181" y="2295572"/>
            <a:ext cx="0" cy="291978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83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52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967397"/>
              </p:ext>
            </p:extLst>
          </p:nvPr>
        </p:nvGraphicFramePr>
        <p:xfrm>
          <a:off x="594008" y="1535029"/>
          <a:ext cx="10712127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use their knowledge of adding or subtracting non-related fractions with different denominators to solve problems in a range of contexts (non related fractions)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how to compare pairs of non-related fractions (converting to common denominators)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explain how to compare pairs of non-related fractions (using fraction sense)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explain how to compare pairs of non-related fractions (using common numerators)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explain which method for comparing non-related fractions is most efficient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590399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5" y="5590399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56479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CDEF76-3BF3-4F0B-9C3C-021C1194F622}"/>
              </a:ext>
            </a:extLst>
          </p:cNvPr>
          <p:cNvGrpSpPr/>
          <p:nvPr/>
        </p:nvGrpSpPr>
        <p:grpSpPr>
          <a:xfrm>
            <a:off x="594008" y="2143073"/>
            <a:ext cx="5623438" cy="2385540"/>
            <a:chOff x="6364865" y="3363503"/>
            <a:chExt cx="7907446" cy="335444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0621AE7-9E99-4FE4-A8DA-63E0C8672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865" y="3593545"/>
              <a:ext cx="7907446" cy="312440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734836-A9B0-4344-AF04-ADF5548FA7FF}"/>
                </a:ext>
              </a:extLst>
            </p:cNvPr>
            <p:cNvSpPr/>
            <p:nvPr/>
          </p:nvSpPr>
          <p:spPr>
            <a:xfrm>
              <a:off x="8276489" y="3363503"/>
              <a:ext cx="994606" cy="1438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351DA07F-98B6-4156-89A9-B8FABBC75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6F-2 Express fractions in a common denomination</a:t>
            </a:r>
            <a:br>
              <a:rPr lang="en-GB" kern="0" dirty="0"/>
            </a:b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8FCCEF-1467-434D-B8B3-0A0D02BDB19D}"/>
              </a:ext>
            </a:extLst>
          </p:cNvPr>
          <p:cNvSpPr txBox="1"/>
          <p:nvPr/>
        </p:nvSpPr>
        <p:spPr>
          <a:xfrm>
            <a:off x="2175355" y="1557338"/>
            <a:ext cx="38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9516B6-3C93-4D56-97AC-BCEDDF1C9988}"/>
              </a:ext>
            </a:extLst>
          </p:cNvPr>
          <p:cNvSpPr txBox="1"/>
          <p:nvPr/>
        </p:nvSpPr>
        <p:spPr>
          <a:xfrm>
            <a:off x="2175355" y="2041148"/>
            <a:ext cx="38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84A983-E843-42B6-954A-9AC7754B3CD0}"/>
              </a:ext>
            </a:extLst>
          </p:cNvPr>
          <p:cNvCxnSpPr>
            <a:cxnSpLocks/>
          </p:cNvCxnSpPr>
          <p:nvPr/>
        </p:nvCxnSpPr>
        <p:spPr>
          <a:xfrm>
            <a:off x="2185909" y="2044175"/>
            <a:ext cx="3967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B07A20C-2562-4395-8F90-9354D30D8240}"/>
              </a:ext>
            </a:extLst>
          </p:cNvPr>
          <p:cNvSpPr txBox="1"/>
          <p:nvPr/>
        </p:nvSpPr>
        <p:spPr>
          <a:xfrm>
            <a:off x="3702357" y="1557338"/>
            <a:ext cx="1028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3723E8-C17A-484F-AA0E-590AC0D2F60E}"/>
              </a:ext>
            </a:extLst>
          </p:cNvPr>
          <p:cNvSpPr txBox="1"/>
          <p:nvPr/>
        </p:nvSpPr>
        <p:spPr>
          <a:xfrm>
            <a:off x="3923845" y="2041148"/>
            <a:ext cx="58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69BC0A-1625-498A-B91E-0C46301837E9}"/>
              </a:ext>
            </a:extLst>
          </p:cNvPr>
          <p:cNvCxnSpPr>
            <a:cxnSpLocks/>
          </p:cNvCxnSpPr>
          <p:nvPr/>
        </p:nvCxnSpPr>
        <p:spPr>
          <a:xfrm>
            <a:off x="4034587" y="2044175"/>
            <a:ext cx="3967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B29A8DA-3707-46CB-8B3E-39F1D5341C48}"/>
              </a:ext>
            </a:extLst>
          </p:cNvPr>
          <p:cNvSpPr/>
          <p:nvPr/>
        </p:nvSpPr>
        <p:spPr bwMode="auto">
          <a:xfrm>
            <a:off x="4112484" y="3872129"/>
            <a:ext cx="337120" cy="50393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E56B7E4-DBC7-49E7-9A27-C8FB7CDAA74A}"/>
              </a:ext>
            </a:extLst>
          </p:cNvPr>
          <p:cNvSpPr/>
          <p:nvPr/>
        </p:nvSpPr>
        <p:spPr bwMode="auto">
          <a:xfrm>
            <a:off x="4465932" y="3119745"/>
            <a:ext cx="337120" cy="50393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0B257A3D-A95E-4827-B725-87DCF4C92D1B}"/>
              </a:ext>
            </a:extLst>
          </p:cNvPr>
          <p:cNvSpPr txBox="1"/>
          <p:nvPr/>
        </p:nvSpPr>
        <p:spPr>
          <a:xfrm>
            <a:off x="6461522" y="3237286"/>
            <a:ext cx="5486401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 is a multiple of 3.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can use 15 as the common denominator.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need to express both fractions in fifteenths.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0DAEF593-511D-4E7D-B3AB-35A9151F94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8994" y="1585913"/>
                <a:ext cx="5711455" cy="4101962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do you notice about the denominators of both fractions? 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How can both fractions be expressed with a common denominator?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expressed in fifteenths? What do you notice about its location on the number line?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0DAEF593-511D-4E7D-B3AB-35A9151F9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994" y="1585913"/>
                <a:ext cx="5711455" cy="4101962"/>
              </a:xfrm>
              <a:prstGeom prst="rect">
                <a:avLst/>
              </a:prstGeom>
              <a:blipFill>
                <a:blip r:embed="rId4"/>
                <a:stretch>
                  <a:fillRect l="-962" r="-2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4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0091 -0.1127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8" grpId="0" animBg="1"/>
      <p:bldP spid="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AB4D6D-6194-4B68-B3AD-4FC37E34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6F-2 Express fractions in a common denomination</a:t>
            </a:r>
            <a:br>
              <a:rPr lang="en-GB" kern="0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D5787-321D-4AC0-BD8A-D0491D1AA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8" y="1484784"/>
            <a:ext cx="6135088" cy="43768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B92C4DC-4FDD-4B30-80BF-CE8A949906E2}"/>
              </a:ext>
            </a:extLst>
          </p:cNvPr>
          <p:cNvSpPr/>
          <p:nvPr/>
        </p:nvSpPr>
        <p:spPr>
          <a:xfrm>
            <a:off x="2204227" y="2249735"/>
            <a:ext cx="188100" cy="522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FCB0F2-9132-4DC0-BB9A-A132AD9803CE}"/>
              </a:ext>
            </a:extLst>
          </p:cNvPr>
          <p:cNvSpPr/>
          <p:nvPr/>
        </p:nvSpPr>
        <p:spPr>
          <a:xfrm>
            <a:off x="2101501" y="2840787"/>
            <a:ext cx="1295400" cy="179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016808-9DD3-4F47-81E1-191C6B15FE73}"/>
              </a:ext>
            </a:extLst>
          </p:cNvPr>
          <p:cNvSpPr/>
          <p:nvPr/>
        </p:nvSpPr>
        <p:spPr>
          <a:xfrm>
            <a:off x="2482357" y="2462366"/>
            <a:ext cx="518160" cy="30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773935-E1B9-4625-959A-E562E9AAE383}"/>
              </a:ext>
            </a:extLst>
          </p:cNvPr>
          <p:cNvSpPr/>
          <p:nvPr/>
        </p:nvSpPr>
        <p:spPr>
          <a:xfrm>
            <a:off x="3830321" y="2253545"/>
            <a:ext cx="188101" cy="460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B92E70-0BE3-4555-99F1-6C5E41B43911}"/>
              </a:ext>
            </a:extLst>
          </p:cNvPr>
          <p:cNvSpPr/>
          <p:nvPr/>
        </p:nvSpPr>
        <p:spPr>
          <a:xfrm>
            <a:off x="3792221" y="2802630"/>
            <a:ext cx="1295400" cy="179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7CA1D8-6D69-4AE0-854E-06C27E302333}"/>
              </a:ext>
            </a:extLst>
          </p:cNvPr>
          <p:cNvSpPr/>
          <p:nvPr/>
        </p:nvSpPr>
        <p:spPr>
          <a:xfrm>
            <a:off x="4237990" y="2477606"/>
            <a:ext cx="354331" cy="30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6792D2-588B-4DEA-A80F-2A6233EBBD57}"/>
              </a:ext>
            </a:extLst>
          </p:cNvPr>
          <p:cNvSpPr/>
          <p:nvPr/>
        </p:nvSpPr>
        <p:spPr>
          <a:xfrm>
            <a:off x="1860833" y="4997190"/>
            <a:ext cx="2029319" cy="911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82EE9C-A940-4812-A942-8B838DC4D970}"/>
              </a:ext>
            </a:extLst>
          </p:cNvPr>
          <p:cNvSpPr/>
          <p:nvPr/>
        </p:nvSpPr>
        <p:spPr>
          <a:xfrm>
            <a:off x="2138366" y="3917056"/>
            <a:ext cx="1295400" cy="460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88A6EA-FEE4-4463-BF6E-113F485D15C3}"/>
              </a:ext>
            </a:extLst>
          </p:cNvPr>
          <p:cNvSpPr/>
          <p:nvPr/>
        </p:nvSpPr>
        <p:spPr>
          <a:xfrm>
            <a:off x="3706637" y="3899276"/>
            <a:ext cx="1295400" cy="460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A054B4-52AD-456E-8BCA-4AF75797776F}"/>
              </a:ext>
            </a:extLst>
          </p:cNvPr>
          <p:cNvSpPr/>
          <p:nvPr/>
        </p:nvSpPr>
        <p:spPr>
          <a:xfrm>
            <a:off x="2071339" y="2768132"/>
            <a:ext cx="1295400" cy="460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9E4A2C9-6305-4998-BB66-B9146B19EDBC}"/>
              </a:ext>
            </a:extLst>
          </p:cNvPr>
          <p:cNvSpPr/>
          <p:nvPr/>
        </p:nvSpPr>
        <p:spPr>
          <a:xfrm>
            <a:off x="3824605" y="2755353"/>
            <a:ext cx="1295400" cy="460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8D5F843-EA34-4B27-9E16-ED3BD98A6632}"/>
              </a:ext>
            </a:extLst>
          </p:cNvPr>
          <p:cNvSpPr/>
          <p:nvPr/>
        </p:nvSpPr>
        <p:spPr>
          <a:xfrm>
            <a:off x="3000517" y="3246972"/>
            <a:ext cx="518622" cy="286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B6B715-BA67-4342-85F1-029FED47F951}"/>
              </a:ext>
            </a:extLst>
          </p:cNvPr>
          <p:cNvSpPr/>
          <p:nvPr/>
        </p:nvSpPr>
        <p:spPr>
          <a:xfrm>
            <a:off x="4557857" y="3235066"/>
            <a:ext cx="518622" cy="286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720E33F-27D3-4C14-AA15-C496180422CA}"/>
              </a:ext>
            </a:extLst>
          </p:cNvPr>
          <p:cNvSpPr/>
          <p:nvPr/>
        </p:nvSpPr>
        <p:spPr>
          <a:xfrm>
            <a:off x="2474579" y="4345852"/>
            <a:ext cx="525939" cy="30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C4C372F-0E9C-42AA-9EE4-8B7852695671}"/>
              </a:ext>
            </a:extLst>
          </p:cNvPr>
          <p:cNvSpPr/>
          <p:nvPr/>
        </p:nvSpPr>
        <p:spPr>
          <a:xfrm>
            <a:off x="4156856" y="4283546"/>
            <a:ext cx="525939" cy="30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DEC53AE-08EC-4DCE-9D51-23A1707E8B13}"/>
              </a:ext>
            </a:extLst>
          </p:cNvPr>
          <p:cNvSpPr/>
          <p:nvPr/>
        </p:nvSpPr>
        <p:spPr>
          <a:xfrm>
            <a:off x="2880993" y="1610131"/>
            <a:ext cx="485746" cy="4876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B7AF04-FCF9-48AA-AE6E-23DE21C5CD66}"/>
              </a:ext>
            </a:extLst>
          </p:cNvPr>
          <p:cNvSpPr/>
          <p:nvPr/>
        </p:nvSpPr>
        <p:spPr>
          <a:xfrm>
            <a:off x="1921565" y="1247314"/>
            <a:ext cx="2406031" cy="911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CEA291-89CC-4F7C-84F1-E5DABC078702}"/>
              </a:ext>
            </a:extLst>
          </p:cNvPr>
          <p:cNvSpPr txBox="1"/>
          <p:nvPr/>
        </p:nvSpPr>
        <p:spPr>
          <a:xfrm>
            <a:off x="2175355" y="1134332"/>
            <a:ext cx="38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9CEF3B-F9D7-4237-B3FD-618C1FB91C00}"/>
              </a:ext>
            </a:extLst>
          </p:cNvPr>
          <p:cNvSpPr txBox="1"/>
          <p:nvPr/>
        </p:nvSpPr>
        <p:spPr>
          <a:xfrm>
            <a:off x="2175355" y="1618142"/>
            <a:ext cx="38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A1D8C4-319B-46DA-9331-6CF415903611}"/>
              </a:ext>
            </a:extLst>
          </p:cNvPr>
          <p:cNvCxnSpPr>
            <a:cxnSpLocks/>
          </p:cNvCxnSpPr>
          <p:nvPr/>
        </p:nvCxnSpPr>
        <p:spPr>
          <a:xfrm>
            <a:off x="2185909" y="1621169"/>
            <a:ext cx="3967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6B3A11F-E801-499E-9C6A-62F80F05EBE0}"/>
              </a:ext>
            </a:extLst>
          </p:cNvPr>
          <p:cNvSpPr txBox="1"/>
          <p:nvPr/>
        </p:nvSpPr>
        <p:spPr>
          <a:xfrm>
            <a:off x="4024032" y="1134332"/>
            <a:ext cx="38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3FDC60-FF02-40F4-9938-7A998FE373F1}"/>
              </a:ext>
            </a:extLst>
          </p:cNvPr>
          <p:cNvSpPr txBox="1"/>
          <p:nvPr/>
        </p:nvSpPr>
        <p:spPr>
          <a:xfrm>
            <a:off x="3923845" y="1618142"/>
            <a:ext cx="58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4C496E-C0A7-4C11-A13B-CCC2398F4D15}"/>
              </a:ext>
            </a:extLst>
          </p:cNvPr>
          <p:cNvCxnSpPr>
            <a:cxnSpLocks/>
          </p:cNvCxnSpPr>
          <p:nvPr/>
        </p:nvCxnSpPr>
        <p:spPr>
          <a:xfrm>
            <a:off x="4034587" y="1621169"/>
            <a:ext cx="3967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DE441E3-90BF-4AA9-BBD5-626A57E1C594}"/>
              </a:ext>
            </a:extLst>
          </p:cNvPr>
          <p:cNvSpPr txBox="1"/>
          <p:nvPr/>
        </p:nvSpPr>
        <p:spPr>
          <a:xfrm>
            <a:off x="2175355" y="5315567"/>
            <a:ext cx="38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3F42EB-0397-4B92-9206-E45246F6DB4A}"/>
              </a:ext>
            </a:extLst>
          </p:cNvPr>
          <p:cNvSpPr txBox="1"/>
          <p:nvPr/>
        </p:nvSpPr>
        <p:spPr>
          <a:xfrm>
            <a:off x="1886536" y="5799377"/>
            <a:ext cx="962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711B539-DC97-46D7-827B-3DA00E2FDD1D}"/>
              </a:ext>
            </a:extLst>
          </p:cNvPr>
          <p:cNvCxnSpPr>
            <a:cxnSpLocks/>
          </p:cNvCxnSpPr>
          <p:nvPr/>
        </p:nvCxnSpPr>
        <p:spPr>
          <a:xfrm>
            <a:off x="2185909" y="5802404"/>
            <a:ext cx="3967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6E17254-437E-4DF0-98A2-3EE6433174C3}"/>
              </a:ext>
            </a:extLst>
          </p:cNvPr>
          <p:cNvSpPr txBox="1"/>
          <p:nvPr/>
        </p:nvSpPr>
        <p:spPr>
          <a:xfrm>
            <a:off x="4024032" y="5315567"/>
            <a:ext cx="38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4501D6-5E79-420E-B2FD-F7C3CF10B6B7}"/>
              </a:ext>
            </a:extLst>
          </p:cNvPr>
          <p:cNvSpPr txBox="1"/>
          <p:nvPr/>
        </p:nvSpPr>
        <p:spPr>
          <a:xfrm>
            <a:off x="3923845" y="5799377"/>
            <a:ext cx="58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83A5F13-439A-43CD-8DED-7D88B2450664}"/>
              </a:ext>
            </a:extLst>
          </p:cNvPr>
          <p:cNvCxnSpPr>
            <a:cxnSpLocks/>
          </p:cNvCxnSpPr>
          <p:nvPr/>
        </p:nvCxnSpPr>
        <p:spPr>
          <a:xfrm>
            <a:off x="4034587" y="5802404"/>
            <a:ext cx="3967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D5AEA6-2D43-4001-BC21-A0CE2D09B9DE}"/>
              </a:ext>
            </a:extLst>
          </p:cNvPr>
          <p:cNvCxnSpPr/>
          <p:nvPr/>
        </p:nvCxnSpPr>
        <p:spPr bwMode="auto">
          <a:xfrm>
            <a:off x="2367876" y="4838081"/>
            <a:ext cx="0" cy="37727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6C8C162-F25E-47A0-AD90-65024F896EF9}"/>
              </a:ext>
            </a:extLst>
          </p:cNvPr>
          <p:cNvCxnSpPr/>
          <p:nvPr/>
        </p:nvCxnSpPr>
        <p:spPr bwMode="auto">
          <a:xfrm>
            <a:off x="4224450" y="4838081"/>
            <a:ext cx="0" cy="37727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19">
            <a:extLst>
              <a:ext uri="{FF2B5EF4-FFF2-40B4-BE49-F238E27FC236}">
                <a16:creationId xmlns:a16="http://schemas.microsoft.com/office/drawing/2014/main" id="{02712CE3-0810-49FB-B33A-128CFCDB6FF2}"/>
              </a:ext>
            </a:extLst>
          </p:cNvPr>
          <p:cNvSpPr txBox="1"/>
          <p:nvPr/>
        </p:nvSpPr>
        <p:spPr>
          <a:xfrm>
            <a:off x="5935773" y="2981215"/>
            <a:ext cx="6035649" cy="1508105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is not a multiple of 3.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 is a multiple of both 3 and 8.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can use 24 as the common denominator.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need to express both fractions in twenty-fourths.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FEDBCAD3-9788-4A7A-8AB6-AD300383A035}"/>
              </a:ext>
            </a:extLst>
          </p:cNvPr>
          <p:cNvSpPr txBox="1">
            <a:spLocks/>
          </p:cNvSpPr>
          <p:nvPr/>
        </p:nvSpPr>
        <p:spPr>
          <a:xfrm flipH="1">
            <a:off x="5872709" y="1284624"/>
            <a:ext cx="5983931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denominators of both fractions?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can both fractions be expressed with a common denominator?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must we multiply each denominator by to become 24?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must we therefore also do to each numerator to keep the fraction in the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same proportion?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96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22" grpId="0"/>
      <p:bldP spid="25" grpId="0"/>
      <p:bldP spid="27" grpId="0"/>
      <p:bldP spid="28" grpId="0"/>
      <p:bldP spid="28" grpId="1"/>
      <p:bldP spid="32" grpId="0"/>
      <p:bldP spid="34" grpId="0"/>
      <p:bldP spid="34" grpId="1"/>
      <p:bldP spid="4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</a:t>
            </a:r>
            <a:r>
              <a:rPr lang="en-GB" sz="2400" b="1" dirty="0"/>
              <a:t>9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31566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adding related fractions to solve problems in a range of contexts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0FEA3871-979E-4A9E-B411-2294BD3A2D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3.8 Common denomination: more adding and subtracting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22619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195E35B-E3A7-485E-B0B3-433A8B5C82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8824" y="5254626"/>
            <a:ext cx="528321" cy="482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2342CF-E1D4-4259-B724-1EE1BA245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06" y="1106647"/>
            <a:ext cx="6135088" cy="5140006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58132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1:14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83B9C7-A3E2-4721-B181-66BF1DCD607C}"/>
              </a:ext>
            </a:extLst>
          </p:cNvPr>
          <p:cNvSpPr/>
          <p:nvPr/>
        </p:nvSpPr>
        <p:spPr>
          <a:xfrm>
            <a:off x="5790658" y="1805941"/>
            <a:ext cx="304800" cy="527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7788" y="2466975"/>
            <a:ext cx="190500" cy="2667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75" y="4667250"/>
            <a:ext cx="190500" cy="2667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62751" y="3416303"/>
            <a:ext cx="190500" cy="2667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95CFE94-7C54-4D09-93C7-5E3B8D893317}"/>
              </a:ext>
            </a:extLst>
          </p:cNvPr>
          <p:cNvSpPr/>
          <p:nvPr/>
        </p:nvSpPr>
        <p:spPr>
          <a:xfrm>
            <a:off x="5779136" y="2360335"/>
            <a:ext cx="1503678" cy="2704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BFB2331-7806-432F-A123-A724EA006F1E}"/>
              </a:ext>
            </a:extLst>
          </p:cNvPr>
          <p:cNvSpPr/>
          <p:nvPr/>
        </p:nvSpPr>
        <p:spPr>
          <a:xfrm>
            <a:off x="4705350" y="5137150"/>
            <a:ext cx="673100" cy="609600"/>
          </a:xfrm>
          <a:custGeom>
            <a:avLst/>
            <a:gdLst>
              <a:gd name="connsiteX0" fmla="*/ 158750 w 673100"/>
              <a:gd name="connsiteY0" fmla="*/ 463550 h 609600"/>
              <a:gd name="connsiteX1" fmla="*/ 101600 w 673100"/>
              <a:gd name="connsiteY1" fmla="*/ 488950 h 609600"/>
              <a:gd name="connsiteX2" fmla="*/ 95250 w 673100"/>
              <a:gd name="connsiteY2" fmla="*/ 514350 h 609600"/>
              <a:gd name="connsiteX3" fmla="*/ 101600 w 673100"/>
              <a:gd name="connsiteY3" fmla="*/ 571500 h 609600"/>
              <a:gd name="connsiteX4" fmla="*/ 127000 w 673100"/>
              <a:gd name="connsiteY4" fmla="*/ 603250 h 609600"/>
              <a:gd name="connsiteX5" fmla="*/ 546100 w 673100"/>
              <a:gd name="connsiteY5" fmla="*/ 609600 h 609600"/>
              <a:gd name="connsiteX6" fmla="*/ 590550 w 673100"/>
              <a:gd name="connsiteY6" fmla="*/ 603250 h 609600"/>
              <a:gd name="connsiteX7" fmla="*/ 596900 w 673100"/>
              <a:gd name="connsiteY7" fmla="*/ 577850 h 609600"/>
              <a:gd name="connsiteX8" fmla="*/ 603250 w 673100"/>
              <a:gd name="connsiteY8" fmla="*/ 558800 h 609600"/>
              <a:gd name="connsiteX9" fmla="*/ 609600 w 673100"/>
              <a:gd name="connsiteY9" fmla="*/ 533400 h 609600"/>
              <a:gd name="connsiteX10" fmla="*/ 615950 w 673100"/>
              <a:gd name="connsiteY10" fmla="*/ 514350 h 609600"/>
              <a:gd name="connsiteX11" fmla="*/ 628650 w 673100"/>
              <a:gd name="connsiteY11" fmla="*/ 450850 h 609600"/>
              <a:gd name="connsiteX12" fmla="*/ 641350 w 673100"/>
              <a:gd name="connsiteY12" fmla="*/ 431800 h 609600"/>
              <a:gd name="connsiteX13" fmla="*/ 647700 w 673100"/>
              <a:gd name="connsiteY13" fmla="*/ 412750 h 609600"/>
              <a:gd name="connsiteX14" fmla="*/ 660400 w 673100"/>
              <a:gd name="connsiteY14" fmla="*/ 387350 h 609600"/>
              <a:gd name="connsiteX15" fmla="*/ 673100 w 673100"/>
              <a:gd name="connsiteY15" fmla="*/ 311150 h 609600"/>
              <a:gd name="connsiteX16" fmla="*/ 666750 w 673100"/>
              <a:gd name="connsiteY16" fmla="*/ 114300 h 609600"/>
              <a:gd name="connsiteX17" fmla="*/ 660400 w 673100"/>
              <a:gd name="connsiteY17" fmla="*/ 88900 h 609600"/>
              <a:gd name="connsiteX18" fmla="*/ 641350 w 673100"/>
              <a:gd name="connsiteY18" fmla="*/ 76200 h 609600"/>
              <a:gd name="connsiteX19" fmla="*/ 577850 w 673100"/>
              <a:gd name="connsiteY19" fmla="*/ 25400 h 609600"/>
              <a:gd name="connsiteX20" fmla="*/ 533400 w 673100"/>
              <a:gd name="connsiteY20" fmla="*/ 0 h 609600"/>
              <a:gd name="connsiteX21" fmla="*/ 222250 w 673100"/>
              <a:gd name="connsiteY21" fmla="*/ 12700 h 609600"/>
              <a:gd name="connsiteX22" fmla="*/ 177800 w 673100"/>
              <a:gd name="connsiteY22" fmla="*/ 19050 h 609600"/>
              <a:gd name="connsiteX23" fmla="*/ 158750 w 673100"/>
              <a:gd name="connsiteY23" fmla="*/ 38100 h 609600"/>
              <a:gd name="connsiteX24" fmla="*/ 139700 w 673100"/>
              <a:gd name="connsiteY24" fmla="*/ 50800 h 609600"/>
              <a:gd name="connsiteX25" fmla="*/ 127000 w 673100"/>
              <a:gd name="connsiteY25" fmla="*/ 69850 h 609600"/>
              <a:gd name="connsiteX26" fmla="*/ 107950 w 673100"/>
              <a:gd name="connsiteY26" fmla="*/ 82550 h 609600"/>
              <a:gd name="connsiteX27" fmla="*/ 82550 w 673100"/>
              <a:gd name="connsiteY27" fmla="*/ 114300 h 609600"/>
              <a:gd name="connsiteX28" fmla="*/ 82550 w 673100"/>
              <a:gd name="connsiteY28" fmla="*/ 234950 h 609600"/>
              <a:gd name="connsiteX29" fmla="*/ 107950 w 673100"/>
              <a:gd name="connsiteY29" fmla="*/ 273050 h 609600"/>
              <a:gd name="connsiteX30" fmla="*/ 127000 w 673100"/>
              <a:gd name="connsiteY30" fmla="*/ 285750 h 609600"/>
              <a:gd name="connsiteX31" fmla="*/ 152400 w 673100"/>
              <a:gd name="connsiteY31" fmla="*/ 311150 h 609600"/>
              <a:gd name="connsiteX32" fmla="*/ 190500 w 673100"/>
              <a:gd name="connsiteY32" fmla="*/ 336550 h 609600"/>
              <a:gd name="connsiteX33" fmla="*/ 196850 w 673100"/>
              <a:gd name="connsiteY33" fmla="*/ 355600 h 609600"/>
              <a:gd name="connsiteX34" fmla="*/ 203200 w 673100"/>
              <a:gd name="connsiteY34" fmla="*/ 412750 h 609600"/>
              <a:gd name="connsiteX35" fmla="*/ 215900 w 673100"/>
              <a:gd name="connsiteY35" fmla="*/ 431800 h 609600"/>
              <a:gd name="connsiteX36" fmla="*/ 203200 w 673100"/>
              <a:gd name="connsiteY36" fmla="*/ 450850 h 609600"/>
              <a:gd name="connsiteX37" fmla="*/ 184150 w 673100"/>
              <a:gd name="connsiteY37" fmla="*/ 438150 h 609600"/>
              <a:gd name="connsiteX38" fmla="*/ 152400 w 673100"/>
              <a:gd name="connsiteY38" fmla="*/ 406400 h 609600"/>
              <a:gd name="connsiteX39" fmla="*/ 114300 w 673100"/>
              <a:gd name="connsiteY39" fmla="*/ 393700 h 609600"/>
              <a:gd name="connsiteX40" fmla="*/ 107950 w 673100"/>
              <a:gd name="connsiteY40" fmla="*/ 336550 h 609600"/>
              <a:gd name="connsiteX41" fmla="*/ 76200 w 673100"/>
              <a:gd name="connsiteY41" fmla="*/ 330200 h 609600"/>
              <a:gd name="connsiteX42" fmla="*/ 0 w 673100"/>
              <a:gd name="connsiteY42" fmla="*/ 336550 h 609600"/>
              <a:gd name="connsiteX43" fmla="*/ 6350 w 673100"/>
              <a:gd name="connsiteY43" fmla="*/ 393700 h 609600"/>
              <a:gd name="connsiteX44" fmla="*/ 19050 w 673100"/>
              <a:gd name="connsiteY44" fmla="*/ 412750 h 609600"/>
              <a:gd name="connsiteX45" fmla="*/ 38100 w 673100"/>
              <a:gd name="connsiteY45" fmla="*/ 431800 h 609600"/>
              <a:gd name="connsiteX46" fmla="*/ 107950 w 673100"/>
              <a:gd name="connsiteY46" fmla="*/ 444500 h 609600"/>
              <a:gd name="connsiteX47" fmla="*/ 133350 w 673100"/>
              <a:gd name="connsiteY47" fmla="*/ 450850 h 609600"/>
              <a:gd name="connsiteX48" fmla="*/ 152400 w 673100"/>
              <a:gd name="connsiteY48" fmla="*/ 463550 h 609600"/>
              <a:gd name="connsiteX49" fmla="*/ 158750 w 673100"/>
              <a:gd name="connsiteY49" fmla="*/ 46355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73100" h="609600">
                <a:moveTo>
                  <a:pt x="158750" y="463550"/>
                </a:moveTo>
                <a:cubicBezTo>
                  <a:pt x="150283" y="467783"/>
                  <a:pt x="110225" y="476012"/>
                  <a:pt x="101600" y="488950"/>
                </a:cubicBezTo>
                <a:cubicBezTo>
                  <a:pt x="96759" y="496212"/>
                  <a:pt x="97367" y="505883"/>
                  <a:pt x="95250" y="514350"/>
                </a:cubicBezTo>
                <a:cubicBezTo>
                  <a:pt x="97367" y="533400"/>
                  <a:pt x="98449" y="552594"/>
                  <a:pt x="101600" y="571500"/>
                </a:cubicBezTo>
                <a:cubicBezTo>
                  <a:pt x="103691" y="584044"/>
                  <a:pt x="109989" y="602510"/>
                  <a:pt x="127000" y="603250"/>
                </a:cubicBezTo>
                <a:cubicBezTo>
                  <a:pt x="266584" y="609319"/>
                  <a:pt x="406400" y="607483"/>
                  <a:pt x="546100" y="609600"/>
                </a:cubicBezTo>
                <a:cubicBezTo>
                  <a:pt x="560917" y="607483"/>
                  <a:pt x="577858" y="611183"/>
                  <a:pt x="590550" y="603250"/>
                </a:cubicBezTo>
                <a:cubicBezTo>
                  <a:pt x="597951" y="598625"/>
                  <a:pt x="594502" y="586241"/>
                  <a:pt x="596900" y="577850"/>
                </a:cubicBezTo>
                <a:cubicBezTo>
                  <a:pt x="598739" y="571414"/>
                  <a:pt x="601411" y="565236"/>
                  <a:pt x="603250" y="558800"/>
                </a:cubicBezTo>
                <a:cubicBezTo>
                  <a:pt x="605648" y="550409"/>
                  <a:pt x="607202" y="541791"/>
                  <a:pt x="609600" y="533400"/>
                </a:cubicBezTo>
                <a:cubicBezTo>
                  <a:pt x="611439" y="526964"/>
                  <a:pt x="614498" y="520884"/>
                  <a:pt x="615950" y="514350"/>
                </a:cubicBezTo>
                <a:cubicBezTo>
                  <a:pt x="618374" y="503441"/>
                  <a:pt x="622811" y="464475"/>
                  <a:pt x="628650" y="450850"/>
                </a:cubicBezTo>
                <a:cubicBezTo>
                  <a:pt x="631656" y="443835"/>
                  <a:pt x="637937" y="438626"/>
                  <a:pt x="641350" y="431800"/>
                </a:cubicBezTo>
                <a:cubicBezTo>
                  <a:pt x="644343" y="425813"/>
                  <a:pt x="645063" y="418902"/>
                  <a:pt x="647700" y="412750"/>
                </a:cubicBezTo>
                <a:cubicBezTo>
                  <a:pt x="651429" y="404049"/>
                  <a:pt x="657076" y="396213"/>
                  <a:pt x="660400" y="387350"/>
                </a:cubicBezTo>
                <a:cubicBezTo>
                  <a:pt x="668267" y="366372"/>
                  <a:pt x="670795" y="329590"/>
                  <a:pt x="673100" y="311150"/>
                </a:cubicBezTo>
                <a:cubicBezTo>
                  <a:pt x="670983" y="245533"/>
                  <a:pt x="670495" y="179844"/>
                  <a:pt x="666750" y="114300"/>
                </a:cubicBezTo>
                <a:cubicBezTo>
                  <a:pt x="666252" y="105587"/>
                  <a:pt x="665241" y="96162"/>
                  <a:pt x="660400" y="88900"/>
                </a:cubicBezTo>
                <a:cubicBezTo>
                  <a:pt x="656167" y="82550"/>
                  <a:pt x="647700" y="80433"/>
                  <a:pt x="641350" y="76200"/>
                </a:cubicBezTo>
                <a:cubicBezTo>
                  <a:pt x="613925" y="35063"/>
                  <a:pt x="644667" y="75513"/>
                  <a:pt x="577850" y="25400"/>
                </a:cubicBezTo>
                <a:cubicBezTo>
                  <a:pt x="547095" y="2334"/>
                  <a:pt x="562490" y="9697"/>
                  <a:pt x="533400" y="0"/>
                </a:cubicBezTo>
                <a:lnTo>
                  <a:pt x="222250" y="12700"/>
                </a:lnTo>
                <a:cubicBezTo>
                  <a:pt x="207304" y="13501"/>
                  <a:pt x="191697" y="13491"/>
                  <a:pt x="177800" y="19050"/>
                </a:cubicBezTo>
                <a:cubicBezTo>
                  <a:pt x="169462" y="22385"/>
                  <a:pt x="165649" y="32351"/>
                  <a:pt x="158750" y="38100"/>
                </a:cubicBezTo>
                <a:cubicBezTo>
                  <a:pt x="152887" y="42986"/>
                  <a:pt x="146050" y="46567"/>
                  <a:pt x="139700" y="50800"/>
                </a:cubicBezTo>
                <a:cubicBezTo>
                  <a:pt x="135467" y="57150"/>
                  <a:pt x="132396" y="64454"/>
                  <a:pt x="127000" y="69850"/>
                </a:cubicBezTo>
                <a:cubicBezTo>
                  <a:pt x="121604" y="75246"/>
                  <a:pt x="112718" y="76591"/>
                  <a:pt x="107950" y="82550"/>
                </a:cubicBezTo>
                <a:cubicBezTo>
                  <a:pt x="72897" y="126367"/>
                  <a:pt x="137145" y="77904"/>
                  <a:pt x="82550" y="114300"/>
                </a:cubicBezTo>
                <a:cubicBezTo>
                  <a:pt x="73247" y="160814"/>
                  <a:pt x="67521" y="174834"/>
                  <a:pt x="82550" y="234950"/>
                </a:cubicBezTo>
                <a:cubicBezTo>
                  <a:pt x="86252" y="249758"/>
                  <a:pt x="95250" y="264583"/>
                  <a:pt x="107950" y="273050"/>
                </a:cubicBezTo>
                <a:lnTo>
                  <a:pt x="127000" y="285750"/>
                </a:lnTo>
                <a:cubicBezTo>
                  <a:pt x="137776" y="318077"/>
                  <a:pt x="124691" y="295756"/>
                  <a:pt x="152400" y="311150"/>
                </a:cubicBezTo>
                <a:cubicBezTo>
                  <a:pt x="165743" y="318563"/>
                  <a:pt x="190500" y="336550"/>
                  <a:pt x="190500" y="336550"/>
                </a:cubicBezTo>
                <a:cubicBezTo>
                  <a:pt x="192617" y="342900"/>
                  <a:pt x="195750" y="348998"/>
                  <a:pt x="196850" y="355600"/>
                </a:cubicBezTo>
                <a:cubicBezTo>
                  <a:pt x="200001" y="374506"/>
                  <a:pt x="198551" y="394155"/>
                  <a:pt x="203200" y="412750"/>
                </a:cubicBezTo>
                <a:cubicBezTo>
                  <a:pt x="205051" y="420154"/>
                  <a:pt x="211667" y="425450"/>
                  <a:pt x="215900" y="431800"/>
                </a:cubicBezTo>
                <a:cubicBezTo>
                  <a:pt x="211667" y="438150"/>
                  <a:pt x="210684" y="449353"/>
                  <a:pt x="203200" y="450850"/>
                </a:cubicBezTo>
                <a:cubicBezTo>
                  <a:pt x="195716" y="452347"/>
                  <a:pt x="189546" y="443546"/>
                  <a:pt x="184150" y="438150"/>
                </a:cubicBezTo>
                <a:cubicBezTo>
                  <a:pt x="162137" y="416137"/>
                  <a:pt x="182880" y="419947"/>
                  <a:pt x="152400" y="406400"/>
                </a:cubicBezTo>
                <a:cubicBezTo>
                  <a:pt x="140167" y="400963"/>
                  <a:pt x="114300" y="393700"/>
                  <a:pt x="114300" y="393700"/>
                </a:cubicBezTo>
                <a:cubicBezTo>
                  <a:pt x="112183" y="374650"/>
                  <a:pt x="117811" y="352986"/>
                  <a:pt x="107950" y="336550"/>
                </a:cubicBezTo>
                <a:cubicBezTo>
                  <a:pt x="102397" y="327295"/>
                  <a:pt x="86993" y="330200"/>
                  <a:pt x="76200" y="330200"/>
                </a:cubicBezTo>
                <a:cubicBezTo>
                  <a:pt x="50712" y="330200"/>
                  <a:pt x="25400" y="334433"/>
                  <a:pt x="0" y="336550"/>
                </a:cubicBezTo>
                <a:cubicBezTo>
                  <a:pt x="2117" y="355600"/>
                  <a:pt x="1701" y="375105"/>
                  <a:pt x="6350" y="393700"/>
                </a:cubicBezTo>
                <a:cubicBezTo>
                  <a:pt x="8201" y="401104"/>
                  <a:pt x="14164" y="406887"/>
                  <a:pt x="19050" y="412750"/>
                </a:cubicBezTo>
                <a:cubicBezTo>
                  <a:pt x="24799" y="419649"/>
                  <a:pt x="29643" y="428780"/>
                  <a:pt x="38100" y="431800"/>
                </a:cubicBezTo>
                <a:cubicBezTo>
                  <a:pt x="60386" y="439759"/>
                  <a:pt x="84745" y="439859"/>
                  <a:pt x="107950" y="444500"/>
                </a:cubicBezTo>
                <a:cubicBezTo>
                  <a:pt x="116508" y="446212"/>
                  <a:pt x="124883" y="448733"/>
                  <a:pt x="133350" y="450850"/>
                </a:cubicBezTo>
                <a:cubicBezTo>
                  <a:pt x="139700" y="455083"/>
                  <a:pt x="147632" y="457591"/>
                  <a:pt x="152400" y="463550"/>
                </a:cubicBezTo>
                <a:cubicBezTo>
                  <a:pt x="156581" y="468777"/>
                  <a:pt x="167217" y="459317"/>
                  <a:pt x="158750" y="4635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9624F1-3BC8-4660-ADD6-9EE21145424B}"/>
              </a:ext>
            </a:extLst>
          </p:cNvPr>
          <p:cNvSpPr/>
          <p:nvPr/>
        </p:nvSpPr>
        <p:spPr>
          <a:xfrm>
            <a:off x="4697754" y="5264150"/>
            <a:ext cx="221293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67988" y="5434330"/>
            <a:ext cx="127000" cy="254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73864" y="5384800"/>
            <a:ext cx="177800" cy="2794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FD1E847-8887-48D1-9068-0F2078B68B9A}"/>
              </a:ext>
            </a:extLst>
          </p:cNvPr>
          <p:cNvSpPr/>
          <p:nvPr/>
        </p:nvSpPr>
        <p:spPr>
          <a:xfrm>
            <a:off x="6618289" y="5171520"/>
            <a:ext cx="1988231" cy="949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79292" y="1091241"/>
            <a:ext cx="241300" cy="736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14CCBB-C4BB-4BCF-BDEF-BDA14DF19D7D}"/>
              </a:ext>
            </a:extLst>
          </p:cNvPr>
          <p:cNvSpPr/>
          <p:nvPr/>
        </p:nvSpPr>
        <p:spPr>
          <a:xfrm>
            <a:off x="5755482" y="5381153"/>
            <a:ext cx="339977" cy="297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6F71EE-7B6F-43E7-B542-F80C0EC2DC2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8662" y="5394709"/>
            <a:ext cx="251504" cy="29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F6E42C-E94D-472B-88EA-D93D0597BFBD}"/>
              </a:ext>
            </a:extLst>
          </p:cNvPr>
          <p:cNvSpPr/>
          <p:nvPr/>
        </p:nvSpPr>
        <p:spPr>
          <a:xfrm>
            <a:off x="5788662" y="5720930"/>
            <a:ext cx="272186" cy="126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B91139A-496C-436A-85EB-B2A286B3F8D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1340" y="5741371"/>
            <a:ext cx="673101" cy="926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D511B1-25B9-4884-82D1-E75EDEF9D39C}"/>
              </a:ext>
            </a:extLst>
          </p:cNvPr>
          <p:cNvSpPr/>
          <p:nvPr/>
        </p:nvSpPr>
        <p:spPr>
          <a:xfrm>
            <a:off x="4821011" y="5711555"/>
            <a:ext cx="459203" cy="92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BADDE0F-DBB7-4982-B20E-F06AB532A9C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860" y="5711556"/>
            <a:ext cx="272186" cy="92633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62B502AE-000D-4A70-B8C2-13A9126BDD93}"/>
              </a:ext>
            </a:extLst>
          </p:cNvPr>
          <p:cNvSpPr/>
          <p:nvPr/>
        </p:nvSpPr>
        <p:spPr>
          <a:xfrm>
            <a:off x="4100626" y="5171519"/>
            <a:ext cx="2446976" cy="125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E54E74-4CEE-444F-B09D-92518F6EE18D}"/>
              </a:ext>
            </a:extLst>
          </p:cNvPr>
          <p:cNvSpPr/>
          <p:nvPr/>
        </p:nvSpPr>
        <p:spPr>
          <a:xfrm>
            <a:off x="6679292" y="1439985"/>
            <a:ext cx="241300" cy="92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80AD5B4-DD38-4C03-AA82-F425A4DC4F4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9260" y="1417685"/>
            <a:ext cx="272186" cy="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0" animBg="1"/>
      <p:bldP spid="51" grpId="0" animBg="1"/>
      <p:bldP spid="4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F49026-7F74-4810-938D-17206BC16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58" y="1101239"/>
            <a:ext cx="6135088" cy="5297125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4156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1:14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2108" y="3818163"/>
            <a:ext cx="317500" cy="2667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9942" y="2460170"/>
            <a:ext cx="203200" cy="254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45138" y="4710113"/>
            <a:ext cx="203200" cy="2540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42000" y="3340100"/>
            <a:ext cx="203200" cy="254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7708" y="5875563"/>
            <a:ext cx="317500" cy="2667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7600" y="5397500"/>
            <a:ext cx="203200" cy="25400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9408" y="5875563"/>
            <a:ext cx="317500" cy="26670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80100" y="5397500"/>
            <a:ext cx="127000" cy="25400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4608" y="5888263"/>
            <a:ext cx="317500" cy="266700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7200" y="5403850"/>
            <a:ext cx="177800" cy="2667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42100" y="1060656"/>
            <a:ext cx="3683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0782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1:14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B9D07-5DA1-46F4-8743-7B9E54DD3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767471"/>
            <a:ext cx="7907446" cy="53230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8820" y="842526"/>
            <a:ext cx="381000" cy="736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5488" y="3584575"/>
            <a:ext cx="3683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758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1:14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7A446-9386-4A74-BA57-9C2C721CA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148376"/>
            <a:ext cx="7907446" cy="45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0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3432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1:14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BF1080-A56B-4F97-AF7C-0B5FBE2C1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153200"/>
            <a:ext cx="7907446" cy="455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3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10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42463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explain, with and without using an image, how to subtract related fractions (unit fractions)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020967"/>
              </p:ext>
            </p:extLst>
          </p:nvPr>
        </p:nvGraphicFramePr>
        <p:xfrm>
          <a:off x="594008" y="1535029"/>
          <a:ext cx="1071212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how to multiply two unit fractions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how to multiply two non-unit fractions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explain how to divide a unit fraction by a whole number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explain how to divide a non-unit fraction by a whole number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explain when and how to divide efficiently a fraction by a whole number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6" y="4105039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5" y="4054207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88405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0FEA3871-979E-4A9E-B411-2294BD3A2D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3.8 Common denomination: more adding and subtracting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46143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ECA670-058F-41A2-8BD7-E9C27F3BF4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1933920"/>
            <a:ext cx="7917090" cy="3107981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9457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2:2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B6BEFC-D65B-4AB5-A871-3D10922483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8" y="1929480"/>
            <a:ext cx="4807163" cy="2999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94D87A-72BC-434D-8096-04958872C3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3700" y="3765550"/>
            <a:ext cx="1201420" cy="1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9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58649-5991-4E16-8808-E9723110E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03" y="830608"/>
            <a:ext cx="3811594" cy="2598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C75246-8DC8-4AB0-8C1C-49422F10DBC7}"/>
              </a:ext>
            </a:extLst>
          </p:cNvPr>
          <p:cNvSpPr/>
          <p:nvPr/>
        </p:nvSpPr>
        <p:spPr>
          <a:xfrm>
            <a:off x="5408425" y="1666875"/>
            <a:ext cx="772791" cy="1130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758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2:2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9DE610-4911-41C3-9B8C-E6D061095AFF}"/>
              </a:ext>
            </a:extLst>
          </p:cNvPr>
          <p:cNvSpPr/>
          <p:nvPr/>
        </p:nvSpPr>
        <p:spPr>
          <a:xfrm>
            <a:off x="5408425" y="1260076"/>
            <a:ext cx="189365" cy="406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75C41C-CD4F-4544-854F-C12954F9E8EA}"/>
              </a:ext>
            </a:extLst>
          </p:cNvPr>
          <p:cNvSpPr/>
          <p:nvPr/>
        </p:nvSpPr>
        <p:spPr>
          <a:xfrm>
            <a:off x="5323209" y="2807312"/>
            <a:ext cx="1151522" cy="59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4F59D-A87A-424B-B83D-69B58D374D58}"/>
              </a:ext>
            </a:extLst>
          </p:cNvPr>
          <p:cNvSpPr/>
          <p:nvPr/>
        </p:nvSpPr>
        <p:spPr>
          <a:xfrm>
            <a:off x="6559947" y="2807312"/>
            <a:ext cx="1151522" cy="59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6417" y="822595"/>
            <a:ext cx="149914" cy="457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96EA79-026B-47A4-965B-8B92CA357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1" y="3905379"/>
            <a:ext cx="6135088" cy="233432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C846EB8-365D-47AC-8579-7E444F1C17D5}"/>
              </a:ext>
            </a:extLst>
          </p:cNvPr>
          <p:cNvSpPr/>
          <p:nvPr/>
        </p:nvSpPr>
        <p:spPr>
          <a:xfrm>
            <a:off x="4508500" y="4395789"/>
            <a:ext cx="994606" cy="402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A70497-3330-47A6-A968-22D900B9A42E}"/>
              </a:ext>
            </a:extLst>
          </p:cNvPr>
          <p:cNvSpPr/>
          <p:nvPr/>
        </p:nvSpPr>
        <p:spPr>
          <a:xfrm>
            <a:off x="4825906" y="3904236"/>
            <a:ext cx="994606" cy="45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06AC35-5B39-4A0F-8B4A-457949984FEF}"/>
              </a:ext>
            </a:extLst>
          </p:cNvPr>
          <p:cNvSpPr/>
          <p:nvPr/>
        </p:nvSpPr>
        <p:spPr>
          <a:xfrm>
            <a:off x="5560825" y="1495427"/>
            <a:ext cx="772791" cy="153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68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4" grpId="0" animBg="1"/>
      <p:bldP spid="16" grpId="0" animBg="1"/>
      <p:bldP spid="22" grpId="0" animBg="1"/>
      <p:bldP spid="23" grpId="0" animBg="1"/>
      <p:bldP spid="2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6083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2:4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0850" y="1133475"/>
            <a:ext cx="1130300" cy="736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FD2F30-9BF6-4FEF-9A0B-CCFE493C94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292180"/>
            <a:ext cx="7907446" cy="36768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9610AD-6713-4D22-8CF3-3BE86F4B6C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292180"/>
            <a:ext cx="7907446" cy="38990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12DB65-1CB7-4B13-8EA8-FCDE94AC33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292180"/>
            <a:ext cx="7907446" cy="40324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5B9817-63EE-4D14-9F3B-04E0EBFA1234}"/>
              </a:ext>
            </a:extLst>
          </p:cNvPr>
          <p:cNvSpPr/>
          <p:nvPr/>
        </p:nvSpPr>
        <p:spPr>
          <a:xfrm>
            <a:off x="5900737" y="1366840"/>
            <a:ext cx="280988" cy="300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DCF126-6312-49AC-8DAF-0A9259D230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7744" y="1414463"/>
            <a:ext cx="368882" cy="27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8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7408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2:4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755033E-3A6D-4260-BF51-60F01B6F9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3877164"/>
            <a:ext cx="6135088" cy="22819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4A58DC-2D4C-4BE8-981F-736631289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93" y="1056421"/>
            <a:ext cx="4118414" cy="28025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A9666C-DE26-4FF4-A951-A2FC1FBCA640}"/>
              </a:ext>
            </a:extLst>
          </p:cNvPr>
          <p:cNvSpPr/>
          <p:nvPr/>
        </p:nvSpPr>
        <p:spPr>
          <a:xfrm>
            <a:off x="5385071" y="1952558"/>
            <a:ext cx="921932" cy="1221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ADC216-9869-4332-909F-AAA3585BF6B1}"/>
              </a:ext>
            </a:extLst>
          </p:cNvPr>
          <p:cNvSpPr/>
          <p:nvPr/>
        </p:nvSpPr>
        <p:spPr>
          <a:xfrm>
            <a:off x="5391466" y="1570516"/>
            <a:ext cx="127119" cy="32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8B144D-18BE-4905-92A0-1291AAE89CF7}"/>
              </a:ext>
            </a:extLst>
          </p:cNvPr>
          <p:cNvSpPr/>
          <p:nvPr/>
        </p:nvSpPr>
        <p:spPr>
          <a:xfrm>
            <a:off x="5584887" y="1747951"/>
            <a:ext cx="518765" cy="182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5FCD66-C438-418E-AE29-D48ED8D50B8A}"/>
              </a:ext>
            </a:extLst>
          </p:cNvPr>
          <p:cNvSpPr/>
          <p:nvPr/>
        </p:nvSpPr>
        <p:spPr>
          <a:xfrm>
            <a:off x="5174069" y="3228167"/>
            <a:ext cx="1348200" cy="685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F791B1-AC02-44D0-8581-6AB6893D6E03}"/>
              </a:ext>
            </a:extLst>
          </p:cNvPr>
          <p:cNvSpPr/>
          <p:nvPr/>
        </p:nvSpPr>
        <p:spPr>
          <a:xfrm>
            <a:off x="6522268" y="3228167"/>
            <a:ext cx="1348200" cy="685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2109" y="1025425"/>
            <a:ext cx="255761" cy="4944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55EDA96-49D3-4B34-92D8-79294E093760}"/>
              </a:ext>
            </a:extLst>
          </p:cNvPr>
          <p:cNvSpPr/>
          <p:nvPr/>
        </p:nvSpPr>
        <p:spPr>
          <a:xfrm>
            <a:off x="6307003" y="972051"/>
            <a:ext cx="215265" cy="685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D00655-2060-4892-92E1-EAA74FC567E2}"/>
              </a:ext>
            </a:extLst>
          </p:cNvPr>
          <p:cNvSpPr/>
          <p:nvPr/>
        </p:nvSpPr>
        <p:spPr>
          <a:xfrm>
            <a:off x="3975100" y="4370389"/>
            <a:ext cx="994606" cy="402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A028739-5A9D-4C35-831E-BE34F79A30A2}"/>
              </a:ext>
            </a:extLst>
          </p:cNvPr>
          <p:cNvSpPr/>
          <p:nvPr/>
        </p:nvSpPr>
        <p:spPr>
          <a:xfrm>
            <a:off x="4152806" y="3878836"/>
            <a:ext cx="994606" cy="45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67F47B-A32E-4080-97A9-00CC735798E9}"/>
              </a:ext>
            </a:extLst>
          </p:cNvPr>
          <p:cNvSpPr/>
          <p:nvPr/>
        </p:nvSpPr>
        <p:spPr>
          <a:xfrm>
            <a:off x="5979319" y="1321529"/>
            <a:ext cx="152400" cy="198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55DE57-0A1F-4FE1-8F68-7567F809D4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9119" y="1346918"/>
            <a:ext cx="203351" cy="2111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0332AB-118E-4D5B-98E5-27356DA3F0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9082" y="1351002"/>
            <a:ext cx="203351" cy="1760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EF21E17-3C2A-43C4-A29C-1963234DFBA6}"/>
              </a:ext>
            </a:extLst>
          </p:cNvPr>
          <p:cNvSpPr/>
          <p:nvPr/>
        </p:nvSpPr>
        <p:spPr>
          <a:xfrm>
            <a:off x="5953844" y="1278143"/>
            <a:ext cx="21526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D43798-EF3A-4DBB-815F-9F685E49C040}"/>
              </a:ext>
            </a:extLst>
          </p:cNvPr>
          <p:cNvCxnSpPr>
            <a:cxnSpLocks/>
          </p:cNvCxnSpPr>
          <p:nvPr/>
        </p:nvCxnSpPr>
        <p:spPr>
          <a:xfrm>
            <a:off x="5962657" y="1292932"/>
            <a:ext cx="20716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7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  <p:bldP spid="20" grpId="0" animBg="1"/>
      <p:bldP spid="23" grpId="0" animBg="1"/>
      <p:bldP spid="37" grpId="0" animBg="1"/>
      <p:bldP spid="3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56796" y="-1144"/>
            <a:ext cx="958828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2:5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9BFD6-A513-4D7B-8B6E-317A8C3F2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300425"/>
            <a:ext cx="6135088" cy="425715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DB198B9-DA06-421A-A33D-D4F163029D7E}"/>
              </a:ext>
            </a:extLst>
          </p:cNvPr>
          <p:cNvSpPr/>
          <p:nvPr/>
        </p:nvSpPr>
        <p:spPr>
          <a:xfrm>
            <a:off x="5047709" y="2047240"/>
            <a:ext cx="233905" cy="505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F6BB11-14CA-4F0A-8DD9-6FE93058FCCB}"/>
              </a:ext>
            </a:extLst>
          </p:cNvPr>
          <p:cNvSpPr/>
          <p:nvPr/>
        </p:nvSpPr>
        <p:spPr>
          <a:xfrm>
            <a:off x="4978400" y="2616200"/>
            <a:ext cx="1432134" cy="187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872F42-16E8-4193-8228-BCC5FD9DFF37}"/>
              </a:ext>
            </a:extLst>
          </p:cNvPr>
          <p:cNvSpPr/>
          <p:nvPr/>
        </p:nvSpPr>
        <p:spPr>
          <a:xfrm>
            <a:off x="5281614" y="2265158"/>
            <a:ext cx="1128921" cy="351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0354D3-A164-4142-96E7-1C6D97ECE345}"/>
              </a:ext>
            </a:extLst>
          </p:cNvPr>
          <p:cNvSpPr/>
          <p:nvPr/>
        </p:nvSpPr>
        <p:spPr>
          <a:xfrm>
            <a:off x="4806950" y="4629150"/>
            <a:ext cx="1889125" cy="83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9100" y="1299280"/>
            <a:ext cx="368300" cy="7366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82A00E3-0185-4EFD-BE55-478E1E596B83}"/>
              </a:ext>
            </a:extLst>
          </p:cNvPr>
          <p:cNvSpPr/>
          <p:nvPr/>
        </p:nvSpPr>
        <p:spPr>
          <a:xfrm>
            <a:off x="6837364" y="4629149"/>
            <a:ext cx="1889125" cy="83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3E062A7-9283-4E18-8EB3-FCDEF76517A1}"/>
              </a:ext>
            </a:extLst>
          </p:cNvPr>
          <p:cNvSpPr/>
          <p:nvPr/>
        </p:nvSpPr>
        <p:spPr>
          <a:xfrm>
            <a:off x="6756401" y="1299281"/>
            <a:ext cx="1816099" cy="83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82831A-B82D-456C-B967-D4E8A252234F}"/>
              </a:ext>
            </a:extLst>
          </p:cNvPr>
          <p:cNvSpPr/>
          <p:nvPr/>
        </p:nvSpPr>
        <p:spPr>
          <a:xfrm>
            <a:off x="6356303" y="1258253"/>
            <a:ext cx="339772" cy="83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5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 animBg="1"/>
      <p:bldP spid="27" grpId="0" animBg="1"/>
      <p:bldP spid="30" grpId="0" animBg="1"/>
      <p:bldP spid="32" grpId="0" animBg="1"/>
      <p:bldP spid="3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39BDD6-FD1C-470E-A765-2EBC33B35C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978964"/>
            <a:ext cx="7907446" cy="23397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29A595-56EA-4843-8165-0820DEE105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868680"/>
            <a:ext cx="7907446" cy="256032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6806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2:6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82317C-0C45-4E36-8062-F48A046A44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716280"/>
            <a:ext cx="7907446" cy="2712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621AE7-9E99-4FE4-A8DA-63E0C86723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3451758"/>
            <a:ext cx="7907446" cy="312440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B4EF3E2-AE00-429B-B9EF-F4DE704A9C26}"/>
              </a:ext>
            </a:extLst>
          </p:cNvPr>
          <p:cNvSpPr/>
          <p:nvPr/>
        </p:nvSpPr>
        <p:spPr>
          <a:xfrm>
            <a:off x="3975100" y="4084321"/>
            <a:ext cx="994606" cy="53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8155C5-7E09-4E9D-B39A-47EC821586A8}"/>
              </a:ext>
            </a:extLst>
          </p:cNvPr>
          <p:cNvSpPr/>
          <p:nvPr/>
        </p:nvSpPr>
        <p:spPr>
          <a:xfrm>
            <a:off x="4152806" y="3391155"/>
            <a:ext cx="994606" cy="678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3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148530F-8458-4BE6-92D6-C6DAAAACBC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0856" y="1003644"/>
            <a:ext cx="6135088" cy="1267843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4156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2:7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085A55-5CA1-406B-B69E-4A8D63440B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0400" y="2119086"/>
            <a:ext cx="6135088" cy="41293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6A1C52-6554-49C9-95E0-8F8CE1F68F18}"/>
              </a:ext>
            </a:extLst>
          </p:cNvPr>
          <p:cNvSpPr/>
          <p:nvPr/>
        </p:nvSpPr>
        <p:spPr>
          <a:xfrm>
            <a:off x="6734629" y="1611087"/>
            <a:ext cx="2017486" cy="3369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1F763D-9028-4C49-8045-3A93B31CA7CE}"/>
              </a:ext>
            </a:extLst>
          </p:cNvPr>
          <p:cNvSpPr/>
          <p:nvPr/>
        </p:nvSpPr>
        <p:spPr>
          <a:xfrm>
            <a:off x="4976224" y="1687287"/>
            <a:ext cx="338727" cy="54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5779" y="2215832"/>
            <a:ext cx="177480" cy="27936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05780" y="4419959"/>
            <a:ext cx="161925" cy="2667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6140" y="3182620"/>
            <a:ext cx="177800" cy="2794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10084F2-AD9A-4A0A-A590-25482F3FC8DE}"/>
              </a:ext>
            </a:extLst>
          </p:cNvPr>
          <p:cNvSpPr/>
          <p:nvPr/>
        </p:nvSpPr>
        <p:spPr>
          <a:xfrm>
            <a:off x="5387340" y="5311140"/>
            <a:ext cx="380364" cy="388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09A44EF-0756-45AE-B1EF-143C3F31E86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6865" y="5155343"/>
            <a:ext cx="380364" cy="54441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DFD82AB-CC3F-410C-8D29-CB3A3070F812}"/>
              </a:ext>
            </a:extLst>
          </p:cNvPr>
          <p:cNvSpPr/>
          <p:nvPr/>
        </p:nvSpPr>
        <p:spPr>
          <a:xfrm>
            <a:off x="6390330" y="5311140"/>
            <a:ext cx="216210" cy="388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E9F90A4-2152-43FF-8EA8-B9964952FF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766" y="5377964"/>
            <a:ext cx="329059" cy="29389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297732C-2947-47CA-AA94-0235913AC455}"/>
              </a:ext>
            </a:extLst>
          </p:cNvPr>
          <p:cNvSpPr/>
          <p:nvPr/>
        </p:nvSpPr>
        <p:spPr>
          <a:xfrm>
            <a:off x="4660900" y="5031358"/>
            <a:ext cx="2024924" cy="950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FF90EB0-CE64-42CB-AA82-C0FD940029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66" y="1228314"/>
            <a:ext cx="329059" cy="293898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21488" y="977899"/>
            <a:ext cx="368280" cy="723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655B885-3566-45E8-A310-A78E9D15DE88}"/>
              </a:ext>
            </a:extLst>
          </p:cNvPr>
          <p:cNvSpPr/>
          <p:nvPr/>
        </p:nvSpPr>
        <p:spPr>
          <a:xfrm>
            <a:off x="4976223" y="2591939"/>
            <a:ext cx="1506066" cy="243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78A279C-0AA2-41CC-A7EB-E11A9DF73984}"/>
              </a:ext>
            </a:extLst>
          </p:cNvPr>
          <p:cNvSpPr/>
          <p:nvPr/>
        </p:nvSpPr>
        <p:spPr>
          <a:xfrm>
            <a:off x="5224082" y="2071688"/>
            <a:ext cx="738571" cy="595312"/>
          </a:xfrm>
          <a:custGeom>
            <a:avLst/>
            <a:gdLst>
              <a:gd name="connsiteX0" fmla="*/ 14671 w 738571"/>
              <a:gd name="connsiteY0" fmla="*/ 276225 h 595312"/>
              <a:gd name="connsiteX1" fmla="*/ 9908 w 738571"/>
              <a:gd name="connsiteY1" fmla="*/ 176212 h 595312"/>
              <a:gd name="connsiteX2" fmla="*/ 114683 w 738571"/>
              <a:gd name="connsiteY2" fmla="*/ 171450 h 595312"/>
              <a:gd name="connsiteX3" fmla="*/ 176596 w 738571"/>
              <a:gd name="connsiteY3" fmla="*/ 166687 h 595312"/>
              <a:gd name="connsiteX4" fmla="*/ 186121 w 738571"/>
              <a:gd name="connsiteY4" fmla="*/ 133350 h 595312"/>
              <a:gd name="connsiteX5" fmla="*/ 195646 w 738571"/>
              <a:gd name="connsiteY5" fmla="*/ 100012 h 595312"/>
              <a:gd name="connsiteX6" fmla="*/ 209933 w 738571"/>
              <a:gd name="connsiteY6" fmla="*/ 14287 h 595312"/>
              <a:gd name="connsiteX7" fmla="*/ 233746 w 738571"/>
              <a:gd name="connsiteY7" fmla="*/ 0 h 595312"/>
              <a:gd name="connsiteX8" fmla="*/ 371858 w 738571"/>
              <a:gd name="connsiteY8" fmla="*/ 9525 h 595312"/>
              <a:gd name="connsiteX9" fmla="*/ 486158 w 738571"/>
              <a:gd name="connsiteY9" fmla="*/ 23812 h 595312"/>
              <a:gd name="connsiteX10" fmla="*/ 519496 w 738571"/>
              <a:gd name="connsiteY10" fmla="*/ 28575 h 595312"/>
              <a:gd name="connsiteX11" fmla="*/ 681421 w 738571"/>
              <a:gd name="connsiteY11" fmla="*/ 42862 h 595312"/>
              <a:gd name="connsiteX12" fmla="*/ 709996 w 738571"/>
              <a:gd name="connsiteY12" fmla="*/ 52387 h 595312"/>
              <a:gd name="connsiteX13" fmla="*/ 738571 w 738571"/>
              <a:gd name="connsiteY13" fmla="*/ 104775 h 595312"/>
              <a:gd name="connsiteX14" fmla="*/ 729046 w 738571"/>
              <a:gd name="connsiteY14" fmla="*/ 257175 h 595312"/>
              <a:gd name="connsiteX15" fmla="*/ 676658 w 738571"/>
              <a:gd name="connsiteY15" fmla="*/ 471487 h 595312"/>
              <a:gd name="connsiteX16" fmla="*/ 600458 w 738571"/>
              <a:gd name="connsiteY16" fmla="*/ 595312 h 595312"/>
              <a:gd name="connsiteX17" fmla="*/ 533783 w 738571"/>
              <a:gd name="connsiteY17" fmla="*/ 585787 h 595312"/>
              <a:gd name="connsiteX18" fmla="*/ 438533 w 738571"/>
              <a:gd name="connsiteY18" fmla="*/ 566737 h 595312"/>
              <a:gd name="connsiteX19" fmla="*/ 133733 w 738571"/>
              <a:gd name="connsiteY19" fmla="*/ 557212 h 595312"/>
              <a:gd name="connsiteX20" fmla="*/ 95633 w 738571"/>
              <a:gd name="connsiteY20" fmla="*/ 547687 h 595312"/>
              <a:gd name="connsiteX21" fmla="*/ 33721 w 738571"/>
              <a:gd name="connsiteY21" fmla="*/ 481012 h 595312"/>
              <a:gd name="connsiteX22" fmla="*/ 14671 w 738571"/>
              <a:gd name="connsiteY22" fmla="*/ 276225 h 59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8571" h="595312">
                <a:moveTo>
                  <a:pt x="14671" y="276225"/>
                </a:moveTo>
                <a:cubicBezTo>
                  <a:pt x="10702" y="225425"/>
                  <a:pt x="-13137" y="200354"/>
                  <a:pt x="9908" y="176212"/>
                </a:cubicBezTo>
                <a:cubicBezTo>
                  <a:pt x="34048" y="150923"/>
                  <a:pt x="79779" y="173445"/>
                  <a:pt x="114683" y="171450"/>
                </a:cubicBezTo>
                <a:cubicBezTo>
                  <a:pt x="135348" y="170269"/>
                  <a:pt x="155958" y="168275"/>
                  <a:pt x="176596" y="166687"/>
                </a:cubicBezTo>
                <a:cubicBezTo>
                  <a:pt x="188012" y="132438"/>
                  <a:pt x="174164" y="175202"/>
                  <a:pt x="186121" y="133350"/>
                </a:cubicBezTo>
                <a:cubicBezTo>
                  <a:pt x="191218" y="115510"/>
                  <a:pt x="191927" y="120467"/>
                  <a:pt x="195646" y="100012"/>
                </a:cubicBezTo>
                <a:cubicBezTo>
                  <a:pt x="200828" y="71510"/>
                  <a:pt x="199620" y="41358"/>
                  <a:pt x="209933" y="14287"/>
                </a:cubicBezTo>
                <a:cubicBezTo>
                  <a:pt x="213228" y="5637"/>
                  <a:pt x="225808" y="4762"/>
                  <a:pt x="233746" y="0"/>
                </a:cubicBezTo>
                <a:cubicBezTo>
                  <a:pt x="279783" y="3175"/>
                  <a:pt x="325915" y="5191"/>
                  <a:pt x="371858" y="9525"/>
                </a:cubicBezTo>
                <a:cubicBezTo>
                  <a:pt x="410085" y="13131"/>
                  <a:pt x="448077" y="18898"/>
                  <a:pt x="486158" y="23812"/>
                </a:cubicBezTo>
                <a:cubicBezTo>
                  <a:pt x="497291" y="25249"/>
                  <a:pt x="508324" y="27485"/>
                  <a:pt x="519496" y="28575"/>
                </a:cubicBezTo>
                <a:lnTo>
                  <a:pt x="681421" y="42862"/>
                </a:lnTo>
                <a:cubicBezTo>
                  <a:pt x="690946" y="46037"/>
                  <a:pt x="701387" y="47221"/>
                  <a:pt x="709996" y="52387"/>
                </a:cubicBezTo>
                <a:cubicBezTo>
                  <a:pt x="733464" y="66468"/>
                  <a:pt x="731411" y="79715"/>
                  <a:pt x="738571" y="104775"/>
                </a:cubicBezTo>
                <a:cubicBezTo>
                  <a:pt x="735396" y="155575"/>
                  <a:pt x="733553" y="206476"/>
                  <a:pt x="729046" y="257175"/>
                </a:cubicBezTo>
                <a:cubicBezTo>
                  <a:pt x="723488" y="319708"/>
                  <a:pt x="694870" y="429236"/>
                  <a:pt x="676658" y="471487"/>
                </a:cubicBezTo>
                <a:cubicBezTo>
                  <a:pt x="657474" y="515993"/>
                  <a:pt x="625858" y="554037"/>
                  <a:pt x="600458" y="595312"/>
                </a:cubicBezTo>
                <a:cubicBezTo>
                  <a:pt x="578233" y="592137"/>
                  <a:pt x="555892" y="589689"/>
                  <a:pt x="533783" y="585787"/>
                </a:cubicBezTo>
                <a:cubicBezTo>
                  <a:pt x="501897" y="580160"/>
                  <a:pt x="470829" y="569044"/>
                  <a:pt x="438533" y="566737"/>
                </a:cubicBezTo>
                <a:cubicBezTo>
                  <a:pt x="337142" y="559495"/>
                  <a:pt x="235333" y="560387"/>
                  <a:pt x="133733" y="557212"/>
                </a:cubicBezTo>
                <a:cubicBezTo>
                  <a:pt x="121033" y="554037"/>
                  <a:pt x="108052" y="551827"/>
                  <a:pt x="95633" y="547687"/>
                </a:cubicBezTo>
                <a:cubicBezTo>
                  <a:pt x="62009" y="536479"/>
                  <a:pt x="58288" y="513768"/>
                  <a:pt x="33721" y="481012"/>
                </a:cubicBezTo>
                <a:cubicBezTo>
                  <a:pt x="53" y="366544"/>
                  <a:pt x="18640" y="327025"/>
                  <a:pt x="14671" y="2762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ADE26B-ADF8-4873-B157-346087017E7F}"/>
              </a:ext>
            </a:extLst>
          </p:cNvPr>
          <p:cNvSpPr/>
          <p:nvPr/>
        </p:nvSpPr>
        <p:spPr>
          <a:xfrm>
            <a:off x="6848446" y="5155344"/>
            <a:ext cx="252443" cy="316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A04249-B8A7-4F0D-8786-A1E4A0EE2B6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8446" y="5171955"/>
            <a:ext cx="314365" cy="31660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423D672-720B-41ED-AEC2-401BACD581D0}"/>
              </a:ext>
            </a:extLst>
          </p:cNvPr>
          <p:cNvSpPr/>
          <p:nvPr/>
        </p:nvSpPr>
        <p:spPr>
          <a:xfrm>
            <a:off x="6772502" y="5080490"/>
            <a:ext cx="2024924" cy="950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2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 animBg="1"/>
      <p:bldP spid="18" grpId="0" animBg="1"/>
      <p:bldP spid="44" grpId="0" animBg="1"/>
      <p:bldP spid="4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758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2:7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45E90C-9397-4C04-B14A-82B01F5BD2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216" y="912526"/>
            <a:ext cx="6135088" cy="503295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523C5EF-B6E0-4F4F-B95D-FF837FE5BE0C}"/>
              </a:ext>
            </a:extLst>
          </p:cNvPr>
          <p:cNvSpPr/>
          <p:nvPr/>
        </p:nvSpPr>
        <p:spPr>
          <a:xfrm>
            <a:off x="4608288" y="164592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3198" y="2268538"/>
            <a:ext cx="177800" cy="2667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4785" y="4468813"/>
            <a:ext cx="177800" cy="2667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94985" y="3251200"/>
            <a:ext cx="177800" cy="2667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59D67F8-79BF-4C2A-9798-AE0358A0314F}"/>
              </a:ext>
            </a:extLst>
          </p:cNvPr>
          <p:cNvSpPr/>
          <p:nvPr/>
        </p:nvSpPr>
        <p:spPr>
          <a:xfrm>
            <a:off x="4483427" y="2172206"/>
            <a:ext cx="1503678" cy="2734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C8776F9-113E-4384-926B-515D54892FA4}"/>
              </a:ext>
            </a:extLst>
          </p:cNvPr>
          <p:cNvSpPr/>
          <p:nvPr/>
        </p:nvSpPr>
        <p:spPr>
          <a:xfrm>
            <a:off x="6449788" y="164592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8348" y="2268538"/>
            <a:ext cx="190500" cy="26670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9935" y="4468813"/>
            <a:ext cx="190500" cy="26670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42835" y="3251200"/>
            <a:ext cx="190500" cy="2667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E6B92C9-9FB4-42B0-B7D1-794BA0FB036F}"/>
              </a:ext>
            </a:extLst>
          </p:cNvPr>
          <p:cNvSpPr/>
          <p:nvPr/>
        </p:nvSpPr>
        <p:spPr>
          <a:xfrm>
            <a:off x="6417403" y="2181358"/>
            <a:ext cx="1503678" cy="2704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D61BDFC-A339-47C3-B512-6A1BCB529A6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4788" y="5445443"/>
            <a:ext cx="363222" cy="249238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9513" y="5162550"/>
            <a:ext cx="381000" cy="7366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F274BDCD-4DF1-4367-A8BE-13C711329294}"/>
              </a:ext>
            </a:extLst>
          </p:cNvPr>
          <p:cNvSpPr/>
          <p:nvPr/>
        </p:nvSpPr>
        <p:spPr>
          <a:xfrm>
            <a:off x="7491188" y="5141471"/>
            <a:ext cx="1841860" cy="1013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7D494F4-98AB-4CF0-A3AC-AE01E9C31A7E}"/>
              </a:ext>
            </a:extLst>
          </p:cNvPr>
          <p:cNvSpPr/>
          <p:nvPr/>
        </p:nvSpPr>
        <p:spPr>
          <a:xfrm>
            <a:off x="3979324" y="5197861"/>
            <a:ext cx="3322094" cy="852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DD9EE6B-C436-4277-8EB4-2041907046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3176" y="1114014"/>
            <a:ext cx="329059" cy="293898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37413" y="857250"/>
            <a:ext cx="381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9" grpId="0" animBg="1"/>
      <p:bldP spid="45" grpId="0" animBg="1"/>
      <p:bldP spid="48" grpId="0" animBg="1"/>
      <p:bldP spid="4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55481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2:8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B121A-7FF0-49DE-A4EF-01CE9AC9F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870219"/>
            <a:ext cx="6135088" cy="511756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F7E9D36-C8DA-48CC-8884-3F2FD9925DE6}"/>
              </a:ext>
            </a:extLst>
          </p:cNvPr>
          <p:cNvSpPr/>
          <p:nvPr/>
        </p:nvSpPr>
        <p:spPr>
          <a:xfrm>
            <a:off x="5255624" y="1623787"/>
            <a:ext cx="338727" cy="54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0579" y="2215832"/>
            <a:ext cx="177480" cy="27936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10580" y="4458059"/>
            <a:ext cx="161925" cy="26670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5540" y="3093720"/>
            <a:ext cx="177800" cy="2794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97F1375-D534-4F5B-A35E-7A0365623D91}"/>
              </a:ext>
            </a:extLst>
          </p:cNvPr>
          <p:cNvSpPr/>
          <p:nvPr/>
        </p:nvSpPr>
        <p:spPr>
          <a:xfrm>
            <a:off x="5052423" y="2579239"/>
            <a:ext cx="1506066" cy="243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1321EE0-9475-499C-B8FE-05030DA55C91}"/>
              </a:ext>
            </a:extLst>
          </p:cNvPr>
          <p:cNvSpPr/>
          <p:nvPr/>
        </p:nvSpPr>
        <p:spPr>
          <a:xfrm>
            <a:off x="5540376" y="2020872"/>
            <a:ext cx="774063" cy="595312"/>
          </a:xfrm>
          <a:custGeom>
            <a:avLst/>
            <a:gdLst>
              <a:gd name="connsiteX0" fmla="*/ 14671 w 738571"/>
              <a:gd name="connsiteY0" fmla="*/ 276225 h 595312"/>
              <a:gd name="connsiteX1" fmla="*/ 9908 w 738571"/>
              <a:gd name="connsiteY1" fmla="*/ 176212 h 595312"/>
              <a:gd name="connsiteX2" fmla="*/ 114683 w 738571"/>
              <a:gd name="connsiteY2" fmla="*/ 171450 h 595312"/>
              <a:gd name="connsiteX3" fmla="*/ 176596 w 738571"/>
              <a:gd name="connsiteY3" fmla="*/ 166687 h 595312"/>
              <a:gd name="connsiteX4" fmla="*/ 186121 w 738571"/>
              <a:gd name="connsiteY4" fmla="*/ 133350 h 595312"/>
              <a:gd name="connsiteX5" fmla="*/ 195646 w 738571"/>
              <a:gd name="connsiteY5" fmla="*/ 100012 h 595312"/>
              <a:gd name="connsiteX6" fmla="*/ 209933 w 738571"/>
              <a:gd name="connsiteY6" fmla="*/ 14287 h 595312"/>
              <a:gd name="connsiteX7" fmla="*/ 233746 w 738571"/>
              <a:gd name="connsiteY7" fmla="*/ 0 h 595312"/>
              <a:gd name="connsiteX8" fmla="*/ 371858 w 738571"/>
              <a:gd name="connsiteY8" fmla="*/ 9525 h 595312"/>
              <a:gd name="connsiteX9" fmla="*/ 486158 w 738571"/>
              <a:gd name="connsiteY9" fmla="*/ 23812 h 595312"/>
              <a:gd name="connsiteX10" fmla="*/ 519496 w 738571"/>
              <a:gd name="connsiteY10" fmla="*/ 28575 h 595312"/>
              <a:gd name="connsiteX11" fmla="*/ 681421 w 738571"/>
              <a:gd name="connsiteY11" fmla="*/ 42862 h 595312"/>
              <a:gd name="connsiteX12" fmla="*/ 709996 w 738571"/>
              <a:gd name="connsiteY12" fmla="*/ 52387 h 595312"/>
              <a:gd name="connsiteX13" fmla="*/ 738571 w 738571"/>
              <a:gd name="connsiteY13" fmla="*/ 104775 h 595312"/>
              <a:gd name="connsiteX14" fmla="*/ 729046 w 738571"/>
              <a:gd name="connsiteY14" fmla="*/ 257175 h 595312"/>
              <a:gd name="connsiteX15" fmla="*/ 676658 w 738571"/>
              <a:gd name="connsiteY15" fmla="*/ 471487 h 595312"/>
              <a:gd name="connsiteX16" fmla="*/ 600458 w 738571"/>
              <a:gd name="connsiteY16" fmla="*/ 595312 h 595312"/>
              <a:gd name="connsiteX17" fmla="*/ 533783 w 738571"/>
              <a:gd name="connsiteY17" fmla="*/ 585787 h 595312"/>
              <a:gd name="connsiteX18" fmla="*/ 438533 w 738571"/>
              <a:gd name="connsiteY18" fmla="*/ 566737 h 595312"/>
              <a:gd name="connsiteX19" fmla="*/ 133733 w 738571"/>
              <a:gd name="connsiteY19" fmla="*/ 557212 h 595312"/>
              <a:gd name="connsiteX20" fmla="*/ 95633 w 738571"/>
              <a:gd name="connsiteY20" fmla="*/ 547687 h 595312"/>
              <a:gd name="connsiteX21" fmla="*/ 33721 w 738571"/>
              <a:gd name="connsiteY21" fmla="*/ 481012 h 595312"/>
              <a:gd name="connsiteX22" fmla="*/ 14671 w 738571"/>
              <a:gd name="connsiteY22" fmla="*/ 276225 h 59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8571" h="595312">
                <a:moveTo>
                  <a:pt x="14671" y="276225"/>
                </a:moveTo>
                <a:cubicBezTo>
                  <a:pt x="10702" y="225425"/>
                  <a:pt x="-13137" y="200354"/>
                  <a:pt x="9908" y="176212"/>
                </a:cubicBezTo>
                <a:cubicBezTo>
                  <a:pt x="34048" y="150923"/>
                  <a:pt x="79779" y="173445"/>
                  <a:pt x="114683" y="171450"/>
                </a:cubicBezTo>
                <a:cubicBezTo>
                  <a:pt x="135348" y="170269"/>
                  <a:pt x="155958" y="168275"/>
                  <a:pt x="176596" y="166687"/>
                </a:cubicBezTo>
                <a:cubicBezTo>
                  <a:pt x="188012" y="132438"/>
                  <a:pt x="174164" y="175202"/>
                  <a:pt x="186121" y="133350"/>
                </a:cubicBezTo>
                <a:cubicBezTo>
                  <a:pt x="191218" y="115510"/>
                  <a:pt x="191927" y="120467"/>
                  <a:pt x="195646" y="100012"/>
                </a:cubicBezTo>
                <a:cubicBezTo>
                  <a:pt x="200828" y="71510"/>
                  <a:pt x="199620" y="41358"/>
                  <a:pt x="209933" y="14287"/>
                </a:cubicBezTo>
                <a:cubicBezTo>
                  <a:pt x="213228" y="5637"/>
                  <a:pt x="225808" y="4762"/>
                  <a:pt x="233746" y="0"/>
                </a:cubicBezTo>
                <a:cubicBezTo>
                  <a:pt x="279783" y="3175"/>
                  <a:pt x="325915" y="5191"/>
                  <a:pt x="371858" y="9525"/>
                </a:cubicBezTo>
                <a:cubicBezTo>
                  <a:pt x="410085" y="13131"/>
                  <a:pt x="448077" y="18898"/>
                  <a:pt x="486158" y="23812"/>
                </a:cubicBezTo>
                <a:cubicBezTo>
                  <a:pt x="497291" y="25249"/>
                  <a:pt x="508324" y="27485"/>
                  <a:pt x="519496" y="28575"/>
                </a:cubicBezTo>
                <a:lnTo>
                  <a:pt x="681421" y="42862"/>
                </a:lnTo>
                <a:cubicBezTo>
                  <a:pt x="690946" y="46037"/>
                  <a:pt x="701387" y="47221"/>
                  <a:pt x="709996" y="52387"/>
                </a:cubicBezTo>
                <a:cubicBezTo>
                  <a:pt x="733464" y="66468"/>
                  <a:pt x="731411" y="79715"/>
                  <a:pt x="738571" y="104775"/>
                </a:cubicBezTo>
                <a:cubicBezTo>
                  <a:pt x="735396" y="155575"/>
                  <a:pt x="733553" y="206476"/>
                  <a:pt x="729046" y="257175"/>
                </a:cubicBezTo>
                <a:cubicBezTo>
                  <a:pt x="723488" y="319708"/>
                  <a:pt x="694870" y="429236"/>
                  <a:pt x="676658" y="471487"/>
                </a:cubicBezTo>
                <a:cubicBezTo>
                  <a:pt x="657474" y="515993"/>
                  <a:pt x="625858" y="554037"/>
                  <a:pt x="600458" y="595312"/>
                </a:cubicBezTo>
                <a:cubicBezTo>
                  <a:pt x="578233" y="592137"/>
                  <a:pt x="555892" y="589689"/>
                  <a:pt x="533783" y="585787"/>
                </a:cubicBezTo>
                <a:cubicBezTo>
                  <a:pt x="501897" y="580160"/>
                  <a:pt x="470829" y="569044"/>
                  <a:pt x="438533" y="566737"/>
                </a:cubicBezTo>
                <a:cubicBezTo>
                  <a:pt x="337142" y="559495"/>
                  <a:pt x="235333" y="560387"/>
                  <a:pt x="133733" y="557212"/>
                </a:cubicBezTo>
                <a:cubicBezTo>
                  <a:pt x="121033" y="554037"/>
                  <a:pt x="108052" y="551827"/>
                  <a:pt x="95633" y="547687"/>
                </a:cubicBezTo>
                <a:cubicBezTo>
                  <a:pt x="62009" y="536479"/>
                  <a:pt x="58288" y="513768"/>
                  <a:pt x="33721" y="481012"/>
                </a:cubicBezTo>
                <a:cubicBezTo>
                  <a:pt x="53" y="366544"/>
                  <a:pt x="18640" y="327025"/>
                  <a:pt x="14671" y="2762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8553" y="5154565"/>
            <a:ext cx="161925" cy="2667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80568C4D-561D-4CD6-8CA0-7FC07BD6A1FF}"/>
              </a:ext>
            </a:extLst>
          </p:cNvPr>
          <p:cNvSpPr/>
          <p:nvPr/>
        </p:nvSpPr>
        <p:spPr>
          <a:xfrm>
            <a:off x="4818744" y="5016516"/>
            <a:ext cx="2141537" cy="986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3822" y="855438"/>
            <a:ext cx="381000" cy="736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3788" y="5143679"/>
            <a:ext cx="371475" cy="7239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3276F6-1E35-486A-9BC8-C571502A3739}"/>
              </a:ext>
            </a:extLst>
          </p:cNvPr>
          <p:cNvSpPr/>
          <p:nvPr/>
        </p:nvSpPr>
        <p:spPr>
          <a:xfrm>
            <a:off x="6579280" y="1045029"/>
            <a:ext cx="381000" cy="435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0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40" grpId="0" animBg="1"/>
      <p:bldP spid="5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773022"/>
              </p:ext>
            </p:extLst>
          </p:nvPr>
        </p:nvGraphicFramePr>
        <p:xfrm>
          <a:off x="594008" y="1535029"/>
          <a:ext cx="10712127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what percent means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how to represent a percentage in different ways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explain how to convert percentages to decimals and fractions (with a denominator of 100)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explain how to convert a percentage to a fraction (without denominator of 100)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use their knowledge of fraction-decimal-percentage conversions to solve conversion problems in a range of contexts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6" y="5275471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5" y="5224639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9511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3B121A-7FF0-49DE-A4EF-01CE9AC9F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91" y="870219"/>
            <a:ext cx="5893819" cy="511756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3588" y="5015426"/>
            <a:ext cx="333375" cy="714375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2107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2:8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7E9D36-C8DA-48CC-8884-3F2FD9925DE6}"/>
              </a:ext>
            </a:extLst>
          </p:cNvPr>
          <p:cNvSpPr/>
          <p:nvPr/>
        </p:nvSpPr>
        <p:spPr>
          <a:xfrm>
            <a:off x="5255624" y="1604737"/>
            <a:ext cx="338727" cy="54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96291" y="2156301"/>
            <a:ext cx="177480" cy="27936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10580" y="4324709"/>
            <a:ext cx="161925" cy="26670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2840" y="2992120"/>
            <a:ext cx="177800" cy="279400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1321EE0-9475-499C-B8FE-05030DA55C91}"/>
              </a:ext>
            </a:extLst>
          </p:cNvPr>
          <p:cNvSpPr/>
          <p:nvPr/>
        </p:nvSpPr>
        <p:spPr>
          <a:xfrm>
            <a:off x="5540376" y="2016803"/>
            <a:ext cx="746124" cy="546267"/>
          </a:xfrm>
          <a:custGeom>
            <a:avLst/>
            <a:gdLst>
              <a:gd name="connsiteX0" fmla="*/ 14671 w 738571"/>
              <a:gd name="connsiteY0" fmla="*/ 276225 h 595312"/>
              <a:gd name="connsiteX1" fmla="*/ 9908 w 738571"/>
              <a:gd name="connsiteY1" fmla="*/ 176212 h 595312"/>
              <a:gd name="connsiteX2" fmla="*/ 114683 w 738571"/>
              <a:gd name="connsiteY2" fmla="*/ 171450 h 595312"/>
              <a:gd name="connsiteX3" fmla="*/ 176596 w 738571"/>
              <a:gd name="connsiteY3" fmla="*/ 166687 h 595312"/>
              <a:gd name="connsiteX4" fmla="*/ 186121 w 738571"/>
              <a:gd name="connsiteY4" fmla="*/ 133350 h 595312"/>
              <a:gd name="connsiteX5" fmla="*/ 195646 w 738571"/>
              <a:gd name="connsiteY5" fmla="*/ 100012 h 595312"/>
              <a:gd name="connsiteX6" fmla="*/ 209933 w 738571"/>
              <a:gd name="connsiteY6" fmla="*/ 14287 h 595312"/>
              <a:gd name="connsiteX7" fmla="*/ 233746 w 738571"/>
              <a:gd name="connsiteY7" fmla="*/ 0 h 595312"/>
              <a:gd name="connsiteX8" fmla="*/ 371858 w 738571"/>
              <a:gd name="connsiteY8" fmla="*/ 9525 h 595312"/>
              <a:gd name="connsiteX9" fmla="*/ 486158 w 738571"/>
              <a:gd name="connsiteY9" fmla="*/ 23812 h 595312"/>
              <a:gd name="connsiteX10" fmla="*/ 519496 w 738571"/>
              <a:gd name="connsiteY10" fmla="*/ 28575 h 595312"/>
              <a:gd name="connsiteX11" fmla="*/ 681421 w 738571"/>
              <a:gd name="connsiteY11" fmla="*/ 42862 h 595312"/>
              <a:gd name="connsiteX12" fmla="*/ 709996 w 738571"/>
              <a:gd name="connsiteY12" fmla="*/ 52387 h 595312"/>
              <a:gd name="connsiteX13" fmla="*/ 738571 w 738571"/>
              <a:gd name="connsiteY13" fmla="*/ 104775 h 595312"/>
              <a:gd name="connsiteX14" fmla="*/ 729046 w 738571"/>
              <a:gd name="connsiteY14" fmla="*/ 257175 h 595312"/>
              <a:gd name="connsiteX15" fmla="*/ 676658 w 738571"/>
              <a:gd name="connsiteY15" fmla="*/ 471487 h 595312"/>
              <a:gd name="connsiteX16" fmla="*/ 600458 w 738571"/>
              <a:gd name="connsiteY16" fmla="*/ 595312 h 595312"/>
              <a:gd name="connsiteX17" fmla="*/ 533783 w 738571"/>
              <a:gd name="connsiteY17" fmla="*/ 585787 h 595312"/>
              <a:gd name="connsiteX18" fmla="*/ 438533 w 738571"/>
              <a:gd name="connsiteY18" fmla="*/ 566737 h 595312"/>
              <a:gd name="connsiteX19" fmla="*/ 133733 w 738571"/>
              <a:gd name="connsiteY19" fmla="*/ 557212 h 595312"/>
              <a:gd name="connsiteX20" fmla="*/ 95633 w 738571"/>
              <a:gd name="connsiteY20" fmla="*/ 547687 h 595312"/>
              <a:gd name="connsiteX21" fmla="*/ 33721 w 738571"/>
              <a:gd name="connsiteY21" fmla="*/ 481012 h 595312"/>
              <a:gd name="connsiteX22" fmla="*/ 14671 w 738571"/>
              <a:gd name="connsiteY22" fmla="*/ 276225 h 59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8571" h="595312">
                <a:moveTo>
                  <a:pt x="14671" y="276225"/>
                </a:moveTo>
                <a:cubicBezTo>
                  <a:pt x="10702" y="225425"/>
                  <a:pt x="-13137" y="200354"/>
                  <a:pt x="9908" y="176212"/>
                </a:cubicBezTo>
                <a:cubicBezTo>
                  <a:pt x="34048" y="150923"/>
                  <a:pt x="79779" y="173445"/>
                  <a:pt x="114683" y="171450"/>
                </a:cubicBezTo>
                <a:cubicBezTo>
                  <a:pt x="135348" y="170269"/>
                  <a:pt x="155958" y="168275"/>
                  <a:pt x="176596" y="166687"/>
                </a:cubicBezTo>
                <a:cubicBezTo>
                  <a:pt x="188012" y="132438"/>
                  <a:pt x="174164" y="175202"/>
                  <a:pt x="186121" y="133350"/>
                </a:cubicBezTo>
                <a:cubicBezTo>
                  <a:pt x="191218" y="115510"/>
                  <a:pt x="191927" y="120467"/>
                  <a:pt x="195646" y="100012"/>
                </a:cubicBezTo>
                <a:cubicBezTo>
                  <a:pt x="200828" y="71510"/>
                  <a:pt x="199620" y="41358"/>
                  <a:pt x="209933" y="14287"/>
                </a:cubicBezTo>
                <a:cubicBezTo>
                  <a:pt x="213228" y="5637"/>
                  <a:pt x="225808" y="4762"/>
                  <a:pt x="233746" y="0"/>
                </a:cubicBezTo>
                <a:cubicBezTo>
                  <a:pt x="279783" y="3175"/>
                  <a:pt x="325915" y="5191"/>
                  <a:pt x="371858" y="9525"/>
                </a:cubicBezTo>
                <a:cubicBezTo>
                  <a:pt x="410085" y="13131"/>
                  <a:pt x="448077" y="18898"/>
                  <a:pt x="486158" y="23812"/>
                </a:cubicBezTo>
                <a:cubicBezTo>
                  <a:pt x="497291" y="25249"/>
                  <a:pt x="508324" y="27485"/>
                  <a:pt x="519496" y="28575"/>
                </a:cubicBezTo>
                <a:lnTo>
                  <a:pt x="681421" y="42862"/>
                </a:lnTo>
                <a:cubicBezTo>
                  <a:pt x="690946" y="46037"/>
                  <a:pt x="701387" y="47221"/>
                  <a:pt x="709996" y="52387"/>
                </a:cubicBezTo>
                <a:cubicBezTo>
                  <a:pt x="733464" y="66468"/>
                  <a:pt x="731411" y="79715"/>
                  <a:pt x="738571" y="104775"/>
                </a:cubicBezTo>
                <a:cubicBezTo>
                  <a:pt x="735396" y="155575"/>
                  <a:pt x="733553" y="206476"/>
                  <a:pt x="729046" y="257175"/>
                </a:cubicBezTo>
                <a:cubicBezTo>
                  <a:pt x="723488" y="319708"/>
                  <a:pt x="694870" y="429236"/>
                  <a:pt x="676658" y="471487"/>
                </a:cubicBezTo>
                <a:cubicBezTo>
                  <a:pt x="657474" y="515993"/>
                  <a:pt x="625858" y="554037"/>
                  <a:pt x="600458" y="595312"/>
                </a:cubicBezTo>
                <a:cubicBezTo>
                  <a:pt x="578233" y="592137"/>
                  <a:pt x="555892" y="589689"/>
                  <a:pt x="533783" y="585787"/>
                </a:cubicBezTo>
                <a:cubicBezTo>
                  <a:pt x="501897" y="580160"/>
                  <a:pt x="470829" y="569044"/>
                  <a:pt x="438533" y="566737"/>
                </a:cubicBezTo>
                <a:cubicBezTo>
                  <a:pt x="337142" y="559495"/>
                  <a:pt x="235333" y="560387"/>
                  <a:pt x="133733" y="557212"/>
                </a:cubicBezTo>
                <a:cubicBezTo>
                  <a:pt x="121033" y="554037"/>
                  <a:pt x="108052" y="551827"/>
                  <a:pt x="95633" y="547687"/>
                </a:cubicBezTo>
                <a:cubicBezTo>
                  <a:pt x="62009" y="536479"/>
                  <a:pt x="58288" y="513768"/>
                  <a:pt x="33721" y="481012"/>
                </a:cubicBezTo>
                <a:cubicBezTo>
                  <a:pt x="53" y="366544"/>
                  <a:pt x="18640" y="327025"/>
                  <a:pt x="14671" y="2762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6653" y="4973590"/>
            <a:ext cx="161925" cy="26670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23100" y="862013"/>
            <a:ext cx="342900" cy="7239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3276F6-1E35-486A-9BC8-C571502A3739}"/>
              </a:ext>
            </a:extLst>
          </p:cNvPr>
          <p:cNvSpPr/>
          <p:nvPr/>
        </p:nvSpPr>
        <p:spPr>
          <a:xfrm>
            <a:off x="6579280" y="1045029"/>
            <a:ext cx="381000" cy="435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36640" y="3461310"/>
            <a:ext cx="304800" cy="2667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97F1375-D534-4F5B-A35E-7A0365623D91}"/>
              </a:ext>
            </a:extLst>
          </p:cNvPr>
          <p:cNvSpPr/>
          <p:nvPr/>
        </p:nvSpPr>
        <p:spPr>
          <a:xfrm>
            <a:off x="5052424" y="2557808"/>
            <a:ext cx="1526857" cy="21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65214" y="5432087"/>
            <a:ext cx="304800" cy="2667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38863" y="5444379"/>
            <a:ext cx="295275" cy="257175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80568C4D-561D-4CD6-8CA0-7FC07BD6A1FF}"/>
              </a:ext>
            </a:extLst>
          </p:cNvPr>
          <p:cNvSpPr/>
          <p:nvPr/>
        </p:nvSpPr>
        <p:spPr>
          <a:xfrm>
            <a:off x="4818744" y="4870451"/>
            <a:ext cx="2141537" cy="1117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26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 animBg="1"/>
      <p:bldP spid="12" grpId="0" animBg="1"/>
      <p:bldP spid="38" grpId="0" animBg="1"/>
      <p:bldP spid="5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58132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2:8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873304-BA6E-40BB-91F1-A8569B231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541824"/>
            <a:ext cx="7907446" cy="17743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DCC53E1-3E4F-4487-9D62-B6399D3ED169}"/>
              </a:ext>
            </a:extLst>
          </p:cNvPr>
          <p:cNvSpPr/>
          <p:nvPr/>
        </p:nvSpPr>
        <p:spPr>
          <a:xfrm>
            <a:off x="6908800" y="3399972"/>
            <a:ext cx="595086" cy="594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9700" y="3342822"/>
            <a:ext cx="331452" cy="6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11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3323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adding and subtracting related fractions to solve problems in a range of contexts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11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0FEA3871-979E-4A9E-B411-2294BD3A2D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3.8 Common denomination: more adding and subtracting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32624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2:9-2:10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758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2:10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EA51D-13B7-4A09-AA51-725FD500A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464677"/>
            <a:ext cx="7907446" cy="19286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F23B04-288E-40AB-8697-27A84064BF53}"/>
              </a:ext>
            </a:extLst>
          </p:cNvPr>
          <p:cNvSpPr/>
          <p:nvPr/>
        </p:nvSpPr>
        <p:spPr>
          <a:xfrm>
            <a:off x="5074920" y="2316481"/>
            <a:ext cx="2042160" cy="2076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C8D92A-0CAC-4AC2-9EFA-2F6CFB57FD4C}"/>
              </a:ext>
            </a:extLst>
          </p:cNvPr>
          <p:cNvSpPr/>
          <p:nvPr/>
        </p:nvSpPr>
        <p:spPr>
          <a:xfrm>
            <a:off x="7315200" y="2316481"/>
            <a:ext cx="2042160" cy="2076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1999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0782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2:10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A1002A-48BE-4CC1-B00B-D0E5FC31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556288"/>
            <a:ext cx="7907446" cy="17454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10D632-239F-4D6C-B4D1-5CC7EB92895B}"/>
              </a:ext>
            </a:extLst>
          </p:cNvPr>
          <p:cNvSpPr/>
          <p:nvPr/>
        </p:nvSpPr>
        <p:spPr>
          <a:xfrm>
            <a:off x="8463280" y="3399972"/>
            <a:ext cx="595086" cy="594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180" y="3374572"/>
            <a:ext cx="331452" cy="6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</a:t>
            </a:r>
            <a:r>
              <a:rPr lang="en-GB" sz="2400" b="1" dirty="0"/>
              <a:t>12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62110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explain, with and without using an image, how to add and subtract related fractions (non-unit fractions)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12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0FEA3871-979E-4A9E-B411-2294BD3A2D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3.8 Common denomination: more adding and subtracting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9418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3:1-3:5 &amp; 3:8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22-24 &amp; 25-27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8733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3:1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D6D13-A92E-45CE-BFDD-22825D8EEE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720" y="1514819"/>
            <a:ext cx="6422603" cy="3828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BB6E1D-3148-4825-8809-72FD3AEE64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1720" y="1516962"/>
            <a:ext cx="6041603" cy="38669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BA0D99-AECC-4CFD-9EED-359E293438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80" y="1079710"/>
            <a:ext cx="3093720" cy="46985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FE961DE-2E72-4502-985B-9BD9B5504141}"/>
              </a:ext>
            </a:extLst>
          </p:cNvPr>
          <p:cNvSpPr/>
          <p:nvPr/>
        </p:nvSpPr>
        <p:spPr>
          <a:xfrm>
            <a:off x="7461614" y="1842862"/>
            <a:ext cx="338727" cy="54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C64B95-CBF9-412B-B979-3747FE4BE17A}"/>
              </a:ext>
            </a:extLst>
          </p:cNvPr>
          <p:cNvSpPr/>
          <p:nvPr/>
        </p:nvSpPr>
        <p:spPr>
          <a:xfrm>
            <a:off x="7024734" y="4752976"/>
            <a:ext cx="2141537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187A4F-D33B-441C-A4B2-6F1277472B0C}"/>
              </a:ext>
            </a:extLst>
          </p:cNvPr>
          <p:cNvSpPr/>
          <p:nvPr/>
        </p:nvSpPr>
        <p:spPr>
          <a:xfrm>
            <a:off x="7258414" y="2386647"/>
            <a:ext cx="1495909" cy="2084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733EDA-6CFA-4086-A78D-2A7AC7804B75}"/>
              </a:ext>
            </a:extLst>
          </p:cNvPr>
          <p:cNvSpPr/>
          <p:nvPr/>
        </p:nvSpPr>
        <p:spPr>
          <a:xfrm>
            <a:off x="7242939" y="831635"/>
            <a:ext cx="1755918" cy="97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0DD03D-0340-468E-8B97-F0946923DB09}"/>
              </a:ext>
            </a:extLst>
          </p:cNvPr>
          <p:cNvSpPr/>
          <p:nvPr/>
        </p:nvSpPr>
        <p:spPr>
          <a:xfrm>
            <a:off x="8106986" y="2386646"/>
            <a:ext cx="469537" cy="213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6667D0-4D12-4206-844A-775FD3C1C633}"/>
              </a:ext>
            </a:extLst>
          </p:cNvPr>
          <p:cNvSpPr/>
          <p:nvPr/>
        </p:nvSpPr>
        <p:spPr>
          <a:xfrm>
            <a:off x="8307858" y="3087510"/>
            <a:ext cx="469537" cy="293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B0C73C-746D-4771-A446-F74FDC277BAA}"/>
              </a:ext>
            </a:extLst>
          </p:cNvPr>
          <p:cNvSpPr/>
          <p:nvPr/>
        </p:nvSpPr>
        <p:spPr>
          <a:xfrm>
            <a:off x="8073089" y="4180892"/>
            <a:ext cx="469537" cy="293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D36E6B-CFE4-4062-98CE-FB2C05E261ED}"/>
              </a:ext>
            </a:extLst>
          </p:cNvPr>
          <p:cNvSpPr/>
          <p:nvPr/>
        </p:nvSpPr>
        <p:spPr>
          <a:xfrm>
            <a:off x="9273949" y="4886326"/>
            <a:ext cx="679677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3C34494-8E26-4042-B949-57F3BF3BB6A7}"/>
              </a:ext>
            </a:extLst>
          </p:cNvPr>
          <p:cNvSpPr/>
          <p:nvPr/>
        </p:nvSpPr>
        <p:spPr>
          <a:xfrm>
            <a:off x="8826432" y="897791"/>
            <a:ext cx="313298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20DED3A-78BE-4D06-A5F5-92E5D457A7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231"/>
          <a:stretch/>
        </p:blipFill>
        <p:spPr>
          <a:xfrm>
            <a:off x="9273948" y="1105716"/>
            <a:ext cx="860652" cy="104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758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3:2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DBBEE-B10C-402D-ABA8-1D8B1450B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00548"/>
            <a:ext cx="7907446" cy="30569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1450" y="1022350"/>
            <a:ext cx="1689100" cy="736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040EDC-0AF1-4AD0-BCB0-3EBC31E2ADED}"/>
              </a:ext>
            </a:extLst>
          </p:cNvPr>
          <p:cNvSpPr/>
          <p:nvPr/>
        </p:nvSpPr>
        <p:spPr>
          <a:xfrm>
            <a:off x="7734300" y="2514600"/>
            <a:ext cx="192405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594609-8241-4AF2-9881-BDB14FDBD7A5}"/>
              </a:ext>
            </a:extLst>
          </p:cNvPr>
          <p:cNvSpPr/>
          <p:nvPr/>
        </p:nvSpPr>
        <p:spPr>
          <a:xfrm>
            <a:off x="7886700" y="1726926"/>
            <a:ext cx="1924050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386954"/>
              </p:ext>
            </p:extLst>
          </p:nvPr>
        </p:nvGraphicFramePr>
        <p:xfrm>
          <a:off x="594008" y="1535029"/>
          <a:ext cx="10712127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use their knowledge of calculating 50%, 10% and 1% of a number to solve problems in a range of contexts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use their knowledge of calculating common percentages of a number to solve problems in a range of contexts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use their knowledge of calculating any percentage of a number to solve problems in a range of contexts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explain how to solve problems where the percentage part and the size of the part is known and the whole is unknown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explain how to solve problems where the known percentage part and the size of the part changes the whole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554986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5" y="5498959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3969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80660" y="13252"/>
            <a:ext cx="1031019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3:3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2A005-4B7D-45C2-8F2B-A14B0175C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34" y="891873"/>
            <a:ext cx="4771735" cy="756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BB3B6B-928A-4123-9A6A-6AAF1BDB8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09" y="1747341"/>
            <a:ext cx="3408382" cy="26394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E1EAAC-7232-44A8-9FF0-21EEF36FC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34" y="4636392"/>
            <a:ext cx="4771735" cy="17399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0F65E09-3DB2-4A0F-A076-7CA076BDCE67}"/>
              </a:ext>
            </a:extLst>
          </p:cNvPr>
          <p:cNvSpPr/>
          <p:nvPr/>
        </p:nvSpPr>
        <p:spPr>
          <a:xfrm>
            <a:off x="5989320" y="2148840"/>
            <a:ext cx="106680" cy="281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C72C2D-3ED0-4B46-9A66-910DAF5E6D25}"/>
              </a:ext>
            </a:extLst>
          </p:cNvPr>
          <p:cNvSpPr/>
          <p:nvPr/>
        </p:nvSpPr>
        <p:spPr>
          <a:xfrm>
            <a:off x="5935980" y="2430780"/>
            <a:ext cx="723900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3DA234-ED6C-4130-8FC6-5ED9C451F549}"/>
              </a:ext>
            </a:extLst>
          </p:cNvPr>
          <p:cNvSpPr/>
          <p:nvPr/>
        </p:nvSpPr>
        <p:spPr>
          <a:xfrm>
            <a:off x="5212080" y="3809914"/>
            <a:ext cx="1165860" cy="447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E21CE3-4C15-4B4F-A5DF-47DD332C8E8A}"/>
              </a:ext>
            </a:extLst>
          </p:cNvPr>
          <p:cNvSpPr/>
          <p:nvPr/>
        </p:nvSpPr>
        <p:spPr>
          <a:xfrm>
            <a:off x="6385560" y="3841006"/>
            <a:ext cx="434340" cy="447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A2B378D-9FE2-4D91-87B5-87B4192F83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7940" y="1605915"/>
            <a:ext cx="289561" cy="6758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EDE8C15-CD45-485C-8EF5-11BD75A62D3D}"/>
              </a:ext>
            </a:extLst>
          </p:cNvPr>
          <p:cNvSpPr/>
          <p:nvPr/>
        </p:nvSpPr>
        <p:spPr>
          <a:xfrm>
            <a:off x="6210301" y="1844040"/>
            <a:ext cx="167639" cy="220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DB0767-D37C-4E39-AA08-AD6D02EFD2A4}"/>
              </a:ext>
            </a:extLst>
          </p:cNvPr>
          <p:cNvSpPr/>
          <p:nvPr/>
        </p:nvSpPr>
        <p:spPr>
          <a:xfrm>
            <a:off x="5591176" y="5629276"/>
            <a:ext cx="12287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6F9233-7DFD-4374-9F5E-9453D196066A}"/>
              </a:ext>
            </a:extLst>
          </p:cNvPr>
          <p:cNvSpPr/>
          <p:nvPr/>
        </p:nvSpPr>
        <p:spPr>
          <a:xfrm>
            <a:off x="5743576" y="6000751"/>
            <a:ext cx="1228725" cy="44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7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14" grpId="0" animBg="1"/>
      <p:bldP spid="24" grpId="0" animBg="1"/>
      <p:bldP spid="2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13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07637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explain, with and without using an image, how to add and subtract related fractions (non-unit fractions that bridge the whole)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13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0FEA3871-979E-4A9E-B411-2294BD3A2D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3.8 Common denomination: more adding and subtracting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84807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3:6-3:8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9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1384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3:6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DE1A01-C1E6-4BE3-917D-37FFD2B28F83}"/>
              </a:ext>
            </a:extLst>
          </p:cNvPr>
          <p:cNvGrpSpPr>
            <a:grpSpLocks noChangeAspect="1"/>
          </p:cNvGrpSpPr>
          <p:nvPr/>
        </p:nvGrpSpPr>
        <p:grpSpPr>
          <a:xfrm>
            <a:off x="1769268" y="1845349"/>
            <a:ext cx="8653464" cy="3167302"/>
            <a:chOff x="871369" y="2127995"/>
            <a:chExt cx="7109013" cy="26020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B6FC9E-0163-4915-A37A-A02DD64D4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369" y="2127995"/>
              <a:ext cx="3408382" cy="260200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5C4EF8-6EF6-4C48-BE59-285B2AAB6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396093"/>
              <a:ext cx="3408382" cy="2065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88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13842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3:8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E9189-727B-43F7-A880-1D254FE66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950690"/>
            <a:ext cx="7907446" cy="49566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9810" y="2426970"/>
            <a:ext cx="3683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57515" y="0"/>
            <a:ext cx="1001406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3:8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0AC26-B361-4F65-9A12-D5A6EF5F0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881262"/>
            <a:ext cx="7907446" cy="30954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7F2820-5DD1-43CF-81D5-EF1108B13852}"/>
              </a:ext>
            </a:extLst>
          </p:cNvPr>
          <p:cNvSpPr/>
          <p:nvPr/>
        </p:nvSpPr>
        <p:spPr>
          <a:xfrm>
            <a:off x="6522720" y="3063240"/>
            <a:ext cx="50292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1460" y="2947035"/>
            <a:ext cx="294624" cy="5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8010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3:8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DC169-98A4-4464-BC59-AA0CC6D22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931516"/>
            <a:ext cx="6135088" cy="556647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2014" y="1349376"/>
            <a:ext cx="306387" cy="4476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1" y="2787651"/>
            <a:ext cx="487363" cy="4476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53125" y="4225926"/>
            <a:ext cx="304800" cy="4476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3125" y="5664201"/>
            <a:ext cx="3048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6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7, Learning Outcome 14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48936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fraction sense to fraction addition, subtraction and comparison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4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7, Learning Outcome 14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0FEA3871-979E-4A9E-B411-2294BD3A2D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3.8 Common denomination: more adding and subtracting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03968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28-29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7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3.8 Common denomination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6083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3875A1"/>
                </a:solidFill>
              </a:rPr>
              <a:t>Step 4:1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6D124-F562-417F-95E8-0C7660F89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892569"/>
            <a:ext cx="7907446" cy="449374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7500" y="5499100"/>
            <a:ext cx="1397000" cy="736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02D2D6-3ECB-40A0-B685-1E1C691C63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3254" y="5902419"/>
            <a:ext cx="381000" cy="39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7|1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4838</TotalTime>
  <Words>10422</Words>
  <Application>Microsoft Office PowerPoint</Application>
  <PresentationFormat>Widescreen</PresentationFormat>
  <Paragraphs>1744</Paragraphs>
  <Slides>260</Slides>
  <Notes>259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260</vt:i4>
      </vt:variant>
    </vt:vector>
  </HeadingPairs>
  <TitlesOfParts>
    <vt:vector size="266" baseType="lpstr">
      <vt:lpstr>Arial</vt:lpstr>
      <vt:lpstr>Calibri</vt:lpstr>
      <vt:lpstr>Calibri Light</vt:lpstr>
      <vt:lpstr>Cambria Math</vt:lpstr>
      <vt:lpstr>Myriad Pro</vt:lpstr>
      <vt:lpstr>Custom Design</vt:lpstr>
      <vt:lpstr>PowerPoint Presentation</vt:lpstr>
      <vt:lpstr>PowerPoint Presentation</vt:lpstr>
      <vt:lpstr>Contents</vt:lpstr>
      <vt:lpstr>Contents</vt:lpstr>
      <vt:lpstr>Contents</vt:lpstr>
      <vt:lpstr>Contents</vt:lpstr>
      <vt:lpstr>Contents</vt:lpstr>
      <vt:lpstr>Contents</vt:lpstr>
      <vt:lpstr>Contents</vt:lpstr>
      <vt:lpstr>PowerPoint Presentation</vt:lpstr>
      <vt:lpstr>Year 5, Unit 8, Learning Outcome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6F-1 Simplify fractions</vt:lpstr>
      <vt:lpstr>6F-1 Simplify fractions</vt:lpstr>
      <vt:lpstr>6F-1 Simplify fractions</vt:lpstr>
      <vt:lpstr>6F-1 Simplify fractions</vt:lpstr>
      <vt:lpstr>6F-1 Simplify fractions</vt:lpstr>
      <vt:lpstr>PowerPoint Presentation</vt:lpstr>
      <vt:lpstr>Year 5, Unit 8, Learning Outcome 2</vt:lpstr>
      <vt:lpstr>PowerPoint Presentation</vt:lpstr>
      <vt:lpstr>6F-1 Simplify fractions</vt:lpstr>
      <vt:lpstr>PowerPoint Presentation</vt:lpstr>
      <vt:lpstr>Year 5, Unit 8, Learning Outcome 3</vt:lpstr>
      <vt:lpstr>PowerPoint Presentation</vt:lpstr>
      <vt:lpstr>PowerPoint Presentation</vt:lpstr>
      <vt:lpstr>Year 5, Unit 8, Learning Outcome 4</vt:lpstr>
      <vt:lpstr>6F-1 Simplify fractions</vt:lpstr>
      <vt:lpstr>PowerPoint Presentation</vt:lpstr>
      <vt:lpstr>Year 5, Unit 8, Learning Outcome 5</vt:lpstr>
      <vt:lpstr>PowerPoint Presentation</vt:lpstr>
      <vt:lpstr>Year 6, Unit 7, Learning Outcome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7, Learning Outcome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7, Learning Outcome 8</vt:lpstr>
      <vt:lpstr>PowerPoint Presentation</vt:lpstr>
      <vt:lpstr>PowerPoint Presentation</vt:lpstr>
      <vt:lpstr>PowerPoint Presentation</vt:lpstr>
      <vt:lpstr>PowerPoint Presentation</vt:lpstr>
      <vt:lpstr>6F-2 Express fractions in a common denomination </vt:lpstr>
      <vt:lpstr>6F-2 Express fractions in a common denomination </vt:lpstr>
      <vt:lpstr>6F-2 Express fractions in a common denomination </vt:lpstr>
      <vt:lpstr>PowerPoint Presentation</vt:lpstr>
      <vt:lpstr>Year 6, Unit 7, Learning Outcome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7, Learning Outcome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7, Learning Outcome 11</vt:lpstr>
      <vt:lpstr>PowerPoint Presentation</vt:lpstr>
      <vt:lpstr>PowerPoint Presentation</vt:lpstr>
      <vt:lpstr>PowerPoint Presentation</vt:lpstr>
      <vt:lpstr>Year 6, Unit 7, Learning Outcome 12</vt:lpstr>
      <vt:lpstr>PowerPoint Presentation</vt:lpstr>
      <vt:lpstr>PowerPoint Presentation</vt:lpstr>
      <vt:lpstr>PowerPoint Presentation</vt:lpstr>
      <vt:lpstr>PowerPoint Presentation</vt:lpstr>
      <vt:lpstr>Year 6, Unit 7, Learning Outcome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7, Learning Outcome 14</vt:lpstr>
      <vt:lpstr>PowerPoint Presentation</vt:lpstr>
      <vt:lpstr>PowerPoint Presentation</vt:lpstr>
      <vt:lpstr>PowerPoint Presentation</vt:lpstr>
      <vt:lpstr>Year 6, Unit 7, Learning Outcome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6F-2 Express fractions in a common denomination </vt:lpstr>
      <vt:lpstr>6F-2 Express fractions in a common denomination </vt:lpstr>
      <vt:lpstr>PowerPoint Presentation</vt:lpstr>
      <vt:lpstr>Year 6, Unit 7, Learning Outcome 16</vt:lpstr>
      <vt:lpstr>PowerPoint Presentation</vt:lpstr>
      <vt:lpstr>PowerPoint Presentation</vt:lpstr>
      <vt:lpstr>PowerPoint Presentation</vt:lpstr>
      <vt:lpstr>Year 6, Unit 7, Learning Outcome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6F-2 Express fractions in a common denomination </vt:lpstr>
      <vt:lpstr>6F-2 Express fractions in a common denomination</vt:lpstr>
      <vt:lpstr>PowerPoint Presentation</vt:lpstr>
      <vt:lpstr>Year 6, Unit 7, Learning Outcome 18</vt:lpstr>
      <vt:lpstr>PowerPoint Presentation</vt:lpstr>
      <vt:lpstr>PowerPoint Presentation</vt:lpstr>
      <vt:lpstr>PowerPoint Presentation</vt:lpstr>
      <vt:lpstr>6F-3 Compare fractions with different denominators</vt:lpstr>
      <vt:lpstr>6F-3 Compare fractions with different denominators</vt:lpstr>
      <vt:lpstr>6F-3 Compare fractions with different denominators</vt:lpstr>
      <vt:lpstr>PowerPoint Presentation</vt:lpstr>
      <vt:lpstr>Year 6, Unit 7, Learning Outcome 19</vt:lpstr>
      <vt:lpstr>PowerPoint Presentation</vt:lpstr>
      <vt:lpstr>PowerPoint Presentation</vt:lpstr>
      <vt:lpstr>6F-3 Compare fractions with different denominators</vt:lpstr>
      <vt:lpstr>6F-3 Compare fractions with different denominators</vt:lpstr>
      <vt:lpstr>6F-3 Compare fractions with different denominators</vt:lpstr>
      <vt:lpstr>PowerPoint Presentation</vt:lpstr>
      <vt:lpstr>Year 6, Unit 7, Learning Outcome 20</vt:lpstr>
      <vt:lpstr>PowerPoint Presentation</vt:lpstr>
      <vt:lpstr>PowerPoint Presentation</vt:lpstr>
      <vt:lpstr>PowerPoint Presentation</vt:lpstr>
      <vt:lpstr>PowerPoint Presentation</vt:lpstr>
      <vt:lpstr>6F-3 Compare fractions with different denominators </vt:lpstr>
      <vt:lpstr>6F-3 Compare fractions with different denominators</vt:lpstr>
      <vt:lpstr>6F-3 Compare fractions with different denominators</vt:lpstr>
      <vt:lpstr>PowerPoint Presentation</vt:lpstr>
      <vt:lpstr>Year 6, Unit 7, Learning Outcome 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7, Learning Outcome 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7, Learning Outcome 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7, Learning Outcome 24</vt:lpstr>
      <vt:lpstr>PowerPoint Presentation</vt:lpstr>
      <vt:lpstr>PowerPoint Presentation</vt:lpstr>
      <vt:lpstr>Year 6, Unit 7, Learning Outcome 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7, Learning Outcome 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7, Learning Outcome 27</vt:lpstr>
      <vt:lpstr>PowerPoint Presentation</vt:lpstr>
      <vt:lpstr>PowerPoint Presentation</vt:lpstr>
      <vt:lpstr>PowerPoint Presentation</vt:lpstr>
      <vt:lpstr>PowerPoint Presentation</vt:lpstr>
      <vt:lpstr>Year 6, Unit 7, Learning Outcome 28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7, Learning Outcome 29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7, Learning Outcome 30</vt:lpstr>
      <vt:lpstr>PowerPoint Presentation</vt:lpstr>
      <vt:lpstr>PowerPoint Presentation</vt:lpstr>
      <vt:lpstr>PowerPoint Presentation</vt:lpstr>
      <vt:lpstr>PowerPoint Presentation</vt:lpstr>
      <vt:lpstr>Year 6, Unit 7, Learning Outcome 31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7, Learning Outcome 32</vt:lpstr>
      <vt:lpstr>PowerPoint Presentation</vt:lpstr>
      <vt:lpstr>PowerPoint Presentation</vt:lpstr>
      <vt:lpstr>PowerPoint Presentation</vt:lpstr>
      <vt:lpstr>Year 6, Unit 7, Learning Outcome 33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7, Learning Outcome 34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7, Learning Outcome 35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Andrew Young</cp:lastModifiedBy>
  <cp:revision>99</cp:revision>
  <dcterms:created xsi:type="dcterms:W3CDTF">2021-05-07T12:27:15Z</dcterms:created>
  <dcterms:modified xsi:type="dcterms:W3CDTF">2021-11-12T09:23:26Z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