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76" r:id="rId6"/>
  </p:sldMasterIdLst>
  <p:notesMasterIdLst>
    <p:notesMasterId r:id="rId43"/>
  </p:notesMasterIdLst>
  <p:sldIdLst>
    <p:sldId id="312" r:id="rId7"/>
    <p:sldId id="257" r:id="rId8"/>
    <p:sldId id="258" r:id="rId9"/>
    <p:sldId id="267" r:id="rId10"/>
    <p:sldId id="268" r:id="rId11"/>
    <p:sldId id="266" r:id="rId12"/>
    <p:sldId id="270" r:id="rId13"/>
    <p:sldId id="417" r:id="rId14"/>
    <p:sldId id="418" r:id="rId15"/>
    <p:sldId id="419" r:id="rId16"/>
    <p:sldId id="420" r:id="rId17"/>
    <p:sldId id="421" r:id="rId18"/>
    <p:sldId id="403" r:id="rId19"/>
    <p:sldId id="404" r:id="rId20"/>
    <p:sldId id="405" r:id="rId21"/>
    <p:sldId id="406" r:id="rId22"/>
    <p:sldId id="407" r:id="rId23"/>
    <p:sldId id="408" r:id="rId24"/>
    <p:sldId id="422" r:id="rId25"/>
    <p:sldId id="269" r:id="rId26"/>
    <p:sldId id="272" r:id="rId27"/>
    <p:sldId id="273" r:id="rId28"/>
    <p:sldId id="399" r:id="rId29"/>
    <p:sldId id="400" r:id="rId30"/>
    <p:sldId id="401" r:id="rId31"/>
    <p:sldId id="410" r:id="rId32"/>
    <p:sldId id="411" r:id="rId33"/>
    <p:sldId id="412" r:id="rId34"/>
    <p:sldId id="413" r:id="rId35"/>
    <p:sldId id="414" r:id="rId36"/>
    <p:sldId id="415" r:id="rId37"/>
    <p:sldId id="416" r:id="rId38"/>
    <p:sldId id="409" r:id="rId39"/>
    <p:sldId id="369" r:id="rId40"/>
    <p:sldId id="423" r:id="rId41"/>
    <p:sldId id="42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wBTJ26At4QUvD/ATAxMLxA==" hashData="up8MDoTx35KYJ8Dp31oX1A07lO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2BA1"/>
    <a:srgbClr val="E2161F"/>
    <a:srgbClr val="007195"/>
    <a:srgbClr val="FE9327"/>
    <a:srgbClr val="45DD00"/>
    <a:srgbClr val="E9D712"/>
    <a:srgbClr val="E92C9D"/>
    <a:srgbClr val="5829BE"/>
    <a:srgbClr val="E6161F"/>
    <a:srgbClr val="DFB4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77" autoAdjust="0"/>
    <p:restoredTop sz="80241" autoAdjust="0"/>
  </p:normalViewPr>
  <p:slideViewPr>
    <p:cSldViewPr snapToGrid="0">
      <p:cViewPr varScale="1">
        <p:scale>
          <a:sx n="54" d="100"/>
          <a:sy n="54" d="100"/>
        </p:scale>
        <p:origin x="1444" y="40"/>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 Tresidder" userId="b74a9380-12d1-408f-ae76-78178213c8e6" providerId="ADAL" clId="{A72B1517-99DB-42B6-9037-7AD42E437095}"/>
    <pc:docChg chg="modSld">
      <pc:chgData name="Gwen Tresidder" userId="b74a9380-12d1-408f-ae76-78178213c8e6" providerId="ADAL" clId="{A72B1517-99DB-42B6-9037-7AD42E437095}" dt="2018-12-17T12:06:47.108" v="4" actId="114"/>
      <pc:docMkLst>
        <pc:docMk/>
      </pc:docMkLst>
      <pc:sldChg chg="modNotesTx">
        <pc:chgData name="Gwen Tresidder" userId="b74a9380-12d1-408f-ae76-78178213c8e6" providerId="ADAL" clId="{A72B1517-99DB-42B6-9037-7AD42E437095}" dt="2018-12-17T12:06:47.108" v="4" actId="114"/>
        <pc:sldMkLst>
          <pc:docMk/>
          <pc:sldMk cId="4246010860" sldId="41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17/12/2018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Add another One </a:t>
            </a:r>
          </a:p>
          <a:p>
            <a:pPr rtl="0" fontAlgn="base"/>
            <a:r>
              <a:rPr lang="en-GB" sz="1200" b="0" i="0" kern="1200" dirty="0">
                <a:solidFill>
                  <a:schemeClr val="tx1"/>
                </a:solidFill>
                <a:effectLst/>
                <a:latin typeface="+mn-lt"/>
                <a:ea typeface="+mn-ea"/>
                <a:cs typeface="+mn-cs"/>
              </a:rPr>
              <a:t>Ask the children to hold up Six.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Sing the verse from the song: </a:t>
            </a:r>
          </a:p>
          <a:p>
            <a:pPr rtl="0" fontAlgn="base"/>
            <a:r>
              <a:rPr lang="en-GB" sz="1200" b="0" i="1" kern="1200" dirty="0">
                <a:solidFill>
                  <a:schemeClr val="tx1"/>
                </a:solidFill>
                <a:effectLst/>
                <a:latin typeface="+mn-lt"/>
                <a:ea typeface="+mn-ea"/>
                <a:cs typeface="+mn-cs"/>
              </a:rPr>
              <a:t>I am Six and I’m playing in the sun. </a:t>
            </a:r>
          </a:p>
          <a:p>
            <a:pPr rtl="0" fontAlgn="base"/>
            <a:r>
              <a:rPr lang="en-GB" sz="1200" b="0" i="1" kern="1200" dirty="0">
                <a:solidFill>
                  <a:schemeClr val="tx1"/>
                </a:solidFill>
                <a:effectLst/>
                <a:latin typeface="+mn-lt"/>
                <a:ea typeface="+mn-ea"/>
                <a:cs typeface="+mn-cs"/>
              </a:rPr>
              <a:t>Playing games is my idea of fun. </a:t>
            </a:r>
          </a:p>
          <a:p>
            <a:pPr rtl="0" fontAlgn="base"/>
            <a:r>
              <a:rPr lang="en-GB" sz="1200" b="0" i="1" kern="1200" dirty="0">
                <a:solidFill>
                  <a:schemeClr val="tx1"/>
                </a:solidFill>
                <a:effectLst/>
                <a:latin typeface="+mn-lt"/>
                <a:ea typeface="+mn-ea"/>
                <a:cs typeface="+mn-cs"/>
              </a:rPr>
              <a:t>One, two, three, four, five, six. Six dice. </a:t>
            </a:r>
          </a:p>
          <a:p>
            <a:pPr rtl="0" fontAlgn="base"/>
            <a:r>
              <a:rPr lang="en-GB" sz="1200" b="0" i="1" kern="1200" dirty="0">
                <a:solidFill>
                  <a:schemeClr val="tx1"/>
                </a:solidFill>
                <a:effectLst/>
                <a:latin typeface="+mn-lt"/>
                <a:ea typeface="+mn-ea"/>
                <a:cs typeface="+mn-cs"/>
              </a:rPr>
              <a:t>Now let’s add another One.</a:t>
            </a:r>
            <a:endParaRPr lang="en-GB" b="0" i="1" dirty="0">
              <a:effectLst/>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a:p>
        </p:txBody>
      </p:sp>
    </p:spTree>
    <p:extLst>
      <p:ext uri="{BB962C8B-B14F-4D97-AF65-F5344CB8AC3E}">
        <p14:creationId xmlns:p14="http://schemas.microsoft.com/office/powerpoint/2010/main" val="2816574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Add another One </a:t>
            </a:r>
          </a:p>
          <a:p>
            <a:pPr rtl="0" fontAlgn="base"/>
            <a:r>
              <a:rPr lang="en-GB" sz="1200" b="0" i="0" kern="1200" dirty="0">
                <a:solidFill>
                  <a:schemeClr val="tx1"/>
                </a:solidFill>
                <a:effectLst/>
                <a:latin typeface="+mn-lt"/>
                <a:ea typeface="+mn-ea"/>
                <a:cs typeface="+mn-cs"/>
              </a:rPr>
              <a:t>Ask the children to hold up Seven.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Sing the verse from the song: </a:t>
            </a:r>
          </a:p>
          <a:p>
            <a:pPr rtl="0" fontAlgn="base"/>
            <a:r>
              <a:rPr lang="en-GB" sz="1200" b="0" i="1" kern="1200" dirty="0">
                <a:solidFill>
                  <a:schemeClr val="tx1"/>
                </a:solidFill>
                <a:effectLst/>
                <a:latin typeface="+mn-lt"/>
                <a:ea typeface="+mn-ea"/>
                <a:cs typeface="+mn-cs"/>
              </a:rPr>
              <a:t>I am Seven and I’m playing in the sun. </a:t>
            </a:r>
          </a:p>
          <a:p>
            <a:pPr rtl="0" fontAlgn="base"/>
            <a:r>
              <a:rPr lang="en-GB" sz="1200" b="0" i="1" kern="1200" dirty="0">
                <a:solidFill>
                  <a:schemeClr val="tx1"/>
                </a:solidFill>
                <a:effectLst/>
                <a:latin typeface="+mn-lt"/>
                <a:ea typeface="+mn-ea"/>
                <a:cs typeface="+mn-cs"/>
              </a:rPr>
              <a:t>Making rainbows, is my idea of fun. </a:t>
            </a:r>
          </a:p>
          <a:p>
            <a:pPr rtl="0" fontAlgn="base"/>
            <a:r>
              <a:rPr lang="en-GB" sz="1200" b="0" i="1" kern="1200" dirty="0">
                <a:solidFill>
                  <a:schemeClr val="tx1"/>
                </a:solidFill>
                <a:effectLst/>
                <a:latin typeface="+mn-lt"/>
                <a:ea typeface="+mn-ea"/>
                <a:cs typeface="+mn-cs"/>
              </a:rPr>
              <a:t>One, two, three, four, five, six, seven. Seven colours. </a:t>
            </a:r>
          </a:p>
          <a:p>
            <a:pPr rtl="0" fontAlgn="base"/>
            <a:r>
              <a:rPr lang="en-GB" sz="1200" b="0" i="1" kern="1200" dirty="0">
                <a:solidFill>
                  <a:schemeClr val="tx1"/>
                </a:solidFill>
                <a:effectLst/>
                <a:latin typeface="+mn-lt"/>
                <a:ea typeface="+mn-ea"/>
                <a:cs typeface="+mn-cs"/>
              </a:rPr>
              <a:t>Now let’s add another One.</a:t>
            </a:r>
            <a:endParaRPr lang="en-GB" b="0" i="1" dirty="0">
              <a:effectLst/>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15</a:t>
            </a:fld>
            <a:endParaRPr lang="en-GB"/>
          </a:p>
        </p:txBody>
      </p:sp>
    </p:spTree>
    <p:extLst>
      <p:ext uri="{BB962C8B-B14F-4D97-AF65-F5344CB8AC3E}">
        <p14:creationId xmlns:p14="http://schemas.microsoft.com/office/powerpoint/2010/main" val="794102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Add another One </a:t>
            </a:r>
          </a:p>
          <a:p>
            <a:pPr rtl="0" fontAlgn="base"/>
            <a:r>
              <a:rPr lang="en-GB" sz="1200" b="0" i="0" kern="1200" dirty="0">
                <a:solidFill>
                  <a:schemeClr val="tx1"/>
                </a:solidFill>
                <a:effectLst/>
                <a:latin typeface="+mn-lt"/>
                <a:ea typeface="+mn-ea"/>
                <a:cs typeface="+mn-cs"/>
              </a:rPr>
              <a:t>Ask the children to hold up Eight.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Sing the verse from the song: </a:t>
            </a:r>
          </a:p>
          <a:p>
            <a:pPr rtl="0" fontAlgn="base"/>
            <a:r>
              <a:rPr lang="en-GB" sz="1200" b="0" i="1" kern="1200" dirty="0">
                <a:solidFill>
                  <a:schemeClr val="tx1"/>
                </a:solidFill>
                <a:effectLst/>
                <a:latin typeface="+mn-lt"/>
                <a:ea typeface="+mn-ea"/>
                <a:cs typeface="+mn-cs"/>
              </a:rPr>
              <a:t>I am Eight and I’m playing in the sun. </a:t>
            </a:r>
          </a:p>
          <a:p>
            <a:pPr rtl="0" fontAlgn="base"/>
            <a:r>
              <a:rPr lang="en-GB" sz="1200" b="0" i="1" kern="1200" dirty="0">
                <a:solidFill>
                  <a:schemeClr val="tx1"/>
                </a:solidFill>
                <a:effectLst/>
                <a:latin typeface="+mn-lt"/>
                <a:ea typeface="+mn-ea"/>
                <a:cs typeface="+mn-cs"/>
              </a:rPr>
              <a:t>Being </a:t>
            </a:r>
            <a:r>
              <a:rPr lang="en-GB" sz="1200" b="0" i="1" kern="1200" dirty="0" err="1">
                <a:solidFill>
                  <a:schemeClr val="tx1"/>
                </a:solidFill>
                <a:effectLst/>
                <a:latin typeface="+mn-lt"/>
                <a:ea typeface="+mn-ea"/>
                <a:cs typeface="+mn-cs"/>
              </a:rPr>
              <a:t>Octoblock</a:t>
            </a:r>
            <a:r>
              <a:rPr lang="en-GB" sz="1200" b="0" i="1" kern="1200" dirty="0">
                <a:solidFill>
                  <a:schemeClr val="tx1"/>
                </a:solidFill>
                <a:effectLst/>
                <a:latin typeface="+mn-lt"/>
                <a:ea typeface="+mn-ea"/>
                <a:cs typeface="+mn-cs"/>
              </a:rPr>
              <a:t> is my idea of fun. </a:t>
            </a:r>
          </a:p>
          <a:p>
            <a:pPr rtl="0" fontAlgn="base"/>
            <a:r>
              <a:rPr lang="en-GB" sz="1200" b="0" i="1" kern="1200" dirty="0" err="1">
                <a:solidFill>
                  <a:schemeClr val="tx1"/>
                </a:solidFill>
                <a:effectLst/>
                <a:latin typeface="+mn-lt"/>
                <a:ea typeface="+mn-ea"/>
                <a:cs typeface="+mn-cs"/>
              </a:rPr>
              <a:t>Octoblock</a:t>
            </a:r>
            <a:r>
              <a:rPr lang="en-GB" sz="1200" b="0" i="1" kern="1200" dirty="0">
                <a:solidFill>
                  <a:schemeClr val="tx1"/>
                </a:solidFill>
                <a:effectLst/>
                <a:latin typeface="+mn-lt"/>
                <a:ea typeface="+mn-ea"/>
                <a:cs typeface="+mn-cs"/>
              </a:rPr>
              <a:t> run. One, two, three, four, five, six, seven, eight. Run!  </a:t>
            </a:r>
          </a:p>
          <a:p>
            <a:pPr rtl="0" fontAlgn="base"/>
            <a:r>
              <a:rPr lang="en-GB" sz="1200" b="0" i="1" kern="1200" dirty="0">
                <a:solidFill>
                  <a:schemeClr val="tx1"/>
                </a:solidFill>
                <a:effectLst/>
                <a:latin typeface="+mn-lt"/>
                <a:ea typeface="+mn-ea"/>
                <a:cs typeface="+mn-cs"/>
              </a:rPr>
              <a:t>Now let’s add another One.</a:t>
            </a:r>
            <a:endParaRPr lang="en-GB" b="0" i="1" dirty="0">
              <a:effectLst/>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16</a:t>
            </a:fld>
            <a:endParaRPr lang="en-GB"/>
          </a:p>
        </p:txBody>
      </p:sp>
    </p:spTree>
    <p:extLst>
      <p:ext uri="{BB962C8B-B14F-4D97-AF65-F5344CB8AC3E}">
        <p14:creationId xmlns:p14="http://schemas.microsoft.com/office/powerpoint/2010/main" val="1508651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Add another One </a:t>
            </a:r>
          </a:p>
          <a:p>
            <a:pPr rtl="0" fontAlgn="base"/>
            <a:r>
              <a:rPr lang="en-GB" sz="1200" b="0" i="0" kern="1200" dirty="0">
                <a:solidFill>
                  <a:schemeClr val="tx1"/>
                </a:solidFill>
                <a:effectLst/>
                <a:latin typeface="+mn-lt"/>
                <a:ea typeface="+mn-ea"/>
                <a:cs typeface="+mn-cs"/>
              </a:rPr>
              <a:t>Ask the children to hold up Nine.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Sing the verse from the song: </a:t>
            </a:r>
          </a:p>
          <a:p>
            <a:pPr rtl="0" fontAlgn="base"/>
            <a:r>
              <a:rPr lang="en-GB" sz="1200" b="0" i="1" kern="1200" dirty="0">
                <a:solidFill>
                  <a:schemeClr val="tx1"/>
                </a:solidFill>
                <a:effectLst/>
                <a:latin typeface="+mn-lt"/>
                <a:ea typeface="+mn-ea"/>
                <a:cs typeface="+mn-cs"/>
              </a:rPr>
              <a:t>I am Nine and I’m playing in the sun. </a:t>
            </a:r>
          </a:p>
          <a:p>
            <a:pPr rtl="0" fontAlgn="base"/>
            <a:r>
              <a:rPr lang="en-GB" sz="1200" b="0" i="1" kern="1200" dirty="0">
                <a:solidFill>
                  <a:schemeClr val="tx1"/>
                </a:solidFill>
                <a:effectLst/>
                <a:latin typeface="+mn-lt"/>
                <a:ea typeface="+mn-ea"/>
                <a:cs typeface="+mn-cs"/>
              </a:rPr>
              <a:t>Not sneezing is my idea of fun. </a:t>
            </a:r>
          </a:p>
          <a:p>
            <a:pPr rtl="0" fontAlgn="base"/>
            <a:r>
              <a:rPr lang="en-GB" sz="1200" b="0" i="1" kern="1200" dirty="0">
                <a:solidFill>
                  <a:schemeClr val="tx1"/>
                </a:solidFill>
                <a:effectLst/>
                <a:latin typeface="+mn-lt"/>
                <a:ea typeface="+mn-ea"/>
                <a:cs typeface="+mn-cs"/>
              </a:rPr>
              <a:t>One, two, three, four, five, six, seven, eight, nine. Nine hankies.  </a:t>
            </a:r>
          </a:p>
          <a:p>
            <a:pPr rtl="0" fontAlgn="base"/>
            <a:r>
              <a:rPr lang="en-GB" sz="1200" b="0" i="1" kern="1200" dirty="0">
                <a:solidFill>
                  <a:schemeClr val="tx1"/>
                </a:solidFill>
                <a:effectLst/>
                <a:latin typeface="+mn-lt"/>
                <a:ea typeface="+mn-ea"/>
                <a:cs typeface="+mn-cs"/>
              </a:rPr>
              <a:t>Now let’s add another One.</a:t>
            </a:r>
            <a:endParaRPr lang="en-GB" b="0" i="1" dirty="0">
              <a:effectLst/>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a:p>
        </p:txBody>
      </p:sp>
    </p:spTree>
    <p:extLst>
      <p:ext uri="{BB962C8B-B14F-4D97-AF65-F5344CB8AC3E}">
        <p14:creationId xmlns:p14="http://schemas.microsoft.com/office/powerpoint/2010/main" val="4169449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Add another One </a:t>
            </a:r>
          </a:p>
          <a:p>
            <a:pPr rtl="0" fontAlgn="base"/>
            <a:r>
              <a:rPr lang="en-GB" sz="1200" b="0" i="0" kern="1200" dirty="0">
                <a:solidFill>
                  <a:schemeClr val="tx1"/>
                </a:solidFill>
                <a:effectLst/>
                <a:latin typeface="+mn-lt"/>
                <a:ea typeface="+mn-ea"/>
                <a:cs typeface="+mn-cs"/>
              </a:rPr>
              <a:t>Ask the children to hold up Ten.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Sing the verse from the song: </a:t>
            </a:r>
          </a:p>
          <a:p>
            <a:pPr rtl="0" fontAlgn="base"/>
            <a:r>
              <a:rPr lang="en-GB" sz="1200" b="0" i="1" kern="1200" dirty="0">
                <a:solidFill>
                  <a:schemeClr val="tx1"/>
                </a:solidFill>
                <a:effectLst/>
                <a:latin typeface="+mn-lt"/>
                <a:ea typeface="+mn-ea"/>
                <a:cs typeface="+mn-cs"/>
              </a:rPr>
              <a:t>I am Ten and I’m playing in the sun. </a:t>
            </a:r>
          </a:p>
          <a:p>
            <a:pPr rtl="0" fontAlgn="base"/>
            <a:r>
              <a:rPr lang="en-GB" sz="1200" b="0" i="1" kern="1200" dirty="0">
                <a:solidFill>
                  <a:schemeClr val="tx1"/>
                </a:solidFill>
                <a:effectLst/>
                <a:latin typeface="+mn-lt"/>
                <a:ea typeface="+mn-ea"/>
                <a:cs typeface="+mn-cs"/>
              </a:rPr>
              <a:t>Being Ten is my idea of fun. </a:t>
            </a:r>
          </a:p>
          <a:p>
            <a:pPr rtl="0" fontAlgn="base"/>
            <a:r>
              <a:rPr lang="en-GB" sz="1200" b="0" i="1" kern="1200" dirty="0">
                <a:solidFill>
                  <a:schemeClr val="tx1"/>
                </a:solidFill>
                <a:effectLst/>
                <a:latin typeface="+mn-lt"/>
                <a:ea typeface="+mn-ea"/>
                <a:cs typeface="+mn-cs"/>
              </a:rPr>
              <a:t>One, two, three, four, five, six, seven, eight, nine, ten. Ten blocks.</a:t>
            </a:r>
            <a:endParaRPr lang="en-GB" b="0" i="1" dirty="0">
              <a:effectLst/>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18</a:t>
            </a:fld>
            <a:endParaRPr lang="en-GB"/>
          </a:p>
        </p:txBody>
      </p:sp>
    </p:spTree>
    <p:extLst>
      <p:ext uri="{BB962C8B-B14F-4D97-AF65-F5344CB8AC3E}">
        <p14:creationId xmlns:p14="http://schemas.microsoft.com/office/powerpoint/2010/main" val="2434642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Compare the children’s towers to this image. </a:t>
            </a:r>
          </a:p>
          <a:p>
            <a:r>
              <a:rPr lang="en-GB" baseline="0" dirty="0"/>
              <a:t>What do you notice (each Numberblock gets one block taller)?</a:t>
            </a:r>
          </a:p>
          <a:p>
            <a:r>
              <a:rPr lang="en-GB" baseline="0" dirty="0"/>
              <a:t>Using the Numberblock staircase that was built during the song by the teacher, ask the children to cover their eyes. Ask a child to remove one of the blocks. Ask them to open their eyes. Which Numberblock is missing?</a:t>
            </a:r>
          </a:p>
          <a:p>
            <a:r>
              <a:rPr lang="en-GB" baseline="0" dirty="0"/>
              <a:t>Make this harder by muddling up the Numberblocks so that the children have to re-order.</a:t>
            </a:r>
          </a:p>
        </p:txBody>
      </p:sp>
      <p:sp>
        <p:nvSpPr>
          <p:cNvPr id="4" name="Slide Number Placeholder 3"/>
          <p:cNvSpPr>
            <a:spLocks noGrp="1"/>
          </p:cNvSpPr>
          <p:nvPr>
            <p:ph type="sldNum" sz="quarter" idx="10"/>
          </p:nvPr>
        </p:nvSpPr>
        <p:spPr/>
        <p:txBody>
          <a:bodyPr/>
          <a:lstStyle/>
          <a:p>
            <a:fld id="{4BE909DB-13D6-45F7-9022-56565D11BD24}" type="slidenum">
              <a:rPr lang="en-GB" smtClean="0"/>
              <a:t>19</a:t>
            </a:fld>
            <a:endParaRPr lang="en-GB"/>
          </a:p>
        </p:txBody>
      </p:sp>
    </p:spTree>
    <p:extLst>
      <p:ext uri="{BB962C8B-B14F-4D97-AF65-F5344CB8AC3E}">
        <p14:creationId xmlns:p14="http://schemas.microsoft.com/office/powerpoint/2010/main" val="528106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21</a:t>
            </a:fld>
            <a:endParaRPr lang="en-GB"/>
          </a:p>
        </p:txBody>
      </p:sp>
    </p:spTree>
    <p:extLst>
      <p:ext uri="{BB962C8B-B14F-4D97-AF65-F5344CB8AC3E}">
        <p14:creationId xmlns:p14="http://schemas.microsoft.com/office/powerpoint/2010/main" val="2984247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Discuss the programme. What did you like? What happened?</a:t>
            </a:r>
          </a:p>
          <a:p>
            <a:pPr rtl="0" fontAlgn="base"/>
            <a:r>
              <a:rPr lang="en-GB" sz="1200" b="0" i="0" kern="1200" dirty="0">
                <a:solidFill>
                  <a:schemeClr val="tx1"/>
                </a:solidFill>
                <a:effectLst/>
                <a:latin typeface="+mn-lt"/>
                <a:ea typeface="+mn-ea"/>
                <a:cs typeface="+mn-cs"/>
              </a:rPr>
              <a:t>Use slides 23 – 32 to present the relationship between consecutive numbers. </a:t>
            </a:r>
          </a:p>
          <a:p>
            <a:pPr rtl="0" fontAlgn="base"/>
            <a:r>
              <a:rPr lang="en-GB" sz="1200" b="0" i="0" kern="1200" dirty="0">
                <a:solidFill>
                  <a:schemeClr val="tx1"/>
                </a:solidFill>
                <a:effectLst/>
                <a:latin typeface="+mn-lt"/>
                <a:ea typeface="+mn-ea"/>
                <a:cs typeface="+mn-cs"/>
              </a:rPr>
              <a:t>Provide trays of cubes for the children to make the Numberblocks while watching the slides. </a:t>
            </a:r>
          </a:p>
          <a:p>
            <a:pPr rtl="0" fontAlgn="base"/>
            <a:r>
              <a:rPr lang="en-GB" sz="1200" b="0" i="0" kern="1200" dirty="0">
                <a:solidFill>
                  <a:schemeClr val="tx1"/>
                </a:solidFill>
                <a:effectLst/>
                <a:latin typeface="+mn-lt"/>
                <a:ea typeface="+mn-ea"/>
                <a:cs typeface="+mn-cs"/>
              </a:rPr>
              <a:t>The slides are animated, building each Numberblock by adding one. The focus is placed on the addition of 1, and the comparison between the new number formed and the previous number. Ask children to describe this relationship. There is a sentence to read together to describe the relationship between the two Numberblocks, e.g. “3 is 1 more than 2”.  </a:t>
            </a:r>
          </a:p>
          <a:p>
            <a:pPr rtl="0" fontAlgn="base"/>
            <a:r>
              <a:rPr lang="en-GB" sz="1200" b="0" i="0" kern="1200" dirty="0">
                <a:solidFill>
                  <a:schemeClr val="tx1"/>
                </a:solidFill>
                <a:effectLst/>
                <a:latin typeface="+mn-lt"/>
                <a:ea typeface="+mn-ea"/>
                <a:cs typeface="+mn-cs"/>
              </a:rPr>
              <a:t>Ask the children to discuss or record the equation required to represent the addition of one. Then show the equation and ask what each number represents. </a:t>
            </a:r>
            <a:endParaRPr lang="en-GB" b="0" i="0" dirty="0">
              <a:effectLst/>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23</a:t>
            </a:fld>
            <a:endParaRPr lang="en-GB"/>
          </a:p>
        </p:txBody>
      </p:sp>
    </p:spTree>
    <p:extLst>
      <p:ext uri="{BB962C8B-B14F-4D97-AF65-F5344CB8AC3E}">
        <p14:creationId xmlns:p14="http://schemas.microsoft.com/office/powerpoint/2010/main" val="1845629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24</a:t>
            </a:fld>
            <a:endParaRPr lang="en-GB"/>
          </a:p>
        </p:txBody>
      </p:sp>
    </p:spTree>
    <p:extLst>
      <p:ext uri="{BB962C8B-B14F-4D97-AF65-F5344CB8AC3E}">
        <p14:creationId xmlns:p14="http://schemas.microsoft.com/office/powerpoint/2010/main" val="3038647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25</a:t>
            </a:fld>
            <a:endParaRPr lang="en-GB"/>
          </a:p>
        </p:txBody>
      </p:sp>
    </p:spTree>
    <p:extLst>
      <p:ext uri="{BB962C8B-B14F-4D97-AF65-F5344CB8AC3E}">
        <p14:creationId xmlns:p14="http://schemas.microsoft.com/office/powerpoint/2010/main" val="4104508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4</a:t>
            </a:fld>
            <a:endParaRPr lang="en-GB"/>
          </a:p>
        </p:txBody>
      </p:sp>
    </p:spTree>
    <p:extLst>
      <p:ext uri="{BB962C8B-B14F-4D97-AF65-F5344CB8AC3E}">
        <p14:creationId xmlns:p14="http://schemas.microsoft.com/office/powerpoint/2010/main" val="226187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26</a:t>
            </a:fld>
            <a:endParaRPr lang="en-GB"/>
          </a:p>
        </p:txBody>
      </p:sp>
    </p:spTree>
    <p:extLst>
      <p:ext uri="{BB962C8B-B14F-4D97-AF65-F5344CB8AC3E}">
        <p14:creationId xmlns:p14="http://schemas.microsoft.com/office/powerpoint/2010/main" val="3677116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27</a:t>
            </a:fld>
            <a:endParaRPr lang="en-GB"/>
          </a:p>
        </p:txBody>
      </p:sp>
    </p:spTree>
    <p:extLst>
      <p:ext uri="{BB962C8B-B14F-4D97-AF65-F5344CB8AC3E}">
        <p14:creationId xmlns:p14="http://schemas.microsoft.com/office/powerpoint/2010/main" val="1601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28</a:t>
            </a:fld>
            <a:endParaRPr lang="en-GB"/>
          </a:p>
        </p:txBody>
      </p:sp>
    </p:spTree>
    <p:extLst>
      <p:ext uri="{BB962C8B-B14F-4D97-AF65-F5344CB8AC3E}">
        <p14:creationId xmlns:p14="http://schemas.microsoft.com/office/powerpoint/2010/main" val="3205760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29</a:t>
            </a:fld>
            <a:endParaRPr lang="en-GB"/>
          </a:p>
        </p:txBody>
      </p:sp>
    </p:spTree>
    <p:extLst>
      <p:ext uri="{BB962C8B-B14F-4D97-AF65-F5344CB8AC3E}">
        <p14:creationId xmlns:p14="http://schemas.microsoft.com/office/powerpoint/2010/main" val="612838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30</a:t>
            </a:fld>
            <a:endParaRPr lang="en-GB"/>
          </a:p>
        </p:txBody>
      </p:sp>
    </p:spTree>
    <p:extLst>
      <p:ext uri="{BB962C8B-B14F-4D97-AF65-F5344CB8AC3E}">
        <p14:creationId xmlns:p14="http://schemas.microsoft.com/office/powerpoint/2010/main" val="3592612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31</a:t>
            </a:fld>
            <a:endParaRPr lang="en-GB"/>
          </a:p>
        </p:txBody>
      </p:sp>
    </p:spTree>
    <p:extLst>
      <p:ext uri="{BB962C8B-B14F-4D97-AF65-F5344CB8AC3E}">
        <p14:creationId xmlns:p14="http://schemas.microsoft.com/office/powerpoint/2010/main" val="197462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32</a:t>
            </a:fld>
            <a:endParaRPr lang="en-GB"/>
          </a:p>
        </p:txBody>
      </p:sp>
    </p:spTree>
    <p:extLst>
      <p:ext uri="{BB962C8B-B14F-4D97-AF65-F5344CB8AC3E}">
        <p14:creationId xmlns:p14="http://schemas.microsoft.com/office/powerpoint/2010/main" val="1314538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Compare the </a:t>
            </a:r>
            <a:r>
              <a:rPr lang="en-GB" sz="1200" b="0" i="0" kern="1200" dirty="0" err="1">
                <a:solidFill>
                  <a:schemeClr val="tx1"/>
                </a:solidFill>
                <a:effectLst/>
                <a:latin typeface="+mn-lt"/>
                <a:ea typeface="+mn-ea"/>
                <a:cs typeface="+mn-cs"/>
              </a:rPr>
              <a:t>Numberblocks</a:t>
            </a:r>
            <a:r>
              <a:rPr lang="en-GB" sz="1200" b="0" i="0" kern="1200" dirty="0">
                <a:solidFill>
                  <a:schemeClr val="tx1"/>
                </a:solidFill>
                <a:effectLst/>
                <a:latin typeface="+mn-lt"/>
                <a:ea typeface="+mn-ea"/>
                <a:cs typeface="+mn-cs"/>
              </a:rPr>
              <a:t>. What do you notice?  </a:t>
            </a:r>
          </a:p>
          <a:p>
            <a:pPr rtl="0" fontAlgn="base"/>
            <a:endParaRPr lang="en-GB" b="0" i="0" dirty="0">
              <a:effectLst/>
            </a:endParaRPr>
          </a:p>
          <a:p>
            <a:pPr rtl="0" fontAlgn="base"/>
            <a:r>
              <a:rPr lang="en-GB" sz="1200" b="0" i="0" kern="1200" dirty="0">
                <a:solidFill>
                  <a:schemeClr val="tx1"/>
                </a:solidFill>
                <a:effectLst/>
                <a:latin typeface="+mn-lt"/>
                <a:ea typeface="+mn-ea"/>
                <a:cs typeface="+mn-cs"/>
              </a:rPr>
              <a:t>Use the stem sentence: </a:t>
            </a:r>
            <a:endParaRPr lang="en-GB" b="0" i="0" dirty="0">
              <a:effectLst/>
            </a:endParaRPr>
          </a:p>
          <a:p>
            <a:pPr rtl="0" fontAlgn="base"/>
            <a:r>
              <a:rPr lang="en-GB" sz="1200" b="0" i="0" kern="1200" dirty="0">
                <a:solidFill>
                  <a:schemeClr val="tx1"/>
                </a:solidFill>
                <a:effectLst/>
                <a:latin typeface="+mn-lt"/>
                <a:ea typeface="+mn-ea"/>
                <a:cs typeface="+mn-cs"/>
              </a:rPr>
              <a:t>“When you add 1 to a number, the number gets </a:t>
            </a:r>
            <a:r>
              <a:rPr lang="en-GB" sz="1200" b="0" i="0" kern="1200">
                <a:solidFill>
                  <a:schemeClr val="tx1"/>
                </a:solidFill>
                <a:effectLst/>
                <a:latin typeface="+mn-lt"/>
                <a:ea typeface="+mn-ea"/>
                <a:cs typeface="+mn-cs"/>
              </a:rPr>
              <a:t>1 bigger.”</a:t>
            </a:r>
            <a:endParaRPr lang="en-GB" b="0" i="0" dirty="0">
              <a:effectLst/>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33</a:t>
            </a:fld>
            <a:endParaRPr lang="en-GB"/>
          </a:p>
        </p:txBody>
      </p:sp>
    </p:spTree>
    <p:extLst>
      <p:ext uri="{BB962C8B-B14F-4D97-AF65-F5344CB8AC3E}">
        <p14:creationId xmlns:p14="http://schemas.microsoft.com/office/powerpoint/2010/main" val="17673022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Use slides 34 and 35 to make a matching pairs game or a lotto game. </a:t>
            </a:r>
            <a:endParaRPr lang="en-GB" b="0" i="0" dirty="0">
              <a:effectLst/>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34</a:t>
            </a:fld>
            <a:endParaRPr lang="en-GB"/>
          </a:p>
        </p:txBody>
      </p:sp>
    </p:spTree>
    <p:extLst>
      <p:ext uri="{BB962C8B-B14F-4D97-AF65-F5344CB8AC3E}">
        <p14:creationId xmlns:p14="http://schemas.microsoft.com/office/powerpoint/2010/main" val="2115079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35</a:t>
            </a:fld>
            <a:endParaRPr lang="en-GB"/>
          </a:p>
        </p:txBody>
      </p:sp>
    </p:spTree>
    <p:extLst>
      <p:ext uri="{BB962C8B-B14F-4D97-AF65-F5344CB8AC3E}">
        <p14:creationId xmlns:p14="http://schemas.microsoft.com/office/powerpoint/2010/main" val="2060199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a:p>
        </p:txBody>
      </p:sp>
    </p:spTree>
    <p:extLst>
      <p:ext uri="{BB962C8B-B14F-4D97-AF65-F5344CB8AC3E}">
        <p14:creationId xmlns:p14="http://schemas.microsoft.com/office/powerpoint/2010/main" val="3200087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Use this slide to discuss reasoning.</a:t>
            </a:r>
          </a:p>
          <a:p>
            <a:pPr rtl="0" fontAlgn="base"/>
            <a:endParaRPr lang="en-GB" b="0" i="0" dirty="0">
              <a:effectLst/>
            </a:endParaRPr>
          </a:p>
          <a:p>
            <a:pPr rtl="0" fontAlgn="base"/>
            <a:r>
              <a:rPr lang="en-GB" sz="1200" b="0" i="0" kern="1200" dirty="0">
                <a:solidFill>
                  <a:schemeClr val="tx1"/>
                </a:solidFill>
                <a:effectLst/>
                <a:latin typeface="+mn-lt"/>
                <a:ea typeface="+mn-ea"/>
                <a:cs typeface="+mn-cs"/>
              </a:rPr>
              <a:t>Click on a statement to reveal a tick or a cross. </a:t>
            </a:r>
          </a:p>
          <a:p>
            <a:pPr rtl="0" fontAlgn="base"/>
            <a:endParaRPr lang="en-GB" b="0" i="0" dirty="0">
              <a:effectLst/>
            </a:endParaRPr>
          </a:p>
          <a:p>
            <a:pPr rtl="0" fontAlgn="base"/>
            <a:r>
              <a:rPr lang="en-GB" sz="1200" b="0" i="0" kern="1200" dirty="0">
                <a:solidFill>
                  <a:schemeClr val="tx1"/>
                </a:solidFill>
                <a:effectLst/>
                <a:latin typeface="+mn-lt"/>
                <a:ea typeface="+mn-ea"/>
                <a:cs typeface="+mn-cs"/>
              </a:rPr>
              <a:t>Remove the ticks and crosses by clicking on the title. </a:t>
            </a:r>
            <a:endParaRPr lang="en-GB" b="0" i="0" dirty="0">
              <a:effectLst/>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36</a:t>
            </a:fld>
            <a:endParaRPr lang="en-GB"/>
          </a:p>
        </p:txBody>
      </p:sp>
    </p:spTree>
    <p:extLst>
      <p:ext uri="{BB962C8B-B14F-4D97-AF65-F5344CB8AC3E}">
        <p14:creationId xmlns:p14="http://schemas.microsoft.com/office/powerpoint/2010/main" val="3462784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Discuss the programme. What did you like? What happened?</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Use slides 8 – 17 like a ‘big book’ to accompany the song from the episode. </a:t>
            </a:r>
          </a:p>
          <a:p>
            <a:pPr rtl="0" fontAlgn="base"/>
            <a:endParaRPr lang="en-GB" sz="1200" b="0" i="0" kern="1200" dirty="0">
              <a:solidFill>
                <a:schemeClr val="tx1"/>
              </a:solidFill>
              <a:effectLst/>
              <a:latin typeface="+mn-lt"/>
              <a:ea typeface="+mn-ea"/>
              <a:cs typeface="+mn-cs"/>
            </a:endParaRPr>
          </a:p>
          <a:p>
            <a:pPr rtl="0" fontAlgn="base"/>
            <a:r>
              <a:rPr lang="en-GB" dirty="0">
                <a:effectLst/>
              </a:rPr>
              <a:t>Activity with linking cubes: Starting with one cube for One, children build towers to represent each character. Some of the characters on the slides do not appear as towers and children should compare their tower with the character, recognising that the </a:t>
            </a:r>
            <a:r>
              <a:rPr lang="en-GB" i="1" dirty="0" err="1">
                <a:effectLst/>
              </a:rPr>
              <a:t>Numberblocks</a:t>
            </a:r>
            <a:r>
              <a:rPr lang="en-GB" dirty="0">
                <a:effectLst/>
              </a:rPr>
              <a:t> can appear in different shapes but still have the correct number of blocks. </a:t>
            </a:r>
            <a:endParaRPr lang="en-GB" b="0" i="0" dirty="0">
              <a:effectLst/>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1007245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Ask children to hold up One. </a:t>
            </a:r>
          </a:p>
          <a:p>
            <a:pPr rtl="0" fontAlgn="base"/>
            <a:endParaRPr lang="en-GB" b="0" i="0" dirty="0">
              <a:effectLst/>
            </a:endParaRPr>
          </a:p>
          <a:p>
            <a:pPr rtl="0" fontAlgn="base"/>
            <a:r>
              <a:rPr lang="en-GB" sz="1200" b="0" i="1" kern="1200" dirty="0">
                <a:solidFill>
                  <a:schemeClr val="tx1"/>
                </a:solidFill>
                <a:effectLst/>
                <a:latin typeface="+mn-lt"/>
                <a:ea typeface="+mn-ea"/>
                <a:cs typeface="+mn-cs"/>
              </a:rPr>
              <a:t>I am One and I’m playing in the sun. </a:t>
            </a:r>
            <a:endParaRPr lang="en-GB" b="0" i="1" dirty="0">
              <a:effectLst/>
            </a:endParaRPr>
          </a:p>
          <a:p>
            <a:pPr rtl="0" fontAlgn="base"/>
            <a:r>
              <a:rPr lang="en-GB" sz="1200" b="0" i="1" kern="1200" dirty="0">
                <a:solidFill>
                  <a:schemeClr val="tx1"/>
                </a:solidFill>
                <a:effectLst/>
                <a:latin typeface="+mn-lt"/>
                <a:ea typeface="+mn-ea"/>
                <a:cs typeface="+mn-cs"/>
              </a:rPr>
              <a:t>Being One is my idea of fun. </a:t>
            </a:r>
            <a:endParaRPr lang="en-GB" b="0" i="1" dirty="0">
              <a:effectLst/>
            </a:endParaRPr>
          </a:p>
          <a:p>
            <a:pPr rtl="0" fontAlgn="base"/>
            <a:r>
              <a:rPr lang="en-GB" sz="1200" b="0" i="1" kern="1200" dirty="0">
                <a:solidFill>
                  <a:schemeClr val="tx1"/>
                </a:solidFill>
                <a:effectLst/>
                <a:latin typeface="+mn-lt"/>
                <a:ea typeface="+mn-ea"/>
                <a:cs typeface="+mn-cs"/>
              </a:rPr>
              <a:t>One. One little block. </a:t>
            </a:r>
            <a:endParaRPr lang="en-GB" b="0" i="1" dirty="0">
              <a:effectLst/>
            </a:endParaRPr>
          </a:p>
          <a:p>
            <a:pPr rtl="0" fontAlgn="base"/>
            <a:r>
              <a:rPr lang="en-GB" sz="1200" b="0" i="1" kern="1200" dirty="0">
                <a:solidFill>
                  <a:schemeClr val="tx1"/>
                </a:solidFill>
                <a:effectLst/>
                <a:latin typeface="+mn-lt"/>
                <a:ea typeface="+mn-ea"/>
                <a:cs typeface="+mn-cs"/>
              </a:rPr>
              <a:t>Now let’s add another One.</a:t>
            </a:r>
            <a:r>
              <a:rPr lang="en-GB" sz="1200" b="0" i="0" kern="1200" dirty="0">
                <a:solidFill>
                  <a:schemeClr val="tx1"/>
                </a:solidFill>
                <a:effectLst/>
                <a:latin typeface="+mn-lt"/>
                <a:ea typeface="+mn-ea"/>
                <a:cs typeface="+mn-cs"/>
              </a:rPr>
              <a:t> </a:t>
            </a:r>
            <a:endParaRPr lang="en-GB" b="0" i="0" dirty="0">
              <a:effectLst/>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9</a:t>
            </a:fld>
            <a:endParaRPr lang="en-GB"/>
          </a:p>
        </p:txBody>
      </p:sp>
    </p:spTree>
    <p:extLst>
      <p:ext uri="{BB962C8B-B14F-4D97-AF65-F5344CB8AC3E}">
        <p14:creationId xmlns:p14="http://schemas.microsoft.com/office/powerpoint/2010/main" val="4136128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Add another One </a:t>
            </a:r>
          </a:p>
          <a:p>
            <a:pPr rtl="0" fontAlgn="base"/>
            <a:r>
              <a:rPr lang="en-GB" sz="1200" b="0" i="0" kern="1200" dirty="0">
                <a:solidFill>
                  <a:schemeClr val="tx1"/>
                </a:solidFill>
                <a:effectLst/>
                <a:latin typeface="+mn-lt"/>
                <a:ea typeface="+mn-ea"/>
                <a:cs typeface="+mn-cs"/>
              </a:rPr>
              <a:t>Ask the children to hold up Two.</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Sing the verse from the song: </a:t>
            </a:r>
          </a:p>
          <a:p>
            <a:pPr rtl="0" fontAlgn="base"/>
            <a:r>
              <a:rPr lang="en-GB" sz="1200" b="0" i="1" kern="1200" dirty="0">
                <a:solidFill>
                  <a:schemeClr val="tx1"/>
                </a:solidFill>
                <a:effectLst/>
                <a:latin typeface="+mn-lt"/>
                <a:ea typeface="+mn-ea"/>
                <a:cs typeface="+mn-cs"/>
              </a:rPr>
              <a:t>I am Two and I’m playing in the sun. </a:t>
            </a:r>
          </a:p>
          <a:p>
            <a:pPr rtl="0" fontAlgn="base"/>
            <a:r>
              <a:rPr lang="en-GB" sz="1200" b="0" i="1" kern="1200" dirty="0">
                <a:solidFill>
                  <a:schemeClr val="tx1"/>
                </a:solidFill>
                <a:effectLst/>
                <a:latin typeface="+mn-lt"/>
                <a:ea typeface="+mn-ea"/>
                <a:cs typeface="+mn-cs"/>
              </a:rPr>
              <a:t>A song and dance is my idea of fun. </a:t>
            </a:r>
          </a:p>
          <a:p>
            <a:pPr rtl="0" fontAlgn="base"/>
            <a:r>
              <a:rPr lang="en-GB" sz="1200" b="0" i="1" kern="1200" dirty="0">
                <a:solidFill>
                  <a:schemeClr val="tx1"/>
                </a:solidFill>
                <a:effectLst/>
                <a:latin typeface="+mn-lt"/>
                <a:ea typeface="+mn-ea"/>
                <a:cs typeface="+mn-cs"/>
              </a:rPr>
              <a:t>One, two, one, two, one, two, one, two. Two dancing shoes. </a:t>
            </a:r>
          </a:p>
          <a:p>
            <a:pPr rtl="0" fontAlgn="base"/>
            <a:r>
              <a:rPr lang="en-GB" sz="1200" b="0" i="1" kern="1200" dirty="0">
                <a:solidFill>
                  <a:schemeClr val="tx1"/>
                </a:solidFill>
                <a:effectLst/>
                <a:latin typeface="+mn-lt"/>
                <a:ea typeface="+mn-ea"/>
                <a:cs typeface="+mn-cs"/>
              </a:rPr>
              <a:t>Now let’s add another One.</a:t>
            </a:r>
            <a:endParaRPr lang="en-GB" b="0" i="1" dirty="0">
              <a:effectLst/>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10</a:t>
            </a:fld>
            <a:endParaRPr lang="en-GB"/>
          </a:p>
        </p:txBody>
      </p:sp>
    </p:spTree>
    <p:extLst>
      <p:ext uri="{BB962C8B-B14F-4D97-AF65-F5344CB8AC3E}">
        <p14:creationId xmlns:p14="http://schemas.microsoft.com/office/powerpoint/2010/main" val="3322438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Add another One </a:t>
            </a:r>
          </a:p>
          <a:p>
            <a:pPr rtl="0" fontAlgn="base"/>
            <a:r>
              <a:rPr lang="en-GB" sz="1200" b="0" i="0" kern="1200" dirty="0">
                <a:solidFill>
                  <a:schemeClr val="tx1"/>
                </a:solidFill>
                <a:effectLst/>
                <a:latin typeface="+mn-lt"/>
                <a:ea typeface="+mn-ea"/>
                <a:cs typeface="+mn-cs"/>
              </a:rPr>
              <a:t>Ask the children to hold up Three.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Sing the verse from the song: </a:t>
            </a:r>
          </a:p>
          <a:p>
            <a:pPr rtl="0" fontAlgn="base"/>
            <a:r>
              <a:rPr lang="en-GB" sz="1200" b="0" i="1" kern="1200" dirty="0">
                <a:solidFill>
                  <a:schemeClr val="tx1"/>
                </a:solidFill>
                <a:effectLst/>
                <a:latin typeface="+mn-lt"/>
                <a:ea typeface="+mn-ea"/>
                <a:cs typeface="+mn-cs"/>
              </a:rPr>
              <a:t>I am Three and I’m playing in the sun. </a:t>
            </a:r>
          </a:p>
          <a:p>
            <a:pPr rtl="0" fontAlgn="base"/>
            <a:r>
              <a:rPr lang="en-GB" sz="1200" b="0" i="1" kern="1200" dirty="0">
                <a:solidFill>
                  <a:schemeClr val="tx1"/>
                </a:solidFill>
                <a:effectLst/>
                <a:latin typeface="+mn-lt"/>
                <a:ea typeface="+mn-ea"/>
                <a:cs typeface="+mn-cs"/>
              </a:rPr>
              <a:t>Juggling things is my idea of fun. </a:t>
            </a:r>
          </a:p>
          <a:p>
            <a:pPr rtl="0" fontAlgn="base"/>
            <a:r>
              <a:rPr lang="en-GB" sz="1200" b="0" i="1" kern="1200" dirty="0">
                <a:solidFill>
                  <a:schemeClr val="tx1"/>
                </a:solidFill>
                <a:effectLst/>
                <a:latin typeface="+mn-lt"/>
                <a:ea typeface="+mn-ea"/>
                <a:cs typeface="+mn-cs"/>
              </a:rPr>
              <a:t>One, two, three. Three things. </a:t>
            </a:r>
          </a:p>
          <a:p>
            <a:pPr rtl="0" fontAlgn="base"/>
            <a:r>
              <a:rPr lang="en-GB" sz="1200" b="0" i="1" kern="1200" dirty="0">
                <a:solidFill>
                  <a:schemeClr val="tx1"/>
                </a:solidFill>
                <a:effectLst/>
                <a:latin typeface="+mn-lt"/>
                <a:ea typeface="+mn-ea"/>
                <a:cs typeface="+mn-cs"/>
              </a:rPr>
              <a:t>Now let’s add another One.</a:t>
            </a:r>
            <a:endParaRPr lang="en-GB" b="0" i="1" dirty="0">
              <a:effectLst/>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11</a:t>
            </a:fld>
            <a:endParaRPr lang="en-GB"/>
          </a:p>
        </p:txBody>
      </p:sp>
    </p:spTree>
    <p:extLst>
      <p:ext uri="{BB962C8B-B14F-4D97-AF65-F5344CB8AC3E}">
        <p14:creationId xmlns:p14="http://schemas.microsoft.com/office/powerpoint/2010/main" val="3942790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Add another One </a:t>
            </a:r>
          </a:p>
          <a:p>
            <a:pPr rtl="0" fontAlgn="base"/>
            <a:r>
              <a:rPr lang="en-GB" sz="1200" b="0" i="0" kern="1200" dirty="0">
                <a:solidFill>
                  <a:schemeClr val="tx1"/>
                </a:solidFill>
                <a:effectLst/>
                <a:latin typeface="+mn-lt"/>
                <a:ea typeface="+mn-ea"/>
                <a:cs typeface="+mn-cs"/>
              </a:rPr>
              <a:t>Ask the children to hold up Four.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Sing the line from the song: </a:t>
            </a:r>
          </a:p>
          <a:p>
            <a:pPr rtl="0" fontAlgn="base"/>
            <a:r>
              <a:rPr lang="en-GB" sz="1200" b="0" i="1" kern="1200" dirty="0">
                <a:solidFill>
                  <a:schemeClr val="tx1"/>
                </a:solidFill>
                <a:effectLst/>
                <a:latin typeface="+mn-lt"/>
                <a:ea typeface="+mn-ea"/>
                <a:cs typeface="+mn-cs"/>
              </a:rPr>
              <a:t>I am Four and I’m playing in the sun. </a:t>
            </a:r>
          </a:p>
          <a:p>
            <a:pPr rtl="0" fontAlgn="base"/>
            <a:r>
              <a:rPr lang="en-GB" sz="1200" b="0" i="1" kern="1200" dirty="0">
                <a:solidFill>
                  <a:schemeClr val="tx1"/>
                </a:solidFill>
                <a:effectLst/>
                <a:latin typeface="+mn-lt"/>
                <a:ea typeface="+mn-ea"/>
                <a:cs typeface="+mn-cs"/>
              </a:rPr>
              <a:t>Being square is my idea of fun. </a:t>
            </a:r>
          </a:p>
          <a:p>
            <a:pPr rtl="0" fontAlgn="base"/>
            <a:r>
              <a:rPr lang="en-GB" sz="1200" b="0" i="1" kern="1200" dirty="0">
                <a:solidFill>
                  <a:schemeClr val="tx1"/>
                </a:solidFill>
                <a:effectLst/>
                <a:latin typeface="+mn-lt"/>
                <a:ea typeface="+mn-ea"/>
                <a:cs typeface="+mn-cs"/>
              </a:rPr>
              <a:t>One, two, three four. Four sides. </a:t>
            </a:r>
          </a:p>
          <a:p>
            <a:pPr rtl="0" fontAlgn="base"/>
            <a:r>
              <a:rPr lang="en-GB" sz="1200" b="0" i="1" kern="1200" dirty="0">
                <a:solidFill>
                  <a:schemeClr val="tx1"/>
                </a:solidFill>
                <a:effectLst/>
                <a:latin typeface="+mn-lt"/>
                <a:ea typeface="+mn-ea"/>
                <a:cs typeface="+mn-cs"/>
              </a:rPr>
              <a:t>Ouch, Ouch, Ouch, Ouch! </a:t>
            </a:r>
          </a:p>
          <a:p>
            <a:pPr rtl="0" fontAlgn="base"/>
            <a:r>
              <a:rPr lang="en-GB" sz="1200" b="0" i="1" kern="1200" dirty="0">
                <a:solidFill>
                  <a:schemeClr val="tx1"/>
                </a:solidFill>
                <a:effectLst/>
                <a:latin typeface="+mn-lt"/>
                <a:ea typeface="+mn-ea"/>
                <a:cs typeface="+mn-cs"/>
              </a:rPr>
              <a:t>Now let’s add another One.</a:t>
            </a:r>
            <a:endParaRPr lang="en-GB" b="0" i="1" dirty="0">
              <a:effectLst/>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a:p>
        </p:txBody>
      </p:sp>
    </p:spTree>
    <p:extLst>
      <p:ext uri="{BB962C8B-B14F-4D97-AF65-F5344CB8AC3E}">
        <p14:creationId xmlns:p14="http://schemas.microsoft.com/office/powerpoint/2010/main" val="2894913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Add another One </a:t>
            </a:r>
          </a:p>
          <a:p>
            <a:pPr rtl="0" fontAlgn="base"/>
            <a:r>
              <a:rPr lang="en-GB" sz="1200" b="0" i="0" kern="1200" dirty="0">
                <a:solidFill>
                  <a:schemeClr val="tx1"/>
                </a:solidFill>
                <a:effectLst/>
                <a:latin typeface="+mn-lt"/>
                <a:ea typeface="+mn-ea"/>
                <a:cs typeface="+mn-cs"/>
              </a:rPr>
              <a:t>Ask the children to hold up Five.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Sing the verse from the song: </a:t>
            </a:r>
          </a:p>
          <a:p>
            <a:pPr rtl="0" fontAlgn="base"/>
            <a:r>
              <a:rPr lang="en-GB" sz="1200" b="0" i="1" kern="1200" dirty="0">
                <a:solidFill>
                  <a:schemeClr val="tx1"/>
                </a:solidFill>
                <a:effectLst/>
                <a:latin typeface="+mn-lt"/>
                <a:ea typeface="+mn-ea"/>
                <a:cs typeface="+mn-cs"/>
              </a:rPr>
              <a:t>I am Five and I’m playing in the sun. </a:t>
            </a:r>
          </a:p>
          <a:p>
            <a:pPr rtl="0" fontAlgn="base"/>
            <a:r>
              <a:rPr lang="en-GB" sz="1200" b="0" i="1" kern="1200" dirty="0">
                <a:solidFill>
                  <a:schemeClr val="tx1"/>
                </a:solidFill>
                <a:effectLst/>
                <a:latin typeface="+mn-lt"/>
                <a:ea typeface="+mn-ea"/>
                <a:cs typeface="+mn-cs"/>
              </a:rPr>
              <a:t>High five, is my idea of fun. </a:t>
            </a:r>
          </a:p>
          <a:p>
            <a:pPr rtl="0" fontAlgn="base"/>
            <a:r>
              <a:rPr lang="en-GB" sz="1200" b="0" i="1" kern="1200" dirty="0">
                <a:solidFill>
                  <a:schemeClr val="tx1"/>
                </a:solidFill>
                <a:effectLst/>
                <a:latin typeface="+mn-lt"/>
                <a:ea typeface="+mn-ea"/>
                <a:cs typeface="+mn-cs"/>
              </a:rPr>
              <a:t>One, two, three, four, five. Five fingers. </a:t>
            </a:r>
          </a:p>
          <a:p>
            <a:pPr rtl="0" fontAlgn="base"/>
            <a:r>
              <a:rPr lang="en-GB" sz="1200" b="0" i="1" kern="1200" dirty="0">
                <a:solidFill>
                  <a:schemeClr val="tx1"/>
                </a:solidFill>
                <a:effectLst/>
                <a:latin typeface="+mn-lt"/>
                <a:ea typeface="+mn-ea"/>
                <a:cs typeface="+mn-cs"/>
              </a:rPr>
              <a:t>Now let’s add another One.</a:t>
            </a:r>
            <a:endParaRPr lang="en-GB" b="0" i="1" dirty="0">
              <a:effectLst/>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13</a:t>
            </a:fld>
            <a:endParaRPr lang="en-GB"/>
          </a:p>
        </p:txBody>
      </p:sp>
    </p:spTree>
    <p:extLst>
      <p:ext uri="{BB962C8B-B14F-4D97-AF65-F5344CB8AC3E}">
        <p14:creationId xmlns:p14="http://schemas.microsoft.com/office/powerpoint/2010/main" val="6576978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p:spPr>
        <p:txBody>
          <a:bodyPr anchor="t">
            <a:normAutofit/>
          </a:bodyPr>
          <a:lstStyle>
            <a:lvl1pPr algn="l">
              <a:defRPr sz="5400"/>
            </a:lvl1pPr>
          </a:lstStyle>
          <a:p>
            <a:r>
              <a:rPr lang="en-US" dirty="0" err="1"/>
              <a:t>Numberblocks</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p:spPr>
        <p:txBody>
          <a:bodyPr>
            <a:normAutofit/>
          </a:bodyPr>
          <a:lstStyle>
            <a:lvl1pPr marL="0" indent="0" algn="l">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17/12/2018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ACC2A998-D4C1-4017-96BD-1A17FB7535F3}"/>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50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69E5-B490-4519-BDA4-67B31948FE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3B1671-0546-49D4-BA22-A63D17E45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F29797-577B-4E76-8642-1910597048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685DFE-C50C-424B-8060-F0FA61C6F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774826-A3E7-454D-80D5-D064767A2D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34B169-94DE-4C1B-B426-4BD59F2810BD}"/>
              </a:ext>
            </a:extLst>
          </p:cNvPr>
          <p:cNvSpPr>
            <a:spLocks noGrp="1"/>
          </p:cNvSpPr>
          <p:nvPr>
            <p:ph type="dt" sz="half" idx="10"/>
          </p:nvPr>
        </p:nvSpPr>
        <p:spPr/>
        <p:txBody>
          <a:bodyPr/>
          <a:lstStyle/>
          <a:p>
            <a:fld id="{7BC57250-3DAC-4938-9AAB-07FD2AEFF9C5}" type="datetimeFigureOut">
              <a:rPr lang="en-GB" smtClean="0"/>
              <a:t>17/12/2018</a:t>
            </a:fld>
            <a:endParaRPr lang="en-GB"/>
          </a:p>
        </p:txBody>
      </p:sp>
      <p:sp>
        <p:nvSpPr>
          <p:cNvPr id="8" name="Footer Placeholder 7">
            <a:extLst>
              <a:ext uri="{FF2B5EF4-FFF2-40B4-BE49-F238E27FC236}">
                <a16:creationId xmlns:a16="http://schemas.microsoft.com/office/drawing/2014/main" id="{1BE2A1B9-24DD-4854-9A5A-9007F9E32A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718E16-CCE8-4CCF-A0C1-C488797152F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30791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DE96-F54B-4700-9E3A-90782B7BF1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91C15A-B458-447E-B35B-29FD8647C9CB}"/>
              </a:ext>
            </a:extLst>
          </p:cNvPr>
          <p:cNvSpPr>
            <a:spLocks noGrp="1"/>
          </p:cNvSpPr>
          <p:nvPr>
            <p:ph type="dt" sz="half" idx="10"/>
          </p:nvPr>
        </p:nvSpPr>
        <p:spPr/>
        <p:txBody>
          <a:bodyPr/>
          <a:lstStyle/>
          <a:p>
            <a:fld id="{7BC57250-3DAC-4938-9AAB-07FD2AEFF9C5}" type="datetimeFigureOut">
              <a:rPr lang="en-GB" smtClean="0"/>
              <a:t>17/12/2018</a:t>
            </a:fld>
            <a:endParaRPr lang="en-GB"/>
          </a:p>
        </p:txBody>
      </p:sp>
      <p:sp>
        <p:nvSpPr>
          <p:cNvPr id="4" name="Footer Placeholder 3">
            <a:extLst>
              <a:ext uri="{FF2B5EF4-FFF2-40B4-BE49-F238E27FC236}">
                <a16:creationId xmlns:a16="http://schemas.microsoft.com/office/drawing/2014/main" id="{3A01636F-11E0-412D-9534-4867B0BCD4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E2E4C6-653E-4D23-8099-2BE2F798E957}"/>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946195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1347-59A2-4692-AB28-7154CE0D7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4F564C-7124-4D00-BF3A-236E8D055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0732C1-190D-4612-A705-5836D102D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0B89C6-7B27-4F1E-B8FA-149C3C9F8A86}"/>
              </a:ext>
            </a:extLst>
          </p:cNvPr>
          <p:cNvSpPr>
            <a:spLocks noGrp="1"/>
          </p:cNvSpPr>
          <p:nvPr>
            <p:ph type="dt" sz="half" idx="10"/>
          </p:nvPr>
        </p:nvSpPr>
        <p:spPr/>
        <p:txBody>
          <a:bodyPr/>
          <a:lstStyle/>
          <a:p>
            <a:fld id="{7BC57250-3DAC-4938-9AAB-07FD2AEFF9C5}" type="datetimeFigureOut">
              <a:rPr lang="en-GB" smtClean="0"/>
              <a:t>17/12/2018</a:t>
            </a:fld>
            <a:endParaRPr lang="en-GB"/>
          </a:p>
        </p:txBody>
      </p:sp>
      <p:sp>
        <p:nvSpPr>
          <p:cNvPr id="6" name="Footer Placeholder 5">
            <a:extLst>
              <a:ext uri="{FF2B5EF4-FFF2-40B4-BE49-F238E27FC236}">
                <a16:creationId xmlns:a16="http://schemas.microsoft.com/office/drawing/2014/main" id="{CD9CF6E3-1D03-43B7-AB05-AF99F57108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29EC75-1722-4A80-86AF-E6F2128E049F}"/>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249342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66FC-90D7-4279-A332-181274D44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491049-337C-4FD0-9C5E-06ADFF40E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03495A-4E27-4380-94A2-657890757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956E6C-B5A0-40D4-B724-27E8D9E3D2DA}"/>
              </a:ext>
            </a:extLst>
          </p:cNvPr>
          <p:cNvSpPr>
            <a:spLocks noGrp="1"/>
          </p:cNvSpPr>
          <p:nvPr>
            <p:ph type="dt" sz="half" idx="10"/>
          </p:nvPr>
        </p:nvSpPr>
        <p:spPr/>
        <p:txBody>
          <a:bodyPr/>
          <a:lstStyle/>
          <a:p>
            <a:fld id="{7BC57250-3DAC-4938-9AAB-07FD2AEFF9C5}" type="datetimeFigureOut">
              <a:rPr lang="en-GB" smtClean="0"/>
              <a:t>17/12/2018</a:t>
            </a:fld>
            <a:endParaRPr lang="en-GB"/>
          </a:p>
        </p:txBody>
      </p:sp>
      <p:sp>
        <p:nvSpPr>
          <p:cNvPr id="6" name="Footer Placeholder 5">
            <a:extLst>
              <a:ext uri="{FF2B5EF4-FFF2-40B4-BE49-F238E27FC236}">
                <a16:creationId xmlns:a16="http://schemas.microsoft.com/office/drawing/2014/main" id="{C6BB99C7-736E-4861-A209-5FAA2AA255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818BFE-F314-4068-ACAC-C0E4BB2B96C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6000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9659E7-49F8-4FC9-9004-74C6893451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5BCA47-0E5F-4E14-BD0B-D419B38728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CFD83C-56A3-464D-B748-25E48486F3D9}"/>
              </a:ext>
            </a:extLst>
          </p:cNvPr>
          <p:cNvSpPr>
            <a:spLocks noGrp="1"/>
          </p:cNvSpPr>
          <p:nvPr>
            <p:ph type="dt" sz="half" idx="10"/>
          </p:nvPr>
        </p:nvSpPr>
        <p:spPr/>
        <p:txBody>
          <a:bodyPr/>
          <a:lstStyle/>
          <a:p>
            <a:fld id="{7BC57250-3DAC-4938-9AAB-07FD2AEFF9C5}" type="datetimeFigureOut">
              <a:rPr lang="en-GB" smtClean="0"/>
              <a:t>17/12/2018</a:t>
            </a:fld>
            <a:endParaRPr lang="en-GB"/>
          </a:p>
        </p:txBody>
      </p:sp>
      <p:sp>
        <p:nvSpPr>
          <p:cNvPr id="5" name="Footer Placeholder 4">
            <a:extLst>
              <a:ext uri="{FF2B5EF4-FFF2-40B4-BE49-F238E27FC236}">
                <a16:creationId xmlns:a16="http://schemas.microsoft.com/office/drawing/2014/main" id="{9F1248C9-1BBA-4F3B-8806-B101A17A2E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F1AAE1-3562-45B2-9E39-E144B4FCB27E}"/>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362749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a:prstGeom prst="rect">
            <a:avLst/>
          </a:prstGeom>
        </p:spPr>
        <p:txBody>
          <a:bodyPr anchor="t">
            <a:normAutofit/>
          </a:bodyPr>
          <a:lstStyle>
            <a:lvl1pPr algn="l">
              <a:defRPr sz="5400"/>
            </a:lvl1pPr>
          </a:lstStyle>
          <a:p>
            <a:r>
              <a:rPr lang="en-US" dirty="0"/>
              <a:t>Insert ‘</a:t>
            </a:r>
            <a:r>
              <a:rPr lang="en-US" dirty="0" err="1"/>
              <a:t>Numberblocks</a:t>
            </a:r>
            <a:r>
              <a:rPr lang="en-US" dirty="0"/>
              <a:t>’</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a:prstGeom prst="rect">
            <a:avLst/>
          </a:prstGeom>
        </p:spPr>
        <p:txBody>
          <a:bodyP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‘Support Materials’</a:t>
            </a:r>
            <a:br>
              <a:rPr lang="en-US" dirty="0"/>
            </a:br>
            <a:r>
              <a:rPr lang="en-US" dirty="0"/>
              <a:t>Insert ‘Episode [XX]’</a:t>
            </a:r>
            <a:br>
              <a:rPr lang="en-GB" dirty="0"/>
            </a:br>
            <a:r>
              <a:rPr lang="en-GB" dirty="0"/>
              <a:t>Insert ‘[Name]’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17/12/2018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8AA242A3-7C5E-4157-97CE-EFDC2555B0AE}"/>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56048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a:prstGeom prst="rect">
            <a:avLst/>
          </a:prstGeo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17/12/2018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2889412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a:prstGeom prst="rect">
            <a:avLst/>
          </a:prstGeo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17/12/2018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940339070"/>
      </p:ext>
    </p:extLst>
  </p:cSld>
  <p:clrMapOvr>
    <a:masterClrMapping/>
  </p:clrMapOvr>
  <p:extLst mod="1">
    <p:ext uri="{DCECCB84-F9BA-43D5-87BE-67443E8EF086}">
      <p15:sldGuideLst xmlns:p15="http://schemas.microsoft.com/office/powerpoint/2012/main">
        <p15:guide id="1" orient="horz" pos="2160">
          <p15:clr>
            <a:srgbClr val="FBAE40"/>
          </p15:clr>
        </p15:guide>
        <p15:guide id="2"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17/12/2018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1642793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62442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17/12/2018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3970164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87696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17/12/2018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319579570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17/12/2018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261764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0319975B-4C81-4146-8BC0-BE18B91BD516}"/>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0058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6764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B5EB-7CBF-49B6-B49C-6795CBE5BF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84EE76-BB39-4D25-A025-555DB86D0071}"/>
              </a:ext>
            </a:extLst>
          </p:cNvPr>
          <p:cNvSpPr>
            <a:spLocks noGrp="1"/>
          </p:cNvSpPr>
          <p:nvPr>
            <p:ph type="dt" sz="half" idx="10"/>
          </p:nvPr>
        </p:nvSpPr>
        <p:spPr/>
        <p:txBody>
          <a:bodyPr/>
          <a:lstStyle/>
          <a:p>
            <a:fld id="{A9C2CB67-6008-4C65-B386-40B2CDC997BB}" type="datetimeFigureOut">
              <a:rPr lang="en-GB" smtClean="0"/>
              <a:t>17/12/2018</a:t>
            </a:fld>
            <a:endParaRPr lang="en-GB"/>
          </a:p>
        </p:txBody>
      </p:sp>
      <p:sp>
        <p:nvSpPr>
          <p:cNvPr id="4" name="Footer Placeholder 3">
            <a:extLst>
              <a:ext uri="{FF2B5EF4-FFF2-40B4-BE49-F238E27FC236}">
                <a16:creationId xmlns:a16="http://schemas.microsoft.com/office/drawing/2014/main" id="{8FBC8DB9-ECAD-4E35-A4B9-EA32CBE3B5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596493-608E-44B0-B3A6-E87540F90E03}"/>
              </a:ext>
            </a:extLst>
          </p:cNvPr>
          <p:cNvSpPr>
            <a:spLocks noGrp="1"/>
          </p:cNvSpPr>
          <p:nvPr>
            <p:ph type="sldNum" sz="quarter" idx="12"/>
          </p:nvPr>
        </p:nvSpPr>
        <p:spPr/>
        <p:txBody>
          <a:bodyPr/>
          <a:lstStyle/>
          <a:p>
            <a:fld id="{5C230F27-F2EF-4FB2-B0F0-95F3A04EB741}" type="slidenum">
              <a:rPr lang="en-GB" smtClean="0"/>
              <a:t>‹#›</a:t>
            </a:fld>
            <a:endParaRPr lang="en-GB"/>
          </a:p>
        </p:txBody>
      </p:sp>
      <p:sp>
        <p:nvSpPr>
          <p:cNvPr id="6" name="Vertical Text Placeholder 2">
            <a:extLst>
              <a:ext uri="{FF2B5EF4-FFF2-40B4-BE49-F238E27FC236}">
                <a16:creationId xmlns:a16="http://schemas.microsoft.com/office/drawing/2014/main" id="{DA144CFF-2C6B-4F20-A4C1-145997941CCF}"/>
              </a:ext>
            </a:extLst>
          </p:cNvPr>
          <p:cNvSpPr>
            <a:spLocks noGrp="1"/>
          </p:cNvSpPr>
          <p:nvPr>
            <p:ph type="body" orient="vert" idx="1" hasCustomPrompt="1"/>
          </p:nvPr>
        </p:nvSpPr>
        <p:spPr>
          <a:xfrm>
            <a:off x="838200" y="1825625"/>
            <a:ext cx="10515600" cy="4351338"/>
          </a:xfrm>
        </p:spPr>
        <p:txBody>
          <a:bodyPr vert="horz"/>
          <a:lstStyle>
            <a:lvl1pPr>
              <a:defRPr b="1"/>
            </a:lvl1pPr>
          </a:lstStyle>
          <a:p>
            <a:pPr lvl="0"/>
            <a:r>
              <a:rPr lang="en-US" dirty="0"/>
              <a:t>Sub copy header</a:t>
            </a:r>
            <a:br>
              <a:rPr lang="en-US" dirty="0"/>
            </a:br>
            <a:endParaRPr lang="en-US" dirty="0"/>
          </a:p>
          <a:p>
            <a:pPr lvl="0"/>
            <a:r>
              <a:rPr lang="en-US" b="0" dirty="0" err="1"/>
              <a:t>fsaf</a:t>
            </a:r>
            <a:endParaRPr lang="en-US" dirty="0"/>
          </a:p>
        </p:txBody>
      </p:sp>
    </p:spTree>
    <p:extLst>
      <p:ext uri="{BB962C8B-B14F-4D97-AF65-F5344CB8AC3E}">
        <p14:creationId xmlns:p14="http://schemas.microsoft.com/office/powerpoint/2010/main" val="386457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94DB-CC1A-425C-A6DF-86A65A190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99EB9B-1DB5-448A-B85C-3B97BD9B9B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32BDA4-9E4E-4F52-85D5-5FA27BBD8932}"/>
              </a:ext>
            </a:extLst>
          </p:cNvPr>
          <p:cNvSpPr>
            <a:spLocks noGrp="1"/>
          </p:cNvSpPr>
          <p:nvPr>
            <p:ph type="dt" sz="half" idx="10"/>
          </p:nvPr>
        </p:nvSpPr>
        <p:spPr/>
        <p:txBody>
          <a:bodyPr/>
          <a:lstStyle/>
          <a:p>
            <a:fld id="{7BC57250-3DAC-4938-9AAB-07FD2AEFF9C5}" type="datetimeFigureOut">
              <a:rPr lang="en-GB" smtClean="0"/>
              <a:t>17/12/2018</a:t>
            </a:fld>
            <a:endParaRPr lang="en-GB"/>
          </a:p>
        </p:txBody>
      </p:sp>
      <p:sp>
        <p:nvSpPr>
          <p:cNvPr id="5" name="Footer Placeholder 4">
            <a:extLst>
              <a:ext uri="{FF2B5EF4-FFF2-40B4-BE49-F238E27FC236}">
                <a16:creationId xmlns:a16="http://schemas.microsoft.com/office/drawing/2014/main" id="{DC61A982-6939-4C53-B92D-687A755AB0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BEA9C-F13D-4916-A23F-5CDE6A835963}"/>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113977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DA4B-2B4A-4FFB-A1FD-B6330A53A7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A9DE0F-D2D3-4441-8B0F-FCD2977ADE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DE8211-8599-4498-ABB1-31B9942423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A9ABEA-CA26-4451-9AAB-8FED1CAE9D8C}"/>
              </a:ext>
            </a:extLst>
          </p:cNvPr>
          <p:cNvSpPr>
            <a:spLocks noGrp="1"/>
          </p:cNvSpPr>
          <p:nvPr>
            <p:ph type="dt" sz="half" idx="10"/>
          </p:nvPr>
        </p:nvSpPr>
        <p:spPr/>
        <p:txBody>
          <a:bodyPr/>
          <a:lstStyle/>
          <a:p>
            <a:fld id="{7BC57250-3DAC-4938-9AAB-07FD2AEFF9C5}" type="datetimeFigureOut">
              <a:rPr lang="en-GB" smtClean="0"/>
              <a:t>17/12/2018</a:t>
            </a:fld>
            <a:endParaRPr lang="en-GB"/>
          </a:p>
        </p:txBody>
      </p:sp>
      <p:sp>
        <p:nvSpPr>
          <p:cNvPr id="6" name="Footer Placeholder 5">
            <a:extLst>
              <a:ext uri="{FF2B5EF4-FFF2-40B4-BE49-F238E27FC236}">
                <a16:creationId xmlns:a16="http://schemas.microsoft.com/office/drawing/2014/main" id="{3B0E0DC8-9C63-413C-AA2B-4ACFAAFFD2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340E8E-A5A8-4FBB-AC3A-A31924293EE9}"/>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9372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2" name="Title Placeholder 1">
            <a:extLst>
              <a:ext uri="{FF2B5EF4-FFF2-40B4-BE49-F238E27FC236}">
                <a16:creationId xmlns:a16="http://schemas.microsoft.com/office/drawing/2014/main" id="{C8D32649-CD8D-4B44-98FA-71235C43B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Numberblocks</a:t>
            </a:r>
            <a:endParaRPr lang="en-GB" dirty="0"/>
          </a:p>
        </p:txBody>
      </p:sp>
      <p:sp>
        <p:nvSpPr>
          <p:cNvPr id="3" name="Text Placeholder 2">
            <a:extLst>
              <a:ext uri="{FF2B5EF4-FFF2-40B4-BE49-F238E27FC236}">
                <a16:creationId xmlns:a16="http://schemas.microsoft.com/office/drawing/2014/main" id="{927D1698-938C-4E9F-9B92-7F45D3F54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t>17/12/2018</a:t>
            </a:fld>
            <a:endParaRPr lang="en-GB"/>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1" name="Oval 10">
            <a:extLst>
              <a:ext uri="{FF2B5EF4-FFF2-40B4-BE49-F238E27FC236}">
                <a16:creationId xmlns:a16="http://schemas.microsoft.com/office/drawing/2014/main" id="{DA2D4067-4744-4225-B9EC-491162177062}"/>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80481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4" r:id="rId4"/>
    <p:sldLayoutId id="2147483673" r:id="rId5"/>
    <p:sldLayoutId id="2147483674"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E570E-5591-47F7-AED8-080DD51CE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3926FB-9E1D-4053-BFEE-5245D897B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4D1DD3-5609-445F-B30E-1C94373EC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57250-3DAC-4938-9AAB-07FD2AEFF9C5}" type="datetimeFigureOut">
              <a:rPr lang="en-GB" smtClean="0"/>
              <a:t>17/12/2018</a:t>
            </a:fld>
            <a:endParaRPr lang="en-GB"/>
          </a:p>
        </p:txBody>
      </p:sp>
      <p:sp>
        <p:nvSpPr>
          <p:cNvPr id="5" name="Footer Placeholder 4">
            <a:extLst>
              <a:ext uri="{FF2B5EF4-FFF2-40B4-BE49-F238E27FC236}">
                <a16:creationId xmlns:a16="http://schemas.microsoft.com/office/drawing/2014/main" id="{B95DAC46-EA01-4B88-A663-EBF32E6894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53E52C-E3B3-4CB1-8F80-1934FCF14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30449-9787-4473-919B-E44049928983}" type="slidenum">
              <a:rPr lang="en-GB" smtClean="0"/>
              <a:t>‹#›</a:t>
            </a:fld>
            <a:endParaRPr lang="en-GB"/>
          </a:p>
        </p:txBody>
      </p:sp>
    </p:spTree>
    <p:extLst>
      <p:ext uri="{BB962C8B-B14F-4D97-AF65-F5344CB8AC3E}">
        <p14:creationId xmlns:p14="http://schemas.microsoft.com/office/powerpoint/2010/main" val="1504376244"/>
      </p:ext>
    </p:extLst>
  </p:cSld>
  <p:clrMap bg1="lt1" tx1="dk1" bg2="lt2" tx2="dk2" accent1="accent1" accent2="accent2" accent3="accent3" accent4="accent4" accent5="accent5" accent6="accent6" hlink="hlink" folHlink="folHlink"/>
  <p:sldLayoutIdLst>
    <p:sldLayoutId id="2147483675" r:id="rId1"/>
    <p:sldLayoutId id="2147483655" r:id="rId2"/>
    <p:sldLayoutId id="2147483656" r:id="rId3"/>
    <p:sldLayoutId id="2147483657" r:id="rId4"/>
    <p:sldLayoutId id="2147483658" r:id="rId5"/>
    <p:sldLayoutId id="2147483660" r:id="rId6"/>
    <p:sldLayoutId id="2147483661" r:id="rId7"/>
    <p:sldLayoutId id="21474836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solidFill>
                  <a:prstClr val="black">
                    <a:tint val="75000"/>
                  </a:prstClr>
                </a:solidFill>
              </a:rPr>
              <a:pPr/>
              <a:t>17/12/2018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1" name="Title 1">
            <a:extLst>
              <a:ext uri="{FF2B5EF4-FFF2-40B4-BE49-F238E27FC236}">
                <a16:creationId xmlns:a16="http://schemas.microsoft.com/office/drawing/2014/main" id="{6DAE5071-841D-4B85-B567-9B1E946013AF}"/>
              </a:ext>
            </a:extLst>
          </p:cNvPr>
          <p:cNvSpPr txBox="1">
            <a:spLocks/>
          </p:cNvSpPr>
          <p:nvPr userDrawn="1"/>
        </p:nvSpPr>
        <p:spPr>
          <a:xfrm>
            <a:off x="641023" y="593889"/>
            <a:ext cx="7428321" cy="744717"/>
          </a:xfrm>
          <a:prstGeom prst="rect">
            <a:avLst/>
          </a:prstGeom>
        </p:spPr>
        <p:txBody>
          <a:bodyPr anchor="t">
            <a:normAutofit fontScale="92500" lnSpcReduction="10000"/>
          </a:bodyPr>
          <a:lstStyle>
            <a:lvl1pPr algn="l" defTabSz="914400" rtl="0" eaLnBrk="1" latinLnBrk="0" hangingPunct="1">
              <a:lnSpc>
                <a:spcPct val="90000"/>
              </a:lnSpc>
              <a:spcBef>
                <a:spcPct val="0"/>
              </a:spcBef>
              <a:buNone/>
              <a:defRPr sz="5400" b="1" kern="1200">
                <a:solidFill>
                  <a:schemeClr val="bg1"/>
                </a:solidFill>
                <a:latin typeface="Myriad Pro" panose="020B0503030403020204" pitchFamily="34" charset="0"/>
                <a:ea typeface="+mj-ea"/>
                <a:cs typeface="+mj-cs"/>
              </a:defRPr>
            </a:lvl1pPr>
          </a:lstStyle>
          <a:p>
            <a:r>
              <a:rPr lang="en-US">
                <a:solidFill>
                  <a:prstClr val="white"/>
                </a:solidFill>
              </a:rPr>
              <a:t>Insert ‘Numberblocks’</a:t>
            </a:r>
            <a:endParaRPr lang="en-GB" dirty="0">
              <a:solidFill>
                <a:prstClr val="white"/>
              </a:solidFill>
            </a:endParaRPr>
          </a:p>
        </p:txBody>
      </p:sp>
      <p:sp>
        <p:nvSpPr>
          <p:cNvPr id="12" name="Subtitle 2">
            <a:extLst>
              <a:ext uri="{FF2B5EF4-FFF2-40B4-BE49-F238E27FC236}">
                <a16:creationId xmlns:a16="http://schemas.microsoft.com/office/drawing/2014/main" id="{3185C1D1-9EE1-46D6-8679-483B95807C33}"/>
              </a:ext>
            </a:extLst>
          </p:cNvPr>
          <p:cNvSpPr txBox="1">
            <a:spLocks/>
          </p:cNvSpPr>
          <p:nvPr userDrawn="1"/>
        </p:nvSpPr>
        <p:spPr>
          <a:xfrm>
            <a:off x="641023" y="1668544"/>
            <a:ext cx="7428321" cy="3589256"/>
          </a:xfrm>
          <a:prstGeom prst="rect">
            <a:avLst/>
          </a:prstGeom>
        </p:spPr>
        <p:txBody>
          <a:bodyPr>
            <a:normAutofit/>
          </a:bodyPr>
          <a:lstStyle>
            <a:lvl1pPr marL="0" indent="0" algn="l" defTabSz="914400" rtl="0" eaLnBrk="1" latinLnBrk="0" hangingPunct="1">
              <a:lnSpc>
                <a:spcPct val="90000"/>
              </a:lnSpc>
              <a:spcBef>
                <a:spcPts val="1000"/>
              </a:spcBef>
              <a:buFontTx/>
              <a:buNone/>
              <a:defRPr sz="4000" b="1" kern="1200">
                <a:solidFill>
                  <a:schemeClr val="bg1"/>
                </a:solidFill>
                <a:latin typeface="Myriad Pro" panose="020B0503030403020204" pitchFamily="34" charset="0"/>
                <a:ea typeface="+mn-ea"/>
                <a:cs typeface="+mn-cs"/>
              </a:defRPr>
            </a:lvl1pPr>
            <a:lvl2pPr marL="457200" indent="0" algn="ctr" defTabSz="914400" rtl="0" eaLnBrk="1" latinLnBrk="0" hangingPunct="1">
              <a:lnSpc>
                <a:spcPct val="90000"/>
              </a:lnSpc>
              <a:spcBef>
                <a:spcPts val="500"/>
              </a:spcBef>
              <a:buFontTx/>
              <a:buNone/>
              <a:defRPr sz="2000" kern="1200">
                <a:solidFill>
                  <a:schemeClr val="bg1"/>
                </a:solidFill>
                <a:latin typeface="Myriad Pro" panose="020B0503030403020204" pitchFamily="34" charset="0"/>
                <a:ea typeface="+mn-ea"/>
                <a:cs typeface="+mn-cs"/>
              </a:defRPr>
            </a:lvl2pPr>
            <a:lvl3pPr marL="914400" indent="0" algn="ctr" defTabSz="914400" rtl="0" eaLnBrk="1" latinLnBrk="0" hangingPunct="1">
              <a:lnSpc>
                <a:spcPct val="90000"/>
              </a:lnSpc>
              <a:spcBef>
                <a:spcPts val="500"/>
              </a:spcBef>
              <a:buFontTx/>
              <a:buNone/>
              <a:defRPr sz="1800" kern="1200">
                <a:solidFill>
                  <a:schemeClr val="bg1"/>
                </a:solidFill>
                <a:latin typeface="Myriad Pro" panose="020B0503030403020204" pitchFamily="34" charset="0"/>
                <a:ea typeface="+mn-ea"/>
                <a:cs typeface="+mn-cs"/>
              </a:defRPr>
            </a:lvl3pPr>
            <a:lvl4pPr marL="13716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4pPr>
            <a:lvl5pPr marL="18288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solidFill>
                  <a:prstClr val="white"/>
                </a:solidFill>
              </a:rPr>
              <a:t>Insert ‘Support Materials’</a:t>
            </a:r>
            <a:br>
              <a:rPr lang="en-US">
                <a:solidFill>
                  <a:prstClr val="white"/>
                </a:solidFill>
              </a:rPr>
            </a:br>
            <a:r>
              <a:rPr lang="en-US">
                <a:solidFill>
                  <a:prstClr val="white"/>
                </a:solidFill>
              </a:rPr>
              <a:t>Insert ‘Episode [XX]’</a:t>
            </a:r>
            <a:br>
              <a:rPr lang="en-GB">
                <a:solidFill>
                  <a:prstClr val="white"/>
                </a:solidFill>
              </a:rPr>
            </a:br>
            <a:r>
              <a:rPr lang="en-GB">
                <a:solidFill>
                  <a:prstClr val="white"/>
                </a:solidFill>
              </a:rPr>
              <a:t>Insert ‘[Name]’</a:t>
            </a:r>
            <a:endParaRPr lang="en-US" dirty="0">
              <a:solidFill>
                <a:prstClr val="white"/>
              </a:solidFill>
            </a:endParaRPr>
          </a:p>
        </p:txBody>
      </p:sp>
      <p:sp>
        <p:nvSpPr>
          <p:cNvPr id="13" name="Oval 12">
            <a:extLst>
              <a:ext uri="{FF2B5EF4-FFF2-40B4-BE49-F238E27FC236}">
                <a16:creationId xmlns:a16="http://schemas.microsoft.com/office/drawing/2014/main" id="{22BDDB0A-3DB0-4D10-8AA6-7D3A1383A400}"/>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5871270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jp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jp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21.png"/></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jpg"/><Relationship Id="rId7"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23.png"/><Relationship Id="rId5" Type="http://schemas.openxmlformats.org/officeDocument/2006/relationships/image" Target="../media/image7.png"/><Relationship Id="rId10" Type="http://schemas.openxmlformats.org/officeDocument/2006/relationships/image" Target="../media/image18.png"/><Relationship Id="rId4" Type="http://schemas.openxmlformats.org/officeDocument/2006/relationships/image" Target="../media/image8.png"/><Relationship Id="rId9" Type="http://schemas.openxmlformats.org/officeDocument/2006/relationships/image" Target="../media/image21.png"/></Relationships>
</file>

<file path=ppt/slides/_rels/slide2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4.jpg"/><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5.png"/><Relationship Id="rId5" Type="http://schemas.openxmlformats.org/officeDocument/2006/relationships/image" Target="../media/image8.png"/><Relationship Id="rId10"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3.png"/></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7.jpg"/><Relationship Id="rId7"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31.png"/><Relationship Id="rId5" Type="http://schemas.openxmlformats.org/officeDocument/2006/relationships/image" Target="../media/image29.png"/><Relationship Id="rId10" Type="http://schemas.openxmlformats.org/officeDocument/2006/relationships/image" Target="../media/image30.png"/><Relationship Id="rId4" Type="http://schemas.openxmlformats.org/officeDocument/2006/relationships/image" Target="../media/image28.png"/><Relationship Id="rId9" Type="http://schemas.openxmlformats.org/officeDocument/2006/relationships/image" Target="../media/image26.png"/></Relationships>
</file>

<file path=ppt/slides/_rels/slide2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2.jpg"/><Relationship Id="rId7"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36.png"/><Relationship Id="rId5" Type="http://schemas.openxmlformats.org/officeDocument/2006/relationships/image" Target="../media/image34.png"/><Relationship Id="rId10" Type="http://schemas.openxmlformats.org/officeDocument/2006/relationships/image" Target="../media/image35.png"/><Relationship Id="rId4" Type="http://schemas.openxmlformats.org/officeDocument/2006/relationships/image" Target="../media/image33.png"/><Relationship Id="rId9" Type="http://schemas.openxmlformats.org/officeDocument/2006/relationships/image" Target="../media/image30.png"/></Relationships>
</file>

<file path=ppt/slides/_rels/slide2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7.jpg"/><Relationship Id="rId7"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6.png"/><Relationship Id="rId5" Type="http://schemas.openxmlformats.org/officeDocument/2006/relationships/image" Target="../media/image38.png"/><Relationship Id="rId10"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0.jpg"/><Relationship Id="rId7"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6.png"/><Relationship Id="rId5" Type="http://schemas.openxmlformats.org/officeDocument/2006/relationships/image" Target="../media/image38.png"/><Relationship Id="rId10"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39.png"/></Relationships>
</file>

<file path=ppt/slides/_rels/slide3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3.jpg"/><Relationship Id="rId7"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46.png"/><Relationship Id="rId5" Type="http://schemas.openxmlformats.org/officeDocument/2006/relationships/image" Target="../media/image41.png"/><Relationship Id="rId10"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2.png"/></Relationships>
</file>

<file path=ppt/slides/_rels/slide3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7.jpg"/><Relationship Id="rId7"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6.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png"/><Relationship Id="rId9" Type="http://schemas.openxmlformats.org/officeDocument/2006/relationships/image" Target="../media/image5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AAD52112-D54B-4FC4-992F-BF0B57879587}"/>
              </a:ext>
            </a:extLst>
          </p:cNvPr>
          <p:cNvSpPr>
            <a:spLocks noGrp="1"/>
          </p:cNvSpPr>
          <p:nvPr>
            <p:ph type="ctrTitle"/>
          </p:nvPr>
        </p:nvSpPr>
        <p:spPr/>
        <p:txBody>
          <a:bodyPr>
            <a:normAutofit fontScale="90000"/>
          </a:bodyPr>
          <a:lstStyle/>
          <a:p>
            <a:r>
              <a:rPr lang="en-GB" dirty="0"/>
              <a:t>Numberblocks</a:t>
            </a:r>
          </a:p>
        </p:txBody>
      </p:sp>
      <p:sp>
        <p:nvSpPr>
          <p:cNvPr id="40" name="Subtitle 39">
            <a:extLst>
              <a:ext uri="{FF2B5EF4-FFF2-40B4-BE49-F238E27FC236}">
                <a16:creationId xmlns:a16="http://schemas.microsoft.com/office/drawing/2014/main" id="{8F245EBA-CC2C-4115-BB37-E58ED6375191}"/>
              </a:ext>
            </a:extLst>
          </p:cNvPr>
          <p:cNvSpPr>
            <a:spLocks noGrp="1"/>
          </p:cNvSpPr>
          <p:nvPr>
            <p:ph type="subTitle" idx="1"/>
          </p:nvPr>
        </p:nvSpPr>
        <p:spPr/>
        <p:txBody>
          <a:bodyPr anchor="t">
            <a:normAutofit/>
          </a:bodyPr>
          <a:lstStyle/>
          <a:p>
            <a:r>
              <a:rPr lang="en-GB"/>
              <a:t>Support Materials</a:t>
            </a:r>
            <a:endParaRPr lang="en-GB" dirty="0"/>
          </a:p>
          <a:p>
            <a:r>
              <a:rPr lang="en-GB" dirty="0"/>
              <a:t>Series 2, Episode 6</a:t>
            </a:r>
          </a:p>
          <a:p>
            <a:r>
              <a:rPr lang="en-GB" dirty="0"/>
              <a:t>Just Add One</a:t>
            </a:r>
          </a:p>
          <a:p>
            <a:endParaRPr lang="en-GB" dirty="0"/>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A7592C2-AD40-475B-8EF5-98758F0AB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16" name="Picture 15">
            <a:extLst>
              <a:ext uri="{FF2B5EF4-FFF2-40B4-BE49-F238E27FC236}">
                <a16:creationId xmlns:a16="http://schemas.microsoft.com/office/drawing/2014/main" id="{1606FD96-EA32-4053-BD28-BC20BFCD89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5022" y="2494526"/>
            <a:ext cx="6041956" cy="3397711"/>
          </a:xfrm>
          <a:prstGeom prst="rect">
            <a:avLst/>
          </a:prstGeom>
        </p:spPr>
      </p:pic>
      <p:sp>
        <p:nvSpPr>
          <p:cNvPr id="8" name="Oval 7">
            <a:extLst>
              <a:ext uri="{FF2B5EF4-FFF2-40B4-BE49-F238E27FC236}">
                <a16:creationId xmlns:a16="http://schemas.microsoft.com/office/drawing/2014/main" id="{F771ECBF-318C-4D5C-95A9-AB43DF85C713}"/>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74306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9241F37-5B41-45CF-A277-86CD860B40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12" name="Picture 11">
            <a:extLst>
              <a:ext uri="{FF2B5EF4-FFF2-40B4-BE49-F238E27FC236}">
                <a16:creationId xmlns:a16="http://schemas.microsoft.com/office/drawing/2014/main" id="{7DE971FF-58F8-45CE-937A-D87A5FCEE7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7234" y="1056905"/>
            <a:ext cx="8557532" cy="4812354"/>
          </a:xfrm>
          <a:prstGeom prst="rect">
            <a:avLst/>
          </a:prstGeom>
        </p:spPr>
      </p:pic>
      <p:sp>
        <p:nvSpPr>
          <p:cNvPr id="8" name="Oval 7">
            <a:extLst>
              <a:ext uri="{FF2B5EF4-FFF2-40B4-BE49-F238E27FC236}">
                <a16:creationId xmlns:a16="http://schemas.microsoft.com/office/drawing/2014/main" id="{CC4882B3-8328-4661-B7D9-9B2E70723B4D}"/>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856351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8A179E0-2930-4093-99AE-1BF8A11401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8" name="Picture 7">
            <a:extLst>
              <a:ext uri="{FF2B5EF4-FFF2-40B4-BE49-F238E27FC236}">
                <a16:creationId xmlns:a16="http://schemas.microsoft.com/office/drawing/2014/main" id="{774E0139-0D35-4BDC-A0F2-98C0B9A8CC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398" y="765011"/>
            <a:ext cx="9373204" cy="5271049"/>
          </a:xfrm>
          <a:prstGeom prst="rect">
            <a:avLst/>
          </a:prstGeom>
        </p:spPr>
      </p:pic>
      <p:sp>
        <p:nvSpPr>
          <p:cNvPr id="10" name="Oval 9">
            <a:extLst>
              <a:ext uri="{FF2B5EF4-FFF2-40B4-BE49-F238E27FC236}">
                <a16:creationId xmlns:a16="http://schemas.microsoft.com/office/drawing/2014/main" id="{348F3E68-E53B-4BCD-AAD1-9189BD6CDD10}"/>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553939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696686-8686-4B21-9EEC-16DB67B634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5" name="Picture 4">
            <a:extLst>
              <a:ext uri="{FF2B5EF4-FFF2-40B4-BE49-F238E27FC236}">
                <a16:creationId xmlns:a16="http://schemas.microsoft.com/office/drawing/2014/main" id="{8DFB0931-9768-4E7F-BA6C-B8DB968E3C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49" y="474592"/>
            <a:ext cx="9753502" cy="5491972"/>
          </a:xfrm>
          <a:prstGeom prst="rect">
            <a:avLst/>
          </a:prstGeom>
        </p:spPr>
      </p:pic>
      <p:sp>
        <p:nvSpPr>
          <p:cNvPr id="8" name="Oval 7">
            <a:extLst>
              <a:ext uri="{FF2B5EF4-FFF2-40B4-BE49-F238E27FC236}">
                <a16:creationId xmlns:a16="http://schemas.microsoft.com/office/drawing/2014/main" id="{4B3C0FAA-4F0B-4125-A98D-5EA844168F6C}"/>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436815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7B38EAA-C412-4FBE-B115-C5B69E116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6" name="Picture 5">
            <a:extLst>
              <a:ext uri="{FF2B5EF4-FFF2-40B4-BE49-F238E27FC236}">
                <a16:creationId xmlns:a16="http://schemas.microsoft.com/office/drawing/2014/main" id="{459EE5D8-ACDA-4FFA-A5AF-FFF63D73D0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9016" y="1105190"/>
            <a:ext cx="8253968" cy="4647619"/>
          </a:xfrm>
          <a:prstGeom prst="rect">
            <a:avLst/>
          </a:prstGeom>
        </p:spPr>
      </p:pic>
      <p:sp>
        <p:nvSpPr>
          <p:cNvPr id="8" name="Oval 7">
            <a:extLst>
              <a:ext uri="{FF2B5EF4-FFF2-40B4-BE49-F238E27FC236}">
                <a16:creationId xmlns:a16="http://schemas.microsoft.com/office/drawing/2014/main" id="{EA61B257-B054-44DA-8FAD-F53F72ABC243}"/>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42305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5167341-140A-4D34-9911-270D6157E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5" name="Picture 4">
            <a:extLst>
              <a:ext uri="{FF2B5EF4-FFF2-40B4-BE49-F238E27FC236}">
                <a16:creationId xmlns:a16="http://schemas.microsoft.com/office/drawing/2014/main" id="{72360B25-B680-4AC6-B9CD-BED4DB638E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1074" y="352160"/>
            <a:ext cx="9949852" cy="5602532"/>
          </a:xfrm>
          <a:prstGeom prst="rect">
            <a:avLst/>
          </a:prstGeom>
        </p:spPr>
      </p:pic>
      <p:sp>
        <p:nvSpPr>
          <p:cNvPr id="8" name="Oval 7">
            <a:extLst>
              <a:ext uri="{FF2B5EF4-FFF2-40B4-BE49-F238E27FC236}">
                <a16:creationId xmlns:a16="http://schemas.microsoft.com/office/drawing/2014/main" id="{0E921666-EFA7-4D1B-88C3-6B66C492D6E0}"/>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47755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2667A3-27D4-4DF9-A763-72CE4F0F17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6" name="Picture 5">
            <a:extLst>
              <a:ext uri="{FF2B5EF4-FFF2-40B4-BE49-F238E27FC236}">
                <a16:creationId xmlns:a16="http://schemas.microsoft.com/office/drawing/2014/main" id="{95A0EC6A-84D9-464C-827B-CEF5E18B6B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9016" y="1105190"/>
            <a:ext cx="8253968" cy="4647619"/>
          </a:xfrm>
          <a:prstGeom prst="rect">
            <a:avLst/>
          </a:prstGeom>
        </p:spPr>
      </p:pic>
      <p:sp>
        <p:nvSpPr>
          <p:cNvPr id="8" name="Oval 7">
            <a:extLst>
              <a:ext uri="{FF2B5EF4-FFF2-40B4-BE49-F238E27FC236}">
                <a16:creationId xmlns:a16="http://schemas.microsoft.com/office/drawing/2014/main" id="{12417526-F59D-41D4-93F9-41305CE084E5}"/>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51009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080A69E-6F5B-45B4-B5DF-CABA402041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5" name="Picture 4">
            <a:extLst>
              <a:ext uri="{FF2B5EF4-FFF2-40B4-BE49-F238E27FC236}">
                <a16:creationId xmlns:a16="http://schemas.microsoft.com/office/drawing/2014/main" id="{E3916E05-0E9E-43D8-99C5-2C6448C9E4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5761" y="1484416"/>
            <a:ext cx="7580478" cy="4268393"/>
          </a:xfrm>
          <a:prstGeom prst="rect">
            <a:avLst/>
          </a:prstGeom>
        </p:spPr>
      </p:pic>
      <p:sp>
        <p:nvSpPr>
          <p:cNvPr id="8" name="Oval 7">
            <a:extLst>
              <a:ext uri="{FF2B5EF4-FFF2-40B4-BE49-F238E27FC236}">
                <a16:creationId xmlns:a16="http://schemas.microsoft.com/office/drawing/2014/main" id="{CE0C65A1-7BE6-462A-8252-267DB92CB28D}"/>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654252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8A6739B-56DC-4041-9EC9-686A3461BF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5" name="Picture 4">
            <a:extLst>
              <a:ext uri="{FF2B5EF4-FFF2-40B4-BE49-F238E27FC236}">
                <a16:creationId xmlns:a16="http://schemas.microsoft.com/office/drawing/2014/main" id="{3A1B7F75-1ED3-46FE-B8FC-32DB445287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528" y="72201"/>
            <a:ext cx="10588945" cy="5962390"/>
          </a:xfrm>
          <a:prstGeom prst="rect">
            <a:avLst/>
          </a:prstGeom>
        </p:spPr>
      </p:pic>
      <p:sp>
        <p:nvSpPr>
          <p:cNvPr id="8" name="Oval 7">
            <a:extLst>
              <a:ext uri="{FF2B5EF4-FFF2-40B4-BE49-F238E27FC236}">
                <a16:creationId xmlns:a16="http://schemas.microsoft.com/office/drawing/2014/main" id="{C45CC36F-9A55-4539-ABFD-04DA92020239}"/>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658466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ndoor, object&#10;&#10;Description generated with high confidence">
            <a:extLst>
              <a:ext uri="{FF2B5EF4-FFF2-40B4-BE49-F238E27FC236}">
                <a16:creationId xmlns:a16="http://schemas.microsoft.com/office/drawing/2014/main" id="{4CF3A961-3DA9-45A7-AE29-889C85038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6" name="Oval 5">
            <a:extLst>
              <a:ext uri="{FF2B5EF4-FFF2-40B4-BE49-F238E27FC236}">
                <a16:creationId xmlns:a16="http://schemas.microsoft.com/office/drawing/2014/main" id="{0DE95340-0B96-4EA0-94EE-02093C357B69}"/>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148362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a:t>
            </a:r>
          </a:p>
        </p:txBody>
      </p:sp>
    </p:spTree>
    <p:extLst>
      <p:ext uri="{BB962C8B-B14F-4D97-AF65-F5344CB8AC3E}">
        <p14:creationId xmlns:p14="http://schemas.microsoft.com/office/powerpoint/2010/main" val="2157534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a:xfrm>
            <a:off x="450575" y="669878"/>
            <a:ext cx="7826158" cy="612169"/>
          </a:xfrm>
        </p:spPr>
        <p:txBody>
          <a:bodyPr>
            <a:normAutofit fontScale="90000"/>
          </a:bodyPr>
          <a:lstStyle/>
          <a:p>
            <a:r>
              <a:rPr lang="en-GB" dirty="0"/>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450575" y="1212197"/>
            <a:ext cx="11040700" cy="5137414"/>
          </a:xfrm>
        </p:spPr>
        <p:txBody>
          <a:bodyPr vert="horz" lIns="91440" tIns="45720" rIns="91440" bIns="45720" rtlCol="0" anchor="t">
            <a:noAutofit/>
          </a:bodyPr>
          <a:lstStyle/>
          <a:p>
            <a:pPr>
              <a:lnSpc>
                <a:spcPct val="100000"/>
              </a:lnSpc>
              <a:spcBef>
                <a:spcPts val="0"/>
              </a:spcBef>
            </a:pPr>
            <a:r>
              <a:rPr lang="en-GB" sz="2400" b="1" dirty="0">
                <a:latin typeface="Myriad Pro"/>
              </a:rPr>
              <a:t>Playing and Exploring</a:t>
            </a:r>
          </a:p>
          <a:p>
            <a:pPr>
              <a:lnSpc>
                <a:spcPct val="100000"/>
              </a:lnSpc>
              <a:spcBef>
                <a:spcPts val="0"/>
              </a:spcBef>
            </a:pPr>
            <a:r>
              <a:rPr lang="en-GB" sz="2400" dirty="0">
                <a:latin typeface="Myriad Pro"/>
              </a:rPr>
              <a:t>Leave out the trays of Numberblocks made with linking cubes. Encourage children to lay them out in order by comparing two blocks. Use conkers or beads of similar sizes to make hanging garlands that represent each number from 1 to 10 when lined up side by side. Build a staircase with big building bricks.</a:t>
            </a:r>
          </a:p>
          <a:p>
            <a:pPr>
              <a:lnSpc>
                <a:spcPct val="100000"/>
              </a:lnSpc>
              <a:spcBef>
                <a:spcPts val="0"/>
              </a:spcBef>
            </a:pPr>
            <a:r>
              <a:rPr lang="en-GB" sz="2400" b="1" dirty="0">
                <a:latin typeface="Myriad Pro"/>
              </a:rPr>
              <a:t>Active Learning</a:t>
            </a:r>
            <a:endParaRPr lang="en-GB" sz="2400" dirty="0">
              <a:latin typeface="Myriad Pro"/>
            </a:endParaRPr>
          </a:p>
          <a:p>
            <a:pPr>
              <a:lnSpc>
                <a:spcPct val="100000"/>
              </a:lnSpc>
              <a:spcBef>
                <a:spcPts val="0"/>
              </a:spcBef>
            </a:pPr>
            <a:r>
              <a:rPr lang="en-GB" sz="2400" dirty="0">
                <a:latin typeface="Myriad Pro"/>
              </a:rPr>
              <a:t>Notice how the children compare two Numberblocks. Model how to compare two Numberblocks by lining them up side by side. Notice when children have counted or subitised the smaller quantity, if they can use this knowledge to identify the second quantity by counting on.</a:t>
            </a:r>
          </a:p>
          <a:p>
            <a:pPr>
              <a:lnSpc>
                <a:spcPct val="100000"/>
              </a:lnSpc>
              <a:spcBef>
                <a:spcPts val="0"/>
              </a:spcBef>
            </a:pPr>
            <a:r>
              <a:rPr lang="en-GB" sz="2400" b="1" dirty="0">
                <a:latin typeface="Myriad Pro"/>
              </a:rPr>
              <a:t>Creating and Thinking Critically</a:t>
            </a:r>
          </a:p>
          <a:p>
            <a:pPr>
              <a:lnSpc>
                <a:spcPct val="100000"/>
              </a:lnSpc>
              <a:spcBef>
                <a:spcPts val="0"/>
              </a:spcBef>
            </a:pPr>
            <a:r>
              <a:rPr lang="en-GB" sz="2400" dirty="0">
                <a:latin typeface="Myriad Pro"/>
              </a:rPr>
              <a:t>Provide bags of collections of objects, for example, 1 red counter, 2 orange counters, 3 yellow counters, and 5 blue counters. Can the children identify which quantity is missing by arranging the collections in order?</a:t>
            </a:r>
          </a:p>
        </p:txBody>
      </p:sp>
    </p:spTree>
    <p:extLst>
      <p:ext uri="{BB962C8B-B14F-4D97-AF65-F5344CB8AC3E}">
        <p14:creationId xmlns:p14="http://schemas.microsoft.com/office/powerpoint/2010/main" val="3525258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B919116-E654-471C-848E-971238FBD0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5" name="Picture 4">
            <a:extLst>
              <a:ext uri="{FF2B5EF4-FFF2-40B4-BE49-F238E27FC236}">
                <a16:creationId xmlns:a16="http://schemas.microsoft.com/office/drawing/2014/main" id="{D51F4A04-920E-4A23-8DE0-B5F8F4BFED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1439" y="2758364"/>
            <a:ext cx="5838020" cy="3283028"/>
          </a:xfrm>
          <a:prstGeom prst="rect">
            <a:avLst/>
          </a:prstGeom>
        </p:spPr>
      </p:pic>
      <p:sp>
        <p:nvSpPr>
          <p:cNvPr id="11" name="Rectangle: Rounded Corners 10">
            <a:extLst>
              <a:ext uri="{FF2B5EF4-FFF2-40B4-BE49-F238E27FC236}">
                <a16:creationId xmlns:a16="http://schemas.microsoft.com/office/drawing/2014/main" id="{E4112725-D51C-4A9E-B93A-128B8D7E56BC}"/>
              </a:ext>
            </a:extLst>
          </p:cNvPr>
          <p:cNvSpPr/>
          <p:nvPr/>
        </p:nvSpPr>
        <p:spPr>
          <a:xfrm>
            <a:off x="1687811" y="178382"/>
            <a:ext cx="4948195"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pic>
        <p:nvPicPr>
          <p:cNvPr id="12" name="Picture 11">
            <a:extLst>
              <a:ext uri="{FF2B5EF4-FFF2-40B4-BE49-F238E27FC236}">
                <a16:creationId xmlns:a16="http://schemas.microsoft.com/office/drawing/2014/main" id="{567804A1-644C-4C62-8BDA-791B2412F6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2960" y="304488"/>
            <a:ext cx="610592" cy="872878"/>
          </a:xfrm>
          <a:prstGeom prst="rect">
            <a:avLst/>
          </a:prstGeom>
        </p:spPr>
      </p:pic>
      <p:pic>
        <p:nvPicPr>
          <p:cNvPr id="13" name="Picture 12">
            <a:extLst>
              <a:ext uri="{FF2B5EF4-FFF2-40B4-BE49-F238E27FC236}">
                <a16:creationId xmlns:a16="http://schemas.microsoft.com/office/drawing/2014/main" id="{C83C2929-C195-410B-A8F3-AFDF707443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42765" y="213830"/>
            <a:ext cx="737425" cy="1054194"/>
          </a:xfrm>
          <a:prstGeom prst="rect">
            <a:avLst/>
          </a:prstGeom>
        </p:spPr>
      </p:pic>
      <p:sp>
        <p:nvSpPr>
          <p:cNvPr id="14" name="Speech Bubble: Oval 13">
            <a:extLst>
              <a:ext uri="{FF2B5EF4-FFF2-40B4-BE49-F238E27FC236}">
                <a16:creationId xmlns:a16="http://schemas.microsoft.com/office/drawing/2014/main" id="{18C4F923-D441-4FDF-9C99-DCC5B6AE9677}"/>
              </a:ext>
            </a:extLst>
          </p:cNvPr>
          <p:cNvSpPr/>
          <p:nvPr/>
        </p:nvSpPr>
        <p:spPr>
          <a:xfrm>
            <a:off x="6878448" y="4658923"/>
            <a:ext cx="4573418" cy="1722760"/>
          </a:xfrm>
          <a:prstGeom prst="wedgeEllipseCallout">
            <a:avLst>
              <a:gd name="adj1" fmla="val -48299"/>
              <a:gd name="adj2" fmla="val -86896"/>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1 is </a:t>
            </a:r>
            <a:r>
              <a:rPr lang="en-GB" sz="3200" b="1" dirty="0">
                <a:solidFill>
                  <a:schemeClr val="tx1"/>
                </a:solidFill>
                <a:latin typeface="Century Gothic" panose="020B0502020202020204" pitchFamily="34" charset="0"/>
              </a:rPr>
              <a:t>1 more than </a:t>
            </a:r>
            <a:r>
              <a:rPr lang="en-GB" sz="3200" dirty="0">
                <a:solidFill>
                  <a:schemeClr val="tx1"/>
                </a:solidFill>
                <a:latin typeface="Century Gothic" panose="020B0502020202020204" pitchFamily="34" charset="0"/>
              </a:rPr>
              <a:t>0.</a:t>
            </a:r>
          </a:p>
        </p:txBody>
      </p:sp>
      <p:pic>
        <p:nvPicPr>
          <p:cNvPr id="15" name="Picture 14">
            <a:extLst>
              <a:ext uri="{FF2B5EF4-FFF2-40B4-BE49-F238E27FC236}">
                <a16:creationId xmlns:a16="http://schemas.microsoft.com/office/drawing/2014/main" id="{AFAB97D1-73F5-4FCA-8F6E-9571CCA81EC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6354" y="256549"/>
            <a:ext cx="166117" cy="932690"/>
          </a:xfrm>
          <a:prstGeom prst="rect">
            <a:avLst/>
          </a:prstGeom>
        </p:spPr>
      </p:pic>
      <p:pic>
        <p:nvPicPr>
          <p:cNvPr id="7" name="Picture 6">
            <a:extLst>
              <a:ext uri="{FF2B5EF4-FFF2-40B4-BE49-F238E27FC236}">
                <a16:creationId xmlns:a16="http://schemas.microsoft.com/office/drawing/2014/main" id="{563ED33C-DB54-401E-8047-CD83283E583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2117" y="244676"/>
            <a:ext cx="553213" cy="932690"/>
          </a:xfrm>
          <a:prstGeom prst="rect">
            <a:avLst/>
          </a:prstGeom>
        </p:spPr>
      </p:pic>
      <p:pic>
        <p:nvPicPr>
          <p:cNvPr id="18" name="Picture 17">
            <a:extLst>
              <a:ext uri="{FF2B5EF4-FFF2-40B4-BE49-F238E27FC236}">
                <a16:creationId xmlns:a16="http://schemas.microsoft.com/office/drawing/2014/main" id="{4E4ED1FE-6009-43AD-9E72-46AD624A91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70457" y="274582"/>
            <a:ext cx="166117" cy="932690"/>
          </a:xfrm>
          <a:prstGeom prst="rect">
            <a:avLst/>
          </a:prstGeom>
        </p:spPr>
      </p:pic>
      <p:sp>
        <p:nvSpPr>
          <p:cNvPr id="16" name="Oval 15">
            <a:extLst>
              <a:ext uri="{FF2B5EF4-FFF2-40B4-BE49-F238E27FC236}">
                <a16:creationId xmlns:a16="http://schemas.microsoft.com/office/drawing/2014/main" id="{21C68241-6D35-4211-9760-9138AFE56052}"/>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44779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79167E-6 3.33333E-6 C 0.17226 -0.13658 0.34427 -0.27292 0.45794 -0.27385 C 0.57148 -0.27523 0.62643 -0.14074 0.68138 -0.00625 " pathEditMode="relative" rAng="0" ptsTypes="AAA">
                                      <p:cBhvr>
                                        <p:cTn id="6" dur="2000" fill="hold"/>
                                        <p:tgtEl>
                                          <p:spTgt spid="5"/>
                                        </p:tgtEl>
                                        <p:attrNameLst>
                                          <p:attrName>ppt_x</p:attrName>
                                          <p:attrName>ppt_y</p:attrName>
                                        </p:attrNameLst>
                                      </p:cBhvr>
                                      <p:rCtr x="34062" y="-13704"/>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5F7E9EDF-AA21-44B4-BA62-F8F491FB92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8" name="Picture 7">
            <a:extLst>
              <a:ext uri="{FF2B5EF4-FFF2-40B4-BE49-F238E27FC236}">
                <a16:creationId xmlns:a16="http://schemas.microsoft.com/office/drawing/2014/main" id="{08DBCC3E-0754-459D-AF98-0D377B4DE0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9517" y="1766850"/>
            <a:ext cx="7186161" cy="4041159"/>
          </a:xfrm>
          <a:prstGeom prst="rect">
            <a:avLst/>
          </a:prstGeom>
        </p:spPr>
      </p:pic>
      <p:pic>
        <p:nvPicPr>
          <p:cNvPr id="10" name="Picture 9">
            <a:extLst>
              <a:ext uri="{FF2B5EF4-FFF2-40B4-BE49-F238E27FC236}">
                <a16:creationId xmlns:a16="http://schemas.microsoft.com/office/drawing/2014/main" id="{B16A28F9-A175-4457-9B51-743DEF143B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9460" y="2977181"/>
            <a:ext cx="4900606" cy="2760675"/>
          </a:xfrm>
          <a:prstGeom prst="rect">
            <a:avLst/>
          </a:prstGeom>
        </p:spPr>
      </p:pic>
      <p:pic>
        <p:nvPicPr>
          <p:cNvPr id="11" name="Picture 10">
            <a:extLst>
              <a:ext uri="{FF2B5EF4-FFF2-40B4-BE49-F238E27FC236}">
                <a16:creationId xmlns:a16="http://schemas.microsoft.com/office/drawing/2014/main" id="{92FAC51D-046E-46E6-B673-B7FD54FAD5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2665" y="3371130"/>
            <a:ext cx="4900606" cy="2760675"/>
          </a:xfrm>
          <a:prstGeom prst="rect">
            <a:avLst/>
          </a:prstGeom>
        </p:spPr>
      </p:pic>
      <p:sp>
        <p:nvSpPr>
          <p:cNvPr id="14" name="Rectangle: Rounded Corners 13">
            <a:extLst>
              <a:ext uri="{FF2B5EF4-FFF2-40B4-BE49-F238E27FC236}">
                <a16:creationId xmlns:a16="http://schemas.microsoft.com/office/drawing/2014/main" id="{B394B80F-9448-4041-9879-A1D96E3B3F23}"/>
              </a:ext>
            </a:extLst>
          </p:cNvPr>
          <p:cNvSpPr/>
          <p:nvPr/>
        </p:nvSpPr>
        <p:spPr>
          <a:xfrm>
            <a:off x="1687811" y="178382"/>
            <a:ext cx="4948195"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pic>
        <p:nvPicPr>
          <p:cNvPr id="15" name="Picture 14">
            <a:extLst>
              <a:ext uri="{FF2B5EF4-FFF2-40B4-BE49-F238E27FC236}">
                <a16:creationId xmlns:a16="http://schemas.microsoft.com/office/drawing/2014/main" id="{3FDD530E-0DC4-4343-885B-92382A5F20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2960" y="304488"/>
            <a:ext cx="610592" cy="872878"/>
          </a:xfrm>
          <a:prstGeom prst="rect">
            <a:avLst/>
          </a:prstGeom>
        </p:spPr>
      </p:pic>
      <p:pic>
        <p:nvPicPr>
          <p:cNvPr id="16" name="Picture 15">
            <a:extLst>
              <a:ext uri="{FF2B5EF4-FFF2-40B4-BE49-F238E27FC236}">
                <a16:creationId xmlns:a16="http://schemas.microsoft.com/office/drawing/2014/main" id="{A1F0D97A-0259-40E6-95AA-3CFE828E6E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42765" y="213830"/>
            <a:ext cx="737425" cy="1054194"/>
          </a:xfrm>
          <a:prstGeom prst="rect">
            <a:avLst/>
          </a:prstGeom>
        </p:spPr>
      </p:pic>
      <p:sp>
        <p:nvSpPr>
          <p:cNvPr id="17" name="Speech Bubble: Oval 16">
            <a:extLst>
              <a:ext uri="{FF2B5EF4-FFF2-40B4-BE49-F238E27FC236}">
                <a16:creationId xmlns:a16="http://schemas.microsoft.com/office/drawing/2014/main" id="{FACE795E-0F51-46A4-929D-DEC9097BB692}"/>
              </a:ext>
            </a:extLst>
          </p:cNvPr>
          <p:cNvSpPr/>
          <p:nvPr/>
        </p:nvSpPr>
        <p:spPr>
          <a:xfrm>
            <a:off x="6878448" y="4658923"/>
            <a:ext cx="4573418" cy="1722760"/>
          </a:xfrm>
          <a:prstGeom prst="wedgeEllipseCallout">
            <a:avLst>
              <a:gd name="adj1" fmla="val -48299"/>
              <a:gd name="adj2" fmla="val -86896"/>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2 is 1 </a:t>
            </a:r>
            <a:r>
              <a:rPr lang="en-GB" sz="3200" b="1" dirty="0">
                <a:solidFill>
                  <a:schemeClr val="tx1"/>
                </a:solidFill>
                <a:latin typeface="Century Gothic" panose="020B0502020202020204" pitchFamily="34" charset="0"/>
              </a:rPr>
              <a:t>more than </a:t>
            </a:r>
            <a:r>
              <a:rPr lang="en-GB" sz="3200" dirty="0">
                <a:solidFill>
                  <a:schemeClr val="tx1"/>
                </a:solidFill>
                <a:latin typeface="Century Gothic" panose="020B0502020202020204" pitchFamily="34" charset="0"/>
              </a:rPr>
              <a:t>1.</a:t>
            </a:r>
          </a:p>
        </p:txBody>
      </p:sp>
      <p:pic>
        <p:nvPicPr>
          <p:cNvPr id="18" name="Picture 17">
            <a:extLst>
              <a:ext uri="{FF2B5EF4-FFF2-40B4-BE49-F238E27FC236}">
                <a16:creationId xmlns:a16="http://schemas.microsoft.com/office/drawing/2014/main" id="{30B06A42-767F-498A-848F-15F52E992AE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6354" y="256549"/>
            <a:ext cx="166117" cy="932690"/>
          </a:xfrm>
          <a:prstGeom prst="rect">
            <a:avLst/>
          </a:prstGeom>
        </p:spPr>
      </p:pic>
      <p:pic>
        <p:nvPicPr>
          <p:cNvPr id="20" name="Picture 19">
            <a:extLst>
              <a:ext uri="{FF2B5EF4-FFF2-40B4-BE49-F238E27FC236}">
                <a16:creationId xmlns:a16="http://schemas.microsoft.com/office/drawing/2014/main" id="{E75621FA-75DB-47BC-A82C-17FB04BD000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49217" y="256549"/>
            <a:ext cx="166117" cy="932690"/>
          </a:xfrm>
          <a:prstGeom prst="rect">
            <a:avLst/>
          </a:prstGeom>
        </p:spPr>
      </p:pic>
      <p:pic>
        <p:nvPicPr>
          <p:cNvPr id="24" name="Picture 23">
            <a:extLst>
              <a:ext uri="{FF2B5EF4-FFF2-40B4-BE49-F238E27FC236}">
                <a16:creationId xmlns:a16="http://schemas.microsoft.com/office/drawing/2014/main" id="{AC4BEC6F-C776-4D05-9764-114F82009DF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50022" y="266065"/>
            <a:ext cx="583693" cy="935738"/>
          </a:xfrm>
          <a:prstGeom prst="rect">
            <a:avLst/>
          </a:prstGeom>
        </p:spPr>
      </p:pic>
      <p:sp>
        <p:nvSpPr>
          <p:cNvPr id="19" name="Oval 18">
            <a:extLst>
              <a:ext uri="{FF2B5EF4-FFF2-40B4-BE49-F238E27FC236}">
                <a16:creationId xmlns:a16="http://schemas.microsoft.com/office/drawing/2014/main" id="{F9510FDB-07F5-4A0C-BF6F-182BD2269401}"/>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82493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95833E-6 -4.07407E-6 C 0.16081 -0.12222 0.32097 -0.24398 0.41042 -0.28009 C 0.49987 -0.31643 0.5181 -0.26689 0.53633 -0.21759 " pathEditMode="relative" rAng="0" ptsTypes="AAA">
                                      <p:cBhvr>
                                        <p:cTn id="6" dur="2000" fill="hold"/>
                                        <p:tgtEl>
                                          <p:spTgt spid="11"/>
                                        </p:tgtEl>
                                        <p:attrNameLst>
                                          <p:attrName>ppt_x</p:attrName>
                                          <p:attrName>ppt_y</p:attrName>
                                        </p:attrNameLst>
                                      </p:cBhvr>
                                      <p:rCtr x="26810" y="-14653"/>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ADC24E-5161-4EA5-B94D-02A6E517F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12" name="Picture 11">
            <a:extLst>
              <a:ext uri="{FF2B5EF4-FFF2-40B4-BE49-F238E27FC236}">
                <a16:creationId xmlns:a16="http://schemas.microsoft.com/office/drawing/2014/main" id="{7DE971FF-58F8-45CE-937A-D87A5FCEE7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506" y="1668162"/>
            <a:ext cx="7638942" cy="4295782"/>
          </a:xfrm>
          <a:prstGeom prst="rect">
            <a:avLst/>
          </a:prstGeom>
        </p:spPr>
      </p:pic>
      <p:pic>
        <p:nvPicPr>
          <p:cNvPr id="16" name="Picture 15">
            <a:extLst>
              <a:ext uri="{FF2B5EF4-FFF2-40B4-BE49-F238E27FC236}">
                <a16:creationId xmlns:a16="http://schemas.microsoft.com/office/drawing/2014/main" id="{1606FD96-EA32-4053-BD28-BC20BFCD89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2340" y="2889390"/>
            <a:ext cx="5340906" cy="3003474"/>
          </a:xfrm>
          <a:prstGeom prst="rect">
            <a:avLst/>
          </a:prstGeom>
        </p:spPr>
      </p:pic>
      <p:pic>
        <p:nvPicPr>
          <p:cNvPr id="15" name="Picture 14">
            <a:extLst>
              <a:ext uri="{FF2B5EF4-FFF2-40B4-BE49-F238E27FC236}">
                <a16:creationId xmlns:a16="http://schemas.microsoft.com/office/drawing/2014/main" id="{EF5897CE-0E09-4F75-B8D4-226B16F06F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90568" y="4213656"/>
            <a:ext cx="3640802" cy="2050986"/>
          </a:xfrm>
          <a:prstGeom prst="rect">
            <a:avLst/>
          </a:prstGeom>
        </p:spPr>
      </p:pic>
      <p:sp>
        <p:nvSpPr>
          <p:cNvPr id="20" name="Rectangle: Rounded Corners 19">
            <a:extLst>
              <a:ext uri="{FF2B5EF4-FFF2-40B4-BE49-F238E27FC236}">
                <a16:creationId xmlns:a16="http://schemas.microsoft.com/office/drawing/2014/main" id="{6717067E-4A38-4736-A182-2787FA3EDD59}"/>
              </a:ext>
            </a:extLst>
          </p:cNvPr>
          <p:cNvSpPr/>
          <p:nvPr/>
        </p:nvSpPr>
        <p:spPr>
          <a:xfrm>
            <a:off x="1687811" y="178382"/>
            <a:ext cx="4948195"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pic>
        <p:nvPicPr>
          <p:cNvPr id="21" name="Picture 20">
            <a:extLst>
              <a:ext uri="{FF2B5EF4-FFF2-40B4-BE49-F238E27FC236}">
                <a16:creationId xmlns:a16="http://schemas.microsoft.com/office/drawing/2014/main" id="{FED8D1A3-DB83-494E-8EB8-45CF44F1F4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02960" y="304488"/>
            <a:ext cx="610592" cy="872878"/>
          </a:xfrm>
          <a:prstGeom prst="rect">
            <a:avLst/>
          </a:prstGeom>
        </p:spPr>
      </p:pic>
      <p:sp>
        <p:nvSpPr>
          <p:cNvPr id="24" name="Speech Bubble: Oval 23">
            <a:extLst>
              <a:ext uri="{FF2B5EF4-FFF2-40B4-BE49-F238E27FC236}">
                <a16:creationId xmlns:a16="http://schemas.microsoft.com/office/drawing/2014/main" id="{2B7F6E90-606A-43C6-B2A2-7CBB0D8FB40E}"/>
              </a:ext>
            </a:extLst>
          </p:cNvPr>
          <p:cNvSpPr/>
          <p:nvPr/>
        </p:nvSpPr>
        <p:spPr>
          <a:xfrm>
            <a:off x="6878448" y="4658923"/>
            <a:ext cx="4573418" cy="1722760"/>
          </a:xfrm>
          <a:prstGeom prst="wedgeEllipseCallout">
            <a:avLst>
              <a:gd name="adj1" fmla="val -48299"/>
              <a:gd name="adj2" fmla="val -86896"/>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3 is 1 </a:t>
            </a:r>
            <a:r>
              <a:rPr lang="en-GB" sz="3200" b="1" dirty="0">
                <a:solidFill>
                  <a:schemeClr val="tx1"/>
                </a:solidFill>
                <a:latin typeface="Century Gothic" panose="020B0502020202020204" pitchFamily="34" charset="0"/>
              </a:rPr>
              <a:t>more than </a:t>
            </a:r>
            <a:r>
              <a:rPr lang="en-GB" sz="3200" dirty="0">
                <a:solidFill>
                  <a:schemeClr val="tx1"/>
                </a:solidFill>
                <a:latin typeface="Century Gothic" panose="020B0502020202020204" pitchFamily="34" charset="0"/>
              </a:rPr>
              <a:t>2.</a:t>
            </a:r>
          </a:p>
        </p:txBody>
      </p:sp>
      <p:pic>
        <p:nvPicPr>
          <p:cNvPr id="25" name="Picture 24">
            <a:extLst>
              <a:ext uri="{FF2B5EF4-FFF2-40B4-BE49-F238E27FC236}">
                <a16:creationId xmlns:a16="http://schemas.microsoft.com/office/drawing/2014/main" id="{FC5B4C51-F89F-4CC8-92B3-E4969E55D46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6354" y="256549"/>
            <a:ext cx="166117" cy="932690"/>
          </a:xfrm>
          <a:prstGeom prst="rect">
            <a:avLst/>
          </a:prstGeom>
        </p:spPr>
      </p:pic>
      <p:pic>
        <p:nvPicPr>
          <p:cNvPr id="27" name="Picture 26">
            <a:extLst>
              <a:ext uri="{FF2B5EF4-FFF2-40B4-BE49-F238E27FC236}">
                <a16:creationId xmlns:a16="http://schemas.microsoft.com/office/drawing/2014/main" id="{AADD398F-E13A-4288-814E-B426D0159B4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57917" y="273058"/>
            <a:ext cx="583693" cy="935738"/>
          </a:xfrm>
          <a:prstGeom prst="rect">
            <a:avLst/>
          </a:prstGeom>
        </p:spPr>
      </p:pic>
      <p:pic>
        <p:nvPicPr>
          <p:cNvPr id="28" name="Picture 27">
            <a:extLst>
              <a:ext uri="{FF2B5EF4-FFF2-40B4-BE49-F238E27FC236}">
                <a16:creationId xmlns:a16="http://schemas.microsoft.com/office/drawing/2014/main" id="{030CC4C2-8C3A-4A0A-B578-7FCFC946103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42765" y="213830"/>
            <a:ext cx="737425" cy="1054194"/>
          </a:xfrm>
          <a:prstGeom prst="rect">
            <a:avLst/>
          </a:prstGeom>
        </p:spPr>
      </p:pic>
      <p:pic>
        <p:nvPicPr>
          <p:cNvPr id="19" name="Picture 18">
            <a:extLst>
              <a:ext uri="{FF2B5EF4-FFF2-40B4-BE49-F238E27FC236}">
                <a16:creationId xmlns:a16="http://schemas.microsoft.com/office/drawing/2014/main" id="{104BAE66-687E-46C1-A408-79544D39BF1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28555" y="268486"/>
            <a:ext cx="563881" cy="944882"/>
          </a:xfrm>
          <a:prstGeom prst="rect">
            <a:avLst/>
          </a:prstGeom>
        </p:spPr>
      </p:pic>
      <p:sp>
        <p:nvSpPr>
          <p:cNvPr id="18" name="Oval 17">
            <a:extLst>
              <a:ext uri="{FF2B5EF4-FFF2-40B4-BE49-F238E27FC236}">
                <a16:creationId xmlns:a16="http://schemas.microsoft.com/office/drawing/2014/main" id="{E0C6D202-480B-4319-8E4A-DA261F82D569}"/>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0815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0833E-6 1.11111E-6 C 0.16094 -0.17454 0.32175 -0.34884 0.42435 -0.39954 C 0.52696 -0.45046 0.57136 -0.37801 0.61576 -0.30556 " pathEditMode="relative" rAng="0" ptsTypes="AAA">
                                      <p:cBhvr>
                                        <p:cTn id="6" dur="2000" fill="hold"/>
                                        <p:tgtEl>
                                          <p:spTgt spid="15"/>
                                        </p:tgtEl>
                                        <p:attrNameLst>
                                          <p:attrName>ppt_x</p:attrName>
                                          <p:attrName>ppt_y</p:attrName>
                                        </p:attrNameLst>
                                      </p:cBhvr>
                                      <p:rCtr x="30781" y="-20833"/>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56EEEC-97E5-411C-9743-5B72A419C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8" name="Picture 7">
            <a:extLst>
              <a:ext uri="{FF2B5EF4-FFF2-40B4-BE49-F238E27FC236}">
                <a16:creationId xmlns:a16="http://schemas.microsoft.com/office/drawing/2014/main" id="{774E0139-0D35-4BDC-A0F2-98C0B9A8CC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732" y="2134321"/>
            <a:ext cx="8195246" cy="4614553"/>
          </a:xfrm>
          <a:prstGeom prst="rect">
            <a:avLst/>
          </a:prstGeom>
        </p:spPr>
      </p:pic>
      <p:pic>
        <p:nvPicPr>
          <p:cNvPr id="12" name="Picture 11">
            <a:extLst>
              <a:ext uri="{FF2B5EF4-FFF2-40B4-BE49-F238E27FC236}">
                <a16:creationId xmlns:a16="http://schemas.microsoft.com/office/drawing/2014/main" id="{7DE971FF-58F8-45CE-937A-D87A5FCEE7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1185" y="3015461"/>
            <a:ext cx="6207207" cy="3490641"/>
          </a:xfrm>
          <a:prstGeom prst="rect">
            <a:avLst/>
          </a:prstGeom>
        </p:spPr>
      </p:pic>
      <p:sp>
        <p:nvSpPr>
          <p:cNvPr id="17" name="Rectangle: Rounded Corners 16">
            <a:extLst>
              <a:ext uri="{FF2B5EF4-FFF2-40B4-BE49-F238E27FC236}">
                <a16:creationId xmlns:a16="http://schemas.microsoft.com/office/drawing/2014/main" id="{7CF668B2-2486-42C8-9D67-E9AC6A6EF658}"/>
              </a:ext>
            </a:extLst>
          </p:cNvPr>
          <p:cNvSpPr/>
          <p:nvPr/>
        </p:nvSpPr>
        <p:spPr>
          <a:xfrm>
            <a:off x="1687811" y="178382"/>
            <a:ext cx="4948195"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pic>
        <p:nvPicPr>
          <p:cNvPr id="18" name="Picture 17">
            <a:extLst>
              <a:ext uri="{FF2B5EF4-FFF2-40B4-BE49-F238E27FC236}">
                <a16:creationId xmlns:a16="http://schemas.microsoft.com/office/drawing/2014/main" id="{9E938244-7C55-4830-BBB3-40842082E7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2960" y="304488"/>
            <a:ext cx="610592" cy="872878"/>
          </a:xfrm>
          <a:prstGeom prst="rect">
            <a:avLst/>
          </a:prstGeom>
        </p:spPr>
      </p:pic>
      <p:sp>
        <p:nvSpPr>
          <p:cNvPr id="19" name="Speech Bubble: Oval 18">
            <a:extLst>
              <a:ext uri="{FF2B5EF4-FFF2-40B4-BE49-F238E27FC236}">
                <a16:creationId xmlns:a16="http://schemas.microsoft.com/office/drawing/2014/main" id="{AE856539-E9D7-4451-A3DA-5F210E773CFC}"/>
              </a:ext>
            </a:extLst>
          </p:cNvPr>
          <p:cNvSpPr/>
          <p:nvPr/>
        </p:nvSpPr>
        <p:spPr>
          <a:xfrm>
            <a:off x="6878448" y="4658923"/>
            <a:ext cx="4573418" cy="1722760"/>
          </a:xfrm>
          <a:prstGeom prst="wedgeEllipseCallout">
            <a:avLst>
              <a:gd name="adj1" fmla="val -48299"/>
              <a:gd name="adj2" fmla="val -86896"/>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4 is 1 </a:t>
            </a:r>
            <a:r>
              <a:rPr lang="en-GB" sz="3200" b="1" dirty="0">
                <a:solidFill>
                  <a:schemeClr val="tx1"/>
                </a:solidFill>
                <a:latin typeface="Century Gothic" panose="020B0502020202020204" pitchFamily="34" charset="0"/>
              </a:rPr>
              <a:t>more than </a:t>
            </a:r>
            <a:r>
              <a:rPr lang="en-GB" sz="3200" dirty="0">
                <a:solidFill>
                  <a:schemeClr val="tx1"/>
                </a:solidFill>
                <a:latin typeface="Century Gothic" panose="020B0502020202020204" pitchFamily="34" charset="0"/>
              </a:rPr>
              <a:t>3.</a:t>
            </a:r>
          </a:p>
        </p:txBody>
      </p:sp>
      <p:pic>
        <p:nvPicPr>
          <p:cNvPr id="20" name="Picture 19">
            <a:extLst>
              <a:ext uri="{FF2B5EF4-FFF2-40B4-BE49-F238E27FC236}">
                <a16:creationId xmlns:a16="http://schemas.microsoft.com/office/drawing/2014/main" id="{F400D1F0-6CB0-4D6E-9E3B-15EDF283C0B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6354" y="256549"/>
            <a:ext cx="166117" cy="932690"/>
          </a:xfrm>
          <a:prstGeom prst="rect">
            <a:avLst/>
          </a:prstGeom>
        </p:spPr>
      </p:pic>
      <p:pic>
        <p:nvPicPr>
          <p:cNvPr id="24" name="Picture 23">
            <a:extLst>
              <a:ext uri="{FF2B5EF4-FFF2-40B4-BE49-F238E27FC236}">
                <a16:creationId xmlns:a16="http://schemas.microsoft.com/office/drawing/2014/main" id="{56E317A3-87A9-4E1F-9FF2-5953E543A19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42765" y="213830"/>
            <a:ext cx="737425" cy="1054194"/>
          </a:xfrm>
          <a:prstGeom prst="rect">
            <a:avLst/>
          </a:prstGeom>
        </p:spPr>
      </p:pic>
      <p:pic>
        <p:nvPicPr>
          <p:cNvPr id="25" name="Picture 24">
            <a:extLst>
              <a:ext uri="{FF2B5EF4-FFF2-40B4-BE49-F238E27FC236}">
                <a16:creationId xmlns:a16="http://schemas.microsoft.com/office/drawing/2014/main" id="{BDB4426A-7008-4CD0-B761-FDBC9D7DF8A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49700" y="250453"/>
            <a:ext cx="563881" cy="944882"/>
          </a:xfrm>
          <a:prstGeom prst="rect">
            <a:avLst/>
          </a:prstGeom>
        </p:spPr>
      </p:pic>
      <p:pic>
        <p:nvPicPr>
          <p:cNvPr id="11" name="Picture 10">
            <a:extLst>
              <a:ext uri="{FF2B5EF4-FFF2-40B4-BE49-F238E27FC236}">
                <a16:creationId xmlns:a16="http://schemas.microsoft.com/office/drawing/2014/main" id="{E07D39F5-7BEA-4B1A-884A-2F93CCB8BB1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65309" y="304488"/>
            <a:ext cx="690374" cy="932690"/>
          </a:xfrm>
          <a:prstGeom prst="rect">
            <a:avLst/>
          </a:prstGeom>
        </p:spPr>
      </p:pic>
      <p:sp>
        <p:nvSpPr>
          <p:cNvPr id="21" name="Oval 20">
            <a:extLst>
              <a:ext uri="{FF2B5EF4-FFF2-40B4-BE49-F238E27FC236}">
                <a16:creationId xmlns:a16="http://schemas.microsoft.com/office/drawing/2014/main" id="{DCFCE6E8-058C-4A70-B42A-04002C1A96B3}"/>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5" name="Picture 14">
            <a:extLst>
              <a:ext uri="{FF2B5EF4-FFF2-40B4-BE49-F238E27FC236}">
                <a16:creationId xmlns:a16="http://schemas.microsoft.com/office/drawing/2014/main" id="{EF5897CE-0E09-4F75-B8D4-226B16F06F6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59294" y="4577099"/>
            <a:ext cx="3182889" cy="1789907"/>
          </a:xfrm>
          <a:prstGeom prst="rect">
            <a:avLst/>
          </a:prstGeom>
        </p:spPr>
      </p:pic>
    </p:spTree>
    <p:extLst>
      <p:ext uri="{BB962C8B-B14F-4D97-AF65-F5344CB8AC3E}">
        <p14:creationId xmlns:p14="http://schemas.microsoft.com/office/powerpoint/2010/main" val="177901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34 -0.01459 C 0.18633 -0.17848 0.36732 -0.34236 0.46979 -0.39051 C 0.57253 -0.43866 0.59675 -0.37107 0.62084 -0.30348 " pathEditMode="relative" rAng="0" ptsTypes="AAA">
                                      <p:cBhvr>
                                        <p:cTn id="6" dur="2000" fill="hold"/>
                                        <p:tgtEl>
                                          <p:spTgt spid="15"/>
                                        </p:tgtEl>
                                        <p:attrNameLst>
                                          <p:attrName>ppt_x</p:attrName>
                                          <p:attrName>ppt_y</p:attrName>
                                        </p:attrNameLst>
                                      </p:cBhvr>
                                      <p:rCtr x="30768" y="-19630"/>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8F0115A8-BE39-43E8-A3F1-95E0D3AA56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
            <a:ext cx="12192000" cy="6845808"/>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7" name="Picture 6">
            <a:extLst>
              <a:ext uri="{FF2B5EF4-FFF2-40B4-BE49-F238E27FC236}">
                <a16:creationId xmlns:a16="http://schemas.microsoft.com/office/drawing/2014/main" id="{14A71965-D564-4EF4-8B2D-492E305ADE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5612" y="2108343"/>
            <a:ext cx="8184689" cy="4608610"/>
          </a:xfrm>
          <a:prstGeom prst="rect">
            <a:avLst/>
          </a:prstGeom>
        </p:spPr>
      </p:pic>
      <p:pic>
        <p:nvPicPr>
          <p:cNvPr id="8" name="Picture 7">
            <a:extLst>
              <a:ext uri="{FF2B5EF4-FFF2-40B4-BE49-F238E27FC236}">
                <a16:creationId xmlns:a16="http://schemas.microsoft.com/office/drawing/2014/main" id="{774E0139-0D35-4BDC-A0F2-98C0B9A8CC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5824" y="2680282"/>
            <a:ext cx="7060976" cy="3970762"/>
          </a:xfrm>
          <a:prstGeom prst="rect">
            <a:avLst/>
          </a:prstGeom>
        </p:spPr>
      </p:pic>
      <p:sp>
        <p:nvSpPr>
          <p:cNvPr id="16" name="Rectangle: Rounded Corners 15">
            <a:extLst>
              <a:ext uri="{FF2B5EF4-FFF2-40B4-BE49-F238E27FC236}">
                <a16:creationId xmlns:a16="http://schemas.microsoft.com/office/drawing/2014/main" id="{8098CADE-4317-4152-AE0C-16B0D0E84FD5}"/>
              </a:ext>
            </a:extLst>
          </p:cNvPr>
          <p:cNvSpPr/>
          <p:nvPr/>
        </p:nvSpPr>
        <p:spPr>
          <a:xfrm>
            <a:off x="1687811" y="178382"/>
            <a:ext cx="4948195"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pic>
        <p:nvPicPr>
          <p:cNvPr id="17" name="Picture 16">
            <a:extLst>
              <a:ext uri="{FF2B5EF4-FFF2-40B4-BE49-F238E27FC236}">
                <a16:creationId xmlns:a16="http://schemas.microsoft.com/office/drawing/2014/main" id="{BD2C88AF-371D-4AE2-BF9F-5228391921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2960" y="304488"/>
            <a:ext cx="610592" cy="872878"/>
          </a:xfrm>
          <a:prstGeom prst="rect">
            <a:avLst/>
          </a:prstGeom>
        </p:spPr>
      </p:pic>
      <p:sp>
        <p:nvSpPr>
          <p:cNvPr id="18" name="Speech Bubble: Oval 17">
            <a:extLst>
              <a:ext uri="{FF2B5EF4-FFF2-40B4-BE49-F238E27FC236}">
                <a16:creationId xmlns:a16="http://schemas.microsoft.com/office/drawing/2014/main" id="{46BAFDE4-7E9E-4F4F-A05D-2454BDBAD8C6}"/>
              </a:ext>
            </a:extLst>
          </p:cNvPr>
          <p:cNvSpPr/>
          <p:nvPr/>
        </p:nvSpPr>
        <p:spPr>
          <a:xfrm>
            <a:off x="6878448" y="4658923"/>
            <a:ext cx="4573418" cy="1722760"/>
          </a:xfrm>
          <a:prstGeom prst="wedgeEllipseCallout">
            <a:avLst>
              <a:gd name="adj1" fmla="val -48299"/>
              <a:gd name="adj2" fmla="val -86896"/>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5 is 1 </a:t>
            </a:r>
            <a:r>
              <a:rPr lang="en-GB" sz="3200" b="1" dirty="0">
                <a:solidFill>
                  <a:schemeClr val="tx1"/>
                </a:solidFill>
                <a:latin typeface="Century Gothic" panose="020B0502020202020204" pitchFamily="34" charset="0"/>
              </a:rPr>
              <a:t>more than </a:t>
            </a:r>
            <a:r>
              <a:rPr lang="en-GB" sz="3200" dirty="0">
                <a:solidFill>
                  <a:schemeClr val="tx1"/>
                </a:solidFill>
                <a:latin typeface="Century Gothic" panose="020B0502020202020204" pitchFamily="34" charset="0"/>
              </a:rPr>
              <a:t>4.</a:t>
            </a:r>
          </a:p>
        </p:txBody>
      </p:sp>
      <p:pic>
        <p:nvPicPr>
          <p:cNvPr id="19" name="Picture 18">
            <a:extLst>
              <a:ext uri="{FF2B5EF4-FFF2-40B4-BE49-F238E27FC236}">
                <a16:creationId xmlns:a16="http://schemas.microsoft.com/office/drawing/2014/main" id="{DF884A9D-37BA-4A0C-9317-4889A2CD29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6354" y="256549"/>
            <a:ext cx="166117" cy="932690"/>
          </a:xfrm>
          <a:prstGeom prst="rect">
            <a:avLst/>
          </a:prstGeom>
        </p:spPr>
      </p:pic>
      <p:pic>
        <p:nvPicPr>
          <p:cNvPr id="20" name="Picture 19">
            <a:extLst>
              <a:ext uri="{FF2B5EF4-FFF2-40B4-BE49-F238E27FC236}">
                <a16:creationId xmlns:a16="http://schemas.microsoft.com/office/drawing/2014/main" id="{2F9308E7-9A7B-4165-A888-5DC5ABCBD31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42765" y="213830"/>
            <a:ext cx="737425" cy="1054194"/>
          </a:xfrm>
          <a:prstGeom prst="rect">
            <a:avLst/>
          </a:prstGeom>
        </p:spPr>
      </p:pic>
      <p:pic>
        <p:nvPicPr>
          <p:cNvPr id="24" name="Picture 23">
            <a:extLst>
              <a:ext uri="{FF2B5EF4-FFF2-40B4-BE49-F238E27FC236}">
                <a16:creationId xmlns:a16="http://schemas.microsoft.com/office/drawing/2014/main" id="{687639E6-E62D-44E4-A863-FDC3FE6B548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87089" y="304488"/>
            <a:ext cx="690374" cy="932690"/>
          </a:xfrm>
          <a:prstGeom prst="rect">
            <a:avLst/>
          </a:prstGeom>
        </p:spPr>
      </p:pic>
      <p:pic>
        <p:nvPicPr>
          <p:cNvPr id="13" name="Picture 12">
            <a:extLst>
              <a:ext uri="{FF2B5EF4-FFF2-40B4-BE49-F238E27FC236}">
                <a16:creationId xmlns:a16="http://schemas.microsoft.com/office/drawing/2014/main" id="{47AD422C-0DA8-449F-8057-2A11A047A62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19653" y="293447"/>
            <a:ext cx="574549" cy="929642"/>
          </a:xfrm>
          <a:prstGeom prst="rect">
            <a:avLst/>
          </a:prstGeom>
        </p:spPr>
      </p:pic>
      <p:sp>
        <p:nvSpPr>
          <p:cNvPr id="21" name="Oval 20">
            <a:extLst>
              <a:ext uri="{FF2B5EF4-FFF2-40B4-BE49-F238E27FC236}">
                <a16:creationId xmlns:a16="http://schemas.microsoft.com/office/drawing/2014/main" id="{1F569327-9052-4AB9-BE2B-2406367F876D}"/>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5" name="Picture 14">
            <a:extLst>
              <a:ext uri="{FF2B5EF4-FFF2-40B4-BE49-F238E27FC236}">
                <a16:creationId xmlns:a16="http://schemas.microsoft.com/office/drawing/2014/main" id="{EF5897CE-0E09-4F75-B8D4-226B16F06F6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11908" y="4554397"/>
            <a:ext cx="2658880" cy="1497154"/>
          </a:xfrm>
          <a:prstGeom prst="rect">
            <a:avLst/>
          </a:prstGeom>
        </p:spPr>
      </p:pic>
    </p:spTree>
    <p:extLst>
      <p:ext uri="{BB962C8B-B14F-4D97-AF65-F5344CB8AC3E}">
        <p14:creationId xmlns:p14="http://schemas.microsoft.com/office/powerpoint/2010/main" val="249213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875E-6 -0.00278 C 0.19063 -0.18334 0.38047 -0.36366 0.48972 -0.4169 C 0.59883 -0.47037 0.62682 -0.39746 0.65495 -0.32431 " pathEditMode="relative" rAng="0" ptsTypes="AAA">
                                      <p:cBhvr>
                                        <p:cTn id="6" dur="2000" fill="hold"/>
                                        <p:tgtEl>
                                          <p:spTgt spid="15"/>
                                        </p:tgtEl>
                                        <p:attrNameLst>
                                          <p:attrName>ppt_x</p:attrName>
                                          <p:attrName>ppt_y</p:attrName>
                                        </p:attrNameLst>
                                      </p:cBhvr>
                                      <p:rCtr x="32747" y="-21644"/>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6A49A7B8-5A52-4C7B-989B-B3ADE4BDD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7" name="Picture 6">
            <a:extLst>
              <a:ext uri="{FF2B5EF4-FFF2-40B4-BE49-F238E27FC236}">
                <a16:creationId xmlns:a16="http://schemas.microsoft.com/office/drawing/2014/main" id="{14A71965-D564-4EF4-8B2D-492E305ADE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701" y="2670629"/>
            <a:ext cx="7021100" cy="3948337"/>
          </a:xfrm>
          <a:prstGeom prst="rect">
            <a:avLst/>
          </a:prstGeom>
        </p:spPr>
      </p:pic>
      <p:pic>
        <p:nvPicPr>
          <p:cNvPr id="10" name="Picture 9">
            <a:extLst>
              <a:ext uri="{FF2B5EF4-FFF2-40B4-BE49-F238E27FC236}">
                <a16:creationId xmlns:a16="http://schemas.microsoft.com/office/drawing/2014/main" id="{AD71EAAB-4B45-4ADE-8B77-9A70EC1401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7965" y="2040864"/>
            <a:ext cx="8270260" cy="4656792"/>
          </a:xfrm>
          <a:prstGeom prst="rect">
            <a:avLst/>
          </a:prstGeom>
        </p:spPr>
      </p:pic>
      <p:sp>
        <p:nvSpPr>
          <p:cNvPr id="16" name="Rectangle: Rounded Corners 15">
            <a:extLst>
              <a:ext uri="{FF2B5EF4-FFF2-40B4-BE49-F238E27FC236}">
                <a16:creationId xmlns:a16="http://schemas.microsoft.com/office/drawing/2014/main" id="{B4C44B65-D7D1-4ED9-829F-D2F39F7E1490}"/>
              </a:ext>
            </a:extLst>
          </p:cNvPr>
          <p:cNvSpPr/>
          <p:nvPr/>
        </p:nvSpPr>
        <p:spPr>
          <a:xfrm>
            <a:off x="1687811" y="178382"/>
            <a:ext cx="4948195"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pic>
        <p:nvPicPr>
          <p:cNvPr id="17" name="Picture 16">
            <a:extLst>
              <a:ext uri="{FF2B5EF4-FFF2-40B4-BE49-F238E27FC236}">
                <a16:creationId xmlns:a16="http://schemas.microsoft.com/office/drawing/2014/main" id="{44F27273-6F7F-4F0D-8BC6-E442525579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2960" y="304488"/>
            <a:ext cx="610592" cy="872878"/>
          </a:xfrm>
          <a:prstGeom prst="rect">
            <a:avLst/>
          </a:prstGeom>
        </p:spPr>
      </p:pic>
      <p:sp>
        <p:nvSpPr>
          <p:cNvPr id="18" name="Speech Bubble: Oval 17">
            <a:extLst>
              <a:ext uri="{FF2B5EF4-FFF2-40B4-BE49-F238E27FC236}">
                <a16:creationId xmlns:a16="http://schemas.microsoft.com/office/drawing/2014/main" id="{417FE68A-402F-4B48-BB9E-CD520CFA6CD3}"/>
              </a:ext>
            </a:extLst>
          </p:cNvPr>
          <p:cNvSpPr/>
          <p:nvPr/>
        </p:nvSpPr>
        <p:spPr>
          <a:xfrm>
            <a:off x="6878448" y="4658923"/>
            <a:ext cx="4573418" cy="1722760"/>
          </a:xfrm>
          <a:prstGeom prst="wedgeEllipseCallout">
            <a:avLst>
              <a:gd name="adj1" fmla="val -48299"/>
              <a:gd name="adj2" fmla="val -86896"/>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6 is 1 </a:t>
            </a:r>
            <a:r>
              <a:rPr lang="en-GB" sz="3200" b="1" dirty="0">
                <a:solidFill>
                  <a:schemeClr val="tx1"/>
                </a:solidFill>
                <a:latin typeface="Century Gothic" panose="020B0502020202020204" pitchFamily="34" charset="0"/>
              </a:rPr>
              <a:t>more than </a:t>
            </a:r>
            <a:r>
              <a:rPr lang="en-GB" sz="3200" dirty="0">
                <a:solidFill>
                  <a:schemeClr val="tx1"/>
                </a:solidFill>
                <a:latin typeface="Century Gothic" panose="020B0502020202020204" pitchFamily="34" charset="0"/>
              </a:rPr>
              <a:t>5.</a:t>
            </a:r>
          </a:p>
        </p:txBody>
      </p:sp>
      <p:pic>
        <p:nvPicPr>
          <p:cNvPr id="19" name="Picture 18">
            <a:extLst>
              <a:ext uri="{FF2B5EF4-FFF2-40B4-BE49-F238E27FC236}">
                <a16:creationId xmlns:a16="http://schemas.microsoft.com/office/drawing/2014/main" id="{D0EB0BD5-655F-415F-9907-783C79B3D5C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6354" y="256549"/>
            <a:ext cx="166117" cy="932690"/>
          </a:xfrm>
          <a:prstGeom prst="rect">
            <a:avLst/>
          </a:prstGeom>
        </p:spPr>
      </p:pic>
      <p:pic>
        <p:nvPicPr>
          <p:cNvPr id="20" name="Picture 19">
            <a:extLst>
              <a:ext uri="{FF2B5EF4-FFF2-40B4-BE49-F238E27FC236}">
                <a16:creationId xmlns:a16="http://schemas.microsoft.com/office/drawing/2014/main" id="{0AB1615C-28EC-4365-AAB9-59A734700D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42765" y="213830"/>
            <a:ext cx="737425" cy="1054194"/>
          </a:xfrm>
          <a:prstGeom prst="rect">
            <a:avLst/>
          </a:prstGeom>
        </p:spPr>
      </p:pic>
      <p:pic>
        <p:nvPicPr>
          <p:cNvPr id="24" name="Picture 23">
            <a:extLst>
              <a:ext uri="{FF2B5EF4-FFF2-40B4-BE49-F238E27FC236}">
                <a16:creationId xmlns:a16="http://schemas.microsoft.com/office/drawing/2014/main" id="{43975910-71E9-40C6-BC2F-5C238BADB61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17886" y="304488"/>
            <a:ext cx="574549" cy="929642"/>
          </a:xfrm>
          <a:prstGeom prst="rect">
            <a:avLst/>
          </a:prstGeom>
        </p:spPr>
      </p:pic>
      <p:pic>
        <p:nvPicPr>
          <p:cNvPr id="32" name="Picture 31">
            <a:extLst>
              <a:ext uri="{FF2B5EF4-FFF2-40B4-BE49-F238E27FC236}">
                <a16:creationId xmlns:a16="http://schemas.microsoft.com/office/drawing/2014/main" id="{7E21F800-946C-45AC-B034-F3C83EE0D08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59661" y="292051"/>
            <a:ext cx="617222" cy="935738"/>
          </a:xfrm>
          <a:prstGeom prst="rect">
            <a:avLst/>
          </a:prstGeom>
        </p:spPr>
      </p:pic>
      <p:sp>
        <p:nvSpPr>
          <p:cNvPr id="21" name="Oval 20">
            <a:extLst>
              <a:ext uri="{FF2B5EF4-FFF2-40B4-BE49-F238E27FC236}">
                <a16:creationId xmlns:a16="http://schemas.microsoft.com/office/drawing/2014/main" id="{FBF22C13-6AB7-4258-A1AC-99797EB1F8FF}"/>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5" name="Picture 14">
            <a:extLst>
              <a:ext uri="{FF2B5EF4-FFF2-40B4-BE49-F238E27FC236}">
                <a16:creationId xmlns:a16="http://schemas.microsoft.com/office/drawing/2014/main" id="{EF5897CE-0E09-4F75-B8D4-226B16F06F6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53900" y="4839994"/>
            <a:ext cx="2433384" cy="1370182"/>
          </a:xfrm>
          <a:prstGeom prst="rect">
            <a:avLst/>
          </a:prstGeom>
        </p:spPr>
      </p:pic>
    </p:spTree>
    <p:extLst>
      <p:ext uri="{BB962C8B-B14F-4D97-AF65-F5344CB8AC3E}">
        <p14:creationId xmlns:p14="http://schemas.microsoft.com/office/powerpoint/2010/main" val="382701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08333E-6 4.44444E-6 C 0.1444 -0.21875 0.28906 -0.43704 0.3793 -0.49838 C 0.4694 -0.56019 0.50534 -0.46528 0.54128 -0.37061 " pathEditMode="relative" rAng="0" ptsTypes="AAA">
                                      <p:cBhvr>
                                        <p:cTn id="6" dur="2000" fill="hold"/>
                                        <p:tgtEl>
                                          <p:spTgt spid="15"/>
                                        </p:tgtEl>
                                        <p:attrNameLst>
                                          <p:attrName>ppt_x</p:attrName>
                                          <p:attrName>ppt_y</p:attrName>
                                        </p:attrNameLst>
                                      </p:cBhvr>
                                      <p:rCtr x="27057" y="-25903"/>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C1F947-E35C-4FFC-AD68-7267B8BAB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13" name="Picture 12">
            <a:extLst>
              <a:ext uri="{FF2B5EF4-FFF2-40B4-BE49-F238E27FC236}">
                <a16:creationId xmlns:a16="http://schemas.microsoft.com/office/drawing/2014/main" id="{6F858743-8A78-431C-9839-490DDE816D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462" y="2461033"/>
            <a:ext cx="6597418" cy="3714853"/>
          </a:xfrm>
          <a:prstGeom prst="rect">
            <a:avLst/>
          </a:prstGeom>
        </p:spPr>
      </p:pic>
      <p:pic>
        <p:nvPicPr>
          <p:cNvPr id="11" name="Picture 10">
            <a:extLst>
              <a:ext uri="{FF2B5EF4-FFF2-40B4-BE49-F238E27FC236}">
                <a16:creationId xmlns:a16="http://schemas.microsoft.com/office/drawing/2014/main" id="{EF70D4B9-6FEC-4E1C-A661-761B65A7B6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6037" y="1753337"/>
            <a:ext cx="7929538" cy="4464940"/>
          </a:xfrm>
          <a:prstGeom prst="rect">
            <a:avLst/>
          </a:prstGeom>
        </p:spPr>
      </p:pic>
      <p:sp>
        <p:nvSpPr>
          <p:cNvPr id="16" name="Rectangle: Rounded Corners 15">
            <a:extLst>
              <a:ext uri="{FF2B5EF4-FFF2-40B4-BE49-F238E27FC236}">
                <a16:creationId xmlns:a16="http://schemas.microsoft.com/office/drawing/2014/main" id="{21310606-92D1-4868-B055-1FBE2EC7E999}"/>
              </a:ext>
            </a:extLst>
          </p:cNvPr>
          <p:cNvSpPr/>
          <p:nvPr/>
        </p:nvSpPr>
        <p:spPr>
          <a:xfrm>
            <a:off x="1687811" y="178382"/>
            <a:ext cx="4948195"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pic>
        <p:nvPicPr>
          <p:cNvPr id="17" name="Picture 16">
            <a:extLst>
              <a:ext uri="{FF2B5EF4-FFF2-40B4-BE49-F238E27FC236}">
                <a16:creationId xmlns:a16="http://schemas.microsoft.com/office/drawing/2014/main" id="{16A11326-BE9F-4533-92B1-7F8047C8FD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2960" y="304488"/>
            <a:ext cx="610592" cy="872878"/>
          </a:xfrm>
          <a:prstGeom prst="rect">
            <a:avLst/>
          </a:prstGeom>
        </p:spPr>
      </p:pic>
      <p:sp>
        <p:nvSpPr>
          <p:cNvPr id="18" name="Speech Bubble: Oval 17">
            <a:extLst>
              <a:ext uri="{FF2B5EF4-FFF2-40B4-BE49-F238E27FC236}">
                <a16:creationId xmlns:a16="http://schemas.microsoft.com/office/drawing/2014/main" id="{8889782D-06A0-439C-8C1B-CD08D791ED62}"/>
              </a:ext>
            </a:extLst>
          </p:cNvPr>
          <p:cNvSpPr/>
          <p:nvPr/>
        </p:nvSpPr>
        <p:spPr>
          <a:xfrm>
            <a:off x="6878448" y="4658923"/>
            <a:ext cx="4573418" cy="1722760"/>
          </a:xfrm>
          <a:prstGeom prst="wedgeEllipseCallout">
            <a:avLst>
              <a:gd name="adj1" fmla="val -48299"/>
              <a:gd name="adj2" fmla="val -86896"/>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7 is 1 </a:t>
            </a:r>
            <a:r>
              <a:rPr lang="en-GB" sz="3200" b="1" dirty="0">
                <a:solidFill>
                  <a:schemeClr val="tx1"/>
                </a:solidFill>
                <a:latin typeface="Century Gothic" panose="020B0502020202020204" pitchFamily="34" charset="0"/>
              </a:rPr>
              <a:t>more than </a:t>
            </a:r>
            <a:r>
              <a:rPr lang="en-GB" sz="3200" dirty="0">
                <a:solidFill>
                  <a:schemeClr val="tx1"/>
                </a:solidFill>
                <a:latin typeface="Century Gothic" panose="020B0502020202020204" pitchFamily="34" charset="0"/>
              </a:rPr>
              <a:t>6.</a:t>
            </a:r>
          </a:p>
        </p:txBody>
      </p:sp>
      <p:pic>
        <p:nvPicPr>
          <p:cNvPr id="19" name="Picture 18">
            <a:extLst>
              <a:ext uri="{FF2B5EF4-FFF2-40B4-BE49-F238E27FC236}">
                <a16:creationId xmlns:a16="http://schemas.microsoft.com/office/drawing/2014/main" id="{484A6821-7BBB-4D1F-A0A3-4891E5668E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6354" y="256549"/>
            <a:ext cx="166117" cy="932690"/>
          </a:xfrm>
          <a:prstGeom prst="rect">
            <a:avLst/>
          </a:prstGeom>
        </p:spPr>
      </p:pic>
      <p:pic>
        <p:nvPicPr>
          <p:cNvPr id="20" name="Picture 19">
            <a:extLst>
              <a:ext uri="{FF2B5EF4-FFF2-40B4-BE49-F238E27FC236}">
                <a16:creationId xmlns:a16="http://schemas.microsoft.com/office/drawing/2014/main" id="{83DD113C-1D9D-48A8-A6AC-76AC7635B53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42765" y="213830"/>
            <a:ext cx="737425" cy="1054194"/>
          </a:xfrm>
          <a:prstGeom prst="rect">
            <a:avLst/>
          </a:prstGeom>
        </p:spPr>
      </p:pic>
      <p:pic>
        <p:nvPicPr>
          <p:cNvPr id="24" name="Picture 23">
            <a:extLst>
              <a:ext uri="{FF2B5EF4-FFF2-40B4-BE49-F238E27FC236}">
                <a16:creationId xmlns:a16="http://schemas.microsoft.com/office/drawing/2014/main" id="{9FC52B33-8DF4-42F7-B7C4-2EAFF8AE38E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15028" y="304662"/>
            <a:ext cx="556261" cy="931166"/>
          </a:xfrm>
          <a:prstGeom prst="rect">
            <a:avLst/>
          </a:prstGeom>
        </p:spPr>
      </p:pic>
      <p:pic>
        <p:nvPicPr>
          <p:cNvPr id="25" name="Picture 24">
            <a:extLst>
              <a:ext uri="{FF2B5EF4-FFF2-40B4-BE49-F238E27FC236}">
                <a16:creationId xmlns:a16="http://schemas.microsoft.com/office/drawing/2014/main" id="{833C7722-E193-4C3C-93DD-1D75704E37E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55580" y="255025"/>
            <a:ext cx="617222" cy="935738"/>
          </a:xfrm>
          <a:prstGeom prst="rect">
            <a:avLst/>
          </a:prstGeom>
        </p:spPr>
      </p:pic>
      <p:sp>
        <p:nvSpPr>
          <p:cNvPr id="21" name="Oval 20">
            <a:extLst>
              <a:ext uri="{FF2B5EF4-FFF2-40B4-BE49-F238E27FC236}">
                <a16:creationId xmlns:a16="http://schemas.microsoft.com/office/drawing/2014/main" id="{30AEBCAE-D814-4E02-8BD7-225CF1D7CF4F}"/>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5" name="Picture 14">
            <a:extLst>
              <a:ext uri="{FF2B5EF4-FFF2-40B4-BE49-F238E27FC236}">
                <a16:creationId xmlns:a16="http://schemas.microsoft.com/office/drawing/2014/main" id="{EF5897CE-0E09-4F75-B8D4-226B16F06F6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96076" y="5098948"/>
            <a:ext cx="1938875" cy="1092234"/>
          </a:xfrm>
          <a:prstGeom prst="rect">
            <a:avLst/>
          </a:prstGeom>
        </p:spPr>
      </p:pic>
    </p:spTree>
    <p:extLst>
      <p:ext uri="{BB962C8B-B14F-4D97-AF65-F5344CB8AC3E}">
        <p14:creationId xmlns:p14="http://schemas.microsoft.com/office/powerpoint/2010/main" val="359380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91667E-6 1.85185E-6 C 0.12787 -0.21621 0.25599 -0.43218 0.33334 -0.50209 C 0.41042 -0.57199 0.43646 -0.49584 0.46263 -0.41991 " pathEditMode="relative" rAng="0" ptsTypes="AAA">
                                      <p:cBhvr>
                                        <p:cTn id="6" dur="2000" fill="hold"/>
                                        <p:tgtEl>
                                          <p:spTgt spid="15"/>
                                        </p:tgtEl>
                                        <p:attrNameLst>
                                          <p:attrName>ppt_x</p:attrName>
                                          <p:attrName>ppt_y</p:attrName>
                                        </p:attrNameLst>
                                      </p:cBhvr>
                                      <p:rCtr x="23125" y="-26505"/>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Episode 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809946"/>
            <a:ext cx="10771275" cy="3351334"/>
          </a:xfrm>
        </p:spPr>
        <p:txBody>
          <a:bodyPr vert="horz" lIns="91440" tIns="45720" rIns="91440" bIns="45720" rtlCol="0" anchor="t">
            <a:noAutofit/>
          </a:bodyPr>
          <a:lstStyle/>
          <a:p>
            <a:pPr>
              <a:lnSpc>
                <a:spcPct val="100000"/>
              </a:lnSpc>
              <a:spcBef>
                <a:spcPts val="0"/>
              </a:spcBef>
            </a:pPr>
            <a:r>
              <a:rPr lang="en-GB" sz="2400" dirty="0">
                <a:solidFill>
                  <a:srgbClr val="FF0000"/>
                </a:solidFill>
              </a:rPr>
              <a:t>One</a:t>
            </a:r>
            <a:r>
              <a:rPr lang="en-GB" sz="2400" dirty="0"/>
              <a:t> drops out of the sky to sing a song about adding </a:t>
            </a:r>
            <a:r>
              <a:rPr lang="en-GB" sz="2400" dirty="0">
                <a:solidFill>
                  <a:srgbClr val="FF0000"/>
                </a:solidFill>
              </a:rPr>
              <a:t>One</a:t>
            </a:r>
            <a:r>
              <a:rPr lang="en-GB" sz="2400" dirty="0"/>
              <a:t>. She sings about her idea of fun (being </a:t>
            </a:r>
            <a:r>
              <a:rPr lang="en-GB" sz="2400" dirty="0">
                <a:solidFill>
                  <a:srgbClr val="FF0000"/>
                </a:solidFill>
              </a:rPr>
              <a:t>One</a:t>
            </a:r>
            <a:r>
              <a:rPr lang="en-GB" sz="2400" dirty="0"/>
              <a:t>), then another </a:t>
            </a:r>
            <a:r>
              <a:rPr lang="en-GB" sz="2400" dirty="0">
                <a:solidFill>
                  <a:srgbClr val="FF0000"/>
                </a:solidFill>
              </a:rPr>
              <a:t>One</a:t>
            </a:r>
            <a:r>
              <a:rPr lang="en-GB" sz="2400" dirty="0"/>
              <a:t> falls out of the sky, they combine to make </a:t>
            </a:r>
            <a:r>
              <a:rPr lang="en-GB" sz="2400" dirty="0">
                <a:solidFill>
                  <a:srgbClr val="FF0000"/>
                </a:solidFill>
              </a:rPr>
              <a:t>Two</a:t>
            </a:r>
            <a:r>
              <a:rPr lang="en-GB" sz="2400" dirty="0"/>
              <a:t>, who sings about his idea of fun (a song and dance), before another </a:t>
            </a:r>
            <a:r>
              <a:rPr lang="en-GB" sz="2400" dirty="0">
                <a:solidFill>
                  <a:srgbClr val="FF0000"/>
                </a:solidFill>
              </a:rPr>
              <a:t>One</a:t>
            </a:r>
            <a:r>
              <a:rPr lang="en-GB" sz="2400" dirty="0"/>
              <a:t> falls out of the sky - and it continues all the way to </a:t>
            </a:r>
            <a:r>
              <a:rPr lang="en-GB" sz="2400" dirty="0">
                <a:solidFill>
                  <a:srgbClr val="FF0000"/>
                </a:solidFill>
              </a:rPr>
              <a:t>Ten</a:t>
            </a:r>
            <a:r>
              <a:rPr lang="en-GB" sz="2400" dirty="0"/>
              <a:t>. Along the way, heavy fruit falls on </a:t>
            </a:r>
            <a:r>
              <a:rPr lang="en-GB" sz="2400" dirty="0">
                <a:solidFill>
                  <a:srgbClr val="FF0000"/>
                </a:solidFill>
              </a:rPr>
              <a:t>Three</a:t>
            </a:r>
            <a:r>
              <a:rPr lang="en-GB" sz="2400" dirty="0"/>
              <a:t>’s head, </a:t>
            </a:r>
            <a:r>
              <a:rPr lang="en-GB" sz="2400" dirty="0">
                <a:solidFill>
                  <a:srgbClr val="FF0000"/>
                </a:solidFill>
              </a:rPr>
              <a:t>Four</a:t>
            </a:r>
            <a:r>
              <a:rPr lang="en-GB" sz="2400" dirty="0"/>
              <a:t> bounces on his corners, saying ‘Ouch!’, </a:t>
            </a:r>
            <a:r>
              <a:rPr lang="en-GB" sz="2400" dirty="0">
                <a:solidFill>
                  <a:srgbClr val="FF0000"/>
                </a:solidFill>
              </a:rPr>
              <a:t>Five</a:t>
            </a:r>
            <a:r>
              <a:rPr lang="en-GB" sz="2400" dirty="0"/>
              <a:t> crosses a river on stepping stones, </a:t>
            </a:r>
            <a:r>
              <a:rPr lang="en-GB" sz="2400" dirty="0">
                <a:solidFill>
                  <a:srgbClr val="FF0000"/>
                </a:solidFill>
              </a:rPr>
              <a:t>Six</a:t>
            </a:r>
            <a:r>
              <a:rPr lang="en-GB" sz="2400" dirty="0"/>
              <a:t> rolls dice, </a:t>
            </a:r>
            <a:r>
              <a:rPr lang="en-GB" sz="2400" dirty="0">
                <a:solidFill>
                  <a:srgbClr val="FF0000"/>
                </a:solidFill>
              </a:rPr>
              <a:t>Seven</a:t>
            </a:r>
            <a:r>
              <a:rPr lang="en-GB" sz="2400" dirty="0"/>
              <a:t> paints rainbows of light in the sky, </a:t>
            </a:r>
            <a:r>
              <a:rPr lang="en-GB" sz="2400" dirty="0">
                <a:solidFill>
                  <a:srgbClr val="FF0000"/>
                </a:solidFill>
              </a:rPr>
              <a:t>Eight</a:t>
            </a:r>
            <a:r>
              <a:rPr lang="en-GB" sz="2400" dirty="0"/>
              <a:t> runs several times around the world, </a:t>
            </a:r>
            <a:r>
              <a:rPr lang="en-GB" sz="2400" dirty="0">
                <a:solidFill>
                  <a:srgbClr val="FF0000"/>
                </a:solidFill>
              </a:rPr>
              <a:t>Nine</a:t>
            </a:r>
            <a:r>
              <a:rPr lang="en-GB" sz="2400" dirty="0"/>
              <a:t> sneezes and </a:t>
            </a:r>
            <a:r>
              <a:rPr lang="en-GB" sz="2400" dirty="0">
                <a:solidFill>
                  <a:srgbClr val="FF0000"/>
                </a:solidFill>
              </a:rPr>
              <a:t>Ten</a:t>
            </a:r>
            <a:r>
              <a:rPr lang="en-GB" sz="2400" dirty="0"/>
              <a:t> splits into </a:t>
            </a:r>
            <a:r>
              <a:rPr lang="en-GB" sz="2400" dirty="0">
                <a:solidFill>
                  <a:srgbClr val="FF0000"/>
                </a:solidFill>
              </a:rPr>
              <a:t>Ones</a:t>
            </a:r>
            <a:r>
              <a:rPr lang="en-GB" sz="2400" dirty="0"/>
              <a:t> for the grand finale.</a:t>
            </a:r>
          </a:p>
        </p:txBody>
      </p:sp>
    </p:spTree>
    <p:extLst>
      <p:ext uri="{BB962C8B-B14F-4D97-AF65-F5344CB8AC3E}">
        <p14:creationId xmlns:p14="http://schemas.microsoft.com/office/powerpoint/2010/main" val="2123406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AE4016-84EA-4522-BBE0-743E4FBEE7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7" name="Picture 6">
            <a:extLst>
              <a:ext uri="{FF2B5EF4-FFF2-40B4-BE49-F238E27FC236}">
                <a16:creationId xmlns:a16="http://schemas.microsoft.com/office/drawing/2014/main" id="{332976A2-F056-4236-8632-1D9EEDB552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4002" y="1912173"/>
            <a:ext cx="7707498" cy="4339914"/>
          </a:xfrm>
          <a:prstGeom prst="rect">
            <a:avLst/>
          </a:prstGeom>
        </p:spPr>
      </p:pic>
      <p:pic>
        <p:nvPicPr>
          <p:cNvPr id="11" name="Picture 10">
            <a:extLst>
              <a:ext uri="{FF2B5EF4-FFF2-40B4-BE49-F238E27FC236}">
                <a16:creationId xmlns:a16="http://schemas.microsoft.com/office/drawing/2014/main" id="{EF70D4B9-6FEC-4E1C-A661-761B65A7B6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5029" y="2100467"/>
            <a:ext cx="7407571" cy="4171032"/>
          </a:xfrm>
          <a:prstGeom prst="rect">
            <a:avLst/>
          </a:prstGeom>
        </p:spPr>
      </p:pic>
      <p:sp>
        <p:nvSpPr>
          <p:cNvPr id="17" name="Rectangle: Rounded Corners 16">
            <a:extLst>
              <a:ext uri="{FF2B5EF4-FFF2-40B4-BE49-F238E27FC236}">
                <a16:creationId xmlns:a16="http://schemas.microsoft.com/office/drawing/2014/main" id="{FEEFA797-D56F-49F5-9082-A43677D1A88D}"/>
              </a:ext>
            </a:extLst>
          </p:cNvPr>
          <p:cNvSpPr/>
          <p:nvPr/>
        </p:nvSpPr>
        <p:spPr>
          <a:xfrm>
            <a:off x="1687811" y="178382"/>
            <a:ext cx="4948195"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pic>
        <p:nvPicPr>
          <p:cNvPr id="18" name="Picture 17">
            <a:extLst>
              <a:ext uri="{FF2B5EF4-FFF2-40B4-BE49-F238E27FC236}">
                <a16:creationId xmlns:a16="http://schemas.microsoft.com/office/drawing/2014/main" id="{9A0B09D0-5B83-4D16-9AFF-A6F2B7D303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2960" y="304488"/>
            <a:ext cx="610592" cy="872878"/>
          </a:xfrm>
          <a:prstGeom prst="rect">
            <a:avLst/>
          </a:prstGeom>
        </p:spPr>
      </p:pic>
      <p:sp>
        <p:nvSpPr>
          <p:cNvPr id="19" name="Speech Bubble: Oval 18">
            <a:extLst>
              <a:ext uri="{FF2B5EF4-FFF2-40B4-BE49-F238E27FC236}">
                <a16:creationId xmlns:a16="http://schemas.microsoft.com/office/drawing/2014/main" id="{C59BED95-91F9-4C3C-8958-DF90F395D74D}"/>
              </a:ext>
            </a:extLst>
          </p:cNvPr>
          <p:cNvSpPr/>
          <p:nvPr/>
        </p:nvSpPr>
        <p:spPr>
          <a:xfrm>
            <a:off x="6878448" y="4658923"/>
            <a:ext cx="4573418" cy="1722760"/>
          </a:xfrm>
          <a:prstGeom prst="wedgeEllipseCallout">
            <a:avLst>
              <a:gd name="adj1" fmla="val -48299"/>
              <a:gd name="adj2" fmla="val -86896"/>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8 is 1 </a:t>
            </a:r>
            <a:r>
              <a:rPr lang="en-GB" sz="3200" b="1" dirty="0">
                <a:solidFill>
                  <a:schemeClr val="tx1"/>
                </a:solidFill>
                <a:latin typeface="Century Gothic" panose="020B0502020202020204" pitchFamily="34" charset="0"/>
              </a:rPr>
              <a:t>more than </a:t>
            </a:r>
            <a:r>
              <a:rPr lang="en-GB" sz="3200" dirty="0">
                <a:solidFill>
                  <a:schemeClr val="tx1"/>
                </a:solidFill>
                <a:latin typeface="Century Gothic" panose="020B0502020202020204" pitchFamily="34" charset="0"/>
              </a:rPr>
              <a:t>7.</a:t>
            </a:r>
          </a:p>
        </p:txBody>
      </p:sp>
      <p:pic>
        <p:nvPicPr>
          <p:cNvPr id="20" name="Picture 19">
            <a:extLst>
              <a:ext uri="{FF2B5EF4-FFF2-40B4-BE49-F238E27FC236}">
                <a16:creationId xmlns:a16="http://schemas.microsoft.com/office/drawing/2014/main" id="{6A2EA4ED-AEFC-46C8-9C17-046FD06AD1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6354" y="256549"/>
            <a:ext cx="166117" cy="932690"/>
          </a:xfrm>
          <a:prstGeom prst="rect">
            <a:avLst/>
          </a:prstGeom>
        </p:spPr>
      </p:pic>
      <p:pic>
        <p:nvPicPr>
          <p:cNvPr id="21" name="Picture 20">
            <a:extLst>
              <a:ext uri="{FF2B5EF4-FFF2-40B4-BE49-F238E27FC236}">
                <a16:creationId xmlns:a16="http://schemas.microsoft.com/office/drawing/2014/main" id="{D9A53519-FD83-4CC1-A23C-2533BE34B65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42765" y="213830"/>
            <a:ext cx="737425" cy="1054194"/>
          </a:xfrm>
          <a:prstGeom prst="rect">
            <a:avLst/>
          </a:prstGeom>
        </p:spPr>
      </p:pic>
      <p:pic>
        <p:nvPicPr>
          <p:cNvPr id="24" name="Picture 23">
            <a:extLst>
              <a:ext uri="{FF2B5EF4-FFF2-40B4-BE49-F238E27FC236}">
                <a16:creationId xmlns:a16="http://schemas.microsoft.com/office/drawing/2014/main" id="{06D6F6A4-4F6B-4F0C-86BA-354C7C23DB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55517" y="304488"/>
            <a:ext cx="556261" cy="931166"/>
          </a:xfrm>
          <a:prstGeom prst="rect">
            <a:avLst/>
          </a:prstGeom>
        </p:spPr>
      </p:pic>
      <p:pic>
        <p:nvPicPr>
          <p:cNvPr id="16" name="Picture 15">
            <a:extLst>
              <a:ext uri="{FF2B5EF4-FFF2-40B4-BE49-F238E27FC236}">
                <a16:creationId xmlns:a16="http://schemas.microsoft.com/office/drawing/2014/main" id="{C391310F-0FC5-4ABE-9656-64676F3D59B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21697" y="304488"/>
            <a:ext cx="577597" cy="943358"/>
          </a:xfrm>
          <a:prstGeom prst="rect">
            <a:avLst/>
          </a:prstGeom>
        </p:spPr>
      </p:pic>
      <p:sp>
        <p:nvSpPr>
          <p:cNvPr id="25" name="Oval 24">
            <a:extLst>
              <a:ext uri="{FF2B5EF4-FFF2-40B4-BE49-F238E27FC236}">
                <a16:creationId xmlns:a16="http://schemas.microsoft.com/office/drawing/2014/main" id="{1A39FC43-DD31-432C-8F42-E092A4CF5731}"/>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5" name="Picture 14">
            <a:extLst>
              <a:ext uri="{FF2B5EF4-FFF2-40B4-BE49-F238E27FC236}">
                <a16:creationId xmlns:a16="http://schemas.microsoft.com/office/drawing/2014/main" id="{EF5897CE-0E09-4F75-B8D4-226B16F06F6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45703" y="4927113"/>
            <a:ext cx="1788415" cy="1007474"/>
          </a:xfrm>
          <a:prstGeom prst="rect">
            <a:avLst/>
          </a:prstGeom>
        </p:spPr>
      </p:pic>
    </p:spTree>
    <p:extLst>
      <p:ext uri="{BB962C8B-B14F-4D97-AF65-F5344CB8AC3E}">
        <p14:creationId xmlns:p14="http://schemas.microsoft.com/office/powerpoint/2010/main" val="324982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7 -0.00023 C 0.14531 -0.23727 0.29062 -0.47454 0.38698 -0.54236 C 0.48359 -0.61019 0.53138 -0.5088 0.57917 -0.40741 " pathEditMode="relative" rAng="0" ptsTypes="AAA">
                                      <p:cBhvr>
                                        <p:cTn id="6" dur="2000" fill="hold"/>
                                        <p:tgtEl>
                                          <p:spTgt spid="15"/>
                                        </p:tgtEl>
                                        <p:attrNameLst>
                                          <p:attrName>ppt_x</p:attrName>
                                          <p:attrName>ppt_y</p:attrName>
                                        </p:attrNameLst>
                                      </p:cBhvr>
                                      <p:rCtr x="28958" y="-28218"/>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3703C3-68C9-4441-B4FE-D6C367FCF9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12" name="Picture 11">
            <a:extLst>
              <a:ext uri="{FF2B5EF4-FFF2-40B4-BE49-F238E27FC236}">
                <a16:creationId xmlns:a16="http://schemas.microsoft.com/office/drawing/2014/main" id="{1529D278-D5B6-49B5-87C1-8512529EB9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6471" y="1866900"/>
            <a:ext cx="7936424" cy="4468818"/>
          </a:xfrm>
          <a:prstGeom prst="rect">
            <a:avLst/>
          </a:prstGeom>
        </p:spPr>
      </p:pic>
      <p:pic>
        <p:nvPicPr>
          <p:cNvPr id="7" name="Picture 6">
            <a:extLst>
              <a:ext uri="{FF2B5EF4-FFF2-40B4-BE49-F238E27FC236}">
                <a16:creationId xmlns:a16="http://schemas.microsoft.com/office/drawing/2014/main" id="{332976A2-F056-4236-8632-1D9EEDB552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0040" y="2295613"/>
            <a:ext cx="7272360" cy="4094899"/>
          </a:xfrm>
          <a:prstGeom prst="rect">
            <a:avLst/>
          </a:prstGeom>
        </p:spPr>
      </p:pic>
      <p:sp>
        <p:nvSpPr>
          <p:cNvPr id="17" name="Rectangle: Rounded Corners 16">
            <a:extLst>
              <a:ext uri="{FF2B5EF4-FFF2-40B4-BE49-F238E27FC236}">
                <a16:creationId xmlns:a16="http://schemas.microsoft.com/office/drawing/2014/main" id="{C9B3AB76-C414-42E8-9DAC-AE000DD238BA}"/>
              </a:ext>
            </a:extLst>
          </p:cNvPr>
          <p:cNvSpPr/>
          <p:nvPr/>
        </p:nvSpPr>
        <p:spPr>
          <a:xfrm>
            <a:off x="1687811" y="178382"/>
            <a:ext cx="4948195"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pic>
        <p:nvPicPr>
          <p:cNvPr id="18" name="Picture 17">
            <a:extLst>
              <a:ext uri="{FF2B5EF4-FFF2-40B4-BE49-F238E27FC236}">
                <a16:creationId xmlns:a16="http://schemas.microsoft.com/office/drawing/2014/main" id="{5AA3EF08-6578-4B5E-9C1E-0AF8DD499C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2960" y="304488"/>
            <a:ext cx="610592" cy="872878"/>
          </a:xfrm>
          <a:prstGeom prst="rect">
            <a:avLst/>
          </a:prstGeom>
        </p:spPr>
      </p:pic>
      <p:sp>
        <p:nvSpPr>
          <p:cNvPr id="19" name="Speech Bubble: Oval 18">
            <a:extLst>
              <a:ext uri="{FF2B5EF4-FFF2-40B4-BE49-F238E27FC236}">
                <a16:creationId xmlns:a16="http://schemas.microsoft.com/office/drawing/2014/main" id="{19E88BCF-F1C4-4A72-AB53-924F7390DE93}"/>
              </a:ext>
            </a:extLst>
          </p:cNvPr>
          <p:cNvSpPr/>
          <p:nvPr/>
        </p:nvSpPr>
        <p:spPr>
          <a:xfrm>
            <a:off x="6878448" y="4658923"/>
            <a:ext cx="4573418" cy="1722760"/>
          </a:xfrm>
          <a:prstGeom prst="wedgeEllipseCallout">
            <a:avLst>
              <a:gd name="adj1" fmla="val -48299"/>
              <a:gd name="adj2" fmla="val -86896"/>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9 is 1 </a:t>
            </a:r>
            <a:r>
              <a:rPr lang="en-GB" sz="3200" b="1" dirty="0">
                <a:solidFill>
                  <a:schemeClr val="tx1"/>
                </a:solidFill>
                <a:latin typeface="Century Gothic" panose="020B0502020202020204" pitchFamily="34" charset="0"/>
              </a:rPr>
              <a:t>more than </a:t>
            </a:r>
            <a:r>
              <a:rPr lang="en-GB" sz="3200" dirty="0">
                <a:solidFill>
                  <a:schemeClr val="tx1"/>
                </a:solidFill>
                <a:latin typeface="Century Gothic" panose="020B0502020202020204" pitchFamily="34" charset="0"/>
              </a:rPr>
              <a:t>8.</a:t>
            </a:r>
          </a:p>
        </p:txBody>
      </p:sp>
      <p:pic>
        <p:nvPicPr>
          <p:cNvPr id="20" name="Picture 19">
            <a:extLst>
              <a:ext uri="{FF2B5EF4-FFF2-40B4-BE49-F238E27FC236}">
                <a16:creationId xmlns:a16="http://schemas.microsoft.com/office/drawing/2014/main" id="{67F68E24-D06F-4102-8A41-CBDF3E1EC3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6354" y="256549"/>
            <a:ext cx="166117" cy="932690"/>
          </a:xfrm>
          <a:prstGeom prst="rect">
            <a:avLst/>
          </a:prstGeom>
        </p:spPr>
      </p:pic>
      <p:pic>
        <p:nvPicPr>
          <p:cNvPr id="21" name="Picture 20">
            <a:extLst>
              <a:ext uri="{FF2B5EF4-FFF2-40B4-BE49-F238E27FC236}">
                <a16:creationId xmlns:a16="http://schemas.microsoft.com/office/drawing/2014/main" id="{DC6FF922-4067-417C-A17C-500356F1AB0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42765" y="213830"/>
            <a:ext cx="737425" cy="1054194"/>
          </a:xfrm>
          <a:prstGeom prst="rect">
            <a:avLst/>
          </a:prstGeom>
        </p:spPr>
      </p:pic>
      <p:pic>
        <p:nvPicPr>
          <p:cNvPr id="25" name="Picture 24">
            <a:extLst>
              <a:ext uri="{FF2B5EF4-FFF2-40B4-BE49-F238E27FC236}">
                <a16:creationId xmlns:a16="http://schemas.microsoft.com/office/drawing/2014/main" id="{27576634-229B-48F2-88F1-5900384E747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42086" y="251215"/>
            <a:ext cx="577597" cy="943358"/>
          </a:xfrm>
          <a:prstGeom prst="rect">
            <a:avLst/>
          </a:prstGeom>
        </p:spPr>
      </p:pic>
      <p:pic>
        <p:nvPicPr>
          <p:cNvPr id="16" name="Picture 15">
            <a:extLst>
              <a:ext uri="{FF2B5EF4-FFF2-40B4-BE49-F238E27FC236}">
                <a16:creationId xmlns:a16="http://schemas.microsoft.com/office/drawing/2014/main" id="{7FDCA4A6-5FD5-447E-9628-BB3D4D82469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83101" y="248929"/>
            <a:ext cx="594361" cy="940310"/>
          </a:xfrm>
          <a:prstGeom prst="rect">
            <a:avLst/>
          </a:prstGeom>
        </p:spPr>
      </p:pic>
      <p:sp>
        <p:nvSpPr>
          <p:cNvPr id="24" name="Oval 23">
            <a:extLst>
              <a:ext uri="{FF2B5EF4-FFF2-40B4-BE49-F238E27FC236}">
                <a16:creationId xmlns:a16="http://schemas.microsoft.com/office/drawing/2014/main" id="{92DA602E-0EE2-4A1A-AD55-314780F51186}"/>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5" name="Picture 14">
            <a:extLst>
              <a:ext uri="{FF2B5EF4-FFF2-40B4-BE49-F238E27FC236}">
                <a16:creationId xmlns:a16="http://schemas.microsoft.com/office/drawing/2014/main" id="{EF5897CE-0E09-4F75-B8D4-226B16F06F6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34213" y="5111121"/>
            <a:ext cx="1696113" cy="955042"/>
          </a:xfrm>
          <a:prstGeom prst="rect">
            <a:avLst/>
          </a:prstGeom>
        </p:spPr>
      </p:pic>
    </p:spTree>
    <p:extLst>
      <p:ext uri="{BB962C8B-B14F-4D97-AF65-F5344CB8AC3E}">
        <p14:creationId xmlns:p14="http://schemas.microsoft.com/office/powerpoint/2010/main" val="258704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75E-6 -4.81481E-6 C 0.15235 -0.24814 0.30482 -0.49583 0.39115 -0.56851 C 0.47748 -0.64097 0.49753 -0.53865 0.51771 -0.43634 " pathEditMode="relative" rAng="0" ptsTypes="AAA">
                                      <p:cBhvr>
                                        <p:cTn id="6" dur="2000" fill="hold"/>
                                        <p:tgtEl>
                                          <p:spTgt spid="15"/>
                                        </p:tgtEl>
                                        <p:attrNameLst>
                                          <p:attrName>ppt_x</p:attrName>
                                          <p:attrName>ppt_y</p:attrName>
                                        </p:attrNameLst>
                                      </p:cBhvr>
                                      <p:rCtr x="25885" y="-29653"/>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ndoor&#10;&#10;Description generated with high confidence">
            <a:extLst>
              <a:ext uri="{FF2B5EF4-FFF2-40B4-BE49-F238E27FC236}">
                <a16:creationId xmlns:a16="http://schemas.microsoft.com/office/drawing/2014/main" id="{860F6C98-9AD0-4CE3-885A-22C7BF5441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10" name="Picture 9">
            <a:extLst>
              <a:ext uri="{FF2B5EF4-FFF2-40B4-BE49-F238E27FC236}">
                <a16:creationId xmlns:a16="http://schemas.microsoft.com/office/drawing/2014/main" id="{D1A49B18-B095-4C8A-8805-724A392DEC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1607" y="1828497"/>
            <a:ext cx="8253968" cy="4647619"/>
          </a:xfrm>
          <a:prstGeom prst="rect">
            <a:avLst/>
          </a:prstGeom>
        </p:spPr>
      </p:pic>
      <p:pic>
        <p:nvPicPr>
          <p:cNvPr id="12" name="Picture 11">
            <a:extLst>
              <a:ext uri="{FF2B5EF4-FFF2-40B4-BE49-F238E27FC236}">
                <a16:creationId xmlns:a16="http://schemas.microsoft.com/office/drawing/2014/main" id="{1529D278-D5B6-49B5-87C1-8512529EB9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514" y="2166178"/>
            <a:ext cx="7550286" cy="4251392"/>
          </a:xfrm>
          <a:prstGeom prst="rect">
            <a:avLst/>
          </a:prstGeom>
        </p:spPr>
      </p:pic>
      <p:sp>
        <p:nvSpPr>
          <p:cNvPr id="17" name="Rectangle: Rounded Corners 16">
            <a:extLst>
              <a:ext uri="{FF2B5EF4-FFF2-40B4-BE49-F238E27FC236}">
                <a16:creationId xmlns:a16="http://schemas.microsoft.com/office/drawing/2014/main" id="{47116787-C29C-4CE7-9E6C-B26D95B387EC}"/>
              </a:ext>
            </a:extLst>
          </p:cNvPr>
          <p:cNvSpPr/>
          <p:nvPr/>
        </p:nvSpPr>
        <p:spPr>
          <a:xfrm>
            <a:off x="1687811" y="178382"/>
            <a:ext cx="4948195"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pic>
        <p:nvPicPr>
          <p:cNvPr id="18" name="Picture 17">
            <a:extLst>
              <a:ext uri="{FF2B5EF4-FFF2-40B4-BE49-F238E27FC236}">
                <a16:creationId xmlns:a16="http://schemas.microsoft.com/office/drawing/2014/main" id="{5668456B-DB96-4436-8226-961765DC16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2960" y="304488"/>
            <a:ext cx="610592" cy="872878"/>
          </a:xfrm>
          <a:prstGeom prst="rect">
            <a:avLst/>
          </a:prstGeom>
        </p:spPr>
      </p:pic>
      <p:sp>
        <p:nvSpPr>
          <p:cNvPr id="19" name="Speech Bubble: Oval 18">
            <a:extLst>
              <a:ext uri="{FF2B5EF4-FFF2-40B4-BE49-F238E27FC236}">
                <a16:creationId xmlns:a16="http://schemas.microsoft.com/office/drawing/2014/main" id="{E0E25D19-AB0E-452C-AE80-5B3660D6CBEB}"/>
              </a:ext>
            </a:extLst>
          </p:cNvPr>
          <p:cNvSpPr/>
          <p:nvPr/>
        </p:nvSpPr>
        <p:spPr>
          <a:xfrm>
            <a:off x="6878448" y="4658923"/>
            <a:ext cx="4573418" cy="1722760"/>
          </a:xfrm>
          <a:prstGeom prst="wedgeEllipseCallout">
            <a:avLst>
              <a:gd name="adj1" fmla="val -48299"/>
              <a:gd name="adj2" fmla="val -86896"/>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10 is 1 </a:t>
            </a:r>
            <a:r>
              <a:rPr lang="en-GB" sz="3200" b="1" dirty="0">
                <a:solidFill>
                  <a:schemeClr val="tx1"/>
                </a:solidFill>
                <a:latin typeface="Century Gothic" panose="020B0502020202020204" pitchFamily="34" charset="0"/>
              </a:rPr>
              <a:t>more than </a:t>
            </a:r>
            <a:r>
              <a:rPr lang="en-GB" sz="3200" dirty="0">
                <a:solidFill>
                  <a:schemeClr val="tx1"/>
                </a:solidFill>
                <a:latin typeface="Century Gothic" panose="020B0502020202020204" pitchFamily="34" charset="0"/>
              </a:rPr>
              <a:t>9.</a:t>
            </a:r>
          </a:p>
        </p:txBody>
      </p:sp>
      <p:pic>
        <p:nvPicPr>
          <p:cNvPr id="20" name="Picture 19">
            <a:extLst>
              <a:ext uri="{FF2B5EF4-FFF2-40B4-BE49-F238E27FC236}">
                <a16:creationId xmlns:a16="http://schemas.microsoft.com/office/drawing/2014/main" id="{09432154-783D-429B-B085-412E6FB150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6354" y="256549"/>
            <a:ext cx="166117" cy="932690"/>
          </a:xfrm>
          <a:prstGeom prst="rect">
            <a:avLst/>
          </a:prstGeom>
        </p:spPr>
      </p:pic>
      <p:pic>
        <p:nvPicPr>
          <p:cNvPr id="21" name="Picture 20">
            <a:extLst>
              <a:ext uri="{FF2B5EF4-FFF2-40B4-BE49-F238E27FC236}">
                <a16:creationId xmlns:a16="http://schemas.microsoft.com/office/drawing/2014/main" id="{7B43C110-E69F-48ED-8CB2-87774EFF12E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42765" y="213830"/>
            <a:ext cx="737425" cy="1054194"/>
          </a:xfrm>
          <a:prstGeom prst="rect">
            <a:avLst/>
          </a:prstGeom>
        </p:spPr>
      </p:pic>
      <p:pic>
        <p:nvPicPr>
          <p:cNvPr id="25" name="Picture 24">
            <a:extLst>
              <a:ext uri="{FF2B5EF4-FFF2-40B4-BE49-F238E27FC236}">
                <a16:creationId xmlns:a16="http://schemas.microsoft.com/office/drawing/2014/main" id="{3B49B0F9-7E2F-4B64-AF2C-382CFCF7D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94147" y="270202"/>
            <a:ext cx="594361" cy="940310"/>
          </a:xfrm>
          <a:prstGeom prst="rect">
            <a:avLst/>
          </a:prstGeom>
        </p:spPr>
      </p:pic>
      <p:pic>
        <p:nvPicPr>
          <p:cNvPr id="16" name="Picture 15">
            <a:extLst>
              <a:ext uri="{FF2B5EF4-FFF2-40B4-BE49-F238E27FC236}">
                <a16:creationId xmlns:a16="http://schemas.microsoft.com/office/drawing/2014/main" id="{CFE8D34F-30C8-441E-8892-6C479E5954A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16328" y="305999"/>
            <a:ext cx="981458" cy="932690"/>
          </a:xfrm>
          <a:prstGeom prst="rect">
            <a:avLst/>
          </a:prstGeom>
        </p:spPr>
      </p:pic>
      <p:sp>
        <p:nvSpPr>
          <p:cNvPr id="24" name="Oval 23">
            <a:extLst>
              <a:ext uri="{FF2B5EF4-FFF2-40B4-BE49-F238E27FC236}">
                <a16:creationId xmlns:a16="http://schemas.microsoft.com/office/drawing/2014/main" id="{A36E927D-499C-49BC-9272-0143077A5A70}"/>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5" name="Picture 14">
            <a:extLst>
              <a:ext uri="{FF2B5EF4-FFF2-40B4-BE49-F238E27FC236}">
                <a16:creationId xmlns:a16="http://schemas.microsoft.com/office/drawing/2014/main" id="{EF5897CE-0E09-4F75-B8D4-226B16F06F6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98915" y="4737101"/>
            <a:ext cx="1747189" cy="984250"/>
          </a:xfrm>
          <a:prstGeom prst="rect">
            <a:avLst/>
          </a:prstGeom>
        </p:spPr>
      </p:pic>
    </p:spTree>
    <p:extLst>
      <p:ext uri="{BB962C8B-B14F-4D97-AF65-F5344CB8AC3E}">
        <p14:creationId xmlns:p14="http://schemas.microsoft.com/office/powerpoint/2010/main" val="161322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58333E-6 0 C 0.13671 -0.22708 0.27356 -0.45394 0.35039 -0.51968 C 0.42734 -0.58542 0.4444 -0.49005 0.46132 -0.39444 " pathEditMode="relative" rAng="0" ptsTypes="AAA">
                                      <p:cBhvr>
                                        <p:cTn id="6" dur="2000" fill="hold"/>
                                        <p:tgtEl>
                                          <p:spTgt spid="15"/>
                                        </p:tgtEl>
                                        <p:attrNameLst>
                                          <p:attrName>ppt_x</p:attrName>
                                          <p:attrName>ppt_y</p:attrName>
                                        </p:attrNameLst>
                                      </p:cBhvr>
                                      <p:rCtr x="23060" y="-27083"/>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indoor, object&#10;&#10;Description generated with high confidence">
            <a:extLst>
              <a:ext uri="{FF2B5EF4-FFF2-40B4-BE49-F238E27FC236}">
                <a16:creationId xmlns:a16="http://schemas.microsoft.com/office/drawing/2014/main" id="{03B6D5EC-0964-47B8-AEAA-F506FB652C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6" name="Speech Bubble: Oval 5">
            <a:extLst>
              <a:ext uri="{FF2B5EF4-FFF2-40B4-BE49-F238E27FC236}">
                <a16:creationId xmlns:a16="http://schemas.microsoft.com/office/drawing/2014/main" id="{26E3F1DB-F3EF-4FBC-BFDC-E8C3AAAF8498}"/>
              </a:ext>
            </a:extLst>
          </p:cNvPr>
          <p:cNvSpPr/>
          <p:nvPr/>
        </p:nvSpPr>
        <p:spPr>
          <a:xfrm rot="20923725">
            <a:off x="258689" y="609398"/>
            <a:ext cx="6192324" cy="2304584"/>
          </a:xfrm>
          <a:prstGeom prst="wedgeEllipseCallout">
            <a:avLst>
              <a:gd name="adj1" fmla="val 46035"/>
              <a:gd name="adj2" fmla="val 43043"/>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latin typeface="Century Gothic" panose="020B0502020202020204" pitchFamily="34" charset="0"/>
              </a:rPr>
              <a:t>When you add </a:t>
            </a:r>
            <a:r>
              <a:rPr lang="en-GB" sz="3000" dirty="0">
                <a:solidFill>
                  <a:srgbClr val="E2161F"/>
                </a:solidFill>
                <a:latin typeface="Century Gothic" panose="020B0502020202020204" pitchFamily="34" charset="0"/>
              </a:rPr>
              <a:t>One</a:t>
            </a:r>
            <a:r>
              <a:rPr lang="en-GB" sz="3000" dirty="0">
                <a:solidFill>
                  <a:schemeClr val="tx1"/>
                </a:solidFill>
                <a:latin typeface="Century Gothic" panose="020B0502020202020204" pitchFamily="34" charset="0"/>
              </a:rPr>
              <a:t> to a number, the number gets 1 bigger.</a:t>
            </a:r>
          </a:p>
        </p:txBody>
      </p:sp>
      <p:sp>
        <p:nvSpPr>
          <p:cNvPr id="7" name="Oval 6">
            <a:extLst>
              <a:ext uri="{FF2B5EF4-FFF2-40B4-BE49-F238E27FC236}">
                <a16:creationId xmlns:a16="http://schemas.microsoft.com/office/drawing/2014/main" id="{2D56BDA7-AD59-4FC0-A017-2526DD6F63DC}"/>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21706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DE082C83-F6C5-4C83-BCAA-E7E0C6B76C8F}"/>
              </a:ext>
            </a:extLst>
          </p:cNvPr>
          <p:cNvPicPr>
            <a:picLocks noChangeAspect="1"/>
          </p:cNvPicPr>
          <p:nvPr/>
        </p:nvPicPr>
        <p:blipFill>
          <a:blip r:embed="rId3"/>
          <a:stretch>
            <a:fillRect/>
          </a:stretch>
        </p:blipFill>
        <p:spPr>
          <a:xfrm>
            <a:off x="316491" y="395977"/>
            <a:ext cx="11559018" cy="6066046"/>
          </a:xfrm>
          <a:prstGeom prst="rect">
            <a:avLst/>
          </a:prstGeom>
        </p:spPr>
      </p:pic>
    </p:spTree>
    <p:extLst>
      <p:ext uri="{BB962C8B-B14F-4D97-AF65-F5344CB8AC3E}">
        <p14:creationId xmlns:p14="http://schemas.microsoft.com/office/powerpoint/2010/main" val="3799201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63C0CDD3-A78B-4205-B82F-D190C935C1F3}"/>
              </a:ext>
            </a:extLst>
          </p:cNvPr>
          <p:cNvSpPr/>
          <p:nvPr/>
        </p:nvSpPr>
        <p:spPr>
          <a:xfrm>
            <a:off x="4190400" y="6527461"/>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graphicFrame>
        <p:nvGraphicFramePr>
          <p:cNvPr id="4" name="Table 3">
            <a:extLst>
              <a:ext uri="{FF2B5EF4-FFF2-40B4-BE49-F238E27FC236}">
                <a16:creationId xmlns:a16="http://schemas.microsoft.com/office/drawing/2014/main" id="{9B4D3763-BB71-4875-ABAF-2B373724A515}"/>
              </a:ext>
            </a:extLst>
          </p:cNvPr>
          <p:cNvGraphicFramePr>
            <a:graphicFrameLocks noGrp="1"/>
          </p:cNvGraphicFramePr>
          <p:nvPr/>
        </p:nvGraphicFramePr>
        <p:xfrm>
          <a:off x="439615" y="369277"/>
          <a:ext cx="11535510" cy="6042370"/>
        </p:xfrm>
        <a:graphic>
          <a:graphicData uri="http://schemas.openxmlformats.org/drawingml/2006/table">
            <a:tbl>
              <a:tblPr firstRow="1" bandRow="1">
                <a:tableStyleId>{5C22544A-7EE6-4342-B048-85BDC9FD1C3A}</a:tableStyleId>
              </a:tblPr>
              <a:tblGrid>
                <a:gridCol w="2307102">
                  <a:extLst>
                    <a:ext uri="{9D8B030D-6E8A-4147-A177-3AD203B41FA5}">
                      <a16:colId xmlns:a16="http://schemas.microsoft.com/office/drawing/2014/main" val="4155134021"/>
                    </a:ext>
                  </a:extLst>
                </a:gridCol>
                <a:gridCol w="2307102">
                  <a:extLst>
                    <a:ext uri="{9D8B030D-6E8A-4147-A177-3AD203B41FA5}">
                      <a16:colId xmlns:a16="http://schemas.microsoft.com/office/drawing/2014/main" val="1242773128"/>
                    </a:ext>
                  </a:extLst>
                </a:gridCol>
                <a:gridCol w="2307102">
                  <a:extLst>
                    <a:ext uri="{9D8B030D-6E8A-4147-A177-3AD203B41FA5}">
                      <a16:colId xmlns:a16="http://schemas.microsoft.com/office/drawing/2014/main" val="1811825805"/>
                    </a:ext>
                  </a:extLst>
                </a:gridCol>
                <a:gridCol w="2307102">
                  <a:extLst>
                    <a:ext uri="{9D8B030D-6E8A-4147-A177-3AD203B41FA5}">
                      <a16:colId xmlns:a16="http://schemas.microsoft.com/office/drawing/2014/main" val="1444602269"/>
                    </a:ext>
                  </a:extLst>
                </a:gridCol>
                <a:gridCol w="2307102">
                  <a:extLst>
                    <a:ext uri="{9D8B030D-6E8A-4147-A177-3AD203B41FA5}">
                      <a16:colId xmlns:a16="http://schemas.microsoft.com/office/drawing/2014/main" val="598622979"/>
                    </a:ext>
                  </a:extLst>
                </a:gridCol>
              </a:tblGrid>
              <a:tr h="3021185">
                <a:tc>
                  <a:txBody>
                    <a:bodyPr/>
                    <a:lstStyle/>
                    <a:p>
                      <a:endParaRPr lang="en-GB"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3328366212"/>
                  </a:ext>
                </a:extLst>
              </a:tr>
              <a:tr h="3021185">
                <a:tc>
                  <a:txBody>
                    <a:bodyPr/>
                    <a:lstStyle/>
                    <a:p>
                      <a:endParaRPr lang="en-GB"/>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867951700"/>
                  </a:ext>
                </a:extLst>
              </a:tr>
            </a:tbl>
          </a:graphicData>
        </a:graphic>
      </p:graphicFrame>
      <p:pic>
        <p:nvPicPr>
          <p:cNvPr id="38" name="Picture 37">
            <a:extLst>
              <a:ext uri="{FF2B5EF4-FFF2-40B4-BE49-F238E27FC236}">
                <a16:creationId xmlns:a16="http://schemas.microsoft.com/office/drawing/2014/main" id="{1D411117-2359-4696-B85C-1F0FEB72DF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892" y="369277"/>
            <a:ext cx="13402523" cy="5931869"/>
          </a:xfrm>
          <a:prstGeom prst="rect">
            <a:avLst/>
          </a:prstGeom>
        </p:spPr>
      </p:pic>
    </p:spTree>
    <p:extLst>
      <p:ext uri="{BB962C8B-B14F-4D97-AF65-F5344CB8AC3E}">
        <p14:creationId xmlns:p14="http://schemas.microsoft.com/office/powerpoint/2010/main" val="4230224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1B719D6-C333-4C85-BE71-D757A32745A1}"/>
              </a:ext>
            </a:extLst>
          </p:cNvPr>
          <p:cNvSpPr/>
          <p:nvPr/>
        </p:nvSpPr>
        <p:spPr>
          <a:xfrm>
            <a:off x="1019908" y="325311"/>
            <a:ext cx="10023230" cy="106094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tx1"/>
                </a:solidFill>
                <a:latin typeface="Century Gothic" panose="020B0502020202020204" pitchFamily="34" charset="0"/>
              </a:rPr>
              <a:t>True or false</a:t>
            </a:r>
            <a:r>
              <a:rPr lang="en-GB" sz="6600" dirty="0">
                <a:solidFill>
                  <a:schemeClr val="tx1"/>
                </a:solidFill>
                <a:cs typeface="Arial" panose="020B0604020202020204" pitchFamily="34" charset="0"/>
              </a:rPr>
              <a:t>?</a:t>
            </a:r>
          </a:p>
        </p:txBody>
      </p:sp>
      <p:pic>
        <p:nvPicPr>
          <p:cNvPr id="10" name="Picture 9">
            <a:extLst>
              <a:ext uri="{FF2B5EF4-FFF2-40B4-BE49-F238E27FC236}">
                <a16:creationId xmlns:a16="http://schemas.microsoft.com/office/drawing/2014/main" id="{2B4E1FCB-3BD2-497B-8167-B5D5C7ED9E76}"/>
              </a:ext>
            </a:extLst>
          </p:cNvPr>
          <p:cNvPicPr>
            <a:picLocks noChangeAspect="1"/>
          </p:cNvPicPr>
          <p:nvPr/>
        </p:nvPicPr>
        <p:blipFill>
          <a:blip r:embed="rId3"/>
          <a:stretch>
            <a:fillRect/>
          </a:stretch>
        </p:blipFill>
        <p:spPr>
          <a:xfrm>
            <a:off x="417612" y="2103556"/>
            <a:ext cx="5472724" cy="1538064"/>
          </a:xfrm>
          <a:prstGeom prst="rect">
            <a:avLst/>
          </a:prstGeom>
        </p:spPr>
      </p:pic>
      <p:pic>
        <p:nvPicPr>
          <p:cNvPr id="19" name="Picture 18">
            <a:extLst>
              <a:ext uri="{FF2B5EF4-FFF2-40B4-BE49-F238E27FC236}">
                <a16:creationId xmlns:a16="http://schemas.microsoft.com/office/drawing/2014/main" id="{531BDB2A-4C9A-4012-8B21-F4F017D68A05}"/>
              </a:ext>
            </a:extLst>
          </p:cNvPr>
          <p:cNvPicPr>
            <a:picLocks noChangeAspect="1"/>
          </p:cNvPicPr>
          <p:nvPr/>
        </p:nvPicPr>
        <p:blipFill>
          <a:blip r:embed="rId4"/>
          <a:stretch>
            <a:fillRect/>
          </a:stretch>
        </p:blipFill>
        <p:spPr>
          <a:xfrm>
            <a:off x="417612" y="4170629"/>
            <a:ext cx="5472718" cy="1538063"/>
          </a:xfrm>
          <a:prstGeom prst="rect">
            <a:avLst/>
          </a:prstGeom>
        </p:spPr>
      </p:pic>
      <p:pic>
        <p:nvPicPr>
          <p:cNvPr id="22" name="Picture 21">
            <a:extLst>
              <a:ext uri="{FF2B5EF4-FFF2-40B4-BE49-F238E27FC236}">
                <a16:creationId xmlns:a16="http://schemas.microsoft.com/office/drawing/2014/main" id="{4D45DD06-D4E3-44D7-8F43-7DF79CF5CC04}"/>
              </a:ext>
            </a:extLst>
          </p:cNvPr>
          <p:cNvPicPr>
            <a:picLocks noChangeAspect="1"/>
          </p:cNvPicPr>
          <p:nvPr/>
        </p:nvPicPr>
        <p:blipFill>
          <a:blip r:embed="rId5"/>
          <a:stretch>
            <a:fillRect/>
          </a:stretch>
        </p:blipFill>
        <p:spPr>
          <a:xfrm>
            <a:off x="6096000" y="2103556"/>
            <a:ext cx="5472724" cy="1538064"/>
          </a:xfrm>
          <a:prstGeom prst="rect">
            <a:avLst/>
          </a:prstGeom>
        </p:spPr>
      </p:pic>
      <p:pic>
        <p:nvPicPr>
          <p:cNvPr id="44" name="Picture 43">
            <a:extLst>
              <a:ext uri="{FF2B5EF4-FFF2-40B4-BE49-F238E27FC236}">
                <a16:creationId xmlns:a16="http://schemas.microsoft.com/office/drawing/2014/main" id="{F0F7E4C5-0222-48C3-BD8B-2EFA88ECA34A}"/>
              </a:ext>
            </a:extLst>
          </p:cNvPr>
          <p:cNvPicPr>
            <a:picLocks noChangeAspect="1"/>
          </p:cNvPicPr>
          <p:nvPr/>
        </p:nvPicPr>
        <p:blipFill>
          <a:blip r:embed="rId6"/>
          <a:stretch>
            <a:fillRect/>
          </a:stretch>
        </p:blipFill>
        <p:spPr>
          <a:xfrm>
            <a:off x="6096000" y="4170629"/>
            <a:ext cx="5472724" cy="1538064"/>
          </a:xfrm>
          <a:prstGeom prst="rect">
            <a:avLst/>
          </a:prstGeom>
        </p:spPr>
      </p:pic>
      <p:pic>
        <p:nvPicPr>
          <p:cNvPr id="47" name="Graphic 46" descr="Checkmark">
            <a:extLst>
              <a:ext uri="{FF2B5EF4-FFF2-40B4-BE49-F238E27FC236}">
                <a16:creationId xmlns:a16="http://schemas.microsoft.com/office/drawing/2014/main" id="{3D720CA1-BBCC-445B-91A8-60B26428F0D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54964" y="3114015"/>
            <a:ext cx="914400" cy="914400"/>
          </a:xfrm>
          <a:prstGeom prst="rect">
            <a:avLst/>
          </a:prstGeom>
        </p:spPr>
      </p:pic>
      <p:pic>
        <p:nvPicPr>
          <p:cNvPr id="49" name="Graphic 48" descr="Close">
            <a:extLst>
              <a:ext uri="{FF2B5EF4-FFF2-40B4-BE49-F238E27FC236}">
                <a16:creationId xmlns:a16="http://schemas.microsoft.com/office/drawing/2014/main" id="{95976AD8-3942-4F44-A0B4-E9F81FD04A3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75162" y="3126047"/>
            <a:ext cx="914400" cy="914400"/>
          </a:xfrm>
          <a:prstGeom prst="rect">
            <a:avLst/>
          </a:prstGeom>
        </p:spPr>
      </p:pic>
      <p:pic>
        <p:nvPicPr>
          <p:cNvPr id="50" name="Graphic 49" descr="Close">
            <a:extLst>
              <a:ext uri="{FF2B5EF4-FFF2-40B4-BE49-F238E27FC236}">
                <a16:creationId xmlns:a16="http://schemas.microsoft.com/office/drawing/2014/main" id="{E96ADC24-0B64-4114-A045-9DD5805ABC8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54964" y="5251492"/>
            <a:ext cx="914400" cy="914400"/>
          </a:xfrm>
          <a:prstGeom prst="rect">
            <a:avLst/>
          </a:prstGeom>
        </p:spPr>
      </p:pic>
      <p:pic>
        <p:nvPicPr>
          <p:cNvPr id="51" name="Graphic 50" descr="Close">
            <a:extLst>
              <a:ext uri="{FF2B5EF4-FFF2-40B4-BE49-F238E27FC236}">
                <a16:creationId xmlns:a16="http://schemas.microsoft.com/office/drawing/2014/main" id="{BAD371DA-454B-4779-B797-D7B2B9E82D0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75162" y="5381675"/>
            <a:ext cx="914400" cy="914400"/>
          </a:xfrm>
          <a:prstGeom prst="rect">
            <a:avLst/>
          </a:prstGeom>
        </p:spPr>
      </p:pic>
    </p:spTree>
    <p:extLst>
      <p:ext uri="{BB962C8B-B14F-4D97-AF65-F5344CB8AC3E}">
        <p14:creationId xmlns:p14="http://schemas.microsoft.com/office/powerpoint/2010/main" val="9433483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12" restart="whenNotActive" fill="hold" evtFilter="cancelBubble" nodeType="interactiveSeq">
                <p:stCondLst>
                  <p:cond evt="onClick" delay="0">
                    <p:tgtEl>
                      <p:spTgt spid="44"/>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44"/>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9"/>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5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5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809946"/>
            <a:ext cx="10771275" cy="4378176"/>
          </a:xfrm>
        </p:spPr>
        <p:txBody>
          <a:bodyPr vert="horz" lIns="91440" tIns="45720" rIns="91440" bIns="45720" rtlCol="0" anchor="t">
            <a:noAutofit/>
          </a:bodyPr>
          <a:lstStyle/>
          <a:p>
            <a:pPr>
              <a:spcBef>
                <a:spcPts val="1800"/>
              </a:spcBef>
            </a:pPr>
            <a:r>
              <a:rPr lang="en-GB" sz="2400" b="1" dirty="0">
                <a:latin typeface="Myriad Pro"/>
              </a:rPr>
              <a:t>Saying the counting numbers up to 10</a:t>
            </a:r>
          </a:p>
          <a:p>
            <a:pPr>
              <a:spcBef>
                <a:spcPts val="1800"/>
              </a:spcBef>
            </a:pPr>
            <a:r>
              <a:rPr lang="en-GB" sz="2400" dirty="0">
                <a:latin typeface="Myriad Pro"/>
              </a:rPr>
              <a:t>Throughout this episode each Numberblock says the counting numbers up to his/her value.</a:t>
            </a:r>
          </a:p>
          <a:p>
            <a:pPr>
              <a:spcBef>
                <a:spcPts val="1800"/>
              </a:spcBef>
            </a:pPr>
            <a:r>
              <a:rPr lang="en-GB" sz="2400" b="1" dirty="0">
                <a:latin typeface="Myriad Pro"/>
              </a:rPr>
              <a:t>Adding One</a:t>
            </a:r>
          </a:p>
          <a:p>
            <a:pPr>
              <a:spcBef>
                <a:spcPts val="1800"/>
              </a:spcBef>
            </a:pPr>
            <a:r>
              <a:rPr lang="en-GB" sz="2400" dirty="0">
                <a:latin typeface="Myriad Pro"/>
              </a:rPr>
              <a:t>The children practise successively adding 1 to a number. The children will experience how a number is related to the adjacent one and how the counting numbers increase by 1. You can make any number by adding 1 to the previous number.</a:t>
            </a:r>
          </a:p>
          <a:p>
            <a:pPr>
              <a:spcBef>
                <a:spcPts val="1800"/>
              </a:spcBef>
            </a:pPr>
            <a:endParaRPr lang="en-GB" sz="2400" b="1" dirty="0">
              <a:latin typeface="Myriad Pro"/>
            </a:endParaRP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710554"/>
            <a:ext cx="10771275" cy="4849271"/>
          </a:xfrm>
        </p:spPr>
        <p:txBody>
          <a:bodyPr vert="horz" lIns="91440" tIns="45720" rIns="91440" bIns="45720" rtlCol="0" anchor="t">
            <a:normAutofit/>
          </a:bodyPr>
          <a:lstStyle/>
          <a:p>
            <a:r>
              <a:rPr lang="en-GB" sz="2400" dirty="0"/>
              <a:t>Practise counting for numbers up to 10, </a:t>
            </a:r>
            <a:r>
              <a:rPr lang="en-GB" sz="2400" dirty="0">
                <a:latin typeface="Myriad Pro"/>
              </a:rPr>
              <a:t>e.g. “I can see 1, 2, 3, 4, 5, 6, 7 (while pointing), 7 colours.”</a:t>
            </a:r>
          </a:p>
          <a:p>
            <a:endParaRPr lang="en-GB" sz="2400" dirty="0">
              <a:latin typeface="Myriad Pro"/>
            </a:endParaRPr>
          </a:p>
          <a:p>
            <a:r>
              <a:rPr lang="en-GB" sz="2400" dirty="0">
                <a:latin typeface="Myriad Pro"/>
              </a:rPr>
              <a:t>As children begin to experience the relationship between consecutive numbers encourage them to use this stem sentence:</a:t>
            </a:r>
          </a:p>
          <a:p>
            <a:endParaRPr lang="en-GB" sz="2400" dirty="0"/>
          </a:p>
          <a:p>
            <a:r>
              <a:rPr lang="en-GB" sz="2400" dirty="0"/>
              <a:t>“Nine is one more than Eight”</a:t>
            </a:r>
          </a:p>
          <a:p>
            <a:r>
              <a:rPr lang="en-GB" sz="2400" dirty="0"/>
              <a:t>Or:</a:t>
            </a:r>
          </a:p>
          <a:p>
            <a:r>
              <a:rPr lang="en-GB" sz="2400" dirty="0"/>
              <a:t>“When you add 1 to a number, the number gets one bigger”.</a:t>
            </a:r>
          </a:p>
          <a:p>
            <a:endParaRPr lang="en-GB" sz="2400" dirty="0"/>
          </a:p>
          <a:p>
            <a:endParaRPr lang="en-GB" sz="2400" dirty="0">
              <a:latin typeface="Myriad Pro"/>
            </a:endParaRPr>
          </a:p>
          <a:p>
            <a:endParaRPr lang="en-GB" sz="2400" dirty="0">
              <a:solidFill>
                <a:srgbClr val="FF0000"/>
              </a:solidFill>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rmAutofit/>
          </a:bodyPr>
          <a:lstStyle/>
          <a:p>
            <a:r>
              <a:rPr lang="en-GB" sz="2400" dirty="0">
                <a:latin typeface="Myriad Pro"/>
              </a:rPr>
              <a:t>Watch the episode of </a:t>
            </a:r>
            <a:r>
              <a:rPr lang="en-GB" sz="2400" i="1" dirty="0">
                <a:latin typeface="Myriad Pro"/>
              </a:rPr>
              <a:t>Numberblocks</a:t>
            </a:r>
            <a:r>
              <a:rPr lang="en-GB" sz="2400" dirty="0">
                <a:latin typeface="Myriad Pro"/>
              </a:rPr>
              <a:t>. First ask the children what they noticed and allow them to talk to you and each other. The following slides are designed to stimulate children and adults to talk about the episode and draw out some key aspects of the mathematics.</a:t>
            </a:r>
          </a:p>
          <a:p>
            <a:endParaRPr lang="en-GB" sz="2400" dirty="0">
              <a:latin typeface="Myriad Pro"/>
            </a:endParaRP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66BC2E-0C17-4302-8ED9-53BB7F823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5" name="Picture 4">
            <a:extLst>
              <a:ext uri="{FF2B5EF4-FFF2-40B4-BE49-F238E27FC236}">
                <a16:creationId xmlns:a16="http://schemas.microsoft.com/office/drawing/2014/main" id="{D51F4A04-920E-4A23-8DE0-B5F8F4BFED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1439" y="2758364"/>
            <a:ext cx="5838020" cy="3283028"/>
          </a:xfrm>
          <a:prstGeom prst="rect">
            <a:avLst/>
          </a:prstGeom>
        </p:spPr>
      </p:pic>
      <p:sp>
        <p:nvSpPr>
          <p:cNvPr id="10" name="Oval 9">
            <a:extLst>
              <a:ext uri="{FF2B5EF4-FFF2-40B4-BE49-F238E27FC236}">
                <a16:creationId xmlns:a16="http://schemas.microsoft.com/office/drawing/2014/main" id="{BEBA234C-DA7B-4A47-BEB1-A159753AE682}"/>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24601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79167E-6 0.00902 C 0.1694 -0.11991 0.33841 -0.24861 0.45286 -0.24676 C 0.56718 -0.24514 0.68593 0.0199 0.68593 0.02014 L 0.68593 0.0199 " pathEditMode="relative" rAng="0" ptsTypes="AAAA">
                                      <p:cBhvr>
                                        <p:cTn id="6" dur="2000" fill="hold"/>
                                        <p:tgtEl>
                                          <p:spTgt spid="5"/>
                                        </p:tgtEl>
                                        <p:attrNameLst>
                                          <p:attrName>ppt_x</p:attrName>
                                          <p:attrName>ppt_y</p:attrName>
                                        </p:attrNameLst>
                                      </p:cBhvr>
                                      <p:rCtr x="34297" y="-122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0D0D53-6641-45F3-8402-F5644D46F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10" name="Picture 9">
            <a:extLst>
              <a:ext uri="{FF2B5EF4-FFF2-40B4-BE49-F238E27FC236}">
                <a16:creationId xmlns:a16="http://schemas.microsoft.com/office/drawing/2014/main" id="{B16A28F9-A175-4457-9B51-743DEF143B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9460" y="2977181"/>
            <a:ext cx="4900606" cy="2760675"/>
          </a:xfrm>
          <a:prstGeom prst="rect">
            <a:avLst/>
          </a:prstGeom>
        </p:spPr>
      </p:pic>
      <p:sp>
        <p:nvSpPr>
          <p:cNvPr id="8" name="Oval 7">
            <a:extLst>
              <a:ext uri="{FF2B5EF4-FFF2-40B4-BE49-F238E27FC236}">
                <a16:creationId xmlns:a16="http://schemas.microsoft.com/office/drawing/2014/main" id="{26E0DABD-DD54-4D23-A059-BDF0353DA8CB}"/>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103372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8" ma:contentTypeDescription="Create a new document." ma:contentTypeScope="" ma:versionID="b4ba194cfc3263dcf3797180050d04dd">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3105b447a5cdbbfa678c6bc8ab399bb5"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9E6FC4-CD24-4213-B870-9ED43E135DAA}">
  <ds:schemaRefs>
    <ds:schemaRef ds:uri="http://purl.org/dc/terms/"/>
    <ds:schemaRef ds:uri="http://schemas.openxmlformats.org/package/2006/metadata/core-properties"/>
    <ds:schemaRef ds:uri="http://purl.org/dc/dcmitype/"/>
    <ds:schemaRef ds:uri="http://schemas.microsoft.com/office/infopath/2007/PartnerControls"/>
    <ds:schemaRef ds:uri="22029e86-67e7-4883-9866-832c3e79c701"/>
    <ds:schemaRef ds:uri="http://schemas.microsoft.com/office/2006/documentManagement/types"/>
    <ds:schemaRef ds:uri="http://purl.org/dc/elements/1.1/"/>
    <ds:schemaRef ds:uri="http://schemas.microsoft.com/office/2006/metadata/properties"/>
    <ds:schemaRef ds:uri="448c4a6a-bcae-4211-8504-7e5193445ce8"/>
    <ds:schemaRef ds:uri="http://www.w3.org/XML/1998/namespace"/>
  </ds:schemaRefs>
</ds:datastoreItem>
</file>

<file path=customXml/itemProps2.xml><?xml version="1.0" encoding="utf-8"?>
<ds:datastoreItem xmlns:ds="http://schemas.openxmlformats.org/officeDocument/2006/customXml" ds:itemID="{7331870E-B02C-4573-A8C1-9DF24B2A74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C68516-5F9D-4AB6-BDC7-7425A14070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73</TotalTime>
  <Words>1778</Words>
  <Application>Microsoft Office PowerPoint</Application>
  <PresentationFormat>Widescreen</PresentationFormat>
  <Paragraphs>211</Paragraphs>
  <Slides>36</Slides>
  <Notes>30</Notes>
  <HiddenSlides>2</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36</vt:i4>
      </vt:variant>
    </vt:vector>
  </HeadingPairs>
  <TitlesOfParts>
    <vt:vector size="44" baseType="lpstr">
      <vt:lpstr>Arial</vt:lpstr>
      <vt:lpstr>Calibri</vt:lpstr>
      <vt:lpstr>Calibri Light</vt:lpstr>
      <vt:lpstr>Century Gothic</vt:lpstr>
      <vt:lpstr>Myriad Pro</vt:lpstr>
      <vt:lpstr>Office Theme</vt:lpstr>
      <vt:lpstr>Custom Design</vt:lpstr>
      <vt:lpstr>1_Office Theme</vt:lpstr>
      <vt:lpstr>Numberblocks</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Numberblocks</dc:title>
  <dc:creator>Emily Brett</dc:creator>
  <cp:lastModifiedBy>Gwen Tresidder</cp:lastModifiedBy>
  <cp:revision>8</cp:revision>
  <dcterms:modified xsi:type="dcterms:W3CDTF">2018-12-17T12:08:03Z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