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23528" y="2204864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Multiplicative Reasoning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</a:t>
            </a:r>
            <a:r>
              <a:rPr lang="en-US" dirty="0" smtClean="0">
                <a:ea typeface="ＭＳ Ｐゴシック" pitchFamily="34" charset="-128"/>
              </a:rPr>
              <a:t>1.1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Introducing the bar model </a:t>
            </a:r>
            <a:br>
              <a:rPr lang="en-GB" dirty="0" smtClean="0"/>
            </a:br>
            <a:r>
              <a:rPr lang="en-GB" dirty="0" smtClean="0"/>
              <a:t>for multiplication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924800" cy="1143000"/>
          </a:xfrm>
        </p:spPr>
        <p:txBody>
          <a:bodyPr anchor="ctr"/>
          <a:lstStyle/>
          <a:p>
            <a:r>
              <a:rPr lang="en-GB" dirty="0" smtClean="0"/>
              <a:t>1.1 Introducing the bar model </a:t>
            </a:r>
            <a:br>
              <a:rPr lang="en-GB" dirty="0" smtClean="0"/>
            </a:br>
            <a:r>
              <a:rPr lang="en-GB" dirty="0" smtClean="0"/>
              <a:t>for multiplication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The bar model can be a useful shared way of structuring multiplication problems.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Notice how the children apply their existing understanding of multiplication to the model.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56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Multiplicative Reasoning  Key Stage 2  Video 1.1 Introducing the bar model  for multiplication  </vt:lpstr>
      <vt:lpstr>1.1 Introducing the bar model  for multiplication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41</cp:revision>
  <dcterms:created xsi:type="dcterms:W3CDTF">2014-02-11T11:36:45Z</dcterms:created>
  <dcterms:modified xsi:type="dcterms:W3CDTF">2014-02-11T11:37:43Z</dcterms:modified>
</cp:coreProperties>
</file>