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93"/>
  </p:notesMasterIdLst>
  <p:handoutMasterIdLst>
    <p:handoutMasterId r:id="rId94"/>
  </p:handoutMasterIdLst>
  <p:sldIdLst>
    <p:sldId id="256" r:id="rId2"/>
    <p:sldId id="266" r:id="rId3"/>
    <p:sldId id="268" r:id="rId4"/>
    <p:sldId id="269" r:id="rId5"/>
    <p:sldId id="270" r:id="rId6"/>
    <p:sldId id="284" r:id="rId7"/>
    <p:sldId id="267" r:id="rId8"/>
    <p:sldId id="285" r:id="rId9"/>
    <p:sldId id="286" r:id="rId10"/>
    <p:sldId id="326" r:id="rId11"/>
    <p:sldId id="276" r:id="rId12"/>
    <p:sldId id="277" r:id="rId13"/>
    <p:sldId id="278" r:id="rId14"/>
    <p:sldId id="327" r:id="rId15"/>
    <p:sldId id="287" r:id="rId16"/>
    <p:sldId id="328" r:id="rId17"/>
    <p:sldId id="329" r:id="rId18"/>
    <p:sldId id="332" r:id="rId19"/>
    <p:sldId id="330" r:id="rId20"/>
    <p:sldId id="333" r:id="rId21"/>
    <p:sldId id="334" r:id="rId22"/>
    <p:sldId id="310" r:id="rId23"/>
    <p:sldId id="312"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1" r:id="rId60"/>
    <p:sldId id="372" r:id="rId61"/>
    <p:sldId id="370"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385" r:id="rId75"/>
    <p:sldId id="386" r:id="rId76"/>
    <p:sldId id="387" r:id="rId77"/>
    <p:sldId id="388" r:id="rId78"/>
    <p:sldId id="389" r:id="rId79"/>
    <p:sldId id="390" r:id="rId80"/>
    <p:sldId id="391" r:id="rId81"/>
    <p:sldId id="392" r:id="rId82"/>
    <p:sldId id="394" r:id="rId83"/>
    <p:sldId id="393" r:id="rId84"/>
    <p:sldId id="395" r:id="rId85"/>
    <p:sldId id="397" r:id="rId86"/>
    <p:sldId id="403" r:id="rId87"/>
    <p:sldId id="398" r:id="rId88"/>
    <p:sldId id="399" r:id="rId89"/>
    <p:sldId id="400" r:id="rId90"/>
    <p:sldId id="401" r:id="rId91"/>
    <p:sldId id="402" r:id="rId9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8E2E8"/>
    <a:srgbClr val="00628C"/>
    <a:srgbClr val="E82420"/>
    <a:srgbClr val="E2EFD9"/>
    <a:srgbClr val="82CBDD"/>
    <a:srgbClr val="008000"/>
    <a:srgbClr val="DEB210"/>
    <a:srgbClr val="825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7308" autoAdjust="0"/>
  </p:normalViewPr>
  <p:slideViewPr>
    <p:cSldViewPr>
      <p:cViewPr varScale="1">
        <p:scale>
          <a:sx n="78" d="100"/>
          <a:sy n="78" d="100"/>
        </p:scale>
        <p:origin x="1542" y="96"/>
      </p:cViewPr>
      <p:guideLst>
        <p:guide orient="horz" pos="2160"/>
        <p:guide pos="2880"/>
      </p:guideLst>
    </p:cSldViewPr>
  </p:slideViewPr>
  <p:notesTextViewPr>
    <p:cViewPr>
      <p:scale>
        <a:sx n="125" d="100"/>
        <a:sy n="125"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26-Apr-19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26-Apr-19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five groups of four. There are four, five times.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twenty altogether.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Five is a factor. Four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product of five and four is twenty.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Twenty is the product of five and four.</a:t>
            </a:r>
            <a:r>
              <a:rPr lang="en-GB" dirty="0">
                <a:effectLst/>
              </a:rPr>
              <a:t> </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2984940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Three</a:t>
            </a:r>
            <a:r>
              <a:rPr lang="en-US" i="1" dirty="0"/>
              <a:t> times four is equal to twelve, so </a:t>
            </a:r>
            <a:r>
              <a:rPr lang="en-US" i="1" u="sng" dirty="0"/>
              <a:t>double-three</a:t>
            </a:r>
            <a:r>
              <a:rPr lang="en-US" i="1" dirty="0"/>
              <a:t> times two is equal to twelve.</a:t>
            </a:r>
          </a:p>
          <a:p>
            <a:r>
              <a:rPr lang="en-US" i="1" u="sng" dirty="0"/>
              <a:t>Six</a:t>
            </a:r>
            <a:r>
              <a:rPr lang="en-US" i="1" dirty="0"/>
              <a:t> times two is equal to twelve, so </a:t>
            </a:r>
            <a:r>
              <a:rPr lang="en-US" i="1" u="sng" dirty="0"/>
              <a:t>half-of-six</a:t>
            </a:r>
            <a:r>
              <a:rPr lang="en-US" i="1" dirty="0"/>
              <a:t> times four is equal to twelve.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143341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Four is </a:t>
            </a:r>
            <a:r>
              <a:rPr lang="en-US" i="1" u="sng" dirty="0"/>
              <a:t>double</a:t>
            </a:r>
            <a:r>
              <a:rPr lang="en-US" i="1" dirty="0"/>
              <a:t> two, so five fours is </a:t>
            </a:r>
            <a:r>
              <a:rPr lang="en-US" i="1" u="sng" dirty="0"/>
              <a:t>double</a:t>
            </a:r>
            <a:r>
              <a:rPr lang="en-US" i="1" dirty="0"/>
              <a:t> five-twos.</a:t>
            </a:r>
          </a:p>
          <a:p>
            <a:r>
              <a:rPr lang="en-US" i="1" dirty="0"/>
              <a:t>Two is </a:t>
            </a:r>
            <a:r>
              <a:rPr lang="en-US" i="1" u="sng" dirty="0"/>
              <a:t>half of</a:t>
            </a:r>
            <a:r>
              <a:rPr lang="en-US" i="1" u="none" dirty="0"/>
              <a:t> four</a:t>
            </a:r>
            <a:r>
              <a:rPr lang="en-US" i="1" dirty="0"/>
              <a:t>, so five twos is </a:t>
            </a:r>
            <a:r>
              <a:rPr lang="en-US" i="1" u="sng" dirty="0"/>
              <a:t>half of</a:t>
            </a:r>
            <a:r>
              <a:rPr lang="en-US" i="1" u="none" dirty="0"/>
              <a:t> </a:t>
            </a:r>
            <a:r>
              <a:rPr lang="en-US" i="1" dirty="0"/>
              <a:t>five-fours.</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55539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Four is </a:t>
            </a:r>
            <a:r>
              <a:rPr lang="en-US" i="1" u="sng" dirty="0"/>
              <a:t>double</a:t>
            </a:r>
            <a:r>
              <a:rPr lang="en-US" i="1" dirty="0"/>
              <a:t> two, so five fours is </a:t>
            </a:r>
            <a:r>
              <a:rPr lang="en-US" i="1" u="sng" dirty="0"/>
              <a:t>double</a:t>
            </a:r>
            <a:r>
              <a:rPr lang="en-US" i="1" dirty="0"/>
              <a:t> five-twos.</a:t>
            </a:r>
          </a:p>
          <a:p>
            <a:r>
              <a:rPr lang="en-US" i="1" dirty="0"/>
              <a:t>Two is </a:t>
            </a:r>
            <a:r>
              <a:rPr lang="en-US" i="1" u="sng" dirty="0"/>
              <a:t>half of</a:t>
            </a:r>
            <a:r>
              <a:rPr lang="en-US" i="1" u="none" dirty="0"/>
              <a:t> four,</a:t>
            </a:r>
            <a:r>
              <a:rPr lang="en-US" i="1" dirty="0"/>
              <a:t> so five twos is </a:t>
            </a:r>
            <a:r>
              <a:rPr lang="en-US" i="1" u="sng" dirty="0"/>
              <a:t>half of</a:t>
            </a:r>
            <a:r>
              <a:rPr lang="en-US" i="1" u="none" dirty="0"/>
              <a:t> </a:t>
            </a:r>
            <a:r>
              <a:rPr lang="en-US" i="1" dirty="0"/>
              <a:t>five-fours.</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82811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three groups of eight; there are eight, three times.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twenty-four altogether.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is a factor. Eight is a factor.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product of three and eight is twenty-four.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Twenty-four is the product of three and eight.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78697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legs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284256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legs altogether.</a:t>
            </a:r>
            <a:endParaRPr lang="en-GB" i="1" dirty="0"/>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224070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legs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272312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Eight dice each showing two dots: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eight.</a:t>
            </a:r>
          </a:p>
          <a:p>
            <a:pPr marL="171450" lvl="0" indent="-171450">
              <a:buFont typeface="Arial" panose="020B0604020202020204" pitchFamily="34" charset="0"/>
              <a:buChar char="•"/>
            </a:pPr>
            <a:r>
              <a:rPr lang="en-GB" sz="1200" i="1" kern="1200" dirty="0" err="1">
                <a:solidFill>
                  <a:schemeClr val="tx1"/>
                </a:solidFill>
                <a:effectLst/>
                <a:latin typeface="+mn-lt"/>
                <a:ea typeface="+mn-ea"/>
                <a:cs typeface="+mn-cs"/>
              </a:rPr>
              <a:t>Numberblocks</a:t>
            </a:r>
            <a:r>
              <a:rPr lang="en-GB" sz="1200" i="1" kern="1200" dirty="0">
                <a:solidFill>
                  <a:schemeClr val="tx1"/>
                </a:solidFill>
                <a:effectLst/>
                <a:latin typeface="+mn-lt"/>
                <a:ea typeface="+mn-ea"/>
                <a:cs typeface="+mn-cs"/>
              </a:rPr>
              <a:t>: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eight.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5 × 8 = 40	8 × 5 = 40</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Counters with dots: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eight.</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Array of blue counters: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eight.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8 × 3 = 24	3 × 8 = 24</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Eight triangles: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eight.</a:t>
            </a:r>
            <a:endParaRPr lang="en-GB" sz="1200" i="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Eight groups of three sides (or eight groups of three corners):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eight.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3 × 4 = 12	4 × 3 = 12 </a:t>
            </a:r>
            <a:endParaRPr lang="en-GB" sz="1200" i="0" kern="1200" dirty="0">
              <a:solidFill>
                <a:schemeClr val="tx1"/>
              </a:solidFill>
              <a:effectLst/>
              <a:latin typeface="+mn-lt"/>
              <a:ea typeface="+mn-ea"/>
              <a:cs typeface="+mn-cs"/>
            </a:endParaRPr>
          </a:p>
          <a:p>
            <a:pPr marL="0" indent="0">
              <a:buFont typeface="Arial" panose="020B0604020202020204" pitchFamily="34" charset="0"/>
              <a:buNone/>
            </a:pPr>
            <a:r>
              <a:rPr lang="en-GB" sz="1200" i="1" kern="1200" dirty="0">
                <a:solidFill>
                  <a:schemeClr val="tx1"/>
                </a:solidFill>
                <a:effectLst/>
                <a:latin typeface="+mn-lt"/>
                <a:ea typeface="+mn-ea"/>
                <a:cs typeface="+mn-cs"/>
              </a:rPr>
              <a:t>    One group of eight triangles: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eight.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1 × 8 = 8	8 × 1 = 8</a:t>
            </a:r>
            <a:br>
              <a:rPr lang="en-GB" sz="1200" i="1"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1693845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220136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every one group of eight there are two groups of four.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55</a:t>
            </a:fld>
            <a:endParaRPr lang="en-US"/>
          </a:p>
        </p:txBody>
      </p:sp>
    </p:spTree>
    <p:extLst>
      <p:ext uri="{BB962C8B-B14F-4D97-AF65-F5344CB8AC3E}">
        <p14:creationId xmlns:p14="http://schemas.microsoft.com/office/powerpoint/2010/main" val="342032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zero is a factor, the product is zero.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229122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a:t>
            </a:r>
          </a:p>
          <a:p>
            <a:r>
              <a:rPr lang="en-GB" i="1" dirty="0"/>
              <a:t>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239946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Three</a:t>
            </a:r>
            <a:r>
              <a:rPr lang="en-US" i="1" dirty="0"/>
              <a:t> times eight is equal to twenty-four, so </a:t>
            </a:r>
            <a:r>
              <a:rPr lang="en-US" i="1" u="sng" dirty="0"/>
              <a:t>double-three</a:t>
            </a:r>
            <a:r>
              <a:rPr lang="en-US" i="1" dirty="0"/>
              <a:t> times four is equal to twenty-four. </a:t>
            </a:r>
          </a:p>
          <a:p>
            <a:r>
              <a:rPr lang="en-US" i="1" u="sng" dirty="0"/>
              <a:t>Six</a:t>
            </a:r>
            <a:r>
              <a:rPr lang="en-US" i="1" dirty="0"/>
              <a:t> times four is equal to twenty-four, so </a:t>
            </a:r>
            <a:r>
              <a:rPr lang="en-US" i="1" u="sng" dirty="0"/>
              <a:t>half-of-six</a:t>
            </a:r>
            <a:r>
              <a:rPr lang="en-US" i="1" dirty="0"/>
              <a:t> times eight is equal to twenty-four.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39838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Three</a:t>
            </a:r>
            <a:r>
              <a:rPr lang="en-US" i="1" dirty="0"/>
              <a:t> times eight is equal to twenty-four, so </a:t>
            </a:r>
            <a:r>
              <a:rPr lang="en-US" i="1" u="sng" dirty="0"/>
              <a:t>double-three</a:t>
            </a:r>
            <a:r>
              <a:rPr lang="en-US" i="1" dirty="0"/>
              <a:t> times four is equal to twenty-four. </a:t>
            </a:r>
          </a:p>
          <a:p>
            <a:r>
              <a:rPr lang="en-US" i="1" u="sng" dirty="0"/>
              <a:t>Six</a:t>
            </a:r>
            <a:r>
              <a:rPr lang="en-US" i="1" dirty="0"/>
              <a:t> times four is equal to twenty-four, so </a:t>
            </a:r>
            <a:r>
              <a:rPr lang="en-US" i="1" u="sng" dirty="0"/>
              <a:t>half-of-six</a:t>
            </a:r>
            <a:r>
              <a:rPr lang="en-US" i="1" dirty="0"/>
              <a:t> times eight is equal to twenty-four.</a:t>
            </a:r>
            <a:endParaRPr lang="en-GB" i="1" dirty="0"/>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185491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class of children can sit around tables in eights or in fours.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If they sit around tables in fours, they need six tables.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many tables will they need if they sit in eights?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394462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32 children in a class. How many tables will</a:t>
            </a:r>
          </a:p>
          <a:p>
            <a:r>
              <a:rPr lang="en-GB" sz="1200" i="1" kern="1200" dirty="0">
                <a:solidFill>
                  <a:schemeClr val="tx1"/>
                </a:solidFill>
                <a:effectLst/>
                <a:latin typeface="+mn-lt"/>
                <a:ea typeface="+mn-ea"/>
                <a:cs typeface="+mn-cs"/>
              </a:rPr>
              <a:t>be needed if each table can seat four children? How </a:t>
            </a:r>
          </a:p>
          <a:p>
            <a:r>
              <a:rPr lang="en-GB" sz="1200" i="1" kern="1200" dirty="0">
                <a:solidFill>
                  <a:schemeClr val="tx1"/>
                </a:solidFill>
                <a:effectLst/>
                <a:latin typeface="+mn-lt"/>
                <a:ea typeface="+mn-ea"/>
                <a:cs typeface="+mn-cs"/>
              </a:rPr>
              <a:t>many tables would be needed if each table can seat 8 children?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380350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Eight is </a:t>
            </a:r>
            <a:r>
              <a:rPr lang="en-US" i="1" u="sng" dirty="0"/>
              <a:t>double</a:t>
            </a:r>
            <a:r>
              <a:rPr lang="en-US" i="1" dirty="0"/>
              <a:t> four, so five eights is </a:t>
            </a:r>
            <a:r>
              <a:rPr lang="en-US" i="1" u="sng" dirty="0"/>
              <a:t>double</a:t>
            </a:r>
            <a:r>
              <a:rPr lang="en-US" i="1" dirty="0"/>
              <a:t> five-fours.</a:t>
            </a:r>
          </a:p>
          <a:p>
            <a:r>
              <a:rPr lang="en-US" i="1" dirty="0"/>
              <a:t>Four is </a:t>
            </a:r>
            <a:r>
              <a:rPr lang="en-US" i="1" u="sng" dirty="0"/>
              <a:t>half of</a:t>
            </a:r>
            <a:r>
              <a:rPr lang="en-US" i="1" dirty="0"/>
              <a:t> eight, so five fours is </a:t>
            </a:r>
            <a:r>
              <a:rPr lang="en-US" i="1" u="sng" dirty="0"/>
              <a:t>half of</a:t>
            </a:r>
            <a:r>
              <a:rPr lang="en-US" i="1" u="none" dirty="0"/>
              <a:t> </a:t>
            </a:r>
            <a:r>
              <a:rPr lang="en-US" i="1" dirty="0"/>
              <a:t>five-eights.</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3823746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Eight is </a:t>
            </a:r>
            <a:r>
              <a:rPr lang="en-US" i="1" u="sng" dirty="0"/>
              <a:t>double</a:t>
            </a:r>
            <a:r>
              <a:rPr lang="en-US" i="1" dirty="0"/>
              <a:t> four, so five eights is </a:t>
            </a:r>
            <a:r>
              <a:rPr lang="en-US" i="1" u="sng" dirty="0"/>
              <a:t>double</a:t>
            </a:r>
            <a:r>
              <a:rPr lang="en-US" i="1" dirty="0"/>
              <a:t> five-fours.</a:t>
            </a:r>
          </a:p>
          <a:p>
            <a:r>
              <a:rPr lang="en-US" i="1" dirty="0"/>
              <a:t>Four is </a:t>
            </a:r>
            <a:r>
              <a:rPr lang="en-US" i="1" u="sng" dirty="0"/>
              <a:t>half of</a:t>
            </a:r>
            <a:r>
              <a:rPr lang="en-US" i="1" dirty="0"/>
              <a:t> eight, so five fours is </a:t>
            </a:r>
            <a:r>
              <a:rPr lang="en-US" i="1" u="sng" dirty="0"/>
              <a:t>half of</a:t>
            </a:r>
            <a:r>
              <a:rPr lang="en-US" i="1" u="none" dirty="0"/>
              <a:t> </a:t>
            </a:r>
            <a:r>
              <a:rPr lang="en-US" i="1" dirty="0"/>
              <a:t>five-eights.</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1014205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Felicity has six squares. How many corners does she have altogether?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Hamid has the same number of octagons. How many corners does he have altogether?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1777030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70</a:t>
            </a:fld>
            <a:endParaRPr lang="en-US"/>
          </a:p>
        </p:txBody>
      </p:sp>
    </p:spTree>
    <p:extLst>
      <p:ext uri="{BB962C8B-B14F-4D97-AF65-F5344CB8AC3E}">
        <p14:creationId xmlns:p14="http://schemas.microsoft.com/office/powerpoint/2010/main" val="3065883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72</a:t>
            </a:fld>
            <a:endParaRPr lang="en-US"/>
          </a:p>
        </p:txBody>
      </p:sp>
    </p:spTree>
    <p:extLst>
      <p:ext uri="{BB962C8B-B14F-4D97-AF65-F5344CB8AC3E}">
        <p14:creationId xmlns:p14="http://schemas.microsoft.com/office/powerpoint/2010/main" val="361598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Complete the equations to show how many dots there are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061768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Basil has nine sticks. How many two-stick mountains can he make?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73</a:t>
            </a:fld>
            <a:endParaRPr lang="en-US"/>
          </a:p>
        </p:txBody>
      </p:sp>
    </p:spTree>
    <p:extLst>
      <p:ext uri="{BB962C8B-B14F-4D97-AF65-F5344CB8AC3E}">
        <p14:creationId xmlns:p14="http://schemas.microsoft.com/office/powerpoint/2010/main" val="3450190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squares can he make?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1798929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octagons can he make?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75</a:t>
            </a:fld>
            <a:endParaRPr lang="en-US"/>
          </a:p>
        </p:txBody>
      </p:sp>
    </p:spTree>
    <p:extLst>
      <p:ext uri="{BB962C8B-B14F-4D97-AF65-F5344CB8AC3E}">
        <p14:creationId xmlns:p14="http://schemas.microsoft.com/office/powerpoint/2010/main" val="476769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err="1">
                <a:solidFill>
                  <a:schemeClr val="tx1"/>
                </a:solidFill>
                <a:effectLst/>
                <a:latin typeface="+mn-lt"/>
                <a:ea typeface="+mn-ea"/>
                <a:cs typeface="+mn-cs"/>
              </a:rPr>
              <a:t>Nickolay</a:t>
            </a:r>
            <a:r>
              <a:rPr lang="en-GB" sz="1200" i="1" kern="1200" dirty="0">
                <a:solidFill>
                  <a:schemeClr val="tx1"/>
                </a:solidFill>
                <a:effectLst/>
                <a:latin typeface="+mn-lt"/>
                <a:ea typeface="+mn-ea"/>
                <a:cs typeface="+mn-cs"/>
              </a:rPr>
              <a:t> has fifteen sticks. He makes as many </a:t>
            </a:r>
            <a:r>
              <a:rPr lang="en-GB" sz="1200" i="1" kern="1200" dirty="0" err="1">
                <a:solidFill>
                  <a:schemeClr val="tx1"/>
                </a:solidFill>
                <a:effectLst/>
                <a:latin typeface="+mn-lt"/>
                <a:ea typeface="+mn-ea"/>
                <a:cs typeface="+mn-cs"/>
              </a:rPr>
              <a:t>sauares</a:t>
            </a:r>
            <a:r>
              <a:rPr lang="en-GB" sz="1200" i="1" kern="1200" dirty="0">
                <a:solidFill>
                  <a:schemeClr val="tx1"/>
                </a:solidFill>
                <a:effectLst/>
                <a:latin typeface="+mn-lt"/>
                <a:ea typeface="+mn-ea"/>
                <a:cs typeface="+mn-cs"/>
              </a:rPr>
              <a:t> as possible.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with his representation and equation?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2498470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Some children are calculating how many</a:t>
            </a:r>
          </a:p>
          <a:p>
            <a:r>
              <a:rPr lang="en-GB" sz="1200" i="1" kern="1200" dirty="0">
                <a:solidFill>
                  <a:schemeClr val="tx1"/>
                </a:solidFill>
                <a:effectLst/>
                <a:latin typeface="+mn-lt"/>
                <a:ea typeface="+mn-ea"/>
                <a:cs typeface="+mn-cs"/>
              </a:rPr>
              <a:t>legs there are on six spiders.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method do you like best? Why?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78</a:t>
            </a:fld>
            <a:endParaRPr lang="en-US"/>
          </a:p>
        </p:txBody>
      </p:sp>
    </p:spTree>
    <p:extLst>
      <p:ext uri="{BB962C8B-B14F-4D97-AF65-F5344CB8AC3E}">
        <p14:creationId xmlns:p14="http://schemas.microsoft.com/office/powerpoint/2010/main" val="83096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Some children are calculating how many</a:t>
            </a:r>
          </a:p>
          <a:p>
            <a:r>
              <a:rPr lang="en-GB" sz="1200" i="1" kern="1200" dirty="0">
                <a:solidFill>
                  <a:schemeClr val="tx1"/>
                </a:solidFill>
                <a:effectLst/>
                <a:latin typeface="+mn-lt"/>
                <a:ea typeface="+mn-ea"/>
                <a:cs typeface="+mn-cs"/>
              </a:rPr>
              <a:t>legs there are on six spiders.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method do you like best? Why?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79</a:t>
            </a:fld>
            <a:endParaRPr lang="en-US"/>
          </a:p>
        </p:txBody>
      </p:sp>
    </p:spTree>
    <p:extLst>
      <p:ext uri="{BB962C8B-B14F-4D97-AF65-F5344CB8AC3E}">
        <p14:creationId xmlns:p14="http://schemas.microsoft.com/office/powerpoint/2010/main" val="3656536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Some children are calculating how many</a:t>
            </a:r>
          </a:p>
          <a:p>
            <a:r>
              <a:rPr lang="en-GB" sz="1200" i="1" kern="1200" dirty="0">
                <a:solidFill>
                  <a:schemeClr val="tx1"/>
                </a:solidFill>
                <a:effectLst/>
                <a:latin typeface="+mn-lt"/>
                <a:ea typeface="+mn-ea"/>
                <a:cs typeface="+mn-cs"/>
              </a:rPr>
              <a:t>legs there are on six spiders.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method do you like best? Why?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80</a:t>
            </a:fld>
            <a:endParaRPr lang="en-US"/>
          </a:p>
        </p:txBody>
      </p:sp>
    </p:spTree>
    <p:extLst>
      <p:ext uri="{BB962C8B-B14F-4D97-AF65-F5344CB8AC3E}">
        <p14:creationId xmlns:p14="http://schemas.microsoft.com/office/powerpoint/2010/main" val="1251946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Some children are calculating how many</a:t>
            </a:r>
          </a:p>
          <a:p>
            <a:r>
              <a:rPr lang="en-GB" sz="1200" i="1" kern="1200" dirty="0">
                <a:solidFill>
                  <a:schemeClr val="tx1"/>
                </a:solidFill>
                <a:effectLst/>
                <a:latin typeface="+mn-lt"/>
                <a:ea typeface="+mn-ea"/>
                <a:cs typeface="+mn-cs"/>
              </a:rPr>
              <a:t>legs there are on six spiders.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method do you like best? Why?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81</a:t>
            </a:fld>
            <a:endParaRPr lang="en-US"/>
          </a:p>
        </p:txBody>
      </p:sp>
    </p:spTree>
    <p:extLst>
      <p:ext uri="{BB962C8B-B14F-4D97-AF65-F5344CB8AC3E}">
        <p14:creationId xmlns:p14="http://schemas.microsoft.com/office/powerpoint/2010/main" val="354610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Some children are calculating how many</a:t>
            </a:r>
          </a:p>
          <a:p>
            <a:r>
              <a:rPr lang="en-GB" sz="1200" i="1" kern="1200" dirty="0">
                <a:solidFill>
                  <a:schemeClr val="tx1"/>
                </a:solidFill>
                <a:effectLst/>
                <a:latin typeface="+mn-lt"/>
                <a:ea typeface="+mn-ea"/>
                <a:cs typeface="+mn-cs"/>
              </a:rPr>
              <a:t>legs there are on six spiders.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method do you like best? Why?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82</a:t>
            </a:fld>
            <a:endParaRPr lang="en-US"/>
          </a:p>
        </p:txBody>
      </p:sp>
    </p:spTree>
    <p:extLst>
      <p:ext uri="{BB962C8B-B14F-4D97-AF65-F5344CB8AC3E}">
        <p14:creationId xmlns:p14="http://schemas.microsoft.com/office/powerpoint/2010/main" val="299187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shop sells socks in packs of four pairs.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many </a:t>
            </a:r>
            <a:r>
              <a:rPr lang="en-GB" sz="1200" i="1" u="sng" kern="1200" dirty="0">
                <a:solidFill>
                  <a:schemeClr val="tx1"/>
                </a:solidFill>
                <a:effectLst/>
                <a:latin typeface="+mn-lt"/>
                <a:ea typeface="+mn-ea"/>
                <a:cs typeface="+mn-cs"/>
              </a:rPr>
              <a:t>socks</a:t>
            </a:r>
            <a:r>
              <a:rPr lang="en-GB" sz="1200" i="1" kern="1200" dirty="0">
                <a:solidFill>
                  <a:schemeClr val="tx1"/>
                </a:solidFill>
                <a:effectLst/>
                <a:latin typeface="+mn-lt"/>
                <a:ea typeface="+mn-ea"/>
                <a:cs typeface="+mn-cs"/>
              </a:rPr>
              <a:t> are there in </a:t>
            </a:r>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pack?</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many </a:t>
            </a:r>
            <a:r>
              <a:rPr lang="en-GB" sz="1200" i="1" u="sng" kern="1200" dirty="0">
                <a:solidFill>
                  <a:schemeClr val="tx1"/>
                </a:solidFill>
                <a:effectLst/>
                <a:latin typeface="+mn-lt"/>
                <a:ea typeface="+mn-ea"/>
                <a:cs typeface="+mn-cs"/>
              </a:rPr>
              <a:t>pairs</a:t>
            </a:r>
            <a:r>
              <a:rPr lang="en-GB" sz="1200" i="1" kern="1200" dirty="0">
                <a:solidFill>
                  <a:schemeClr val="tx1"/>
                </a:solidFill>
                <a:effectLst/>
                <a:latin typeface="+mn-lt"/>
                <a:ea typeface="+mn-ea"/>
                <a:cs typeface="+mn-cs"/>
              </a:rPr>
              <a:t> are there in </a:t>
            </a:r>
            <a:r>
              <a:rPr lang="en-GB" sz="1200" i="1" u="sng" kern="1200" dirty="0">
                <a:solidFill>
                  <a:schemeClr val="tx1"/>
                </a:solidFill>
                <a:effectLst/>
                <a:latin typeface="+mn-lt"/>
                <a:ea typeface="+mn-ea"/>
                <a:cs typeface="+mn-cs"/>
              </a:rPr>
              <a:t>three</a:t>
            </a:r>
            <a:r>
              <a:rPr lang="en-GB" sz="1200" i="1" kern="1200" dirty="0">
                <a:solidFill>
                  <a:schemeClr val="tx1"/>
                </a:solidFill>
                <a:effectLst/>
                <a:latin typeface="+mn-lt"/>
                <a:ea typeface="+mn-ea"/>
                <a:cs typeface="+mn-cs"/>
              </a:rPr>
              <a:t> packs?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many </a:t>
            </a:r>
            <a:r>
              <a:rPr lang="en-GB" sz="1200" i="1" u="sng" kern="1200" dirty="0">
                <a:solidFill>
                  <a:schemeClr val="tx1"/>
                </a:solidFill>
                <a:effectLst/>
                <a:latin typeface="+mn-lt"/>
                <a:ea typeface="+mn-ea"/>
                <a:cs typeface="+mn-cs"/>
              </a:rPr>
              <a:t>socks</a:t>
            </a:r>
            <a:r>
              <a:rPr lang="en-GB" sz="1200" i="1" kern="1200" dirty="0">
                <a:solidFill>
                  <a:schemeClr val="tx1"/>
                </a:solidFill>
                <a:effectLst/>
                <a:latin typeface="+mn-lt"/>
                <a:ea typeface="+mn-ea"/>
                <a:cs typeface="+mn-cs"/>
              </a:rPr>
              <a:t> are there in </a:t>
            </a:r>
            <a:r>
              <a:rPr lang="en-GB" sz="1200" i="1" u="sng" kern="1200" dirty="0">
                <a:solidFill>
                  <a:schemeClr val="tx1"/>
                </a:solidFill>
                <a:effectLst/>
                <a:latin typeface="+mn-lt"/>
                <a:ea typeface="+mn-ea"/>
                <a:cs typeface="+mn-cs"/>
              </a:rPr>
              <a:t>three</a:t>
            </a:r>
            <a:r>
              <a:rPr lang="en-GB" sz="1200" i="1" kern="1200" dirty="0">
                <a:solidFill>
                  <a:schemeClr val="tx1"/>
                </a:solidFill>
                <a:effectLst/>
                <a:latin typeface="+mn-lt"/>
                <a:ea typeface="+mn-ea"/>
                <a:cs typeface="+mn-cs"/>
              </a:rPr>
              <a:t> packs?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If I buy thirty-two socks, how many packs is this?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How many </a:t>
            </a:r>
            <a:r>
              <a:rPr lang="en-GB" sz="1200" i="1" u="sng" kern="1200" dirty="0">
                <a:solidFill>
                  <a:schemeClr val="tx1"/>
                </a:solidFill>
                <a:effectLst/>
                <a:latin typeface="+mn-lt"/>
                <a:ea typeface="+mn-ea"/>
                <a:cs typeface="+mn-cs"/>
              </a:rPr>
              <a:t>pairs</a:t>
            </a:r>
            <a:r>
              <a:rPr lang="en-GB" sz="1200" i="1" kern="1200" dirty="0">
                <a:solidFill>
                  <a:schemeClr val="tx1"/>
                </a:solidFill>
                <a:effectLst/>
                <a:latin typeface="+mn-lt"/>
                <a:ea typeface="+mn-ea"/>
                <a:cs typeface="+mn-cs"/>
              </a:rPr>
              <a:t> of socks is this?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83</a:t>
            </a:fld>
            <a:endParaRPr lang="en-US"/>
          </a:p>
        </p:txBody>
      </p:sp>
    </p:spTree>
    <p:extLst>
      <p:ext uri="{BB962C8B-B14F-4D97-AF65-F5344CB8AC3E}">
        <p14:creationId xmlns:p14="http://schemas.microsoft.com/office/powerpoint/2010/main" val="192091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Complete the equations to show how many dots there are altogether.</a:t>
            </a:r>
          </a:p>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4270940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Guests at a party sit at tables like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There are eight guests at each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There are four </a:t>
            </a:r>
            <a:r>
              <a:rPr lang="en-GB" sz="1200" i="1" u="sng" kern="1200" dirty="0">
                <a:solidFill>
                  <a:schemeClr val="tx1"/>
                </a:solidFill>
                <a:effectLst/>
                <a:latin typeface="+mn-lt"/>
                <a:ea typeface="+mn-ea"/>
                <a:cs typeface="+mn-cs"/>
              </a:rPr>
              <a:t>pairs</a:t>
            </a:r>
            <a:r>
              <a:rPr lang="en-GB" sz="1200" i="1" kern="1200" dirty="0">
                <a:solidFill>
                  <a:schemeClr val="tx1"/>
                </a:solidFill>
                <a:effectLst/>
                <a:latin typeface="+mn-lt"/>
                <a:ea typeface="+mn-ea"/>
                <a:cs typeface="+mn-cs"/>
              </a:rPr>
              <a:t> of guests at each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There are two guests at the head of each table.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84</a:t>
            </a:fld>
            <a:endParaRPr lang="en-US"/>
          </a:p>
        </p:txBody>
      </p:sp>
    </p:spTree>
    <p:extLst>
      <p:ext uri="{BB962C8B-B14F-4D97-AF65-F5344CB8AC3E}">
        <p14:creationId xmlns:p14="http://schemas.microsoft.com/office/powerpoint/2010/main" val="1752938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numbers with more than two digits: if the final two </a:t>
            </a:r>
            <a:br>
              <a:rPr lang="en-US" dirty="0"/>
            </a:br>
            <a:r>
              <a:rPr lang="en-US" dirty="0"/>
              <a:t>digits are divisible by four then the number is divisible by four.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87</a:t>
            </a:fld>
            <a:endParaRPr lang="en-US"/>
          </a:p>
        </p:txBody>
      </p:sp>
    </p:spTree>
    <p:extLst>
      <p:ext uri="{BB962C8B-B14F-4D97-AF65-F5344CB8AC3E}">
        <p14:creationId xmlns:p14="http://schemas.microsoft.com/office/powerpoint/2010/main" val="348904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Complete the equations to show how many dots there are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81508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Two dice each showing two dots: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four.</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err="1">
                <a:solidFill>
                  <a:schemeClr val="tx1"/>
                </a:solidFill>
                <a:effectLst/>
                <a:latin typeface="+mn-lt"/>
                <a:ea typeface="+mn-ea"/>
                <a:cs typeface="+mn-cs"/>
              </a:rPr>
              <a:t>Numberblocks</a:t>
            </a:r>
            <a:r>
              <a:rPr lang="en-GB" sz="1200" i="1" kern="1200" dirty="0">
                <a:solidFill>
                  <a:schemeClr val="tx1"/>
                </a:solidFill>
                <a:effectLst/>
                <a:latin typeface="+mn-lt"/>
                <a:ea typeface="+mn-ea"/>
                <a:cs typeface="+mn-cs"/>
              </a:rPr>
              <a:t>: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four.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4 × 7 = 28	7 × 4 = 28</a:t>
            </a:r>
            <a:endParaRPr lang="en-GB"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Four dogs: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four.</a:t>
            </a:r>
          </a:p>
          <a:p>
            <a:r>
              <a:rPr lang="en-GB" sz="1200" i="1" kern="1200" dirty="0">
                <a:solidFill>
                  <a:schemeClr val="tx1"/>
                </a:solidFill>
                <a:effectLst/>
                <a:latin typeface="+mn-lt"/>
                <a:ea typeface="+mn-ea"/>
                <a:cs typeface="+mn-cs"/>
              </a:rPr>
              <a:t>    Four groups of four legs.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4 × 4 = 16</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Or one group of four dogs.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1 × 4 = 4	4 × 1 = 4</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Four five-pointed stars: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four.</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Four groups of five points: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four.</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One group of four stars: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four.</a:t>
            </a:r>
          </a:p>
          <a:p>
            <a:pPr marL="0" lvl="0" indent="0">
              <a:buFont typeface="Arial" panose="020B0604020202020204" pitchFamily="34" charset="0"/>
              <a:buNone/>
            </a:pPr>
            <a:r>
              <a:rPr lang="en-GB" sz="1200" i="1" kern="1200" dirty="0">
                <a:solidFill>
                  <a:schemeClr val="tx1"/>
                </a:solidFill>
                <a:effectLst/>
                <a:latin typeface="+mn-lt"/>
                <a:ea typeface="+mn-ea"/>
                <a:cs typeface="+mn-cs"/>
              </a:rPr>
              <a:t>	1 × 4 = 4	4 × 1 = 4</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Three dogs: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four.</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Three groups of four legs: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four.</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3 × 4 = 12	4 × 3 = 12</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One group of three dogs: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four.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27753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417187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groups of two are there?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groups of four are there?</a:t>
            </a:r>
          </a:p>
          <a:p>
            <a:r>
              <a:rPr lang="en-US" i="1" dirty="0"/>
              <a:t>For every one group of four, there are two groups of two.</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60503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a:t>
            </a:r>
          </a:p>
          <a:p>
            <a:r>
              <a:rPr lang="en-GB" i="1" dirty="0"/>
              <a:t>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29732729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86.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3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0.png"/><Relationship Id="rId7" Type="http://schemas.openxmlformats.org/officeDocument/2006/relationships/image" Target="../media/image120.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21.png"/><Relationship Id="rId9" Type="http://schemas.openxmlformats.org/officeDocument/2006/relationships/image" Target="../media/image121.png"/></Relationships>
</file>

<file path=ppt/slides/_rels/slide4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4.png"/><Relationship Id="rId7" Type="http://schemas.openxmlformats.org/officeDocument/2006/relationships/image" Target="../media/image13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138.png"/><Relationship Id="rId4" Type="http://schemas.openxmlformats.org/officeDocument/2006/relationships/image" Target="../media/image83.png"/><Relationship Id="rId9" Type="http://schemas.openxmlformats.org/officeDocument/2006/relationships/image" Target="../media/image137.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13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38.png"/><Relationship Id="rId4" Type="http://schemas.openxmlformats.org/officeDocument/2006/relationships/image" Target="../media/image137.png"/></Relationships>
</file>

<file path=ppt/slides/_rels/slide6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0.png"/></Relationships>
</file>

<file path=ppt/slides/_rels/slide6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9.png"/></Relationships>
</file>

<file path=ppt/slides/_rels/slide63.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42.png"/><Relationship Id="rId7" Type="http://schemas.openxmlformats.org/officeDocument/2006/relationships/image" Target="../media/image94.png"/><Relationship Id="rId2" Type="http://schemas.openxmlformats.org/officeDocument/2006/relationships/image" Target="../media/image141.png"/><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46.png"/><Relationship Id="rId4" Type="http://schemas.openxmlformats.org/officeDocument/2006/relationships/image" Target="../media/image145.png"/></Relationships>
</file>

<file path=ppt/slides/_rels/slide6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6.png"/></Relationships>
</file>

<file path=ppt/slides/_rels/slide66.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148.png"/></Relationships>
</file>

<file path=ppt/slides/_rels/slide6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151.png"/></Relationships>
</file>

<file path=ppt/slides/_rels/slide7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3.xml"/><Relationship Id="rId5" Type="http://schemas.openxmlformats.org/officeDocument/2006/relationships/image" Target="../media/image155.png"/><Relationship Id="rId4" Type="http://schemas.openxmlformats.org/officeDocument/2006/relationships/image" Target="../media/image154.png"/></Relationships>
</file>

<file path=ppt/slides/_rels/slide72.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150.png"/></Relationships>
</file>

<file path=ppt/slides/_rels/slide73.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7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58.png"/></Relationships>
</file>

<file path=ppt/slides/_rels/slide7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64.png"/><Relationship Id="rId4" Type="http://schemas.openxmlformats.org/officeDocument/2006/relationships/image" Target="../media/image158.png"/></Relationships>
</file>

<file path=ppt/slides/_rels/slide76.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71.png"/></Relationships>
</file>

<file path=ppt/slides/_rels/slide8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74.png"/><Relationship Id="rId7"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17.png"/><Relationship Id="rId4" Type="http://schemas.openxmlformats.org/officeDocument/2006/relationships/image" Target="../media/image17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77.png"/><Relationship Id="rId1" Type="http://schemas.openxmlformats.org/officeDocument/2006/relationships/slideLayout" Target="../slideLayouts/slideLayout3.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US" dirty="0"/>
              <a:t>2.7 Times tables: 2, 4 and 8, and the relationship between them</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1293F-9A9E-4E2B-9086-159C0A6414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5207" y="2404494"/>
            <a:ext cx="1079789" cy="2186352"/>
          </a:xfrm>
          <a:prstGeom prst="rect">
            <a:avLst/>
          </a:prstGeom>
        </p:spPr>
      </p:pic>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1:5</a:t>
            </a:r>
          </a:p>
        </p:txBody>
      </p:sp>
      <p:graphicFrame>
        <p:nvGraphicFramePr>
          <p:cNvPr id="6" name="Table 5">
            <a:extLst>
              <a:ext uri="{FF2B5EF4-FFF2-40B4-BE49-F238E27FC236}">
                <a16:creationId xmlns:a16="http://schemas.microsoft.com/office/drawing/2014/main" id="{2F6680C1-8D47-4F60-B93E-3EB6184E7A33}"/>
              </a:ext>
            </a:extLst>
          </p:cNvPr>
          <p:cNvGraphicFramePr>
            <a:graphicFrameLocks noGrp="1"/>
          </p:cNvGraphicFramePr>
          <p:nvPr>
            <p:extLst>
              <p:ext uri="{D42A27DB-BD31-4B8C-83A1-F6EECF244321}">
                <p14:modId xmlns:p14="http://schemas.microsoft.com/office/powerpoint/2010/main" val="2167799290"/>
              </p:ext>
            </p:extLst>
          </p:nvPr>
        </p:nvGraphicFramePr>
        <p:xfrm>
          <a:off x="214312" y="1293215"/>
          <a:ext cx="8715375" cy="973931"/>
        </p:xfrm>
        <a:graphic>
          <a:graphicData uri="http://schemas.openxmlformats.org/drawingml/2006/table">
            <a:tbl>
              <a:tblPr firstRow="1" firstCol="1" bandRow="1">
                <a:tableStyleId>{5C22544A-7EE6-4342-B048-85BDC9FD1C3A}</a:tableStyleId>
              </a:tblPr>
              <a:tblGrid>
                <a:gridCol w="2989536">
                  <a:extLst>
                    <a:ext uri="{9D8B030D-6E8A-4147-A177-3AD203B41FA5}">
                      <a16:colId xmlns:a16="http://schemas.microsoft.com/office/drawing/2014/main" val="2547668977"/>
                    </a:ext>
                  </a:extLst>
                </a:gridCol>
                <a:gridCol w="817977">
                  <a:extLst>
                    <a:ext uri="{9D8B030D-6E8A-4147-A177-3AD203B41FA5}">
                      <a16:colId xmlns:a16="http://schemas.microsoft.com/office/drawing/2014/main" val="2727201233"/>
                    </a:ext>
                  </a:extLst>
                </a:gridCol>
                <a:gridCol w="817977">
                  <a:extLst>
                    <a:ext uri="{9D8B030D-6E8A-4147-A177-3AD203B41FA5}">
                      <a16:colId xmlns:a16="http://schemas.microsoft.com/office/drawing/2014/main" val="2879728655"/>
                    </a:ext>
                  </a:extLst>
                </a:gridCol>
                <a:gridCol w="817977">
                  <a:extLst>
                    <a:ext uri="{9D8B030D-6E8A-4147-A177-3AD203B41FA5}">
                      <a16:colId xmlns:a16="http://schemas.microsoft.com/office/drawing/2014/main" val="2918541058"/>
                    </a:ext>
                  </a:extLst>
                </a:gridCol>
                <a:gridCol w="817977">
                  <a:extLst>
                    <a:ext uri="{9D8B030D-6E8A-4147-A177-3AD203B41FA5}">
                      <a16:colId xmlns:a16="http://schemas.microsoft.com/office/drawing/2014/main" val="1998863701"/>
                    </a:ext>
                  </a:extLst>
                </a:gridCol>
                <a:gridCol w="817977">
                  <a:extLst>
                    <a:ext uri="{9D8B030D-6E8A-4147-A177-3AD203B41FA5}">
                      <a16:colId xmlns:a16="http://schemas.microsoft.com/office/drawing/2014/main" val="2033858592"/>
                    </a:ext>
                  </a:extLst>
                </a:gridCol>
                <a:gridCol w="817977">
                  <a:extLst>
                    <a:ext uri="{9D8B030D-6E8A-4147-A177-3AD203B41FA5}">
                      <a16:colId xmlns:a16="http://schemas.microsoft.com/office/drawing/2014/main" val="4009768708"/>
                    </a:ext>
                  </a:extLst>
                </a:gridCol>
                <a:gridCol w="817977">
                  <a:extLst>
                    <a:ext uri="{9D8B030D-6E8A-4147-A177-3AD203B41FA5}">
                      <a16:colId xmlns:a16="http://schemas.microsoft.com/office/drawing/2014/main" val="417454730"/>
                    </a:ext>
                  </a:extLst>
                </a:gridCol>
              </a:tblGrid>
              <a:tr h="518236">
                <a:tc>
                  <a:txBody>
                    <a:bodyPr/>
                    <a:lstStyle/>
                    <a:p>
                      <a:pPr algn="l">
                        <a:lnSpc>
                          <a:spcPct val="107000"/>
                        </a:lnSpc>
                        <a:spcAft>
                          <a:spcPts val="0"/>
                        </a:spcAft>
                      </a:pPr>
                      <a:r>
                        <a:rPr lang="en-GB" sz="2000" b="1" dirty="0">
                          <a:solidFill>
                            <a:schemeClr val="tx1"/>
                          </a:solidFill>
                          <a:effectLst/>
                          <a:latin typeface="Myriad Pro Semibold"/>
                        </a:rPr>
                        <a:t>Number of cars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Semibold"/>
                        </a:rPr>
                        <a:t>Total number of wheels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sp>
        <p:nvSpPr>
          <p:cNvPr id="38" name="TextBox 37">
            <a:extLst>
              <a:ext uri="{FF2B5EF4-FFF2-40B4-BE49-F238E27FC236}">
                <a16:creationId xmlns:a16="http://schemas.microsoft.com/office/drawing/2014/main" id="{5CECC6F3-F77D-4383-ACA1-C78FEAD0333C}"/>
              </a:ext>
            </a:extLst>
          </p:cNvPr>
          <p:cNvSpPr txBox="1"/>
          <p:nvPr/>
        </p:nvSpPr>
        <p:spPr bwMode="auto">
          <a:xfrm>
            <a:off x="4249476"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C835FE26-FA6E-4450-9B68-96A7D9387FAC}"/>
              </a:ext>
            </a:extLst>
          </p:cNvPr>
          <p:cNvSpPr txBox="1"/>
          <p:nvPr/>
        </p:nvSpPr>
        <p:spPr bwMode="auto">
          <a:xfrm>
            <a:off x="5076056"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a:t>
            </a:r>
          </a:p>
        </p:txBody>
      </p:sp>
      <p:sp>
        <p:nvSpPr>
          <p:cNvPr id="40" name="TextBox 39">
            <a:extLst>
              <a:ext uri="{FF2B5EF4-FFF2-40B4-BE49-F238E27FC236}">
                <a16:creationId xmlns:a16="http://schemas.microsoft.com/office/drawing/2014/main" id="{498567AD-9C81-4889-9C08-B718AA7F7F99}"/>
              </a:ext>
            </a:extLst>
          </p:cNvPr>
          <p:cNvSpPr txBox="1"/>
          <p:nvPr/>
        </p:nvSpPr>
        <p:spPr bwMode="auto">
          <a:xfrm>
            <a:off x="593707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a:t>
            </a:r>
          </a:p>
        </p:txBody>
      </p:sp>
      <p:sp>
        <p:nvSpPr>
          <p:cNvPr id="41" name="TextBox 40">
            <a:extLst>
              <a:ext uri="{FF2B5EF4-FFF2-40B4-BE49-F238E27FC236}">
                <a16:creationId xmlns:a16="http://schemas.microsoft.com/office/drawing/2014/main" id="{D241E92E-A220-4C48-BC00-93B8C8D4F93B}"/>
              </a:ext>
            </a:extLst>
          </p:cNvPr>
          <p:cNvSpPr txBox="1"/>
          <p:nvPr/>
        </p:nvSpPr>
        <p:spPr bwMode="auto">
          <a:xfrm>
            <a:off x="6729161"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2" name="TextBox 41">
            <a:extLst>
              <a:ext uri="{FF2B5EF4-FFF2-40B4-BE49-F238E27FC236}">
                <a16:creationId xmlns:a16="http://schemas.microsoft.com/office/drawing/2014/main" id="{B99C2C1C-3D25-4BA1-942E-0F593FC7506B}"/>
              </a:ext>
            </a:extLst>
          </p:cNvPr>
          <p:cNvSpPr txBox="1"/>
          <p:nvPr/>
        </p:nvSpPr>
        <p:spPr bwMode="auto">
          <a:xfrm>
            <a:off x="7521249"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a:t>
            </a:r>
          </a:p>
        </p:txBody>
      </p:sp>
      <p:sp>
        <p:nvSpPr>
          <p:cNvPr id="44" name="TextBox 43">
            <a:extLst>
              <a:ext uri="{FF2B5EF4-FFF2-40B4-BE49-F238E27FC236}">
                <a16:creationId xmlns:a16="http://schemas.microsoft.com/office/drawing/2014/main" id="{3894019A-2216-439F-ADB9-7D5C8B38794D}"/>
              </a:ext>
            </a:extLst>
          </p:cNvPr>
          <p:cNvSpPr txBox="1"/>
          <p:nvPr/>
        </p:nvSpPr>
        <p:spPr bwMode="auto">
          <a:xfrm>
            <a:off x="4249476" y="183964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5" name="TextBox 44">
            <a:extLst>
              <a:ext uri="{FF2B5EF4-FFF2-40B4-BE49-F238E27FC236}">
                <a16:creationId xmlns:a16="http://schemas.microsoft.com/office/drawing/2014/main" id="{44DEB009-8FB0-4DD2-BDB8-665D32A888A6}"/>
              </a:ext>
            </a:extLst>
          </p:cNvPr>
          <p:cNvSpPr txBox="1"/>
          <p:nvPr/>
        </p:nvSpPr>
        <p:spPr bwMode="auto">
          <a:xfrm>
            <a:off x="5076056" y="183964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46" name="TextBox 45">
            <a:extLst>
              <a:ext uri="{FF2B5EF4-FFF2-40B4-BE49-F238E27FC236}">
                <a16:creationId xmlns:a16="http://schemas.microsoft.com/office/drawing/2014/main" id="{0747B2A4-9C63-49A4-98B0-4CAEECF953CB}"/>
              </a:ext>
            </a:extLst>
          </p:cNvPr>
          <p:cNvSpPr txBox="1"/>
          <p:nvPr/>
        </p:nvSpPr>
        <p:spPr bwMode="auto">
          <a:xfrm>
            <a:off x="5868144" y="183964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12</a:t>
            </a:r>
          </a:p>
        </p:txBody>
      </p:sp>
      <p:sp>
        <p:nvSpPr>
          <p:cNvPr id="47" name="TextBox 46">
            <a:extLst>
              <a:ext uri="{FF2B5EF4-FFF2-40B4-BE49-F238E27FC236}">
                <a16:creationId xmlns:a16="http://schemas.microsoft.com/office/drawing/2014/main" id="{E6636578-2F00-4CA5-9FEE-59B4A8647015}"/>
              </a:ext>
            </a:extLst>
          </p:cNvPr>
          <p:cNvSpPr txBox="1"/>
          <p:nvPr/>
        </p:nvSpPr>
        <p:spPr bwMode="auto">
          <a:xfrm>
            <a:off x="6660232" y="183964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16</a:t>
            </a:r>
          </a:p>
        </p:txBody>
      </p:sp>
      <p:sp>
        <p:nvSpPr>
          <p:cNvPr id="48" name="TextBox 47">
            <a:extLst>
              <a:ext uri="{FF2B5EF4-FFF2-40B4-BE49-F238E27FC236}">
                <a16:creationId xmlns:a16="http://schemas.microsoft.com/office/drawing/2014/main" id="{BF3A50D1-7649-42D4-A11E-E80F41A2E9BC}"/>
              </a:ext>
            </a:extLst>
          </p:cNvPr>
          <p:cNvSpPr txBox="1"/>
          <p:nvPr/>
        </p:nvSpPr>
        <p:spPr bwMode="auto">
          <a:xfrm>
            <a:off x="7452320" y="183964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sp>
        <p:nvSpPr>
          <p:cNvPr id="58" name="TextBox 57">
            <a:extLst>
              <a:ext uri="{FF2B5EF4-FFF2-40B4-BE49-F238E27FC236}">
                <a16:creationId xmlns:a16="http://schemas.microsoft.com/office/drawing/2014/main" id="{53F8DCCA-7DBD-4108-A423-3566B27DE4FB}"/>
              </a:ext>
            </a:extLst>
          </p:cNvPr>
          <p:cNvSpPr txBox="1"/>
          <p:nvPr/>
        </p:nvSpPr>
        <p:spPr bwMode="auto">
          <a:xfrm>
            <a:off x="3419872"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0</a:t>
            </a:r>
          </a:p>
        </p:txBody>
      </p:sp>
      <p:sp>
        <p:nvSpPr>
          <p:cNvPr id="59" name="TextBox 58">
            <a:extLst>
              <a:ext uri="{FF2B5EF4-FFF2-40B4-BE49-F238E27FC236}">
                <a16:creationId xmlns:a16="http://schemas.microsoft.com/office/drawing/2014/main" id="{A79672A9-C310-44F7-9513-D9D7FE2A41A8}"/>
              </a:ext>
            </a:extLst>
          </p:cNvPr>
          <p:cNvSpPr txBox="1"/>
          <p:nvPr/>
        </p:nvSpPr>
        <p:spPr bwMode="auto">
          <a:xfrm>
            <a:off x="3419872" y="183964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0</a:t>
            </a:r>
          </a:p>
        </p:txBody>
      </p:sp>
      <p:sp>
        <p:nvSpPr>
          <p:cNvPr id="82" name="TextBox 81">
            <a:extLst>
              <a:ext uri="{FF2B5EF4-FFF2-40B4-BE49-F238E27FC236}">
                <a16:creationId xmlns:a16="http://schemas.microsoft.com/office/drawing/2014/main" id="{50729421-AEA7-4D0C-808A-6E83219A01F2}"/>
              </a:ext>
            </a:extLst>
          </p:cNvPr>
          <p:cNvSpPr txBox="1"/>
          <p:nvPr/>
        </p:nvSpPr>
        <p:spPr bwMode="auto">
          <a:xfrm>
            <a:off x="4396310" y="474359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9" name="TextBox 68">
            <a:extLst>
              <a:ext uri="{FF2B5EF4-FFF2-40B4-BE49-F238E27FC236}">
                <a16:creationId xmlns:a16="http://schemas.microsoft.com/office/drawing/2014/main" id="{7225A47C-371E-4DA4-94CF-72E1F21A9D59}"/>
              </a:ext>
            </a:extLst>
          </p:cNvPr>
          <p:cNvSpPr txBox="1"/>
          <p:nvPr/>
        </p:nvSpPr>
        <p:spPr bwMode="auto">
          <a:xfrm>
            <a:off x="3007308" y="5199583"/>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4 = 0     4 × 0 = 0</a:t>
            </a:r>
          </a:p>
        </p:txBody>
      </p:sp>
      <p:sp>
        <p:nvSpPr>
          <p:cNvPr id="70" name="TextBox 69">
            <a:extLst>
              <a:ext uri="{FF2B5EF4-FFF2-40B4-BE49-F238E27FC236}">
                <a16:creationId xmlns:a16="http://schemas.microsoft.com/office/drawing/2014/main" id="{7F434233-F37C-48B6-BBE8-889B53FAF36E}"/>
              </a:ext>
            </a:extLst>
          </p:cNvPr>
          <p:cNvSpPr txBox="1"/>
          <p:nvPr/>
        </p:nvSpPr>
        <p:spPr bwMode="auto">
          <a:xfrm>
            <a:off x="3007308" y="5199583"/>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4 = 4     4 × 1 = 4</a:t>
            </a:r>
          </a:p>
        </p:txBody>
      </p:sp>
      <p:sp>
        <p:nvSpPr>
          <p:cNvPr id="71" name="TextBox 70">
            <a:extLst>
              <a:ext uri="{FF2B5EF4-FFF2-40B4-BE49-F238E27FC236}">
                <a16:creationId xmlns:a16="http://schemas.microsoft.com/office/drawing/2014/main" id="{7906CD61-7B81-4EF7-9B5D-2CF212150CB5}"/>
              </a:ext>
            </a:extLst>
          </p:cNvPr>
          <p:cNvSpPr txBox="1"/>
          <p:nvPr/>
        </p:nvSpPr>
        <p:spPr bwMode="auto">
          <a:xfrm>
            <a:off x="3007308" y="5199583"/>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8     4 × 2 = 4</a:t>
            </a:r>
          </a:p>
        </p:txBody>
      </p:sp>
      <p:sp>
        <p:nvSpPr>
          <p:cNvPr id="72" name="TextBox 71">
            <a:extLst>
              <a:ext uri="{FF2B5EF4-FFF2-40B4-BE49-F238E27FC236}">
                <a16:creationId xmlns:a16="http://schemas.microsoft.com/office/drawing/2014/main" id="{7987DDAA-43CB-42F3-B498-42ADB62C04D2}"/>
              </a:ext>
            </a:extLst>
          </p:cNvPr>
          <p:cNvSpPr txBox="1"/>
          <p:nvPr/>
        </p:nvSpPr>
        <p:spPr bwMode="auto">
          <a:xfrm>
            <a:off x="2840596" y="5199583"/>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 12     4 × 3 = 12</a:t>
            </a:r>
          </a:p>
        </p:txBody>
      </p:sp>
      <p:sp>
        <p:nvSpPr>
          <p:cNvPr id="74" name="TextBox 73">
            <a:extLst>
              <a:ext uri="{FF2B5EF4-FFF2-40B4-BE49-F238E27FC236}">
                <a16:creationId xmlns:a16="http://schemas.microsoft.com/office/drawing/2014/main" id="{DD606AAA-1B72-4F6E-A197-4BA56C69F662}"/>
              </a:ext>
            </a:extLst>
          </p:cNvPr>
          <p:cNvSpPr txBox="1"/>
          <p:nvPr/>
        </p:nvSpPr>
        <p:spPr bwMode="auto">
          <a:xfrm>
            <a:off x="2882274" y="5199583"/>
            <a:ext cx="3379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4 = 24     4 × 6 = 24</a:t>
            </a:r>
          </a:p>
        </p:txBody>
      </p:sp>
      <p:sp>
        <p:nvSpPr>
          <p:cNvPr id="75" name="TextBox 74">
            <a:extLst>
              <a:ext uri="{FF2B5EF4-FFF2-40B4-BE49-F238E27FC236}">
                <a16:creationId xmlns:a16="http://schemas.microsoft.com/office/drawing/2014/main" id="{520208B1-CD3D-4C0C-9AF0-F0822FADFDF6}"/>
              </a:ext>
            </a:extLst>
          </p:cNvPr>
          <p:cNvSpPr txBox="1"/>
          <p:nvPr/>
        </p:nvSpPr>
        <p:spPr bwMode="auto">
          <a:xfrm>
            <a:off x="8357011"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6</a:t>
            </a:r>
          </a:p>
        </p:txBody>
      </p:sp>
      <p:sp>
        <p:nvSpPr>
          <p:cNvPr id="76" name="TextBox 75">
            <a:extLst>
              <a:ext uri="{FF2B5EF4-FFF2-40B4-BE49-F238E27FC236}">
                <a16:creationId xmlns:a16="http://schemas.microsoft.com/office/drawing/2014/main" id="{E0D709E6-2B40-4FE4-8FFB-BD494EAA270A}"/>
              </a:ext>
            </a:extLst>
          </p:cNvPr>
          <p:cNvSpPr txBox="1"/>
          <p:nvPr/>
        </p:nvSpPr>
        <p:spPr bwMode="auto">
          <a:xfrm>
            <a:off x="8288082" y="183964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24</a:t>
            </a:r>
          </a:p>
        </p:txBody>
      </p:sp>
      <p:sp>
        <p:nvSpPr>
          <p:cNvPr id="77" name="TextBox 76">
            <a:extLst>
              <a:ext uri="{FF2B5EF4-FFF2-40B4-BE49-F238E27FC236}">
                <a16:creationId xmlns:a16="http://schemas.microsoft.com/office/drawing/2014/main" id="{6155C588-0886-47B3-8667-89509C95567D}"/>
              </a:ext>
            </a:extLst>
          </p:cNvPr>
          <p:cNvSpPr txBox="1"/>
          <p:nvPr/>
        </p:nvSpPr>
        <p:spPr bwMode="auto">
          <a:xfrm>
            <a:off x="2840596" y="5199583"/>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4 = 16     4 × 4 = 16</a:t>
            </a:r>
          </a:p>
        </p:txBody>
      </p:sp>
      <p:sp>
        <p:nvSpPr>
          <p:cNvPr id="98" name="TextBox 97">
            <a:extLst>
              <a:ext uri="{FF2B5EF4-FFF2-40B4-BE49-F238E27FC236}">
                <a16:creationId xmlns:a16="http://schemas.microsoft.com/office/drawing/2014/main" id="{C5E2D677-7DE8-4D1B-BF7E-B2184EB64C74}"/>
              </a:ext>
            </a:extLst>
          </p:cNvPr>
          <p:cNvSpPr txBox="1"/>
          <p:nvPr/>
        </p:nvSpPr>
        <p:spPr bwMode="auto">
          <a:xfrm>
            <a:off x="2840596" y="5199583"/>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4 = 20     4 × 5 = 20</a:t>
            </a:r>
          </a:p>
        </p:txBody>
      </p:sp>
      <p:pic>
        <p:nvPicPr>
          <p:cNvPr id="99" name="Picture 98">
            <a:extLst>
              <a:ext uri="{FF2B5EF4-FFF2-40B4-BE49-F238E27FC236}">
                <a16:creationId xmlns:a16="http://schemas.microsoft.com/office/drawing/2014/main" id="{A8291A25-CCC3-4E06-AB88-0F0331C08C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29097" y="2404494"/>
            <a:ext cx="1079789" cy="2186352"/>
          </a:xfrm>
          <a:prstGeom prst="rect">
            <a:avLst/>
          </a:prstGeom>
        </p:spPr>
      </p:pic>
      <p:pic>
        <p:nvPicPr>
          <p:cNvPr id="100" name="Picture 99">
            <a:extLst>
              <a:ext uri="{FF2B5EF4-FFF2-40B4-BE49-F238E27FC236}">
                <a16:creationId xmlns:a16="http://schemas.microsoft.com/office/drawing/2014/main" id="{48634177-75D4-438E-A643-A5E69FF88A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02987" y="2404494"/>
            <a:ext cx="1079789" cy="2186352"/>
          </a:xfrm>
          <a:prstGeom prst="rect">
            <a:avLst/>
          </a:prstGeom>
        </p:spPr>
      </p:pic>
      <p:pic>
        <p:nvPicPr>
          <p:cNvPr id="101" name="Picture 100">
            <a:extLst>
              <a:ext uri="{FF2B5EF4-FFF2-40B4-BE49-F238E27FC236}">
                <a16:creationId xmlns:a16="http://schemas.microsoft.com/office/drawing/2014/main" id="{DC89369E-0299-4140-A49B-EBB632A4DF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76877" y="2404494"/>
            <a:ext cx="1079789" cy="2186352"/>
          </a:xfrm>
          <a:prstGeom prst="rect">
            <a:avLst/>
          </a:prstGeom>
        </p:spPr>
      </p:pic>
      <p:pic>
        <p:nvPicPr>
          <p:cNvPr id="102" name="Picture 101">
            <a:extLst>
              <a:ext uri="{FF2B5EF4-FFF2-40B4-BE49-F238E27FC236}">
                <a16:creationId xmlns:a16="http://schemas.microsoft.com/office/drawing/2014/main" id="{98AAA6C0-81DD-4DCF-BB5C-46CE6994E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50767" y="2404494"/>
            <a:ext cx="1079789" cy="2186352"/>
          </a:xfrm>
          <a:prstGeom prst="rect">
            <a:avLst/>
          </a:prstGeom>
        </p:spPr>
      </p:pic>
      <p:pic>
        <p:nvPicPr>
          <p:cNvPr id="103" name="Picture 102">
            <a:extLst>
              <a:ext uri="{FF2B5EF4-FFF2-40B4-BE49-F238E27FC236}">
                <a16:creationId xmlns:a16="http://schemas.microsoft.com/office/drawing/2014/main" id="{1222CDCF-BD80-408D-BE26-BAEDD51230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24659" y="2404494"/>
            <a:ext cx="1079789" cy="2186352"/>
          </a:xfrm>
          <a:prstGeom prst="rect">
            <a:avLst/>
          </a:prstGeom>
        </p:spPr>
      </p:pic>
    </p:spTree>
    <p:extLst>
      <p:ext uri="{BB962C8B-B14F-4D97-AF65-F5344CB8AC3E}">
        <p14:creationId xmlns:p14="http://schemas.microsoft.com/office/powerpoint/2010/main" val="28334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2"/>
                                        </p:tgtEl>
                                      </p:cBhvr>
                                    </p:animEffect>
                                    <p:set>
                                      <p:cBhvr>
                                        <p:cTn id="23" dur="1" fill="hold">
                                          <p:stCondLst>
                                            <p:cond delay="499"/>
                                          </p:stCondLst>
                                        </p:cTn>
                                        <p:tgtEl>
                                          <p:spTgt spid="8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9"/>
                                        </p:tgtEl>
                                      </p:cBhvr>
                                    </p:animEffect>
                                    <p:set>
                                      <p:cBhvr>
                                        <p:cTn id="26" dur="1" fill="hold">
                                          <p:stCondLst>
                                            <p:cond delay="499"/>
                                          </p:stCondLst>
                                        </p:cTn>
                                        <p:tgtEl>
                                          <p:spTgt spid="69"/>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0"/>
                                        </p:tgtEl>
                                      </p:cBhvr>
                                    </p:animEffect>
                                    <p:set>
                                      <p:cBhvr>
                                        <p:cTn id="46" dur="1" fill="hold">
                                          <p:stCondLst>
                                            <p:cond delay="499"/>
                                          </p:stCondLst>
                                        </p:cTn>
                                        <p:tgtEl>
                                          <p:spTgt spid="70"/>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500"/>
                                        <p:tgtEl>
                                          <p:spTgt spid="9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1"/>
                                        </p:tgtEl>
                                      </p:cBhvr>
                                    </p:animEffect>
                                    <p:set>
                                      <p:cBhvr>
                                        <p:cTn id="66" dur="1" fill="hold">
                                          <p:stCondLst>
                                            <p:cond delay="499"/>
                                          </p:stCondLst>
                                        </p:cTn>
                                        <p:tgtEl>
                                          <p:spTgt spid="7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72"/>
                                        </p:tgtEl>
                                      </p:cBhvr>
                                    </p:animEffect>
                                    <p:set>
                                      <p:cBhvr>
                                        <p:cTn id="86" dur="1" fill="hold">
                                          <p:stCondLst>
                                            <p:cond delay="499"/>
                                          </p:stCondLst>
                                        </p:cTn>
                                        <p:tgtEl>
                                          <p:spTgt spid="72"/>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500"/>
                                        <p:tgtEl>
                                          <p:spTgt spid="10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77"/>
                                        </p:tgtEl>
                                      </p:cBhvr>
                                    </p:animEffect>
                                    <p:set>
                                      <p:cBhvr>
                                        <p:cTn id="106" dur="1" fill="hold">
                                          <p:stCondLst>
                                            <p:cond delay="499"/>
                                          </p:stCondLst>
                                        </p:cTn>
                                        <p:tgtEl>
                                          <p:spTgt spid="77"/>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102"/>
                                        </p:tgtEl>
                                        <p:attrNameLst>
                                          <p:attrName>style.visibility</p:attrName>
                                        </p:attrNameLst>
                                      </p:cBhvr>
                                      <p:to>
                                        <p:strVal val="visible"/>
                                      </p:to>
                                    </p:set>
                                    <p:animEffect transition="in" filter="fade">
                                      <p:cBhvr>
                                        <p:cTn id="110" dur="500"/>
                                        <p:tgtEl>
                                          <p:spTgt spid="10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fade">
                                      <p:cBhvr>
                                        <p:cTn id="113" dur="500"/>
                                        <p:tgtEl>
                                          <p:spTgt spid="9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98"/>
                                        </p:tgtEl>
                                      </p:cBhvr>
                                    </p:animEffect>
                                    <p:set>
                                      <p:cBhvr>
                                        <p:cTn id="126" dur="1" fill="hold">
                                          <p:stCondLst>
                                            <p:cond delay="499"/>
                                          </p:stCondLst>
                                        </p:cTn>
                                        <p:tgtEl>
                                          <p:spTgt spid="98"/>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500"/>
                                        <p:tgtEl>
                                          <p:spTgt spid="7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fade">
                                      <p:cBhvr>
                                        <p:cTn id="138" dur="500"/>
                                        <p:tgtEl>
                                          <p:spTgt spid="7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fade">
                                      <p:cBhvr>
                                        <p:cTn id="14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45" grpId="0"/>
      <p:bldP spid="46" grpId="0"/>
      <p:bldP spid="47" grpId="0"/>
      <p:bldP spid="48" grpId="0"/>
      <p:bldP spid="58" grpId="0"/>
      <p:bldP spid="59" grpId="0"/>
      <p:bldP spid="82" grpId="0"/>
      <p:bldP spid="82" grpId="1"/>
      <p:bldP spid="69" grpId="0"/>
      <p:bldP spid="69" grpId="1"/>
      <p:bldP spid="70" grpId="0"/>
      <p:bldP spid="70" grpId="1"/>
      <p:bldP spid="71" grpId="0"/>
      <p:bldP spid="71" grpId="1"/>
      <p:bldP spid="72" grpId="0"/>
      <p:bldP spid="72" grpId="1"/>
      <p:bldP spid="74" grpId="0"/>
      <p:bldP spid="75" grpId="0"/>
      <p:bldP spid="76" grpId="0"/>
      <p:bldP spid="77" grpId="0"/>
      <p:bldP spid="77" grpId="1"/>
      <p:bldP spid="98" grpId="0"/>
      <p:bldP spid="9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1:6</a:t>
            </a:r>
          </a:p>
        </p:txBody>
      </p:sp>
      <p:graphicFrame>
        <p:nvGraphicFramePr>
          <p:cNvPr id="9" name="Table 8">
            <a:extLst>
              <a:ext uri="{FF2B5EF4-FFF2-40B4-BE49-F238E27FC236}">
                <a16:creationId xmlns:a16="http://schemas.microsoft.com/office/drawing/2014/main" id="{17F75EDB-8609-4FED-84A8-C3E4A71938AF}"/>
              </a:ext>
            </a:extLst>
          </p:cNvPr>
          <p:cNvGraphicFramePr>
            <a:graphicFrameLocks noGrp="1"/>
          </p:cNvGraphicFramePr>
          <p:nvPr>
            <p:extLst>
              <p:ext uri="{D42A27DB-BD31-4B8C-83A1-F6EECF244321}">
                <p14:modId xmlns:p14="http://schemas.microsoft.com/office/powerpoint/2010/main" val="192353569"/>
              </p:ext>
            </p:extLst>
          </p:nvPr>
        </p:nvGraphicFramePr>
        <p:xfrm>
          <a:off x="295274" y="979039"/>
          <a:ext cx="3988693" cy="5360040"/>
        </p:xfrm>
        <a:graphic>
          <a:graphicData uri="http://schemas.openxmlformats.org/drawingml/2006/table">
            <a:tbl>
              <a:tblPr firstRow="1" firstCol="1" bandRow="1">
                <a:tableStyleId>{5C22544A-7EE6-4342-B048-85BDC9FD1C3A}</a:tableStyleId>
              </a:tblPr>
              <a:tblGrid>
                <a:gridCol w="2015860">
                  <a:extLst>
                    <a:ext uri="{9D8B030D-6E8A-4147-A177-3AD203B41FA5}">
                      <a16:colId xmlns:a16="http://schemas.microsoft.com/office/drawing/2014/main" val="798612558"/>
                    </a:ext>
                  </a:extLst>
                </a:gridCol>
                <a:gridCol w="1972833">
                  <a:extLst>
                    <a:ext uri="{9D8B030D-6E8A-4147-A177-3AD203B41FA5}">
                      <a16:colId xmlns:a16="http://schemas.microsoft.com/office/drawing/2014/main" val="1206225632"/>
                    </a:ext>
                  </a:extLst>
                </a:gridCol>
              </a:tblGrid>
              <a:tr h="0">
                <a:tc>
                  <a:txBody>
                    <a:bodyPr/>
                    <a:lstStyle/>
                    <a:p>
                      <a:pPr algn="ctr">
                        <a:lnSpc>
                          <a:spcPct val="107000"/>
                        </a:lnSpc>
                        <a:spcAft>
                          <a:spcPts val="0"/>
                        </a:spcAft>
                      </a:pPr>
                      <a:r>
                        <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Number of cars </a:t>
                      </a:r>
                      <a:endParaRPr lang="en-GB" sz="2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Total number of wheels</a:t>
                      </a:r>
                      <a:endParaRPr lang="en-GB" sz="20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42502189"/>
                  </a:ext>
                </a:extLst>
              </a:tr>
              <a:tr h="0">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81842"/>
                  </a:ext>
                </a:extLst>
              </a:tr>
              <a:tr h="0">
                <a:tc>
                  <a:txBody>
                    <a:bodyPr/>
                    <a:lstStyle/>
                    <a:p>
                      <a:pPr algn="ctr">
                        <a:lnSpc>
                          <a:spcPct val="107000"/>
                        </a:lnSpc>
                        <a:spcAft>
                          <a:spcPts val="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443599"/>
                  </a:ext>
                </a:extLst>
              </a:tr>
              <a:tr h="0">
                <a:tc>
                  <a:txBody>
                    <a:bodyPr/>
                    <a:lstStyle/>
                    <a:p>
                      <a:pPr algn="ctr">
                        <a:lnSpc>
                          <a:spcPct val="107000"/>
                        </a:lnSpc>
                        <a:spcAft>
                          <a:spcPts val="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44771"/>
                  </a:ext>
                </a:extLst>
              </a:tr>
              <a:tr h="0">
                <a:tc>
                  <a:txBody>
                    <a:bodyPr/>
                    <a:lstStyle/>
                    <a:p>
                      <a:pPr algn="ctr">
                        <a:lnSpc>
                          <a:spcPct val="107000"/>
                        </a:lnSpc>
                        <a:spcAft>
                          <a:spcPts val="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519447"/>
                  </a:ext>
                </a:extLst>
              </a:tr>
              <a:tr h="0">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876742"/>
                  </a:ext>
                </a:extLst>
              </a:tr>
              <a:tr h="0">
                <a:tc>
                  <a:txBody>
                    <a:bodyPr/>
                    <a:lstStyle/>
                    <a:p>
                      <a:pPr algn="ctr">
                        <a:lnSpc>
                          <a:spcPct val="107000"/>
                        </a:lnSpc>
                        <a:spcAft>
                          <a:spcPts val="0"/>
                        </a:spcAft>
                      </a:pPr>
                      <a:r>
                        <a:rPr lang="en-GB" sz="2000" b="0" dirty="0">
                          <a:solidFill>
                            <a:schemeClr val="tx1"/>
                          </a:solidFill>
                          <a:effectLst/>
                          <a:latin typeface="Myriad Pro Semibold"/>
                        </a:rPr>
                        <a:t>5</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39620"/>
                  </a:ext>
                </a:extLst>
              </a:tr>
              <a:tr h="0">
                <a:tc>
                  <a:txBody>
                    <a:bodyPr/>
                    <a:lstStyle/>
                    <a:p>
                      <a:pPr algn="ctr">
                        <a:lnSpc>
                          <a:spcPct val="107000"/>
                        </a:lnSpc>
                        <a:spcAft>
                          <a:spcPts val="0"/>
                        </a:spcAft>
                      </a:pPr>
                      <a:r>
                        <a:rPr lang="en-GB" sz="2000" b="0">
                          <a:solidFill>
                            <a:schemeClr val="tx1"/>
                          </a:solidFill>
                          <a:effectLst/>
                          <a:latin typeface="Myriad Pro Semibold"/>
                        </a:rPr>
                        <a:t>6</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881728"/>
                  </a:ext>
                </a:extLst>
              </a:tr>
              <a:tr h="0">
                <a:tc>
                  <a:txBody>
                    <a:bodyPr/>
                    <a:lstStyle/>
                    <a:p>
                      <a:pPr algn="ctr">
                        <a:lnSpc>
                          <a:spcPct val="107000"/>
                        </a:lnSpc>
                        <a:spcAft>
                          <a:spcPts val="0"/>
                        </a:spcAft>
                      </a:pPr>
                      <a:r>
                        <a:rPr lang="en-GB" sz="2000" b="0">
                          <a:solidFill>
                            <a:schemeClr val="tx1"/>
                          </a:solidFill>
                          <a:effectLst/>
                          <a:latin typeface="Myriad Pro Semibold"/>
                        </a:rPr>
                        <a:t>7</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087937"/>
                  </a:ext>
                </a:extLst>
              </a:tr>
              <a:tr h="0">
                <a:tc>
                  <a:txBody>
                    <a:bodyPr/>
                    <a:lstStyle/>
                    <a:p>
                      <a:pPr algn="ctr">
                        <a:lnSpc>
                          <a:spcPct val="107000"/>
                        </a:lnSpc>
                        <a:spcAft>
                          <a:spcPts val="0"/>
                        </a:spcAft>
                      </a:pPr>
                      <a:r>
                        <a:rPr lang="en-GB" sz="2000" b="0">
                          <a:solidFill>
                            <a:schemeClr val="tx1"/>
                          </a:solidFill>
                          <a:effectLst/>
                          <a:latin typeface="Myriad Pro Semibold"/>
                        </a:rPr>
                        <a:t>8</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9677809"/>
                  </a:ext>
                </a:extLst>
              </a:tr>
              <a:tr h="0">
                <a:tc>
                  <a:txBody>
                    <a:bodyPr/>
                    <a:lstStyle/>
                    <a:p>
                      <a:pPr algn="ctr">
                        <a:lnSpc>
                          <a:spcPct val="107000"/>
                        </a:lnSpc>
                        <a:spcAft>
                          <a:spcPts val="0"/>
                        </a:spcAft>
                      </a:pPr>
                      <a:r>
                        <a:rPr lang="en-GB" sz="2000" b="0">
                          <a:solidFill>
                            <a:schemeClr val="tx1"/>
                          </a:solidFill>
                          <a:effectLst/>
                          <a:latin typeface="Myriad Pro Semibold"/>
                        </a:rPr>
                        <a:t>9</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36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87473"/>
                  </a:ext>
                </a:extLst>
              </a:tr>
              <a:tr h="0">
                <a:tc>
                  <a:txBody>
                    <a:bodyPr/>
                    <a:lstStyle/>
                    <a:p>
                      <a:pPr algn="ctr">
                        <a:lnSpc>
                          <a:spcPct val="107000"/>
                        </a:lnSpc>
                        <a:spcAft>
                          <a:spcPts val="0"/>
                        </a:spcAft>
                      </a:pPr>
                      <a:r>
                        <a:rPr lang="en-GB" sz="2000" b="0">
                          <a:solidFill>
                            <a:schemeClr val="tx1"/>
                          </a:solidFill>
                          <a:effectLst/>
                          <a:latin typeface="Myriad Pro Semibold"/>
                        </a:rPr>
                        <a:t>10</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837279"/>
                  </a:ext>
                </a:extLst>
              </a:tr>
              <a:tr h="0">
                <a:tc>
                  <a:txBody>
                    <a:bodyPr/>
                    <a:lstStyle/>
                    <a:p>
                      <a:pPr algn="ctr">
                        <a:lnSpc>
                          <a:spcPct val="107000"/>
                        </a:lnSpc>
                        <a:spcAft>
                          <a:spcPts val="0"/>
                        </a:spcAft>
                      </a:pPr>
                      <a:r>
                        <a:rPr lang="en-GB" sz="2000" b="0">
                          <a:solidFill>
                            <a:schemeClr val="tx1"/>
                          </a:solidFill>
                          <a:effectLst/>
                          <a:latin typeface="Myriad Pro Semibold"/>
                        </a:rPr>
                        <a:t>11</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327013"/>
                  </a:ext>
                </a:extLst>
              </a:tr>
              <a:tr h="0">
                <a:tc>
                  <a:txBody>
                    <a:bodyPr/>
                    <a:lstStyle/>
                    <a:p>
                      <a:pPr algn="ctr">
                        <a:lnSpc>
                          <a:spcPct val="107000"/>
                        </a:lnSpc>
                        <a:spcAft>
                          <a:spcPts val="0"/>
                        </a:spcAft>
                      </a:pPr>
                      <a:r>
                        <a:rPr lang="en-GB" sz="2000" b="0">
                          <a:solidFill>
                            <a:schemeClr val="tx1"/>
                          </a:solidFill>
                          <a:effectLst/>
                          <a:latin typeface="Myriad Pro Semibold"/>
                        </a:rPr>
                        <a:t>12</a:t>
                      </a:r>
                      <a:endParaRPr lang="en-GB" sz="2000" b="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48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45720" marR="4572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775520"/>
                  </a:ext>
                </a:extLst>
              </a:tr>
            </a:tbl>
          </a:graphicData>
        </a:graphic>
      </p:graphicFrame>
      <p:graphicFrame>
        <p:nvGraphicFramePr>
          <p:cNvPr id="12" name="Table 11">
            <a:extLst>
              <a:ext uri="{FF2B5EF4-FFF2-40B4-BE49-F238E27FC236}">
                <a16:creationId xmlns:a16="http://schemas.microsoft.com/office/drawing/2014/main" id="{B56C015F-37D6-412E-80BD-B6C2C55A167F}"/>
              </a:ext>
            </a:extLst>
          </p:cNvPr>
          <p:cNvGraphicFramePr>
            <a:graphicFrameLocks noGrp="1"/>
          </p:cNvGraphicFramePr>
          <p:nvPr>
            <p:extLst>
              <p:ext uri="{D42A27DB-BD31-4B8C-83A1-F6EECF244321}">
                <p14:modId xmlns:p14="http://schemas.microsoft.com/office/powerpoint/2010/main" val="4076879402"/>
              </p:ext>
            </p:extLst>
          </p:nvPr>
        </p:nvGraphicFramePr>
        <p:xfrm>
          <a:off x="4572000" y="1608072"/>
          <a:ext cx="4136870" cy="4707768"/>
        </p:xfrm>
        <a:graphic>
          <a:graphicData uri="http://schemas.openxmlformats.org/drawingml/2006/table">
            <a:tbl>
              <a:tblPr firstRow="1" firstCol="1" bandRow="1">
                <a:tableStyleId>{5C22544A-7EE6-4342-B048-85BDC9FD1C3A}</a:tableStyleId>
              </a:tblPr>
              <a:tblGrid>
                <a:gridCol w="2068034">
                  <a:extLst>
                    <a:ext uri="{9D8B030D-6E8A-4147-A177-3AD203B41FA5}">
                      <a16:colId xmlns:a16="http://schemas.microsoft.com/office/drawing/2014/main" val="529241110"/>
                    </a:ext>
                  </a:extLst>
                </a:gridCol>
                <a:gridCol w="2068836">
                  <a:extLst>
                    <a:ext uri="{9D8B030D-6E8A-4147-A177-3AD203B41FA5}">
                      <a16:colId xmlns:a16="http://schemas.microsoft.com/office/drawing/2014/main" val="3903664608"/>
                    </a:ext>
                  </a:extLst>
                </a:gridCol>
              </a:tblGrid>
              <a:tr h="0">
                <a:tc>
                  <a:txBody>
                    <a:bodyPr/>
                    <a:lstStyle/>
                    <a:p>
                      <a:pPr>
                        <a:lnSpc>
                          <a:spcPct val="107000"/>
                        </a:lnSpc>
                        <a:spcBef>
                          <a:spcPts val="200"/>
                        </a:spcBef>
                        <a:spcAft>
                          <a:spcPts val="200"/>
                        </a:spcAft>
                      </a:pPr>
                      <a:r>
                        <a:rPr lang="en-GB" sz="2000" b="0" dirty="0">
                          <a:solidFill>
                            <a:schemeClr val="tx1"/>
                          </a:solidFill>
                          <a:effectLst/>
                          <a:latin typeface="Myriad Pro Semibold"/>
                        </a:rPr>
                        <a:t>0 × 4 = 0 </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0 = 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072249"/>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 × 4 = 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1 = 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410978"/>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2 × 4 = 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2 = 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04931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3 × 4 = 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3 = 12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49433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4 × 4 = 16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4 = 16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78638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5 × 4 = 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5 = 20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20096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6 × 4 = 24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6 = 24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706264"/>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7 × 4 = 28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7 = 28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4192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8 × 4 = 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8 = 32</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475270"/>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9 × 4 = 36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9 = 36</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445506"/>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10 × 4 = 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10 = 40</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552452"/>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11 × 4 = 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11 = 44</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6995238"/>
                  </a:ext>
                </a:extLst>
              </a:tr>
              <a:tr h="0">
                <a:tc>
                  <a:txBody>
                    <a:bodyPr/>
                    <a:lstStyle/>
                    <a:p>
                      <a:pPr>
                        <a:lnSpc>
                          <a:spcPct val="107000"/>
                        </a:lnSpc>
                        <a:spcBef>
                          <a:spcPts val="200"/>
                        </a:spcBef>
                        <a:spcAft>
                          <a:spcPts val="200"/>
                        </a:spcAft>
                      </a:pPr>
                      <a:r>
                        <a:rPr lang="en-GB" sz="2000" b="0" dirty="0">
                          <a:solidFill>
                            <a:schemeClr val="tx1"/>
                          </a:solidFill>
                          <a:effectLst/>
                          <a:latin typeface="Myriad Pro Semibold"/>
                        </a:rPr>
                        <a:t>12 × 4 = 48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Bef>
                          <a:spcPts val="200"/>
                        </a:spcBef>
                        <a:spcAft>
                          <a:spcPts val="200"/>
                        </a:spcAft>
                      </a:pPr>
                      <a:r>
                        <a:rPr lang="en-GB" sz="2000" b="0" dirty="0">
                          <a:solidFill>
                            <a:schemeClr val="tx1"/>
                          </a:solidFill>
                          <a:effectLst/>
                          <a:latin typeface="Myriad Pro Semibold"/>
                        </a:rPr>
                        <a:t>4 × 12 = 48</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108000" marR="108000" marT="18000"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099384"/>
                  </a:ext>
                </a:extLst>
              </a:tr>
            </a:tbl>
          </a:graphicData>
        </a:graphic>
      </p:graphicFrame>
    </p:spTree>
    <p:extLst>
      <p:ext uri="{BB962C8B-B14F-4D97-AF65-F5344CB8AC3E}">
        <p14:creationId xmlns:p14="http://schemas.microsoft.com/office/powerpoint/2010/main" val="69194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pic>
        <p:nvPicPr>
          <p:cNvPr id="4" name="Picture 3">
            <a:extLst>
              <a:ext uri="{FF2B5EF4-FFF2-40B4-BE49-F238E27FC236}">
                <a16:creationId xmlns:a16="http://schemas.microsoft.com/office/drawing/2014/main" id="{F763BEE1-8B5B-455F-A9C8-B41AFF05C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4" y="2432048"/>
            <a:ext cx="7975611" cy="1993904"/>
          </a:xfrm>
          <a:prstGeom prst="rect">
            <a:avLst/>
          </a:prstGeom>
        </p:spPr>
      </p:pic>
    </p:spTree>
    <p:extLst>
      <p:ext uri="{BB962C8B-B14F-4D97-AF65-F5344CB8AC3E}">
        <p14:creationId xmlns:p14="http://schemas.microsoft.com/office/powerpoint/2010/main" val="38280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sp>
        <p:nvSpPr>
          <p:cNvPr id="5" name="TextBox 4">
            <a:extLst>
              <a:ext uri="{FF2B5EF4-FFF2-40B4-BE49-F238E27FC236}">
                <a16:creationId xmlns:a16="http://schemas.microsoft.com/office/drawing/2014/main" id="{7762E6AD-8796-4E22-80ED-A9B676E358E8}"/>
              </a:ext>
            </a:extLst>
          </p:cNvPr>
          <p:cNvSpPr txBox="1"/>
          <p:nvPr/>
        </p:nvSpPr>
        <p:spPr bwMode="auto">
          <a:xfrm>
            <a:off x="1240150" y="4468389"/>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4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FDBF772C-D15A-44C8-8D34-E696A1D03839}"/>
              </a:ext>
            </a:extLst>
          </p:cNvPr>
          <p:cNvSpPr/>
          <p:nvPr/>
        </p:nvSpPr>
        <p:spPr bwMode="auto">
          <a:xfrm>
            <a:off x="2863769"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5C8BBAB4-70DF-401A-B4C2-05986924CD8B}"/>
              </a:ext>
            </a:extLst>
          </p:cNvPr>
          <p:cNvSpPr txBox="1"/>
          <p:nvPr/>
        </p:nvSpPr>
        <p:spPr bwMode="auto">
          <a:xfrm>
            <a:off x="2835556"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3" name="TextBox 12">
            <a:extLst>
              <a:ext uri="{FF2B5EF4-FFF2-40B4-BE49-F238E27FC236}">
                <a16:creationId xmlns:a16="http://schemas.microsoft.com/office/drawing/2014/main" id="{B3D9F747-FA4F-4E93-8F00-13CE277C140A}"/>
              </a:ext>
            </a:extLst>
          </p:cNvPr>
          <p:cNvSpPr txBox="1"/>
          <p:nvPr/>
        </p:nvSpPr>
        <p:spPr bwMode="auto">
          <a:xfrm>
            <a:off x="4402718" y="446727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5  =</a:t>
            </a:r>
            <a:endParaRPr lang="en-GB" sz="2400" dirty="0">
              <a:solidFill>
                <a:srgbClr val="C00000"/>
              </a:solidFill>
              <a:latin typeface="Myriad Pro Semibold" charset="0"/>
              <a:ea typeface="Myriad Pro Semibold" charset="0"/>
              <a:cs typeface="Myriad Pro Semibold" charset="0"/>
            </a:endParaRPr>
          </a:p>
        </p:txBody>
      </p:sp>
      <p:sp>
        <p:nvSpPr>
          <p:cNvPr id="14" name="Rectangle 13">
            <a:extLst>
              <a:ext uri="{FF2B5EF4-FFF2-40B4-BE49-F238E27FC236}">
                <a16:creationId xmlns:a16="http://schemas.microsoft.com/office/drawing/2014/main" id="{E70B1593-096F-444B-9D73-6E8C0980D3FF}"/>
              </a:ext>
            </a:extLst>
          </p:cNvPr>
          <p:cNvSpPr/>
          <p:nvPr/>
        </p:nvSpPr>
        <p:spPr bwMode="auto">
          <a:xfrm>
            <a:off x="6026337"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5329E822-BACF-4D68-A2D7-D63ECD7FBB3A}"/>
              </a:ext>
            </a:extLst>
          </p:cNvPr>
          <p:cNvSpPr txBox="1"/>
          <p:nvPr/>
        </p:nvSpPr>
        <p:spPr bwMode="auto">
          <a:xfrm>
            <a:off x="5998124"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pic>
        <p:nvPicPr>
          <p:cNvPr id="11" name="Picture 10">
            <a:extLst>
              <a:ext uri="{FF2B5EF4-FFF2-40B4-BE49-F238E27FC236}">
                <a16:creationId xmlns:a16="http://schemas.microsoft.com/office/drawing/2014/main" id="{91C35424-B294-47DA-A2B7-EC07B4FADB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6400" y="2147829"/>
            <a:ext cx="4968552" cy="1970212"/>
          </a:xfrm>
          <a:prstGeom prst="rect">
            <a:avLst/>
          </a:prstGeom>
        </p:spPr>
      </p:pic>
    </p:spTree>
    <p:extLst>
      <p:ext uri="{BB962C8B-B14F-4D97-AF65-F5344CB8AC3E}">
        <p14:creationId xmlns:p14="http://schemas.microsoft.com/office/powerpoint/2010/main" val="37706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pic>
        <p:nvPicPr>
          <p:cNvPr id="4" name="Picture 3">
            <a:extLst>
              <a:ext uri="{FF2B5EF4-FFF2-40B4-BE49-F238E27FC236}">
                <a16:creationId xmlns:a16="http://schemas.microsoft.com/office/drawing/2014/main" id="{48B7B013-4866-48B8-BF50-54839B637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00" y="2147829"/>
            <a:ext cx="6816764" cy="1970212"/>
          </a:xfrm>
          <a:prstGeom prst="rect">
            <a:avLst/>
          </a:prstGeom>
        </p:spPr>
      </p:pic>
      <p:sp>
        <p:nvSpPr>
          <p:cNvPr id="10" name="Rectangle 9">
            <a:extLst>
              <a:ext uri="{FF2B5EF4-FFF2-40B4-BE49-F238E27FC236}">
                <a16:creationId xmlns:a16="http://schemas.microsoft.com/office/drawing/2014/main" id="{BA4D14A5-9489-4396-AA54-A1D812CD8DC7}"/>
              </a:ext>
            </a:extLst>
          </p:cNvPr>
          <p:cNvSpPr/>
          <p:nvPr/>
        </p:nvSpPr>
        <p:spPr bwMode="auto">
          <a:xfrm>
            <a:off x="3309964"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CA684DED-2463-44FD-A560-6FDE16E17998}"/>
              </a:ext>
            </a:extLst>
          </p:cNvPr>
          <p:cNvSpPr txBox="1"/>
          <p:nvPr/>
        </p:nvSpPr>
        <p:spPr bwMode="auto">
          <a:xfrm>
            <a:off x="3281751"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2" name="TextBox 11">
            <a:extLst>
              <a:ext uri="{FF2B5EF4-FFF2-40B4-BE49-F238E27FC236}">
                <a16:creationId xmlns:a16="http://schemas.microsoft.com/office/drawing/2014/main" id="{4E669194-3F96-4B05-B5BC-02F9BEF8B050}"/>
              </a:ext>
            </a:extLst>
          </p:cNvPr>
          <p:cNvSpPr txBox="1"/>
          <p:nvPr/>
        </p:nvSpPr>
        <p:spPr bwMode="auto">
          <a:xfrm>
            <a:off x="1456860"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6" name="Rectangle 15">
            <a:extLst>
              <a:ext uri="{FF2B5EF4-FFF2-40B4-BE49-F238E27FC236}">
                <a16:creationId xmlns:a16="http://schemas.microsoft.com/office/drawing/2014/main" id="{8F5EFBE3-C976-4C80-BCA4-7EAFB2E5385F}"/>
              </a:ext>
            </a:extLst>
          </p:cNvPr>
          <p:cNvSpPr/>
          <p:nvPr/>
        </p:nvSpPr>
        <p:spPr bwMode="auto">
          <a:xfrm>
            <a:off x="1403648"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158A905E-C9C7-4207-85E8-F46F24B08C96}"/>
              </a:ext>
            </a:extLst>
          </p:cNvPr>
          <p:cNvSpPr txBox="1"/>
          <p:nvPr/>
        </p:nvSpPr>
        <p:spPr bwMode="auto">
          <a:xfrm>
            <a:off x="2022975" y="4467271"/>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a:t>
            </a:r>
            <a:endParaRPr lang="en-GB" sz="2400" dirty="0">
              <a:solidFill>
                <a:srgbClr val="C00000"/>
              </a:solidFill>
              <a:latin typeface="Myriad Pro Semibold" charset="0"/>
              <a:ea typeface="Myriad Pro Semibold" charset="0"/>
              <a:cs typeface="Myriad Pro Semibold" charset="0"/>
            </a:endParaRPr>
          </a:p>
        </p:txBody>
      </p:sp>
      <p:sp>
        <p:nvSpPr>
          <p:cNvPr id="18" name="Rectangle 17">
            <a:extLst>
              <a:ext uri="{FF2B5EF4-FFF2-40B4-BE49-F238E27FC236}">
                <a16:creationId xmlns:a16="http://schemas.microsoft.com/office/drawing/2014/main" id="{92B8CDC6-FCAD-4872-AFEF-748B5403EEB3}"/>
              </a:ext>
            </a:extLst>
          </p:cNvPr>
          <p:cNvSpPr/>
          <p:nvPr/>
        </p:nvSpPr>
        <p:spPr bwMode="auto">
          <a:xfrm>
            <a:off x="6403011"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EB3236D1-BE4D-4B9C-BEF4-8DACD6200DF1}"/>
              </a:ext>
            </a:extLst>
          </p:cNvPr>
          <p:cNvSpPr txBox="1"/>
          <p:nvPr/>
        </p:nvSpPr>
        <p:spPr bwMode="auto">
          <a:xfrm>
            <a:off x="6374798"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20" name="TextBox 19">
            <a:extLst>
              <a:ext uri="{FF2B5EF4-FFF2-40B4-BE49-F238E27FC236}">
                <a16:creationId xmlns:a16="http://schemas.microsoft.com/office/drawing/2014/main" id="{9F2973ED-0899-4426-9FDD-FC5951563698}"/>
              </a:ext>
            </a:extLst>
          </p:cNvPr>
          <p:cNvSpPr txBox="1"/>
          <p:nvPr/>
        </p:nvSpPr>
        <p:spPr bwMode="auto">
          <a:xfrm>
            <a:off x="5436445"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1" name="Rectangle 20">
            <a:extLst>
              <a:ext uri="{FF2B5EF4-FFF2-40B4-BE49-F238E27FC236}">
                <a16:creationId xmlns:a16="http://schemas.microsoft.com/office/drawing/2014/main" id="{AFFB8DE8-C395-4A77-9AA9-F0007136E84F}"/>
              </a:ext>
            </a:extLst>
          </p:cNvPr>
          <p:cNvSpPr/>
          <p:nvPr/>
        </p:nvSpPr>
        <p:spPr bwMode="auto">
          <a:xfrm>
            <a:off x="5383233"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75EF1148-F66E-44E5-B761-30130F635CD7}"/>
              </a:ext>
            </a:extLst>
          </p:cNvPr>
          <p:cNvSpPr txBox="1"/>
          <p:nvPr/>
        </p:nvSpPr>
        <p:spPr bwMode="auto">
          <a:xfrm>
            <a:off x="5915921" y="446727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7C267613-0094-4D92-AE92-EBDC24A10F5C}"/>
              </a:ext>
            </a:extLst>
          </p:cNvPr>
          <p:cNvSpPr txBox="1"/>
          <p:nvPr/>
        </p:nvSpPr>
        <p:spPr bwMode="auto">
          <a:xfrm>
            <a:off x="4450680" y="4467269"/>
            <a:ext cx="901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4927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CBF6F-9A51-4C52-9870-9255FBDAFAD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pic>
        <p:nvPicPr>
          <p:cNvPr id="4" name="Picture 3">
            <a:extLst>
              <a:ext uri="{FF2B5EF4-FFF2-40B4-BE49-F238E27FC236}">
                <a16:creationId xmlns:a16="http://schemas.microsoft.com/office/drawing/2014/main" id="{BECF3663-38DE-4DF7-B34D-5427C2566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774" y="2149200"/>
            <a:ext cx="6808452" cy="1970212"/>
          </a:xfrm>
          <a:prstGeom prst="rect">
            <a:avLst/>
          </a:prstGeom>
        </p:spPr>
      </p:pic>
      <p:sp>
        <p:nvSpPr>
          <p:cNvPr id="5" name="TextBox 4">
            <a:extLst>
              <a:ext uri="{FF2B5EF4-FFF2-40B4-BE49-F238E27FC236}">
                <a16:creationId xmlns:a16="http://schemas.microsoft.com/office/drawing/2014/main" id="{7679D3D9-5610-41E8-A25C-14ADFC17878B}"/>
              </a:ext>
            </a:extLst>
          </p:cNvPr>
          <p:cNvSpPr txBox="1"/>
          <p:nvPr/>
        </p:nvSpPr>
        <p:spPr bwMode="auto">
          <a:xfrm>
            <a:off x="192331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273DE06-3F6D-412A-AA0B-824617F76266}"/>
              </a:ext>
            </a:extLst>
          </p:cNvPr>
          <p:cNvSpPr txBox="1"/>
          <p:nvPr/>
        </p:nvSpPr>
        <p:spPr bwMode="auto">
          <a:xfrm>
            <a:off x="3492932"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7" name="Rectangle 6">
            <a:extLst>
              <a:ext uri="{FF2B5EF4-FFF2-40B4-BE49-F238E27FC236}">
                <a16:creationId xmlns:a16="http://schemas.microsoft.com/office/drawing/2014/main" id="{15A1F91E-A129-47E1-A874-7255167107B4}"/>
              </a:ext>
            </a:extLst>
          </p:cNvPr>
          <p:cNvSpPr/>
          <p:nvPr/>
        </p:nvSpPr>
        <p:spPr bwMode="auto">
          <a:xfrm>
            <a:off x="352114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E228D1E1-51E9-40C7-961C-AA067D5089ED}"/>
              </a:ext>
            </a:extLst>
          </p:cNvPr>
          <p:cNvSpPr txBox="1"/>
          <p:nvPr/>
        </p:nvSpPr>
        <p:spPr bwMode="auto">
          <a:xfrm>
            <a:off x="1401181"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9" name="Rectangle 8">
            <a:extLst>
              <a:ext uri="{FF2B5EF4-FFF2-40B4-BE49-F238E27FC236}">
                <a16:creationId xmlns:a16="http://schemas.microsoft.com/office/drawing/2014/main" id="{D736498F-E8C9-40CA-9658-78C8A839DEDC}"/>
              </a:ext>
            </a:extLst>
          </p:cNvPr>
          <p:cNvSpPr/>
          <p:nvPr/>
        </p:nvSpPr>
        <p:spPr bwMode="auto">
          <a:xfrm>
            <a:off x="13460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42D29171-B513-40C6-9DD1-EF1019C969B6}"/>
              </a:ext>
            </a:extLst>
          </p:cNvPr>
          <p:cNvSpPr txBox="1"/>
          <p:nvPr/>
        </p:nvSpPr>
        <p:spPr bwMode="auto">
          <a:xfrm>
            <a:off x="2488736"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1" name="Rectangle 10">
            <a:extLst>
              <a:ext uri="{FF2B5EF4-FFF2-40B4-BE49-F238E27FC236}">
                <a16:creationId xmlns:a16="http://schemas.microsoft.com/office/drawing/2014/main" id="{DC69170F-148B-4182-805E-C7051D5EF0F4}"/>
              </a:ext>
            </a:extLst>
          </p:cNvPr>
          <p:cNvSpPr/>
          <p:nvPr/>
        </p:nvSpPr>
        <p:spPr bwMode="auto">
          <a:xfrm>
            <a:off x="2433592"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D7903098-9DE6-480F-B328-7252084CAB6C}"/>
              </a:ext>
            </a:extLst>
          </p:cNvPr>
          <p:cNvSpPr txBox="1"/>
          <p:nvPr/>
        </p:nvSpPr>
        <p:spPr bwMode="auto">
          <a:xfrm>
            <a:off x="2996766"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28B9F0E6-3C61-4FB3-B9E4-8090B158FF3A}"/>
              </a:ext>
            </a:extLst>
          </p:cNvPr>
          <p:cNvSpPr txBox="1"/>
          <p:nvPr/>
        </p:nvSpPr>
        <p:spPr bwMode="auto">
          <a:xfrm>
            <a:off x="569753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23C9F136-CB22-440C-B7E9-DCD50AA9DD4F}"/>
              </a:ext>
            </a:extLst>
          </p:cNvPr>
          <p:cNvSpPr txBox="1"/>
          <p:nvPr/>
        </p:nvSpPr>
        <p:spPr bwMode="auto">
          <a:xfrm>
            <a:off x="7267150"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15" name="Rectangle 14">
            <a:extLst>
              <a:ext uri="{FF2B5EF4-FFF2-40B4-BE49-F238E27FC236}">
                <a16:creationId xmlns:a16="http://schemas.microsoft.com/office/drawing/2014/main" id="{78391D6D-946E-44D5-A62B-7EBD524D795D}"/>
              </a:ext>
            </a:extLst>
          </p:cNvPr>
          <p:cNvSpPr/>
          <p:nvPr/>
        </p:nvSpPr>
        <p:spPr bwMode="auto">
          <a:xfrm>
            <a:off x="7295363"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DE053762-F04A-4D27-9A16-E984EAE65E8D}"/>
              </a:ext>
            </a:extLst>
          </p:cNvPr>
          <p:cNvSpPr txBox="1"/>
          <p:nvPr/>
        </p:nvSpPr>
        <p:spPr bwMode="auto">
          <a:xfrm>
            <a:off x="5175400"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7" name="Rectangle 16">
            <a:extLst>
              <a:ext uri="{FF2B5EF4-FFF2-40B4-BE49-F238E27FC236}">
                <a16:creationId xmlns:a16="http://schemas.microsoft.com/office/drawing/2014/main" id="{2B975474-A381-4DC2-9B52-0ECB864E3E08}"/>
              </a:ext>
            </a:extLst>
          </p:cNvPr>
          <p:cNvSpPr/>
          <p:nvPr/>
        </p:nvSpPr>
        <p:spPr bwMode="auto">
          <a:xfrm>
            <a:off x="5120256"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0E5A4560-F71D-492E-B47C-9342708D090F}"/>
              </a:ext>
            </a:extLst>
          </p:cNvPr>
          <p:cNvSpPr txBox="1"/>
          <p:nvPr/>
        </p:nvSpPr>
        <p:spPr bwMode="auto">
          <a:xfrm>
            <a:off x="6262954"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9" name="Rectangle 18">
            <a:extLst>
              <a:ext uri="{FF2B5EF4-FFF2-40B4-BE49-F238E27FC236}">
                <a16:creationId xmlns:a16="http://schemas.microsoft.com/office/drawing/2014/main" id="{21F1B242-874C-476C-90FB-A067387523CB}"/>
              </a:ext>
            </a:extLst>
          </p:cNvPr>
          <p:cNvSpPr/>
          <p:nvPr/>
        </p:nvSpPr>
        <p:spPr bwMode="auto">
          <a:xfrm>
            <a:off x="6207810"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09780031-0D89-469C-9661-1312FFE8D4F2}"/>
              </a:ext>
            </a:extLst>
          </p:cNvPr>
          <p:cNvSpPr txBox="1"/>
          <p:nvPr/>
        </p:nvSpPr>
        <p:spPr bwMode="auto">
          <a:xfrm>
            <a:off x="6770984"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6803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4"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B40B9-AF48-40BC-8ED3-6CC42CBCBFC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sp>
        <p:nvSpPr>
          <p:cNvPr id="3" name="Rectangle 2">
            <a:extLst>
              <a:ext uri="{FF2B5EF4-FFF2-40B4-BE49-F238E27FC236}">
                <a16:creationId xmlns:a16="http://schemas.microsoft.com/office/drawing/2014/main" id="{278D0590-8662-4C22-98E2-E1ED246072AE}"/>
              </a:ext>
            </a:extLst>
          </p:cNvPr>
          <p:cNvSpPr/>
          <p:nvPr/>
        </p:nvSpPr>
        <p:spPr>
          <a:xfrm>
            <a:off x="3406617" y="817855"/>
            <a:ext cx="2330766" cy="461665"/>
          </a:xfrm>
          <a:prstGeom prst="rect">
            <a:avLst/>
          </a:prstGeom>
        </p:spPr>
        <p:txBody>
          <a:bodyPr wrap="none">
            <a:spAutoFit/>
          </a:bodyPr>
          <a:lstStyle/>
          <a:p>
            <a:pPr algn="ctr">
              <a:buNone/>
            </a:pPr>
            <a:r>
              <a:rPr lang="en-US" sz="2400" dirty="0">
                <a:latin typeface="Myriad Pro" panose="020B0503030403020204" pitchFamily="34" charset="0"/>
              </a:rPr>
              <a:t>Eloise wrote this.</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55B435A1-6912-4954-A63C-43188C9F9154}"/>
              </a:ext>
            </a:extLst>
          </p:cNvPr>
          <p:cNvSpPr/>
          <p:nvPr/>
        </p:nvSpPr>
        <p:spPr>
          <a:xfrm>
            <a:off x="2911930" y="1556792"/>
            <a:ext cx="3320140" cy="461665"/>
          </a:xfrm>
          <a:prstGeom prst="rect">
            <a:avLst/>
          </a:prstGeom>
        </p:spPr>
        <p:txBody>
          <a:bodyPr wrap="none">
            <a:spAutoFit/>
          </a:bodyPr>
          <a:lstStyle/>
          <a:p>
            <a:pPr algn="ctr">
              <a:buNone/>
            </a:pPr>
            <a:r>
              <a:rPr lang="en-US" sz="2400" dirty="0">
                <a:solidFill>
                  <a:srgbClr val="959595"/>
                </a:solidFill>
                <a:latin typeface="Comic Sans MS" panose="030F0702030302020204" pitchFamily="66" charset="0"/>
              </a:rPr>
              <a:t>This shows 4 x 3 = 12.</a:t>
            </a:r>
            <a:endParaRPr lang="en-GB" sz="2400" dirty="0">
              <a:solidFill>
                <a:srgbClr val="959595"/>
              </a:solidFill>
              <a:latin typeface="Comic Sans MS" panose="030F0702030302020204" pitchFamily="66" charset="0"/>
            </a:endParaRPr>
          </a:p>
        </p:txBody>
      </p:sp>
      <p:sp>
        <p:nvSpPr>
          <p:cNvPr id="5" name="Rectangle 4">
            <a:extLst>
              <a:ext uri="{FF2B5EF4-FFF2-40B4-BE49-F238E27FC236}">
                <a16:creationId xmlns:a16="http://schemas.microsoft.com/office/drawing/2014/main" id="{350C0B0E-AE14-4A12-9B5E-DB9B2C016AD9}"/>
              </a:ext>
            </a:extLst>
          </p:cNvPr>
          <p:cNvSpPr/>
          <p:nvPr/>
        </p:nvSpPr>
        <p:spPr>
          <a:xfrm>
            <a:off x="1807012" y="3293556"/>
            <a:ext cx="5529976" cy="461665"/>
          </a:xfrm>
          <a:prstGeom prst="rect">
            <a:avLst/>
          </a:prstGeom>
        </p:spPr>
        <p:txBody>
          <a:bodyPr wrap="none">
            <a:spAutoFit/>
          </a:bodyPr>
          <a:lstStyle/>
          <a:p>
            <a:pPr algn="ctr">
              <a:buNone/>
            </a:pPr>
            <a:r>
              <a:rPr lang="en-US" sz="2400" dirty="0">
                <a:latin typeface="Myriad Pro" panose="020B0503030403020204" pitchFamily="34" charset="0"/>
              </a:rPr>
              <a:t>Draw a picture like this to show 4 × 6 = 24.</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B7F7917E-60D4-4865-8CFB-AAD92F98A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4344059"/>
            <a:ext cx="5112573" cy="773121"/>
          </a:xfrm>
          <a:prstGeom prst="rect">
            <a:avLst/>
          </a:prstGeom>
        </p:spPr>
      </p:pic>
      <p:pic>
        <p:nvPicPr>
          <p:cNvPr id="8" name="Picture 7">
            <a:extLst>
              <a:ext uri="{FF2B5EF4-FFF2-40B4-BE49-F238E27FC236}">
                <a16:creationId xmlns:a16="http://schemas.microsoft.com/office/drawing/2014/main" id="{69D722CD-0BE1-4658-A19A-A2E4F013A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957" y="4344059"/>
            <a:ext cx="5112573" cy="773121"/>
          </a:xfrm>
          <a:prstGeom prst="rect">
            <a:avLst/>
          </a:prstGeom>
        </p:spPr>
      </p:pic>
      <p:pic>
        <p:nvPicPr>
          <p:cNvPr id="9" name="Picture 8">
            <a:extLst>
              <a:ext uri="{FF2B5EF4-FFF2-40B4-BE49-F238E27FC236}">
                <a16:creationId xmlns:a16="http://schemas.microsoft.com/office/drawing/2014/main" id="{F9D8714F-F68E-4F76-A4F3-D198148E5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3" y="2257170"/>
            <a:ext cx="5112573" cy="773121"/>
          </a:xfrm>
          <a:prstGeom prst="rect">
            <a:avLst/>
          </a:prstGeom>
        </p:spPr>
      </p:pic>
    </p:spTree>
    <p:extLst>
      <p:ext uri="{BB962C8B-B14F-4D97-AF65-F5344CB8AC3E}">
        <p14:creationId xmlns:p14="http://schemas.microsoft.com/office/powerpoint/2010/main" val="2515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BC1C36FA-7587-45F1-99F5-8F477E267E5E}"/>
              </a:ext>
            </a:extLst>
          </p:cNvPr>
          <p:cNvGraphicFramePr>
            <a:graphicFrameLocks noGrp="1"/>
          </p:cNvGraphicFramePr>
          <p:nvPr>
            <p:extLst>
              <p:ext uri="{D42A27DB-BD31-4B8C-83A1-F6EECF244321}">
                <p14:modId xmlns:p14="http://schemas.microsoft.com/office/powerpoint/2010/main" val="1263188983"/>
              </p:ext>
            </p:extLst>
          </p:nvPr>
        </p:nvGraphicFramePr>
        <p:xfrm>
          <a:off x="599088" y="1300368"/>
          <a:ext cx="7945824" cy="5080960"/>
        </p:xfrm>
        <a:graphic>
          <a:graphicData uri="http://schemas.openxmlformats.org/drawingml/2006/table">
            <a:tbl>
              <a:tblPr firstRow="1" bandRow="1">
                <a:tableStyleId>{5C22544A-7EE6-4342-B048-85BDC9FD1C3A}</a:tableStyleId>
              </a:tblPr>
              <a:tblGrid>
                <a:gridCol w="2648608">
                  <a:extLst>
                    <a:ext uri="{9D8B030D-6E8A-4147-A177-3AD203B41FA5}">
                      <a16:colId xmlns:a16="http://schemas.microsoft.com/office/drawing/2014/main" val="2461015862"/>
                    </a:ext>
                  </a:extLst>
                </a:gridCol>
                <a:gridCol w="2648608">
                  <a:extLst>
                    <a:ext uri="{9D8B030D-6E8A-4147-A177-3AD203B41FA5}">
                      <a16:colId xmlns:a16="http://schemas.microsoft.com/office/drawing/2014/main" val="673476155"/>
                    </a:ext>
                  </a:extLst>
                </a:gridCol>
                <a:gridCol w="2648608">
                  <a:extLst>
                    <a:ext uri="{9D8B030D-6E8A-4147-A177-3AD203B41FA5}">
                      <a16:colId xmlns:a16="http://schemas.microsoft.com/office/drawing/2014/main" val="3904890371"/>
                    </a:ext>
                  </a:extLst>
                </a:gridCol>
              </a:tblGrid>
              <a:tr h="254048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201792"/>
                  </a:ext>
                </a:extLst>
              </a:tr>
              <a:tr h="254048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694868"/>
                  </a:ext>
                </a:extLst>
              </a:tr>
            </a:tbl>
          </a:graphicData>
        </a:graphic>
      </p:graphicFrame>
      <p:sp>
        <p:nvSpPr>
          <p:cNvPr id="2" name="Text Placeholder 1">
            <a:extLst>
              <a:ext uri="{FF2B5EF4-FFF2-40B4-BE49-F238E27FC236}">
                <a16:creationId xmlns:a16="http://schemas.microsoft.com/office/drawing/2014/main" id="{13113781-6218-4257-BE5F-D5E6BEE41AEB}"/>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pic>
        <p:nvPicPr>
          <p:cNvPr id="6" name="Picture 5">
            <a:extLst>
              <a:ext uri="{FF2B5EF4-FFF2-40B4-BE49-F238E27FC236}">
                <a16:creationId xmlns:a16="http://schemas.microsoft.com/office/drawing/2014/main" id="{5B29AEB8-D9DD-4988-BD54-2A82F3B95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920" y="4653136"/>
            <a:ext cx="2442160" cy="994519"/>
          </a:xfrm>
          <a:prstGeom prst="rect">
            <a:avLst/>
          </a:prstGeom>
        </p:spPr>
      </p:pic>
      <p:pic>
        <p:nvPicPr>
          <p:cNvPr id="8" name="Picture 7">
            <a:extLst>
              <a:ext uri="{FF2B5EF4-FFF2-40B4-BE49-F238E27FC236}">
                <a16:creationId xmlns:a16="http://schemas.microsoft.com/office/drawing/2014/main" id="{2476A744-37A2-4842-8180-8D13C0A41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544" y="2016642"/>
            <a:ext cx="5224212" cy="942906"/>
          </a:xfrm>
          <a:prstGeom prst="rect">
            <a:avLst/>
          </a:prstGeom>
        </p:spPr>
      </p:pic>
      <p:pic>
        <p:nvPicPr>
          <p:cNvPr id="10" name="Picture 9">
            <a:extLst>
              <a:ext uri="{FF2B5EF4-FFF2-40B4-BE49-F238E27FC236}">
                <a16:creationId xmlns:a16="http://schemas.microsoft.com/office/drawing/2014/main" id="{0FDAA5C8-1636-46DE-ACE5-7DB1B5D7D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493" y="4369905"/>
            <a:ext cx="2474575" cy="1353563"/>
          </a:xfrm>
          <a:prstGeom prst="rect">
            <a:avLst/>
          </a:prstGeom>
        </p:spPr>
      </p:pic>
      <p:sp>
        <p:nvSpPr>
          <p:cNvPr id="11" name="TextBox 10">
            <a:extLst>
              <a:ext uri="{FF2B5EF4-FFF2-40B4-BE49-F238E27FC236}">
                <a16:creationId xmlns:a16="http://schemas.microsoft.com/office/drawing/2014/main" id="{995F3B6A-6DAD-4F1F-8A25-E594CDE37DEE}"/>
              </a:ext>
            </a:extLst>
          </p:cNvPr>
          <p:cNvSpPr txBox="1"/>
          <p:nvPr/>
        </p:nvSpPr>
        <p:spPr bwMode="auto">
          <a:xfrm>
            <a:off x="661157" y="6071672"/>
            <a:ext cx="24965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 All rights reserved.</a:t>
            </a:r>
          </a:p>
        </p:txBody>
      </p:sp>
      <p:sp>
        <p:nvSpPr>
          <p:cNvPr id="12" name="Rectangle 11">
            <a:extLst>
              <a:ext uri="{FF2B5EF4-FFF2-40B4-BE49-F238E27FC236}">
                <a16:creationId xmlns:a16="http://schemas.microsoft.com/office/drawing/2014/main" id="{0DE0F06E-39FE-44A4-81BB-36066F8325A8}"/>
              </a:ext>
            </a:extLst>
          </p:cNvPr>
          <p:cNvSpPr/>
          <p:nvPr/>
        </p:nvSpPr>
        <p:spPr>
          <a:xfrm>
            <a:off x="2951204" y="663079"/>
            <a:ext cx="3241593" cy="461665"/>
          </a:xfrm>
          <a:prstGeom prst="rect">
            <a:avLst/>
          </a:prstGeom>
        </p:spPr>
        <p:txBody>
          <a:bodyPr wrap="none">
            <a:spAutoFit/>
          </a:bodyPr>
          <a:lstStyle/>
          <a:p>
            <a:pPr algn="ctr">
              <a:buNone/>
            </a:pPr>
            <a:r>
              <a:rPr lang="en-US" sz="2400" dirty="0">
                <a:latin typeface="Myriad Pro" panose="020B0503030403020204" pitchFamily="34" charset="0"/>
              </a:rPr>
              <a:t>Represents groups of 4?</a:t>
            </a:r>
            <a:endParaRPr lang="en-GB" sz="2400" dirty="0">
              <a:latin typeface="Myriad Pro" panose="020B0503030403020204" pitchFamily="34" charset="0"/>
            </a:endParaRPr>
          </a:p>
        </p:txBody>
      </p:sp>
      <p:pic>
        <p:nvPicPr>
          <p:cNvPr id="13" name="Picture 12">
            <a:extLst>
              <a:ext uri="{FF2B5EF4-FFF2-40B4-BE49-F238E27FC236}">
                <a16:creationId xmlns:a16="http://schemas.microsoft.com/office/drawing/2014/main" id="{46D8133B-F017-42B7-B210-C50A0932B5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816" y="1908381"/>
            <a:ext cx="2496573" cy="1353563"/>
          </a:xfrm>
          <a:prstGeom prst="rect">
            <a:avLst/>
          </a:prstGeom>
        </p:spPr>
      </p:pic>
      <p:pic>
        <p:nvPicPr>
          <p:cNvPr id="15" name="Picture 14" descr="Z:\NCETM_1705_Pri_Mast_Res\03 Content\S2\00 Images\Batch 3\02 Finals\Spine 2.7 Files\Spine 2.7 QC amends\ncetm_mm_sp2_se07_aw011.png"/>
          <p:cNvPicPr/>
          <p:nvPr/>
        </p:nvPicPr>
        <p:blipFill>
          <a:blip r:embed="rId7">
            <a:extLst>
              <a:ext uri="{28A0092B-C50C-407E-A947-70E740481C1C}">
                <a14:useLocalDpi xmlns:a14="http://schemas.microsoft.com/office/drawing/2010/main" val="0"/>
              </a:ext>
            </a:extLst>
          </a:blip>
          <a:srcRect/>
          <a:stretch>
            <a:fillRect/>
          </a:stretch>
        </p:blipFill>
        <p:spPr bwMode="auto">
          <a:xfrm>
            <a:off x="755576" y="4221088"/>
            <a:ext cx="2299051" cy="1501421"/>
          </a:xfrm>
          <a:prstGeom prst="rect">
            <a:avLst/>
          </a:prstGeom>
          <a:noFill/>
          <a:ln>
            <a:noFill/>
          </a:ln>
        </p:spPr>
      </p:pic>
    </p:spTree>
    <p:extLst>
      <p:ext uri="{BB962C8B-B14F-4D97-AF65-F5344CB8AC3E}">
        <p14:creationId xmlns:p14="http://schemas.microsoft.com/office/powerpoint/2010/main" val="363189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25D6A4D-370E-41F1-91FC-8C7977D52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361" y="746527"/>
            <a:ext cx="1463167" cy="5364945"/>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1:9</a:t>
            </a:r>
          </a:p>
        </p:txBody>
      </p:sp>
      <p:grpSp>
        <p:nvGrpSpPr>
          <p:cNvPr id="41" name="Group 40">
            <a:extLst>
              <a:ext uri="{FF2B5EF4-FFF2-40B4-BE49-F238E27FC236}">
                <a16:creationId xmlns:a16="http://schemas.microsoft.com/office/drawing/2014/main" id="{2BC0A914-C360-42D6-B210-E33796C36315}"/>
              </a:ext>
            </a:extLst>
          </p:cNvPr>
          <p:cNvGrpSpPr/>
          <p:nvPr/>
        </p:nvGrpSpPr>
        <p:grpSpPr>
          <a:xfrm>
            <a:off x="506338" y="5056035"/>
            <a:ext cx="8110686" cy="687722"/>
            <a:chOff x="506338" y="5056035"/>
            <a:chExt cx="8110686" cy="687722"/>
          </a:xfrm>
        </p:grpSpPr>
        <p:pic>
          <p:nvPicPr>
            <p:cNvPr id="42" name="Picture 41">
              <a:extLst>
                <a:ext uri="{FF2B5EF4-FFF2-40B4-BE49-F238E27FC236}">
                  <a16:creationId xmlns:a16="http://schemas.microsoft.com/office/drawing/2014/main" id="{2F3D99AD-F77B-42D3-ACC2-213EBCA4C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43" name="TextBox 42">
              <a:extLst>
                <a:ext uri="{FF2B5EF4-FFF2-40B4-BE49-F238E27FC236}">
                  <a16:creationId xmlns:a16="http://schemas.microsoft.com/office/drawing/2014/main" id="{7DECE180-108C-4B8B-8E4F-BFD040C1026B}"/>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44" name="TextBox 43">
              <a:extLst>
                <a:ext uri="{FF2B5EF4-FFF2-40B4-BE49-F238E27FC236}">
                  <a16:creationId xmlns:a16="http://schemas.microsoft.com/office/drawing/2014/main" id="{13C6AE61-62B9-4EEB-9541-CFEF72887556}"/>
                </a:ext>
              </a:extLst>
            </p:cNvPr>
            <p:cNvSpPr txBox="1"/>
            <p:nvPr/>
          </p:nvSpPr>
          <p:spPr bwMode="auto">
            <a:xfrm>
              <a:off x="1273046"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5" name="TextBox 44">
              <a:extLst>
                <a:ext uri="{FF2B5EF4-FFF2-40B4-BE49-F238E27FC236}">
                  <a16:creationId xmlns:a16="http://schemas.microsoft.com/office/drawing/2014/main" id="{9CC18E69-7D57-4965-8592-D1948188178B}"/>
                </a:ext>
              </a:extLst>
            </p:cNvPr>
            <p:cNvSpPr txBox="1"/>
            <p:nvPr/>
          </p:nvSpPr>
          <p:spPr bwMode="auto">
            <a:xfrm>
              <a:off x="2039752"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46" name="TextBox 45">
              <a:extLst>
                <a:ext uri="{FF2B5EF4-FFF2-40B4-BE49-F238E27FC236}">
                  <a16:creationId xmlns:a16="http://schemas.microsoft.com/office/drawing/2014/main" id="{6D051CFC-EA3F-4D9C-9009-C99C85413EF8}"/>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47" name="TextBox 46">
              <a:extLst>
                <a:ext uri="{FF2B5EF4-FFF2-40B4-BE49-F238E27FC236}">
                  <a16:creationId xmlns:a16="http://schemas.microsoft.com/office/drawing/2014/main" id="{04ABEF55-8545-4F3A-8FE1-74A836132EFC}"/>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48" name="TextBox 47">
              <a:extLst>
                <a:ext uri="{FF2B5EF4-FFF2-40B4-BE49-F238E27FC236}">
                  <a16:creationId xmlns:a16="http://schemas.microsoft.com/office/drawing/2014/main" id="{F646F78E-6867-4092-AEF7-69C126EB4FB0}"/>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49" name="TextBox 48">
              <a:extLst>
                <a:ext uri="{FF2B5EF4-FFF2-40B4-BE49-F238E27FC236}">
                  <a16:creationId xmlns:a16="http://schemas.microsoft.com/office/drawing/2014/main" id="{2BA7BAEE-C604-4691-AF64-AA2EB2F2AB20}"/>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50" name="TextBox 49">
              <a:extLst>
                <a:ext uri="{FF2B5EF4-FFF2-40B4-BE49-F238E27FC236}">
                  <a16:creationId xmlns:a16="http://schemas.microsoft.com/office/drawing/2014/main" id="{895C78C9-1CD2-4BB4-A9EE-4A94F1DABEDF}"/>
                </a:ext>
              </a:extLst>
            </p:cNvPr>
            <p:cNvSpPr txBox="1"/>
            <p:nvPr/>
          </p:nvSpPr>
          <p:spPr bwMode="auto">
            <a:xfrm>
              <a:off x="57939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51" name="TextBox 50">
              <a:extLst>
                <a:ext uri="{FF2B5EF4-FFF2-40B4-BE49-F238E27FC236}">
                  <a16:creationId xmlns:a16="http://schemas.microsoft.com/office/drawing/2014/main" id="{8551C29E-0128-497F-A85F-D4C5CFF557BA}"/>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
          <p:nvSpPr>
            <p:cNvPr id="52" name="TextBox 51">
              <a:extLst>
                <a:ext uri="{FF2B5EF4-FFF2-40B4-BE49-F238E27FC236}">
                  <a16:creationId xmlns:a16="http://schemas.microsoft.com/office/drawing/2014/main" id="{C0222455-045C-4F85-84C3-119DD7EFBE1E}"/>
                </a:ext>
              </a:extLst>
            </p:cNvPr>
            <p:cNvSpPr txBox="1"/>
            <p:nvPr/>
          </p:nvSpPr>
          <p:spPr bwMode="auto">
            <a:xfrm>
              <a:off x="73274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53" name="TextBox 52">
              <a:extLst>
                <a:ext uri="{FF2B5EF4-FFF2-40B4-BE49-F238E27FC236}">
                  <a16:creationId xmlns:a16="http://schemas.microsoft.com/office/drawing/2014/main" id="{CD7DF14C-3958-42F5-9E74-76CD39BE3ABA}"/>
                </a:ext>
              </a:extLst>
            </p:cNvPr>
            <p:cNvSpPr txBox="1"/>
            <p:nvPr/>
          </p:nvSpPr>
          <p:spPr bwMode="auto">
            <a:xfrm>
              <a:off x="80989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grpSp>
      <p:sp>
        <p:nvSpPr>
          <p:cNvPr id="55" name="Oval 54">
            <a:extLst>
              <a:ext uri="{FF2B5EF4-FFF2-40B4-BE49-F238E27FC236}">
                <a16:creationId xmlns:a16="http://schemas.microsoft.com/office/drawing/2014/main" id="{6BDA2F42-1BF1-4714-9280-B322D65C228B}"/>
              </a:ext>
            </a:extLst>
          </p:cNvPr>
          <p:cNvSpPr/>
          <p:nvPr/>
        </p:nvSpPr>
        <p:spPr bwMode="auto">
          <a:xfrm>
            <a:off x="3284215"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Oval 55">
            <a:extLst>
              <a:ext uri="{FF2B5EF4-FFF2-40B4-BE49-F238E27FC236}">
                <a16:creationId xmlns:a16="http://schemas.microsoft.com/office/drawing/2014/main" id="{36039709-45C9-45D8-9854-213C03894C21}"/>
              </a:ext>
            </a:extLst>
          </p:cNvPr>
          <p:cNvSpPr/>
          <p:nvPr/>
        </p:nvSpPr>
        <p:spPr bwMode="auto">
          <a:xfrm>
            <a:off x="3284215" y="3501008"/>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Oval 56">
            <a:extLst>
              <a:ext uri="{FF2B5EF4-FFF2-40B4-BE49-F238E27FC236}">
                <a16:creationId xmlns:a16="http://schemas.microsoft.com/office/drawing/2014/main" id="{C879478B-5C48-4F1B-9DEF-C59783744103}"/>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Oval 57">
            <a:extLst>
              <a:ext uri="{FF2B5EF4-FFF2-40B4-BE49-F238E27FC236}">
                <a16:creationId xmlns:a16="http://schemas.microsoft.com/office/drawing/2014/main" id="{CBCC8B16-C6F2-4614-90E8-9F324309CDAD}"/>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9" name="Picture 58">
            <a:extLst>
              <a:ext uri="{FF2B5EF4-FFF2-40B4-BE49-F238E27FC236}">
                <a16:creationId xmlns:a16="http://schemas.microsoft.com/office/drawing/2014/main" id="{C64A8123-7D3C-4F49-8953-F44C33D86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60" name="Picture 59">
            <a:extLst>
              <a:ext uri="{FF2B5EF4-FFF2-40B4-BE49-F238E27FC236}">
                <a16:creationId xmlns:a16="http://schemas.microsoft.com/office/drawing/2014/main" id="{11E6DF54-615E-4303-83BE-7F12DB2C2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61" name="Oval 60">
            <a:extLst>
              <a:ext uri="{FF2B5EF4-FFF2-40B4-BE49-F238E27FC236}">
                <a16:creationId xmlns:a16="http://schemas.microsoft.com/office/drawing/2014/main" id="{EA2E64BB-D669-4E3E-88B4-83A82C6133B8}"/>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Oval 61">
            <a:extLst>
              <a:ext uri="{FF2B5EF4-FFF2-40B4-BE49-F238E27FC236}">
                <a16:creationId xmlns:a16="http://schemas.microsoft.com/office/drawing/2014/main" id="{7E157E0C-444C-4864-9DC9-6ADFBEF8D6C6}"/>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TextBox 62">
            <a:extLst>
              <a:ext uri="{FF2B5EF4-FFF2-40B4-BE49-F238E27FC236}">
                <a16:creationId xmlns:a16="http://schemas.microsoft.com/office/drawing/2014/main" id="{4B1704A1-6927-41AF-8748-E47717AAC628}"/>
              </a:ext>
            </a:extLst>
          </p:cNvPr>
          <p:cNvSpPr txBox="1"/>
          <p:nvPr/>
        </p:nvSpPr>
        <p:spPr bwMode="auto">
          <a:xfrm>
            <a:off x="5773695" y="3964371"/>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4</a:t>
            </a:r>
          </a:p>
        </p:txBody>
      </p:sp>
      <p:sp>
        <p:nvSpPr>
          <p:cNvPr id="64" name="TextBox 63">
            <a:extLst>
              <a:ext uri="{FF2B5EF4-FFF2-40B4-BE49-F238E27FC236}">
                <a16:creationId xmlns:a16="http://schemas.microsoft.com/office/drawing/2014/main" id="{9CB4ABBF-8E1D-4FC9-8AE7-C8D45DA91CEC}"/>
              </a:ext>
            </a:extLst>
          </p:cNvPr>
          <p:cNvSpPr txBox="1"/>
          <p:nvPr/>
        </p:nvSpPr>
        <p:spPr bwMode="auto">
          <a:xfrm>
            <a:off x="2640163" y="3964371"/>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+ 4</a:t>
            </a:r>
          </a:p>
        </p:txBody>
      </p:sp>
      <p:sp>
        <p:nvSpPr>
          <p:cNvPr id="66" name="TextBox 65">
            <a:extLst>
              <a:ext uri="{FF2B5EF4-FFF2-40B4-BE49-F238E27FC236}">
                <a16:creationId xmlns:a16="http://schemas.microsoft.com/office/drawing/2014/main" id="{3C4D814D-5AC9-41F2-B304-96A232F4CFE6}"/>
              </a:ext>
            </a:extLst>
          </p:cNvPr>
          <p:cNvSpPr txBox="1"/>
          <p:nvPr/>
        </p:nvSpPr>
        <p:spPr bwMode="auto">
          <a:xfrm>
            <a:off x="4824968" y="2071999"/>
            <a:ext cx="994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+ 4</a:t>
            </a:r>
          </a:p>
        </p:txBody>
      </p:sp>
      <p:sp>
        <p:nvSpPr>
          <p:cNvPr id="67" name="TextBox 66">
            <a:extLst>
              <a:ext uri="{FF2B5EF4-FFF2-40B4-BE49-F238E27FC236}">
                <a16:creationId xmlns:a16="http://schemas.microsoft.com/office/drawing/2014/main" id="{20EE4D9D-DF4F-4749-823F-0EFBACF3CC30}"/>
              </a:ext>
            </a:extLst>
          </p:cNvPr>
          <p:cNvSpPr txBox="1"/>
          <p:nvPr/>
        </p:nvSpPr>
        <p:spPr bwMode="auto">
          <a:xfrm>
            <a:off x="6127458" y="2071999"/>
            <a:ext cx="2537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 2 × 4 + 4</a:t>
            </a:r>
          </a:p>
        </p:txBody>
      </p:sp>
      <p:sp>
        <p:nvSpPr>
          <p:cNvPr id="69" name="TextBox 68">
            <a:extLst>
              <a:ext uri="{FF2B5EF4-FFF2-40B4-BE49-F238E27FC236}">
                <a16:creationId xmlns:a16="http://schemas.microsoft.com/office/drawing/2014/main" id="{EAF24EB3-205A-42DA-B58A-D0180BCCC905}"/>
              </a:ext>
            </a:extLst>
          </p:cNvPr>
          <p:cNvSpPr txBox="1"/>
          <p:nvPr/>
        </p:nvSpPr>
        <p:spPr bwMode="auto">
          <a:xfrm>
            <a:off x="4832411" y="2098382"/>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4</a:t>
            </a:r>
          </a:p>
        </p:txBody>
      </p:sp>
      <p:sp>
        <p:nvSpPr>
          <p:cNvPr id="70" name="TextBox 69">
            <a:extLst>
              <a:ext uri="{FF2B5EF4-FFF2-40B4-BE49-F238E27FC236}">
                <a16:creationId xmlns:a16="http://schemas.microsoft.com/office/drawing/2014/main" id="{1117CA99-192E-4949-B6AD-ED449D9ABB55}"/>
              </a:ext>
            </a:extLst>
          </p:cNvPr>
          <p:cNvSpPr txBox="1"/>
          <p:nvPr/>
        </p:nvSpPr>
        <p:spPr bwMode="auto">
          <a:xfrm>
            <a:off x="6130641" y="2078286"/>
            <a:ext cx="2507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4 = 8 × 4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4</a:t>
            </a:r>
          </a:p>
        </p:txBody>
      </p:sp>
      <p:pic>
        <p:nvPicPr>
          <p:cNvPr id="38" name="Picture 37">
            <a:extLst>
              <a:ext uri="{FF2B5EF4-FFF2-40B4-BE49-F238E27FC236}">
                <a16:creationId xmlns:a16="http://schemas.microsoft.com/office/drawing/2014/main" id="{B0448B25-A258-4497-8219-C0E0EF058F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341" y="1469381"/>
            <a:ext cx="1469263" cy="1383555"/>
          </a:xfrm>
          <a:prstGeom prst="rect">
            <a:avLst/>
          </a:prstGeom>
        </p:spPr>
      </p:pic>
      <p:pic>
        <p:nvPicPr>
          <p:cNvPr id="39" name="Picture 38">
            <a:extLst>
              <a:ext uri="{FF2B5EF4-FFF2-40B4-BE49-F238E27FC236}">
                <a16:creationId xmlns:a16="http://schemas.microsoft.com/office/drawing/2014/main" id="{F4A6C2DE-A442-4B9F-B06D-3D23E92499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2215" y="2218235"/>
            <a:ext cx="701101" cy="646232"/>
          </a:xfrm>
          <a:prstGeom prst="rect">
            <a:avLst/>
          </a:prstGeom>
        </p:spPr>
      </p:pic>
      <p:pic>
        <p:nvPicPr>
          <p:cNvPr id="40" name="Picture 39">
            <a:extLst>
              <a:ext uri="{FF2B5EF4-FFF2-40B4-BE49-F238E27FC236}">
                <a16:creationId xmlns:a16="http://schemas.microsoft.com/office/drawing/2014/main" id="{9D886AE4-90A9-4D08-807A-716A3878DD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215" y="3284557"/>
            <a:ext cx="1463167" cy="1377815"/>
          </a:xfrm>
          <a:prstGeom prst="rect">
            <a:avLst/>
          </a:prstGeom>
        </p:spPr>
      </p:pic>
      <p:pic>
        <p:nvPicPr>
          <p:cNvPr id="4" name="Picture 3">
            <a:extLst>
              <a:ext uri="{FF2B5EF4-FFF2-40B4-BE49-F238E27FC236}">
                <a16:creationId xmlns:a16="http://schemas.microsoft.com/office/drawing/2014/main" id="{A7AC75D8-4594-4B71-B713-8629F034D9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6088" y="1837867"/>
            <a:ext cx="701101" cy="646232"/>
          </a:xfrm>
          <a:prstGeom prst="rect">
            <a:avLst/>
          </a:prstGeom>
        </p:spPr>
      </p:pic>
    </p:spTree>
    <p:extLst>
      <p:ext uri="{BB962C8B-B14F-4D97-AF65-F5344CB8AC3E}">
        <p14:creationId xmlns:p14="http://schemas.microsoft.com/office/powerpoint/2010/main" val="166464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59"/>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xit" presetSubtype="0" fill="hold" grpId="1" nodeType="withEffect">
                                  <p:stCondLst>
                                    <p:cond delay="0"/>
                                  </p:stCondLst>
                                  <p:childTnLst>
                                    <p:animEffect transition="out" filter="fad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8"/>
                                        </p:tgtEl>
                                      </p:cBhvr>
                                    </p:animEffect>
                                    <p:set>
                                      <p:cBhvr>
                                        <p:cTn id="65" dur="1" fill="hold">
                                          <p:stCondLst>
                                            <p:cond delay="499"/>
                                          </p:stCondLst>
                                        </p:cTn>
                                        <p:tgtEl>
                                          <p:spTgt spid="38"/>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61"/>
                                        </p:tgtEl>
                                      </p:cBhvr>
                                    </p:animEffect>
                                    <p:set>
                                      <p:cBhvr>
                                        <p:cTn id="68" dur="1" fill="hold">
                                          <p:stCondLst>
                                            <p:cond delay="499"/>
                                          </p:stCondLst>
                                        </p:cTn>
                                        <p:tgtEl>
                                          <p:spTgt spid="6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9"/>
                                        </p:tgtEl>
                                      </p:cBhvr>
                                    </p:animEffect>
                                    <p:set>
                                      <p:cBhvr>
                                        <p:cTn id="71" dur="1" fill="hold">
                                          <p:stCondLst>
                                            <p:cond delay="499"/>
                                          </p:stCondLst>
                                        </p:cTn>
                                        <p:tgtEl>
                                          <p:spTgt spid="5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4"/>
                                        </p:tgtEl>
                                      </p:cBhvr>
                                    </p:animEffect>
                                    <p:set>
                                      <p:cBhvr>
                                        <p:cTn id="74" dur="1" fill="hold">
                                          <p:stCondLst>
                                            <p:cond delay="499"/>
                                          </p:stCondLst>
                                        </p:cTn>
                                        <p:tgtEl>
                                          <p:spTgt spid="6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8"/>
                                        </p:tgtEl>
                                      </p:cBhvr>
                                    </p:animEffect>
                                    <p:set>
                                      <p:cBhvr>
                                        <p:cTn id="77" dur="1" fill="hold">
                                          <p:stCondLst>
                                            <p:cond delay="499"/>
                                          </p:stCondLst>
                                        </p:cTn>
                                        <p:tgtEl>
                                          <p:spTgt spid="5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6"/>
                                        </p:tgtEl>
                                      </p:cBhvr>
                                    </p:animEffect>
                                    <p:set>
                                      <p:cBhvr>
                                        <p:cTn id="83" dur="1" fill="hold">
                                          <p:stCondLst>
                                            <p:cond delay="499"/>
                                          </p:stCondLst>
                                        </p:cTn>
                                        <p:tgtEl>
                                          <p:spTgt spid="6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7"/>
                                        </p:tgtEl>
                                      </p:cBhvr>
                                    </p:animEffect>
                                    <p:set>
                                      <p:cBhvr>
                                        <p:cTn id="86" dur="1" fill="hold">
                                          <p:stCondLst>
                                            <p:cond delay="499"/>
                                          </p:stCondLst>
                                        </p:cTn>
                                        <p:tgtEl>
                                          <p:spTgt spid="6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1"/>
                                        </p:tgtEl>
                                      </p:cBhvr>
                                    </p:animEffect>
                                    <p:set>
                                      <p:cBhvr>
                                        <p:cTn id="89" dur="1" fill="hold">
                                          <p:stCondLst>
                                            <p:cond delay="499"/>
                                          </p:stCondLst>
                                        </p:cTn>
                                        <p:tgtEl>
                                          <p:spTgt spid="41"/>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heel(1)">
                                      <p:cBhvr>
                                        <p:cTn id="98" dur="1000"/>
                                        <p:tgtEl>
                                          <p:spTgt spid="5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7"/>
                                        </p:tgtEl>
                                      </p:cBhvr>
                                    </p:animEffect>
                                    <p:set>
                                      <p:cBhvr>
                                        <p:cTn id="103" dur="1" fill="hold">
                                          <p:stCondLst>
                                            <p:cond delay="499"/>
                                          </p:stCondLst>
                                        </p:cTn>
                                        <p:tgtEl>
                                          <p:spTgt spid="3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6"/>
                                        </p:tgtEl>
                                      </p:cBhvr>
                                    </p:animEffect>
                                    <p:set>
                                      <p:cBhvr>
                                        <p:cTn id="106" dur="1" fill="hold">
                                          <p:stCondLst>
                                            <p:cond delay="499"/>
                                          </p:stCondLst>
                                        </p:cTn>
                                        <p:tgtEl>
                                          <p:spTgt spid="56"/>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2.5E-6 1.85185E-6 L -2.5E-6 -0.2632 " pathEditMode="relative" rAng="0" ptsTypes="AA">
                                      <p:cBhvr>
                                        <p:cTn id="113" dur="2000" fill="hold"/>
                                        <p:tgtEl>
                                          <p:spTgt spid="40"/>
                                        </p:tgtEl>
                                        <p:attrNameLst>
                                          <p:attrName>ppt_x</p:attrName>
                                          <p:attrName>ppt_y</p:attrName>
                                        </p:attrNameLst>
                                      </p:cBhvr>
                                      <p:rCtr x="0" y="-13171"/>
                                    </p:animMotion>
                                  </p:childTnLst>
                                </p:cTn>
                              </p:par>
                              <p:par>
                                <p:cTn id="114" presetID="10" presetClass="entr" presetSubtype="0" fill="hold"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fade">
                                      <p:cBhvr>
                                        <p:cTn id="121" dur="500"/>
                                        <p:tgtEl>
                                          <p:spTgt spid="6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60"/>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500"/>
                                        <p:tgtEl>
                                          <p:spTgt spid="63"/>
                                        </p:tgtEl>
                                      </p:cBhvr>
                                    </p:animEffect>
                                  </p:childTnLst>
                                </p:cTn>
                              </p:par>
                              <p:par>
                                <p:cTn id="134" presetID="10" presetClass="exit" presetSubtype="0" fill="hold" grpId="1" nodeType="withEffect">
                                  <p:stCondLst>
                                    <p:cond delay="0"/>
                                  </p:stCondLst>
                                  <p:childTnLst>
                                    <p:animEffect transition="out" filter="fade">
                                      <p:cBhvr>
                                        <p:cTn id="135" dur="500"/>
                                        <p:tgtEl>
                                          <p:spTgt spid="62"/>
                                        </p:tgtEl>
                                      </p:cBhvr>
                                    </p:animEffect>
                                    <p:set>
                                      <p:cBhvr>
                                        <p:cTn id="136" dur="1" fill="hold">
                                          <p:stCondLst>
                                            <p:cond delay="499"/>
                                          </p:stCondLst>
                                        </p:cTn>
                                        <p:tgtEl>
                                          <p:spTgt spid="62"/>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57"/>
                                        </p:tgtEl>
                                        <p:attrNameLst>
                                          <p:attrName>style.visibility</p:attrName>
                                        </p:attrNameLst>
                                      </p:cBhvr>
                                      <p:to>
                                        <p:strVal val="visible"/>
                                      </p:to>
                                    </p:set>
                                    <p:animEffect transition="in" filter="fade">
                                      <p:cBhvr>
                                        <p:cTn id="140" dur="500"/>
                                        <p:tgtEl>
                                          <p:spTgt spid="5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
                                        </p:tgtEl>
                                        <p:attrNameLst>
                                          <p:attrName>style.visibility</p:attrName>
                                        </p:attrNameLst>
                                      </p:cBhvr>
                                      <p:to>
                                        <p:strVal val="visible"/>
                                      </p:to>
                                    </p:set>
                                    <p:animEffect transition="in" filter="fade">
                                      <p:cBhvr>
                                        <p:cTn id="145" dur="500"/>
                                        <p:tgtEl>
                                          <p:spTgt spid="4"/>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500"/>
                                        <p:tgtEl>
                                          <p:spTgt spid="6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70"/>
                                        </p:tgtEl>
                                        <p:attrNameLst>
                                          <p:attrName>style.visibility</p:attrName>
                                        </p:attrNameLst>
                                      </p:cBhvr>
                                      <p:to>
                                        <p:strVal val="visible"/>
                                      </p:to>
                                    </p:set>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6" grpId="0" animBg="1"/>
      <p:bldP spid="56" grpId="1" animBg="1"/>
      <p:bldP spid="57" grpId="0" animBg="1"/>
      <p:bldP spid="58" grpId="0" animBg="1"/>
      <p:bldP spid="58" grpId="1" animBg="1"/>
      <p:bldP spid="61" grpId="0" animBg="1"/>
      <p:bldP spid="61" grpId="1" animBg="1"/>
      <p:bldP spid="61" grpId="2" animBg="1"/>
      <p:bldP spid="62" grpId="0" animBg="1"/>
      <p:bldP spid="62" grpId="1" animBg="1"/>
      <p:bldP spid="63" grpId="0"/>
      <p:bldP spid="64" grpId="0"/>
      <p:bldP spid="64" grpId="1"/>
      <p:bldP spid="66" grpId="0"/>
      <p:bldP spid="66" grpId="1"/>
      <p:bldP spid="67" grpId="0"/>
      <p:bldP spid="67" grpId="1"/>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1DE5B4-034E-4903-912A-BF33A01C624B}"/>
              </a:ext>
            </a:extLst>
          </p:cNvPr>
          <p:cNvPicPr>
            <a:picLocks noChangeAspect="1"/>
          </p:cNvPicPr>
          <p:nvPr/>
        </p:nvPicPr>
        <p:blipFill rotWithShape="1">
          <a:blip r:embed="rId2">
            <a:extLst>
              <a:ext uri="{28A0092B-C50C-407E-A947-70E740481C1C}">
                <a14:useLocalDpi xmlns:a14="http://schemas.microsoft.com/office/drawing/2010/main" val="0"/>
              </a:ext>
            </a:extLst>
          </a:blip>
          <a:srcRect t="-2040" b="-1003"/>
          <a:stretch/>
        </p:blipFill>
        <p:spPr>
          <a:xfrm>
            <a:off x="683568" y="947118"/>
            <a:ext cx="7839279" cy="4058653"/>
          </a:xfrm>
          <a:prstGeom prst="rect">
            <a:avLst/>
          </a:prstGeom>
        </p:spPr>
      </p:pic>
      <p:sp>
        <p:nvSpPr>
          <p:cNvPr id="2" name="Text Placeholder 1">
            <a:extLst>
              <a:ext uri="{FF2B5EF4-FFF2-40B4-BE49-F238E27FC236}">
                <a16:creationId xmlns:a16="http://schemas.microsoft.com/office/drawing/2014/main" id="{0FD3EC9F-CA98-498D-850A-AA3B014CA73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1:9</a:t>
            </a:r>
          </a:p>
        </p:txBody>
      </p:sp>
      <p:pic>
        <p:nvPicPr>
          <p:cNvPr id="4" name="Picture 3">
            <a:extLst>
              <a:ext uri="{FF2B5EF4-FFF2-40B4-BE49-F238E27FC236}">
                <a16:creationId xmlns:a16="http://schemas.microsoft.com/office/drawing/2014/main" id="{43208ABD-B765-4CF5-934E-1FDE6AFE62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3568" y="1024162"/>
            <a:ext cx="7839279" cy="3384376"/>
          </a:xfrm>
          <a:prstGeom prst="rect">
            <a:avLst/>
          </a:prstGeom>
        </p:spPr>
      </p:pic>
      <p:sp>
        <p:nvSpPr>
          <p:cNvPr id="7" name="TextBox 6">
            <a:extLst>
              <a:ext uri="{FF2B5EF4-FFF2-40B4-BE49-F238E27FC236}">
                <a16:creationId xmlns:a16="http://schemas.microsoft.com/office/drawing/2014/main" id="{E98F30A6-60C4-44E7-80F6-9BAF6260128A}"/>
              </a:ext>
            </a:extLst>
          </p:cNvPr>
          <p:cNvSpPr txBox="1"/>
          <p:nvPr/>
        </p:nvSpPr>
        <p:spPr bwMode="auto">
          <a:xfrm>
            <a:off x="3766330" y="557443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4 = 20</a:t>
            </a:r>
            <a:endParaRPr lang="en-GB" sz="2400" dirty="0">
              <a:solidFill>
                <a:srgbClr val="FF0000"/>
              </a:solidFill>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FFAFF338-EE28-4457-A2D7-888EF0C6BBEF}"/>
              </a:ext>
            </a:extLst>
          </p:cNvPr>
          <p:cNvSpPr txBox="1"/>
          <p:nvPr/>
        </p:nvSpPr>
        <p:spPr bwMode="auto">
          <a:xfrm>
            <a:off x="2987824" y="5574429"/>
            <a:ext cx="2622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4 = 5 × 4 + 4 </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31849A97-6E59-43A0-901F-1096F3249C3F}"/>
              </a:ext>
            </a:extLst>
          </p:cNvPr>
          <p:cNvSpPr txBox="1"/>
          <p:nvPr/>
        </p:nvSpPr>
        <p:spPr bwMode="auto">
          <a:xfrm>
            <a:off x="5443686" y="5564905"/>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 </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4012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a:xfrm>
            <a:off x="463959" y="4797153"/>
            <a:ext cx="8216081" cy="936104"/>
          </a:xfrm>
        </p:spPr>
        <p:txBody>
          <a:bodyPr/>
          <a:lstStyle/>
          <a:p>
            <a:pPr lvl="0"/>
            <a:r>
              <a:rPr lang="en-GB" sz="2400" dirty="0"/>
              <a:t>You can find the teacher guide </a:t>
            </a:r>
            <a:r>
              <a:rPr lang="en-US" sz="2400" i="1" dirty="0"/>
              <a:t>Times tables: 2, 4 and 8, and the relationship between them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8F92BA-0080-411A-91B0-946F047D3FA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1:9</a:t>
            </a:r>
          </a:p>
        </p:txBody>
      </p:sp>
      <p:pic>
        <p:nvPicPr>
          <p:cNvPr id="18" name="Picture 17">
            <a:extLst>
              <a:ext uri="{FF2B5EF4-FFF2-40B4-BE49-F238E27FC236}">
                <a16:creationId xmlns:a16="http://schemas.microsoft.com/office/drawing/2014/main" id="{2DA5AE3F-99F6-4BCA-A5D0-1A14BAD84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00" y="937295"/>
            <a:ext cx="1688738" cy="5127180"/>
          </a:xfrm>
          <a:prstGeom prst="rect">
            <a:avLst/>
          </a:prstGeom>
        </p:spPr>
      </p:pic>
      <p:pic>
        <p:nvPicPr>
          <p:cNvPr id="20" name="Picture 19">
            <a:extLst>
              <a:ext uri="{FF2B5EF4-FFF2-40B4-BE49-F238E27FC236}">
                <a16:creationId xmlns:a16="http://schemas.microsoft.com/office/drawing/2014/main" id="{5C56285A-DE5F-407A-9CB2-B090D6302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46" y="937295"/>
            <a:ext cx="536494" cy="646232"/>
          </a:xfrm>
          <a:prstGeom prst="rect">
            <a:avLst/>
          </a:prstGeom>
        </p:spPr>
      </p:pic>
      <p:pic>
        <p:nvPicPr>
          <p:cNvPr id="22" name="Picture 21">
            <a:extLst>
              <a:ext uri="{FF2B5EF4-FFF2-40B4-BE49-F238E27FC236}">
                <a16:creationId xmlns:a16="http://schemas.microsoft.com/office/drawing/2014/main" id="{A767A305-FF8E-4EB2-947B-E3E69DB15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046" y="1310033"/>
            <a:ext cx="536494" cy="646232"/>
          </a:xfrm>
          <a:prstGeom prst="rect">
            <a:avLst/>
          </a:prstGeom>
        </p:spPr>
      </p:pic>
      <p:pic>
        <p:nvPicPr>
          <p:cNvPr id="24" name="Picture 23">
            <a:extLst>
              <a:ext uri="{FF2B5EF4-FFF2-40B4-BE49-F238E27FC236}">
                <a16:creationId xmlns:a16="http://schemas.microsoft.com/office/drawing/2014/main" id="{780EC5B8-0030-4F47-AE26-7A599EC820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743" y="5410148"/>
            <a:ext cx="701101" cy="646232"/>
          </a:xfrm>
          <a:prstGeom prst="rect">
            <a:avLst/>
          </a:prstGeom>
        </p:spPr>
      </p:pic>
      <p:pic>
        <p:nvPicPr>
          <p:cNvPr id="26" name="Picture 25">
            <a:extLst>
              <a:ext uri="{FF2B5EF4-FFF2-40B4-BE49-F238E27FC236}">
                <a16:creationId xmlns:a16="http://schemas.microsoft.com/office/drawing/2014/main" id="{850B4A95-CC53-4CD6-88A3-B79861B5E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743" y="2035327"/>
            <a:ext cx="701101" cy="646232"/>
          </a:xfrm>
          <a:prstGeom prst="rect">
            <a:avLst/>
          </a:prstGeom>
        </p:spPr>
      </p:pic>
      <p:pic>
        <p:nvPicPr>
          <p:cNvPr id="28" name="Picture 27">
            <a:extLst>
              <a:ext uri="{FF2B5EF4-FFF2-40B4-BE49-F238E27FC236}">
                <a16:creationId xmlns:a16="http://schemas.microsoft.com/office/drawing/2014/main" id="{F755BD84-C7E8-4966-AFC1-389FC7A3C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0046" y="1682768"/>
            <a:ext cx="536494" cy="646232"/>
          </a:xfrm>
          <a:prstGeom prst="rect">
            <a:avLst/>
          </a:prstGeom>
        </p:spPr>
      </p:pic>
      <p:pic>
        <p:nvPicPr>
          <p:cNvPr id="30" name="Picture 29">
            <a:extLst>
              <a:ext uri="{FF2B5EF4-FFF2-40B4-BE49-F238E27FC236}">
                <a16:creationId xmlns:a16="http://schemas.microsoft.com/office/drawing/2014/main" id="{E092F2EE-0744-45FB-A5D2-2309FA0B27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7743" y="2428247"/>
            <a:ext cx="701101" cy="646232"/>
          </a:xfrm>
          <a:prstGeom prst="rect">
            <a:avLst/>
          </a:prstGeom>
        </p:spPr>
      </p:pic>
      <p:pic>
        <p:nvPicPr>
          <p:cNvPr id="32" name="Picture 31">
            <a:extLst>
              <a:ext uri="{FF2B5EF4-FFF2-40B4-BE49-F238E27FC236}">
                <a16:creationId xmlns:a16="http://schemas.microsoft.com/office/drawing/2014/main" id="{91DB614F-B6F6-4754-99A4-832F2D769B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7743" y="2800985"/>
            <a:ext cx="701101" cy="646232"/>
          </a:xfrm>
          <a:prstGeom prst="rect">
            <a:avLst/>
          </a:prstGeom>
        </p:spPr>
      </p:pic>
      <p:pic>
        <p:nvPicPr>
          <p:cNvPr id="34" name="Picture 33">
            <a:extLst>
              <a:ext uri="{FF2B5EF4-FFF2-40B4-BE49-F238E27FC236}">
                <a16:creationId xmlns:a16="http://schemas.microsoft.com/office/drawing/2014/main" id="{2BB4FFD5-8B37-4B4D-983E-37D23E61FD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7743" y="3173723"/>
            <a:ext cx="701101" cy="646232"/>
          </a:xfrm>
          <a:prstGeom prst="rect">
            <a:avLst/>
          </a:prstGeom>
        </p:spPr>
      </p:pic>
      <p:pic>
        <p:nvPicPr>
          <p:cNvPr id="36" name="Picture 35">
            <a:extLst>
              <a:ext uri="{FF2B5EF4-FFF2-40B4-BE49-F238E27FC236}">
                <a16:creationId xmlns:a16="http://schemas.microsoft.com/office/drawing/2014/main" id="{9F9A28A4-A7F4-4ACA-9469-B243B13721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47743" y="3546461"/>
            <a:ext cx="701101" cy="646232"/>
          </a:xfrm>
          <a:prstGeom prst="rect">
            <a:avLst/>
          </a:prstGeom>
        </p:spPr>
      </p:pic>
      <p:pic>
        <p:nvPicPr>
          <p:cNvPr id="38" name="Picture 37">
            <a:extLst>
              <a:ext uri="{FF2B5EF4-FFF2-40B4-BE49-F238E27FC236}">
                <a16:creationId xmlns:a16="http://schemas.microsoft.com/office/drawing/2014/main" id="{E516C4CC-AB9B-4795-A7D2-EF8BF5322B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7743" y="3919199"/>
            <a:ext cx="701101" cy="646232"/>
          </a:xfrm>
          <a:prstGeom prst="rect">
            <a:avLst/>
          </a:prstGeom>
        </p:spPr>
      </p:pic>
      <p:pic>
        <p:nvPicPr>
          <p:cNvPr id="40" name="Picture 39">
            <a:extLst>
              <a:ext uri="{FF2B5EF4-FFF2-40B4-BE49-F238E27FC236}">
                <a16:creationId xmlns:a16="http://schemas.microsoft.com/office/drawing/2014/main" id="{939A2BBF-D86A-43C3-B5A1-8D315F8398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47743" y="4291937"/>
            <a:ext cx="701101" cy="646232"/>
          </a:xfrm>
          <a:prstGeom prst="rect">
            <a:avLst/>
          </a:prstGeom>
        </p:spPr>
      </p:pic>
      <p:pic>
        <p:nvPicPr>
          <p:cNvPr id="42" name="Picture 41">
            <a:extLst>
              <a:ext uri="{FF2B5EF4-FFF2-40B4-BE49-F238E27FC236}">
                <a16:creationId xmlns:a16="http://schemas.microsoft.com/office/drawing/2014/main" id="{24F46F44-585D-44CA-8809-73D98283D3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47743" y="4664675"/>
            <a:ext cx="701101" cy="646232"/>
          </a:xfrm>
          <a:prstGeom prst="rect">
            <a:avLst/>
          </a:prstGeom>
        </p:spPr>
      </p:pic>
      <p:pic>
        <p:nvPicPr>
          <p:cNvPr id="44" name="Picture 43">
            <a:extLst>
              <a:ext uri="{FF2B5EF4-FFF2-40B4-BE49-F238E27FC236}">
                <a16:creationId xmlns:a16="http://schemas.microsoft.com/office/drawing/2014/main" id="{040B2635-FB41-44F4-8729-105ACE6B71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47743" y="5037413"/>
            <a:ext cx="701101" cy="646232"/>
          </a:xfrm>
          <a:prstGeom prst="rect">
            <a:avLst/>
          </a:prstGeom>
        </p:spPr>
      </p:pic>
    </p:spTree>
    <p:extLst>
      <p:ext uri="{BB962C8B-B14F-4D97-AF65-F5344CB8AC3E}">
        <p14:creationId xmlns:p14="http://schemas.microsoft.com/office/powerpoint/2010/main" val="3168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E74195-7F7E-421A-A729-F4FF759F1BBB}"/>
              </a:ext>
            </a:extLst>
          </p:cNvPr>
          <p:cNvSpPr txBox="1"/>
          <p:nvPr/>
        </p:nvSpPr>
        <p:spPr bwMode="auto">
          <a:xfrm>
            <a:off x="5287569" y="338080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2" name="Text Placeholder 1">
            <a:extLst>
              <a:ext uri="{FF2B5EF4-FFF2-40B4-BE49-F238E27FC236}">
                <a16:creationId xmlns:a16="http://schemas.microsoft.com/office/drawing/2014/main" id="{30C1EF1B-4382-42FF-9EDF-DD1B2E459019}"/>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1:11</a:t>
            </a:r>
          </a:p>
        </p:txBody>
      </p:sp>
      <p:sp>
        <p:nvSpPr>
          <p:cNvPr id="4" name="Rectangle 3">
            <a:extLst>
              <a:ext uri="{FF2B5EF4-FFF2-40B4-BE49-F238E27FC236}">
                <a16:creationId xmlns:a16="http://schemas.microsoft.com/office/drawing/2014/main" id="{C59D53B1-E5F8-47AC-9517-82EA5886DEFC}"/>
              </a:ext>
            </a:extLst>
          </p:cNvPr>
          <p:cNvSpPr/>
          <p:nvPr/>
        </p:nvSpPr>
        <p:spPr>
          <a:xfrm>
            <a:off x="395536" y="908721"/>
            <a:ext cx="2968185" cy="461665"/>
          </a:xfrm>
          <a:prstGeom prst="rect">
            <a:avLst/>
          </a:prstGeom>
        </p:spPr>
        <p:txBody>
          <a:bodyPr wrap="none">
            <a:spAutoFit/>
          </a:bodyPr>
          <a:lstStyle/>
          <a:p>
            <a:pPr>
              <a:buNone/>
            </a:pPr>
            <a:r>
              <a:rPr lang="en-US" sz="2400" dirty="0">
                <a:latin typeface="Myriad Pro" panose="020B0503030403020204" pitchFamily="34" charset="0"/>
              </a:rPr>
              <a:t>Circle the groups of 4.</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00203919-E7A3-43B2-B830-A2A46105CD78}"/>
              </a:ext>
            </a:extLst>
          </p:cNvPr>
          <p:cNvSpPr/>
          <p:nvPr/>
        </p:nvSpPr>
        <p:spPr>
          <a:xfrm>
            <a:off x="5611648" y="908720"/>
            <a:ext cx="3424848" cy="461665"/>
          </a:xfrm>
          <a:prstGeom prst="rect">
            <a:avLst/>
          </a:prstGeom>
        </p:spPr>
        <p:txBody>
          <a:bodyPr wrap="none">
            <a:spAutoFit/>
          </a:bodyPr>
          <a:lstStyle/>
          <a:p>
            <a:pPr>
              <a:buNone/>
            </a:pPr>
            <a:r>
              <a:rPr lang="en-US" sz="2400" dirty="0">
                <a:latin typeface="Myriad Pro" panose="020B0503030403020204" pitchFamily="34" charset="0"/>
              </a:rPr>
              <a:t>Circle the 4 equal groups.</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F55236E4-435E-4656-AC80-8E670250D625}"/>
              </a:ext>
            </a:extLst>
          </p:cNvPr>
          <p:cNvSpPr/>
          <p:nvPr/>
        </p:nvSpPr>
        <p:spPr>
          <a:xfrm>
            <a:off x="179512" y="5517233"/>
            <a:ext cx="3548920" cy="461665"/>
          </a:xfrm>
          <a:prstGeom prst="rect">
            <a:avLst/>
          </a:prstGeom>
        </p:spPr>
        <p:txBody>
          <a:bodyPr wrap="none">
            <a:spAutoFit/>
          </a:bodyPr>
          <a:lstStyle/>
          <a:p>
            <a:pPr>
              <a:buNone/>
            </a:pPr>
            <a:r>
              <a:rPr lang="en-US" sz="2400" dirty="0">
                <a:latin typeface="Myriad Pro" panose="020B0503030403020204" pitchFamily="34" charset="0"/>
              </a:rPr>
              <a:t>There are          groups of 4.</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14625203-19A8-4978-B9CE-CC2996F8D674}"/>
              </a:ext>
            </a:extLst>
          </p:cNvPr>
          <p:cNvSpPr/>
          <p:nvPr/>
        </p:nvSpPr>
        <p:spPr bwMode="auto">
          <a:xfrm>
            <a:off x="1547665" y="551723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FC185E4E-84F5-4A48-8B61-ADE758895E14}"/>
              </a:ext>
            </a:extLst>
          </p:cNvPr>
          <p:cNvSpPr/>
          <p:nvPr/>
        </p:nvSpPr>
        <p:spPr>
          <a:xfrm>
            <a:off x="5565868" y="5517233"/>
            <a:ext cx="3614644" cy="461665"/>
          </a:xfrm>
          <a:prstGeom prst="rect">
            <a:avLst/>
          </a:prstGeom>
        </p:spPr>
        <p:txBody>
          <a:bodyPr wrap="none">
            <a:spAutoFit/>
          </a:bodyPr>
          <a:lstStyle/>
          <a:p>
            <a:pPr>
              <a:buNone/>
            </a:pPr>
            <a:r>
              <a:rPr lang="en-US" sz="2400" dirty="0">
                <a:latin typeface="Myriad Pro" panose="020B0503030403020204" pitchFamily="34" charset="0"/>
              </a:rPr>
              <a:t>There are 4 groups of          .</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2FB56E9A-E845-4265-B3CB-28B92D71089F}"/>
              </a:ext>
            </a:extLst>
          </p:cNvPr>
          <p:cNvSpPr/>
          <p:nvPr/>
        </p:nvSpPr>
        <p:spPr bwMode="auto">
          <a:xfrm>
            <a:off x="8477648" y="551723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F29778FF-43E3-499C-BEFD-50D5DB0F3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24" y="1606049"/>
            <a:ext cx="2238088" cy="3397578"/>
          </a:xfrm>
          <a:prstGeom prst="rect">
            <a:avLst/>
          </a:prstGeom>
        </p:spPr>
      </p:pic>
      <p:sp>
        <p:nvSpPr>
          <p:cNvPr id="14" name="Rectangle 13">
            <a:extLst>
              <a:ext uri="{FF2B5EF4-FFF2-40B4-BE49-F238E27FC236}">
                <a16:creationId xmlns:a16="http://schemas.microsoft.com/office/drawing/2014/main" id="{85E9975E-48E3-41B3-BC02-791E351100D7}"/>
              </a:ext>
            </a:extLst>
          </p:cNvPr>
          <p:cNvSpPr/>
          <p:nvPr/>
        </p:nvSpPr>
        <p:spPr bwMode="auto">
          <a:xfrm>
            <a:off x="4293121" y="279211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9DB917B9-C509-44C6-AE49-5DE14BC44013}"/>
              </a:ext>
            </a:extLst>
          </p:cNvPr>
          <p:cNvSpPr txBox="1"/>
          <p:nvPr/>
        </p:nvSpPr>
        <p:spPr bwMode="auto">
          <a:xfrm>
            <a:off x="5293416" y="279211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28</a:t>
            </a:r>
          </a:p>
        </p:txBody>
      </p:sp>
      <p:sp>
        <p:nvSpPr>
          <p:cNvPr id="17" name="TextBox 16">
            <a:extLst>
              <a:ext uri="{FF2B5EF4-FFF2-40B4-BE49-F238E27FC236}">
                <a16:creationId xmlns:a16="http://schemas.microsoft.com/office/drawing/2014/main" id="{1A288855-5A27-4B71-B725-8E5C04607F7E}"/>
              </a:ext>
            </a:extLst>
          </p:cNvPr>
          <p:cNvSpPr txBox="1"/>
          <p:nvPr/>
        </p:nvSpPr>
        <p:spPr bwMode="auto">
          <a:xfrm>
            <a:off x="4355063" y="279211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8" name="TextBox 17">
            <a:extLst>
              <a:ext uri="{FF2B5EF4-FFF2-40B4-BE49-F238E27FC236}">
                <a16:creationId xmlns:a16="http://schemas.microsoft.com/office/drawing/2014/main" id="{7696D3C8-1447-4B0E-93A9-ADA5C2F23E2D}"/>
              </a:ext>
            </a:extLst>
          </p:cNvPr>
          <p:cNvSpPr txBox="1"/>
          <p:nvPr/>
        </p:nvSpPr>
        <p:spPr bwMode="auto">
          <a:xfrm>
            <a:off x="4834539" y="279211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0282A9D6-07C7-4309-8F32-A387CB02921D}"/>
              </a:ext>
            </a:extLst>
          </p:cNvPr>
          <p:cNvSpPr txBox="1"/>
          <p:nvPr/>
        </p:nvSpPr>
        <p:spPr bwMode="auto">
          <a:xfrm>
            <a:off x="3369298" y="2792115"/>
            <a:ext cx="901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a:t>
            </a:r>
            <a:endParaRPr lang="en-GB" sz="2400" dirty="0">
              <a:solidFill>
                <a:srgbClr val="C00000"/>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80EC5931-C5EE-4C80-BEEB-089B596B935E}"/>
              </a:ext>
            </a:extLst>
          </p:cNvPr>
          <p:cNvSpPr txBox="1"/>
          <p:nvPr/>
        </p:nvSpPr>
        <p:spPr bwMode="auto">
          <a:xfrm>
            <a:off x="3509818" y="337367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3" name="Rectangle 22">
            <a:extLst>
              <a:ext uri="{FF2B5EF4-FFF2-40B4-BE49-F238E27FC236}">
                <a16:creationId xmlns:a16="http://schemas.microsoft.com/office/drawing/2014/main" id="{09BB7BF3-912D-4825-985D-569D9819FC4D}"/>
              </a:ext>
            </a:extLst>
          </p:cNvPr>
          <p:cNvSpPr/>
          <p:nvPr/>
        </p:nvSpPr>
        <p:spPr bwMode="auto">
          <a:xfrm>
            <a:off x="3456606" y="337367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8BDF4DA7-08C4-413A-AFBB-3C271C43AC01}"/>
              </a:ext>
            </a:extLst>
          </p:cNvPr>
          <p:cNvSpPr txBox="1"/>
          <p:nvPr/>
        </p:nvSpPr>
        <p:spPr bwMode="auto">
          <a:xfrm>
            <a:off x="4075933" y="3373675"/>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a:t>
            </a:r>
            <a:endParaRPr lang="en-GB" sz="2400" dirty="0">
              <a:solidFill>
                <a:srgbClr val="C00000"/>
              </a:solidFill>
              <a:latin typeface="Myriad Pro Semibold" charset="0"/>
              <a:ea typeface="Myriad Pro Semibold" charset="0"/>
              <a:cs typeface="Myriad Pro Semibold" charset="0"/>
            </a:endParaRPr>
          </a:p>
        </p:txBody>
      </p:sp>
      <p:pic>
        <p:nvPicPr>
          <p:cNvPr id="25" name="Picture 24">
            <a:extLst>
              <a:ext uri="{FF2B5EF4-FFF2-40B4-BE49-F238E27FC236}">
                <a16:creationId xmlns:a16="http://schemas.microsoft.com/office/drawing/2014/main" id="{48307035-12C4-4049-834E-33E529F90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109" y="1615285"/>
            <a:ext cx="2232003" cy="3388342"/>
          </a:xfrm>
          <a:prstGeom prst="rect">
            <a:avLst/>
          </a:prstGeom>
        </p:spPr>
      </p:pic>
      <p:sp>
        <p:nvSpPr>
          <p:cNvPr id="26" name="Rectangle: Rounded Corners 25">
            <a:extLst>
              <a:ext uri="{FF2B5EF4-FFF2-40B4-BE49-F238E27FC236}">
                <a16:creationId xmlns:a16="http://schemas.microsoft.com/office/drawing/2014/main" id="{3EBBD33B-0E2B-4F2D-A019-EF449B6793CB}"/>
              </a:ext>
            </a:extLst>
          </p:cNvPr>
          <p:cNvSpPr/>
          <p:nvPr/>
        </p:nvSpPr>
        <p:spPr bwMode="auto">
          <a:xfrm>
            <a:off x="6402005" y="1541558"/>
            <a:ext cx="399984" cy="358427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8115F46E-3695-4607-A439-C2F90434F8B2}"/>
              </a:ext>
            </a:extLst>
          </p:cNvPr>
          <p:cNvSpPr/>
          <p:nvPr/>
        </p:nvSpPr>
        <p:spPr bwMode="auto">
          <a:xfrm>
            <a:off x="6914506" y="1541558"/>
            <a:ext cx="399984" cy="358427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0C02AE54-8100-41D5-BCC9-32FF119BC7A3}"/>
              </a:ext>
            </a:extLst>
          </p:cNvPr>
          <p:cNvSpPr/>
          <p:nvPr/>
        </p:nvSpPr>
        <p:spPr bwMode="auto">
          <a:xfrm>
            <a:off x="670157" y="1513620"/>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B23E2535-8526-45E3-8461-93225CBE90DE}"/>
              </a:ext>
            </a:extLst>
          </p:cNvPr>
          <p:cNvSpPr/>
          <p:nvPr/>
        </p:nvSpPr>
        <p:spPr bwMode="auto">
          <a:xfrm>
            <a:off x="7427007" y="1541558"/>
            <a:ext cx="399984" cy="358427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FD81DBF2-C802-4B96-8DE1-4DE99F5D610B}"/>
              </a:ext>
            </a:extLst>
          </p:cNvPr>
          <p:cNvSpPr/>
          <p:nvPr/>
        </p:nvSpPr>
        <p:spPr bwMode="auto">
          <a:xfrm>
            <a:off x="7939507" y="1541558"/>
            <a:ext cx="399984" cy="358427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Rounded Corners 30">
            <a:extLst>
              <a:ext uri="{FF2B5EF4-FFF2-40B4-BE49-F238E27FC236}">
                <a16:creationId xmlns:a16="http://schemas.microsoft.com/office/drawing/2014/main" id="{5905074B-1D40-4D28-8B6B-8FF08E648DEA}"/>
              </a:ext>
            </a:extLst>
          </p:cNvPr>
          <p:cNvSpPr/>
          <p:nvPr/>
        </p:nvSpPr>
        <p:spPr bwMode="auto">
          <a:xfrm>
            <a:off x="670157" y="2030104"/>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Rounded Corners 31">
            <a:extLst>
              <a:ext uri="{FF2B5EF4-FFF2-40B4-BE49-F238E27FC236}">
                <a16:creationId xmlns:a16="http://schemas.microsoft.com/office/drawing/2014/main" id="{A1B22CAF-B7BF-4B42-B4C5-8A191A73527D}"/>
              </a:ext>
            </a:extLst>
          </p:cNvPr>
          <p:cNvSpPr/>
          <p:nvPr/>
        </p:nvSpPr>
        <p:spPr bwMode="auto">
          <a:xfrm>
            <a:off x="670157" y="2546588"/>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Rounded Corners 32">
            <a:extLst>
              <a:ext uri="{FF2B5EF4-FFF2-40B4-BE49-F238E27FC236}">
                <a16:creationId xmlns:a16="http://schemas.microsoft.com/office/drawing/2014/main" id="{6A58620D-D2C6-4B0E-A3DD-31446FC95A4C}"/>
              </a:ext>
            </a:extLst>
          </p:cNvPr>
          <p:cNvSpPr/>
          <p:nvPr/>
        </p:nvSpPr>
        <p:spPr bwMode="auto">
          <a:xfrm>
            <a:off x="670157" y="3063072"/>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6BD0A103-3261-49DC-B8E6-007918AB3E83}"/>
              </a:ext>
            </a:extLst>
          </p:cNvPr>
          <p:cNvSpPr/>
          <p:nvPr/>
        </p:nvSpPr>
        <p:spPr bwMode="auto">
          <a:xfrm>
            <a:off x="670157" y="3579556"/>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Rounded Corners 34">
            <a:extLst>
              <a:ext uri="{FF2B5EF4-FFF2-40B4-BE49-F238E27FC236}">
                <a16:creationId xmlns:a16="http://schemas.microsoft.com/office/drawing/2014/main" id="{056E9ABA-41BB-4E6F-9913-0D898D10ADE4}"/>
              </a:ext>
            </a:extLst>
          </p:cNvPr>
          <p:cNvSpPr/>
          <p:nvPr/>
        </p:nvSpPr>
        <p:spPr bwMode="auto">
          <a:xfrm>
            <a:off x="670157" y="4096040"/>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Rounded Corners 35">
            <a:extLst>
              <a:ext uri="{FF2B5EF4-FFF2-40B4-BE49-F238E27FC236}">
                <a16:creationId xmlns:a16="http://schemas.microsoft.com/office/drawing/2014/main" id="{4782E6A2-171B-482A-B563-67D291A0E924}"/>
              </a:ext>
            </a:extLst>
          </p:cNvPr>
          <p:cNvSpPr/>
          <p:nvPr/>
        </p:nvSpPr>
        <p:spPr bwMode="auto">
          <a:xfrm>
            <a:off x="670157" y="4612525"/>
            <a:ext cx="2029635" cy="4763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DFC08F2B-4135-4E61-AAFA-422E474CBF96}"/>
              </a:ext>
            </a:extLst>
          </p:cNvPr>
          <p:cNvSpPr txBox="1"/>
          <p:nvPr/>
        </p:nvSpPr>
        <p:spPr bwMode="auto">
          <a:xfrm>
            <a:off x="1602808" y="551723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39" name="TextBox 38">
            <a:extLst>
              <a:ext uri="{FF2B5EF4-FFF2-40B4-BE49-F238E27FC236}">
                <a16:creationId xmlns:a16="http://schemas.microsoft.com/office/drawing/2014/main" id="{F4B9DFB9-8AC3-4CF5-BBAD-FC0530580DF4}"/>
              </a:ext>
            </a:extLst>
          </p:cNvPr>
          <p:cNvSpPr txBox="1"/>
          <p:nvPr/>
        </p:nvSpPr>
        <p:spPr bwMode="auto">
          <a:xfrm>
            <a:off x="8541102" y="551723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Tree>
    <p:extLst>
      <p:ext uri="{BB962C8B-B14F-4D97-AF65-F5344CB8AC3E}">
        <p14:creationId xmlns:p14="http://schemas.microsoft.com/office/powerpoint/2010/main" val="33216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pic>
        <p:nvPicPr>
          <p:cNvPr id="5" name="Picture 4">
            <a:extLst>
              <a:ext uri="{FF2B5EF4-FFF2-40B4-BE49-F238E27FC236}">
                <a16:creationId xmlns:a16="http://schemas.microsoft.com/office/drawing/2014/main" id="{708618A7-CDC0-4B06-BB33-0EA84E96E6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4193" y="3108031"/>
            <a:ext cx="7975614" cy="320969"/>
          </a:xfrm>
          <a:prstGeom prst="rect">
            <a:avLst/>
          </a:prstGeom>
        </p:spPr>
      </p:pic>
      <p:sp>
        <p:nvSpPr>
          <p:cNvPr id="6" name="Rectangle 5">
            <a:extLst>
              <a:ext uri="{FF2B5EF4-FFF2-40B4-BE49-F238E27FC236}">
                <a16:creationId xmlns:a16="http://schemas.microsoft.com/office/drawing/2014/main" id="{74AD9B6E-C7DE-4A44-85D9-B9C048088745}"/>
              </a:ext>
            </a:extLst>
          </p:cNvPr>
          <p:cNvSpPr/>
          <p:nvPr/>
        </p:nvSpPr>
        <p:spPr>
          <a:xfrm>
            <a:off x="469723"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7" name="Rectangle 6">
            <a:extLst>
              <a:ext uri="{FF2B5EF4-FFF2-40B4-BE49-F238E27FC236}">
                <a16:creationId xmlns:a16="http://schemas.microsoft.com/office/drawing/2014/main" id="{1053C087-81F8-4605-B2C0-D49FC719A51C}"/>
              </a:ext>
            </a:extLst>
          </p:cNvPr>
          <p:cNvSpPr/>
          <p:nvPr/>
        </p:nvSpPr>
        <p:spPr>
          <a:xfrm>
            <a:off x="1116857"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8" name="Rectangle 7">
            <a:extLst>
              <a:ext uri="{FF2B5EF4-FFF2-40B4-BE49-F238E27FC236}">
                <a16:creationId xmlns:a16="http://schemas.microsoft.com/office/drawing/2014/main" id="{67B70A2D-A93A-4382-84EE-A338D10355E7}"/>
              </a:ext>
            </a:extLst>
          </p:cNvPr>
          <p:cNvSpPr/>
          <p:nvPr/>
        </p:nvSpPr>
        <p:spPr>
          <a:xfrm>
            <a:off x="1760883"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9" name="Rectangle 8">
            <a:extLst>
              <a:ext uri="{FF2B5EF4-FFF2-40B4-BE49-F238E27FC236}">
                <a16:creationId xmlns:a16="http://schemas.microsoft.com/office/drawing/2014/main" id="{4B610377-3438-483B-A260-8461457504BD}"/>
              </a:ext>
            </a:extLst>
          </p:cNvPr>
          <p:cNvSpPr/>
          <p:nvPr/>
        </p:nvSpPr>
        <p:spPr>
          <a:xfrm>
            <a:off x="2409672"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6</a:t>
            </a:r>
          </a:p>
        </p:txBody>
      </p:sp>
      <p:sp>
        <p:nvSpPr>
          <p:cNvPr id="10" name="Rectangle 9">
            <a:extLst>
              <a:ext uri="{FF2B5EF4-FFF2-40B4-BE49-F238E27FC236}">
                <a16:creationId xmlns:a16="http://schemas.microsoft.com/office/drawing/2014/main" id="{B4894BB5-97BA-48A6-A361-C82E519FD08F}"/>
              </a:ext>
            </a:extLst>
          </p:cNvPr>
          <p:cNvSpPr/>
          <p:nvPr/>
        </p:nvSpPr>
        <p:spPr>
          <a:xfrm>
            <a:off x="3056288" y="3280855"/>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8</a:t>
            </a:r>
          </a:p>
        </p:txBody>
      </p:sp>
      <p:sp>
        <p:nvSpPr>
          <p:cNvPr id="11" name="Rectangle 10">
            <a:extLst>
              <a:ext uri="{FF2B5EF4-FFF2-40B4-BE49-F238E27FC236}">
                <a16:creationId xmlns:a16="http://schemas.microsoft.com/office/drawing/2014/main" id="{FBDF2ECE-1047-45DB-86E2-DCE7A7417E54}"/>
              </a:ext>
            </a:extLst>
          </p:cNvPr>
          <p:cNvSpPr/>
          <p:nvPr/>
        </p:nvSpPr>
        <p:spPr>
          <a:xfrm>
            <a:off x="3616276"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10</a:t>
            </a:r>
          </a:p>
        </p:txBody>
      </p:sp>
      <p:sp>
        <p:nvSpPr>
          <p:cNvPr id="12" name="Rectangle 11">
            <a:extLst>
              <a:ext uri="{FF2B5EF4-FFF2-40B4-BE49-F238E27FC236}">
                <a16:creationId xmlns:a16="http://schemas.microsoft.com/office/drawing/2014/main" id="{13738B9A-6279-4B46-AA1A-4B3206049ECB}"/>
              </a:ext>
            </a:extLst>
          </p:cNvPr>
          <p:cNvSpPr/>
          <p:nvPr/>
        </p:nvSpPr>
        <p:spPr>
          <a:xfrm>
            <a:off x="4262684"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12</a:t>
            </a:r>
          </a:p>
        </p:txBody>
      </p:sp>
      <p:sp>
        <p:nvSpPr>
          <p:cNvPr id="13" name="Rectangle 12">
            <a:extLst>
              <a:ext uri="{FF2B5EF4-FFF2-40B4-BE49-F238E27FC236}">
                <a16:creationId xmlns:a16="http://schemas.microsoft.com/office/drawing/2014/main" id="{CA964AAD-9D33-4B79-9AB3-5E11403333F5}"/>
              </a:ext>
            </a:extLst>
          </p:cNvPr>
          <p:cNvSpPr/>
          <p:nvPr/>
        </p:nvSpPr>
        <p:spPr>
          <a:xfrm>
            <a:off x="4908755"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14</a:t>
            </a:r>
          </a:p>
        </p:txBody>
      </p:sp>
      <p:sp>
        <p:nvSpPr>
          <p:cNvPr id="14" name="Rectangle 13">
            <a:extLst>
              <a:ext uri="{FF2B5EF4-FFF2-40B4-BE49-F238E27FC236}">
                <a16:creationId xmlns:a16="http://schemas.microsoft.com/office/drawing/2014/main" id="{5A703C22-79C0-47BA-9009-A2D6ABCD5053}"/>
              </a:ext>
            </a:extLst>
          </p:cNvPr>
          <p:cNvSpPr/>
          <p:nvPr/>
        </p:nvSpPr>
        <p:spPr>
          <a:xfrm>
            <a:off x="5557256"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16</a:t>
            </a:r>
          </a:p>
        </p:txBody>
      </p:sp>
      <p:sp>
        <p:nvSpPr>
          <p:cNvPr id="15" name="Rectangle 14">
            <a:extLst>
              <a:ext uri="{FF2B5EF4-FFF2-40B4-BE49-F238E27FC236}">
                <a16:creationId xmlns:a16="http://schemas.microsoft.com/office/drawing/2014/main" id="{8CB20300-5D6D-48F5-A7A2-5B4DAB1E8519}"/>
              </a:ext>
            </a:extLst>
          </p:cNvPr>
          <p:cNvSpPr/>
          <p:nvPr/>
        </p:nvSpPr>
        <p:spPr>
          <a:xfrm>
            <a:off x="6200946"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18</a:t>
            </a:r>
          </a:p>
        </p:txBody>
      </p:sp>
      <p:sp>
        <p:nvSpPr>
          <p:cNvPr id="16" name="Rectangle 15">
            <a:extLst>
              <a:ext uri="{FF2B5EF4-FFF2-40B4-BE49-F238E27FC236}">
                <a16:creationId xmlns:a16="http://schemas.microsoft.com/office/drawing/2014/main" id="{FB692301-D640-4549-97C0-0A1BCE294D2A}"/>
              </a:ext>
            </a:extLst>
          </p:cNvPr>
          <p:cNvSpPr/>
          <p:nvPr/>
        </p:nvSpPr>
        <p:spPr>
          <a:xfrm>
            <a:off x="6847819"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17" name="Rectangle 16">
            <a:extLst>
              <a:ext uri="{FF2B5EF4-FFF2-40B4-BE49-F238E27FC236}">
                <a16:creationId xmlns:a16="http://schemas.microsoft.com/office/drawing/2014/main" id="{E1FEC945-9B08-4E5F-BB38-F674B70A0494}"/>
              </a:ext>
            </a:extLst>
          </p:cNvPr>
          <p:cNvSpPr/>
          <p:nvPr/>
        </p:nvSpPr>
        <p:spPr>
          <a:xfrm>
            <a:off x="7496653"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22</a:t>
            </a:r>
          </a:p>
        </p:txBody>
      </p:sp>
      <p:sp>
        <p:nvSpPr>
          <p:cNvPr id="18" name="Rectangle 17">
            <a:extLst>
              <a:ext uri="{FF2B5EF4-FFF2-40B4-BE49-F238E27FC236}">
                <a16:creationId xmlns:a16="http://schemas.microsoft.com/office/drawing/2014/main" id="{8E05A5BC-DDD2-4673-899E-82F8439F7910}"/>
              </a:ext>
            </a:extLst>
          </p:cNvPr>
          <p:cNvSpPr/>
          <p:nvPr/>
        </p:nvSpPr>
        <p:spPr>
          <a:xfrm>
            <a:off x="8139456" y="3280855"/>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24</a:t>
            </a:r>
          </a:p>
        </p:txBody>
      </p:sp>
    </p:spTree>
    <p:extLst>
      <p:ext uri="{BB962C8B-B14F-4D97-AF65-F5344CB8AC3E}">
        <p14:creationId xmlns:p14="http://schemas.microsoft.com/office/powerpoint/2010/main" val="253793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pic>
        <p:nvPicPr>
          <p:cNvPr id="28" name="Picture 27" descr="A close up of a logo&#10;&#10;Description automatically generated">
            <a:extLst>
              <a:ext uri="{FF2B5EF4-FFF2-40B4-BE49-F238E27FC236}">
                <a16:creationId xmlns:a16="http://schemas.microsoft.com/office/drawing/2014/main" id="{E1A15C0C-FBB4-46A7-827B-D5C0A4881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11925"/>
            <a:ext cx="7736495" cy="2475191"/>
          </a:xfrm>
          <a:prstGeom prst="rect">
            <a:avLst/>
          </a:prstGeom>
        </p:spPr>
      </p:pic>
      <p:sp>
        <p:nvSpPr>
          <p:cNvPr id="31" name="Star: 12 Points 30">
            <a:extLst>
              <a:ext uri="{FF2B5EF4-FFF2-40B4-BE49-F238E27FC236}">
                <a16:creationId xmlns:a16="http://schemas.microsoft.com/office/drawing/2014/main" id="{04437C0A-AA3C-4A8B-8AF7-97846A26C123}"/>
              </a:ext>
            </a:extLst>
          </p:cNvPr>
          <p:cNvSpPr>
            <a:spLocks noChangeAspect="1"/>
          </p:cNvSpPr>
          <p:nvPr/>
        </p:nvSpPr>
        <p:spPr bwMode="auto">
          <a:xfrm>
            <a:off x="1053656" y="3397557"/>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Star: 12 Points 32">
            <a:extLst>
              <a:ext uri="{FF2B5EF4-FFF2-40B4-BE49-F238E27FC236}">
                <a16:creationId xmlns:a16="http://schemas.microsoft.com/office/drawing/2014/main" id="{594664BA-8E26-41D2-9C5B-1414C92EA5DE}"/>
              </a:ext>
            </a:extLst>
          </p:cNvPr>
          <p:cNvSpPr>
            <a:spLocks noChangeAspect="1"/>
          </p:cNvSpPr>
          <p:nvPr/>
        </p:nvSpPr>
        <p:spPr bwMode="auto">
          <a:xfrm>
            <a:off x="1053650" y="340345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Star: 12 Points 36">
            <a:extLst>
              <a:ext uri="{FF2B5EF4-FFF2-40B4-BE49-F238E27FC236}">
                <a16:creationId xmlns:a16="http://schemas.microsoft.com/office/drawing/2014/main" id="{DE2C7CE9-127B-467B-AEC6-A537BD91D34F}"/>
              </a:ext>
            </a:extLst>
          </p:cNvPr>
          <p:cNvSpPr>
            <a:spLocks noChangeAspect="1"/>
          </p:cNvSpPr>
          <p:nvPr/>
        </p:nvSpPr>
        <p:spPr bwMode="auto">
          <a:xfrm>
            <a:off x="1053656" y="339758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Star: 12 Points 57">
            <a:extLst>
              <a:ext uri="{FF2B5EF4-FFF2-40B4-BE49-F238E27FC236}">
                <a16:creationId xmlns:a16="http://schemas.microsoft.com/office/drawing/2014/main" id="{C803CBB6-52EC-4E44-AC06-7F42E400F565}"/>
              </a:ext>
            </a:extLst>
          </p:cNvPr>
          <p:cNvSpPr>
            <a:spLocks noChangeAspect="1"/>
          </p:cNvSpPr>
          <p:nvPr/>
        </p:nvSpPr>
        <p:spPr bwMode="auto">
          <a:xfrm>
            <a:off x="5467306" y="408961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Star: 12 Points 58">
            <a:extLst>
              <a:ext uri="{FF2B5EF4-FFF2-40B4-BE49-F238E27FC236}">
                <a16:creationId xmlns:a16="http://schemas.microsoft.com/office/drawing/2014/main" id="{AAF1402C-5470-44D2-8EEE-5559F4572CE3}"/>
              </a:ext>
            </a:extLst>
          </p:cNvPr>
          <p:cNvSpPr>
            <a:spLocks noChangeAspect="1"/>
          </p:cNvSpPr>
          <p:nvPr/>
        </p:nvSpPr>
        <p:spPr bwMode="auto">
          <a:xfrm>
            <a:off x="7177474" y="406980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Star: 12 Points 59">
            <a:extLst>
              <a:ext uri="{FF2B5EF4-FFF2-40B4-BE49-F238E27FC236}">
                <a16:creationId xmlns:a16="http://schemas.microsoft.com/office/drawing/2014/main" id="{168F1D35-9E99-4E62-83BC-E5E30018D84E}"/>
              </a:ext>
            </a:extLst>
          </p:cNvPr>
          <p:cNvSpPr>
            <a:spLocks noChangeAspect="1"/>
          </p:cNvSpPr>
          <p:nvPr/>
        </p:nvSpPr>
        <p:spPr bwMode="auto">
          <a:xfrm>
            <a:off x="2028474" y="408961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Star: 12 Points 60">
            <a:extLst>
              <a:ext uri="{FF2B5EF4-FFF2-40B4-BE49-F238E27FC236}">
                <a16:creationId xmlns:a16="http://schemas.microsoft.com/office/drawing/2014/main" id="{12AE0101-0E9D-4DAF-AAB2-43138C8F663A}"/>
              </a:ext>
            </a:extLst>
          </p:cNvPr>
          <p:cNvSpPr>
            <a:spLocks noChangeAspect="1"/>
          </p:cNvSpPr>
          <p:nvPr/>
        </p:nvSpPr>
        <p:spPr bwMode="auto">
          <a:xfrm>
            <a:off x="3762671" y="408032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C3EB44A2-F41D-4CB9-B940-B582F4EA21EA}"/>
              </a:ext>
            </a:extLst>
          </p:cNvPr>
          <p:cNvGrpSpPr/>
          <p:nvPr/>
        </p:nvGrpSpPr>
        <p:grpSpPr>
          <a:xfrm>
            <a:off x="3680196" y="3999961"/>
            <a:ext cx="654225" cy="654225"/>
            <a:chOff x="3680196" y="3999961"/>
            <a:chExt cx="654225" cy="654225"/>
          </a:xfrm>
        </p:grpSpPr>
        <p:sp>
          <p:nvSpPr>
            <p:cNvPr id="53" name="Star: 12 Points 52">
              <a:extLst>
                <a:ext uri="{FF2B5EF4-FFF2-40B4-BE49-F238E27FC236}">
                  <a16:creationId xmlns:a16="http://schemas.microsoft.com/office/drawing/2014/main" id="{B1ABFCCE-E06C-4B89-A03D-0DCE9F314A20}"/>
                </a:ext>
              </a:extLst>
            </p:cNvPr>
            <p:cNvSpPr>
              <a:spLocks noChangeAspect="1"/>
            </p:cNvSpPr>
            <p:nvPr/>
          </p:nvSpPr>
          <p:spPr bwMode="auto">
            <a:xfrm>
              <a:off x="3753146" y="408032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3" name="Star: 12 Points 22">
              <a:extLst>
                <a:ext uri="{FF2B5EF4-FFF2-40B4-BE49-F238E27FC236}">
                  <a16:creationId xmlns:a16="http://schemas.microsoft.com/office/drawing/2014/main" id="{8F8AFACD-34D3-4B1F-ACF7-FD2F9E5B7165}"/>
                </a:ext>
              </a:extLst>
            </p:cNvPr>
            <p:cNvSpPr>
              <a:spLocks noChangeAspect="1"/>
            </p:cNvSpPr>
            <p:nvPr/>
          </p:nvSpPr>
          <p:spPr bwMode="auto">
            <a:xfrm>
              <a:off x="3680196" y="3999961"/>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 name="Group 3">
            <a:extLst>
              <a:ext uri="{FF2B5EF4-FFF2-40B4-BE49-F238E27FC236}">
                <a16:creationId xmlns:a16="http://schemas.microsoft.com/office/drawing/2014/main" id="{BFF35160-6689-4825-ACAF-C60BE4F7240F}"/>
              </a:ext>
            </a:extLst>
          </p:cNvPr>
          <p:cNvGrpSpPr/>
          <p:nvPr/>
        </p:nvGrpSpPr>
        <p:grpSpPr>
          <a:xfrm>
            <a:off x="7097059" y="3989389"/>
            <a:ext cx="654225" cy="654225"/>
            <a:chOff x="7106295" y="4906891"/>
            <a:chExt cx="654225" cy="654225"/>
          </a:xfrm>
        </p:grpSpPr>
        <p:sp>
          <p:nvSpPr>
            <p:cNvPr id="55" name="Star: 12 Points 54">
              <a:extLst>
                <a:ext uri="{FF2B5EF4-FFF2-40B4-BE49-F238E27FC236}">
                  <a16:creationId xmlns:a16="http://schemas.microsoft.com/office/drawing/2014/main" id="{16DC4FB1-E7FA-4CF6-9467-CFC805EEC347}"/>
                </a:ext>
              </a:extLst>
            </p:cNvPr>
            <p:cNvSpPr>
              <a:spLocks noChangeAspect="1"/>
            </p:cNvSpPr>
            <p:nvPr/>
          </p:nvSpPr>
          <p:spPr bwMode="auto">
            <a:xfrm>
              <a:off x="7186710" y="498730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Star: 12 Points 23">
              <a:extLst>
                <a:ext uri="{FF2B5EF4-FFF2-40B4-BE49-F238E27FC236}">
                  <a16:creationId xmlns:a16="http://schemas.microsoft.com/office/drawing/2014/main" id="{A5EC537C-B424-4394-92B3-85385F9568E2}"/>
                </a:ext>
              </a:extLst>
            </p:cNvPr>
            <p:cNvSpPr>
              <a:spLocks noChangeAspect="1"/>
            </p:cNvSpPr>
            <p:nvPr/>
          </p:nvSpPr>
          <p:spPr bwMode="auto">
            <a:xfrm>
              <a:off x="7106295" y="4906891"/>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5" name="Group 4">
            <a:extLst>
              <a:ext uri="{FF2B5EF4-FFF2-40B4-BE49-F238E27FC236}">
                <a16:creationId xmlns:a16="http://schemas.microsoft.com/office/drawing/2014/main" id="{673275C0-E6BA-44A0-B017-D705F0E428A9}"/>
              </a:ext>
            </a:extLst>
          </p:cNvPr>
          <p:cNvGrpSpPr/>
          <p:nvPr/>
        </p:nvGrpSpPr>
        <p:grpSpPr>
          <a:xfrm>
            <a:off x="984588" y="3314929"/>
            <a:ext cx="754875" cy="754875"/>
            <a:chOff x="984588" y="1816397"/>
            <a:chExt cx="754875" cy="754875"/>
          </a:xfrm>
        </p:grpSpPr>
        <p:sp>
          <p:nvSpPr>
            <p:cNvPr id="35" name="Star: 12 Points 34">
              <a:extLst>
                <a:ext uri="{FF2B5EF4-FFF2-40B4-BE49-F238E27FC236}">
                  <a16:creationId xmlns:a16="http://schemas.microsoft.com/office/drawing/2014/main" id="{302F7E26-738F-4BCF-ACEC-E5D7A8E692BD}"/>
                </a:ext>
              </a:extLst>
            </p:cNvPr>
            <p:cNvSpPr>
              <a:spLocks noChangeAspect="1"/>
            </p:cNvSpPr>
            <p:nvPr/>
          </p:nvSpPr>
          <p:spPr bwMode="auto">
            <a:xfrm>
              <a:off x="1053654" y="188546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Star: 12 Points 24">
              <a:extLst>
                <a:ext uri="{FF2B5EF4-FFF2-40B4-BE49-F238E27FC236}">
                  <a16:creationId xmlns:a16="http://schemas.microsoft.com/office/drawing/2014/main" id="{0644F9A7-E7CA-4EAF-A809-383334C9D58B}"/>
                </a:ext>
              </a:extLst>
            </p:cNvPr>
            <p:cNvSpPr>
              <a:spLocks noChangeAspect="1"/>
            </p:cNvSpPr>
            <p:nvPr/>
          </p:nvSpPr>
          <p:spPr bwMode="auto">
            <a:xfrm>
              <a:off x="984588" y="1816397"/>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 name="Group 5">
            <a:extLst>
              <a:ext uri="{FF2B5EF4-FFF2-40B4-BE49-F238E27FC236}">
                <a16:creationId xmlns:a16="http://schemas.microsoft.com/office/drawing/2014/main" id="{69AAA827-89B1-47CA-A373-DAC23D1A7E81}"/>
              </a:ext>
            </a:extLst>
          </p:cNvPr>
          <p:cNvGrpSpPr/>
          <p:nvPr/>
        </p:nvGrpSpPr>
        <p:grpSpPr>
          <a:xfrm>
            <a:off x="1961240" y="3999961"/>
            <a:ext cx="654225" cy="654225"/>
            <a:chOff x="1998178" y="5587217"/>
            <a:chExt cx="654225" cy="654225"/>
          </a:xfrm>
        </p:grpSpPr>
        <p:sp>
          <p:nvSpPr>
            <p:cNvPr id="30" name="Star: 12 Points 29">
              <a:extLst>
                <a:ext uri="{FF2B5EF4-FFF2-40B4-BE49-F238E27FC236}">
                  <a16:creationId xmlns:a16="http://schemas.microsoft.com/office/drawing/2014/main" id="{5C6F3AD5-D18D-4C5C-B998-E2719E3700BE}"/>
                </a:ext>
              </a:extLst>
            </p:cNvPr>
            <p:cNvSpPr>
              <a:spLocks noChangeAspect="1"/>
            </p:cNvSpPr>
            <p:nvPr/>
          </p:nvSpPr>
          <p:spPr bwMode="auto">
            <a:xfrm>
              <a:off x="2078593" y="566763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Star: 12 Points 25">
              <a:extLst>
                <a:ext uri="{FF2B5EF4-FFF2-40B4-BE49-F238E27FC236}">
                  <a16:creationId xmlns:a16="http://schemas.microsoft.com/office/drawing/2014/main" id="{ECD1DD1F-F0FC-442C-B5F7-AEBF0222E393}"/>
                </a:ext>
              </a:extLst>
            </p:cNvPr>
            <p:cNvSpPr>
              <a:spLocks noChangeAspect="1"/>
            </p:cNvSpPr>
            <p:nvPr/>
          </p:nvSpPr>
          <p:spPr bwMode="auto">
            <a:xfrm>
              <a:off x="1998178" y="5587217"/>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 name="Group 7">
            <a:extLst>
              <a:ext uri="{FF2B5EF4-FFF2-40B4-BE49-F238E27FC236}">
                <a16:creationId xmlns:a16="http://schemas.microsoft.com/office/drawing/2014/main" id="{C85AB7B2-B8DF-4EE8-AF67-CCC4272C30EB}"/>
              </a:ext>
            </a:extLst>
          </p:cNvPr>
          <p:cNvGrpSpPr/>
          <p:nvPr/>
        </p:nvGrpSpPr>
        <p:grpSpPr>
          <a:xfrm>
            <a:off x="5378103" y="4008082"/>
            <a:ext cx="654225" cy="654225"/>
            <a:chOff x="5391401" y="5104547"/>
            <a:chExt cx="654225" cy="654225"/>
          </a:xfrm>
        </p:grpSpPr>
        <p:sp>
          <p:nvSpPr>
            <p:cNvPr id="54" name="Star: 12 Points 53">
              <a:extLst>
                <a:ext uri="{FF2B5EF4-FFF2-40B4-BE49-F238E27FC236}">
                  <a16:creationId xmlns:a16="http://schemas.microsoft.com/office/drawing/2014/main" id="{58201EC1-3B31-4C12-A11F-56057B241445}"/>
                </a:ext>
              </a:extLst>
            </p:cNvPr>
            <p:cNvSpPr>
              <a:spLocks noChangeAspect="1"/>
            </p:cNvSpPr>
            <p:nvPr/>
          </p:nvSpPr>
          <p:spPr bwMode="auto">
            <a:xfrm>
              <a:off x="5471816" y="518496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Star: 12 Points 26">
              <a:extLst>
                <a:ext uri="{FF2B5EF4-FFF2-40B4-BE49-F238E27FC236}">
                  <a16:creationId xmlns:a16="http://schemas.microsoft.com/office/drawing/2014/main" id="{A2D2D93D-1A8B-483B-B2BF-47AAD384B0F9}"/>
                </a:ext>
              </a:extLst>
            </p:cNvPr>
            <p:cNvSpPr>
              <a:spLocks noChangeAspect="1"/>
            </p:cNvSpPr>
            <p:nvPr/>
          </p:nvSpPr>
          <p:spPr bwMode="auto">
            <a:xfrm>
              <a:off x="5391401" y="5104547"/>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 name="Group 6">
            <a:extLst>
              <a:ext uri="{FF2B5EF4-FFF2-40B4-BE49-F238E27FC236}">
                <a16:creationId xmlns:a16="http://schemas.microsoft.com/office/drawing/2014/main" id="{96B954A2-C6D4-409C-A637-F1866945DC08}"/>
              </a:ext>
            </a:extLst>
          </p:cNvPr>
          <p:cNvGrpSpPr/>
          <p:nvPr/>
        </p:nvGrpSpPr>
        <p:grpSpPr>
          <a:xfrm>
            <a:off x="984587" y="3325451"/>
            <a:ext cx="754875" cy="754875"/>
            <a:chOff x="1251048" y="871162"/>
            <a:chExt cx="754875" cy="754875"/>
          </a:xfrm>
        </p:grpSpPr>
        <p:sp>
          <p:nvSpPr>
            <p:cNvPr id="40" name="Star: 12 Points 39">
              <a:extLst>
                <a:ext uri="{FF2B5EF4-FFF2-40B4-BE49-F238E27FC236}">
                  <a16:creationId xmlns:a16="http://schemas.microsoft.com/office/drawing/2014/main" id="{A2C1EB10-BC46-4770-922A-674BB7CDF8B5}"/>
                </a:ext>
              </a:extLst>
            </p:cNvPr>
            <p:cNvSpPr>
              <a:spLocks noChangeAspect="1"/>
            </p:cNvSpPr>
            <p:nvPr/>
          </p:nvSpPr>
          <p:spPr bwMode="auto">
            <a:xfrm>
              <a:off x="1320114" y="94022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Star: 12 Points 28">
              <a:extLst>
                <a:ext uri="{FF2B5EF4-FFF2-40B4-BE49-F238E27FC236}">
                  <a16:creationId xmlns:a16="http://schemas.microsoft.com/office/drawing/2014/main" id="{2F30057C-E273-4145-ABCE-1B1798141EE0}"/>
                </a:ext>
              </a:extLst>
            </p:cNvPr>
            <p:cNvSpPr>
              <a:spLocks noChangeAspect="1"/>
            </p:cNvSpPr>
            <p:nvPr/>
          </p:nvSpPr>
          <p:spPr bwMode="auto">
            <a:xfrm>
              <a:off x="1251048" y="871162"/>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 name="Group 8">
            <a:extLst>
              <a:ext uri="{FF2B5EF4-FFF2-40B4-BE49-F238E27FC236}">
                <a16:creationId xmlns:a16="http://schemas.microsoft.com/office/drawing/2014/main" id="{37C1CFC5-6F5D-4072-9D6A-1DF0DA1B35B8}"/>
              </a:ext>
            </a:extLst>
          </p:cNvPr>
          <p:cNvGrpSpPr/>
          <p:nvPr/>
        </p:nvGrpSpPr>
        <p:grpSpPr>
          <a:xfrm>
            <a:off x="1826460" y="3343840"/>
            <a:ext cx="754875" cy="754875"/>
            <a:chOff x="2000830" y="1935209"/>
            <a:chExt cx="754875" cy="754875"/>
          </a:xfrm>
        </p:grpSpPr>
        <p:sp>
          <p:nvSpPr>
            <p:cNvPr id="64" name="Star: 12 Points 63">
              <a:extLst>
                <a:ext uri="{FF2B5EF4-FFF2-40B4-BE49-F238E27FC236}">
                  <a16:creationId xmlns:a16="http://schemas.microsoft.com/office/drawing/2014/main" id="{3BDCF90B-D9D5-45C1-ABD4-DF1DF6E6B22A}"/>
                </a:ext>
              </a:extLst>
            </p:cNvPr>
            <p:cNvSpPr>
              <a:spLocks noChangeAspect="1"/>
            </p:cNvSpPr>
            <p:nvPr/>
          </p:nvSpPr>
          <p:spPr bwMode="auto">
            <a:xfrm>
              <a:off x="2069896" y="200427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Star: 12 Points 31">
              <a:extLst>
                <a:ext uri="{FF2B5EF4-FFF2-40B4-BE49-F238E27FC236}">
                  <a16:creationId xmlns:a16="http://schemas.microsoft.com/office/drawing/2014/main" id="{78433040-A424-47A5-BB38-EED34D43345B}"/>
                </a:ext>
              </a:extLst>
            </p:cNvPr>
            <p:cNvSpPr>
              <a:spLocks noChangeAspect="1"/>
            </p:cNvSpPr>
            <p:nvPr/>
          </p:nvSpPr>
          <p:spPr bwMode="auto">
            <a:xfrm>
              <a:off x="2000830" y="1935209"/>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0" name="Group 9">
            <a:extLst>
              <a:ext uri="{FF2B5EF4-FFF2-40B4-BE49-F238E27FC236}">
                <a16:creationId xmlns:a16="http://schemas.microsoft.com/office/drawing/2014/main" id="{29B9F337-EBCA-4F09-9F40-0E880BD5E857}"/>
              </a:ext>
            </a:extLst>
          </p:cNvPr>
          <p:cNvGrpSpPr/>
          <p:nvPr/>
        </p:nvGrpSpPr>
        <p:grpSpPr>
          <a:xfrm>
            <a:off x="1826459" y="3339706"/>
            <a:ext cx="754875" cy="754875"/>
            <a:chOff x="2232756" y="1235560"/>
            <a:chExt cx="754875" cy="754875"/>
          </a:xfrm>
        </p:grpSpPr>
        <p:sp>
          <p:nvSpPr>
            <p:cNvPr id="63" name="Star: 12 Points 62">
              <a:extLst>
                <a:ext uri="{FF2B5EF4-FFF2-40B4-BE49-F238E27FC236}">
                  <a16:creationId xmlns:a16="http://schemas.microsoft.com/office/drawing/2014/main" id="{DBCD0C8A-72A3-4071-BA0B-356A3CC69299}"/>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Star: 12 Points 33">
              <a:extLst>
                <a:ext uri="{FF2B5EF4-FFF2-40B4-BE49-F238E27FC236}">
                  <a16:creationId xmlns:a16="http://schemas.microsoft.com/office/drawing/2014/main" id="{E35536D2-29FD-4C68-9F81-E54E81EB93C8}"/>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1" name="Group 10">
            <a:extLst>
              <a:ext uri="{FF2B5EF4-FFF2-40B4-BE49-F238E27FC236}">
                <a16:creationId xmlns:a16="http://schemas.microsoft.com/office/drawing/2014/main" id="{02284D06-D258-4219-B596-59130FA0782D}"/>
              </a:ext>
            </a:extLst>
          </p:cNvPr>
          <p:cNvGrpSpPr/>
          <p:nvPr/>
        </p:nvGrpSpPr>
        <p:grpSpPr>
          <a:xfrm>
            <a:off x="3672730" y="3994097"/>
            <a:ext cx="654225" cy="654225"/>
            <a:chOff x="3995209" y="5491618"/>
            <a:chExt cx="654225" cy="654225"/>
          </a:xfrm>
        </p:grpSpPr>
        <p:sp>
          <p:nvSpPr>
            <p:cNvPr id="57" name="Star: 12 Points 56">
              <a:extLst>
                <a:ext uri="{FF2B5EF4-FFF2-40B4-BE49-F238E27FC236}">
                  <a16:creationId xmlns:a16="http://schemas.microsoft.com/office/drawing/2014/main" id="{43A648C9-B9B4-4803-92A1-3D792371EBEC}"/>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Star: 12 Points 35">
              <a:extLst>
                <a:ext uri="{FF2B5EF4-FFF2-40B4-BE49-F238E27FC236}">
                  <a16:creationId xmlns:a16="http://schemas.microsoft.com/office/drawing/2014/main" id="{9F938E34-E596-444B-8D02-88180182F4B3}"/>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8" name="Star: 12 Points 37">
            <a:extLst>
              <a:ext uri="{FF2B5EF4-FFF2-40B4-BE49-F238E27FC236}">
                <a16:creationId xmlns:a16="http://schemas.microsoft.com/office/drawing/2014/main" id="{E744AD58-349F-4059-AC4F-3BCA7B20A7DD}"/>
              </a:ext>
            </a:extLst>
          </p:cNvPr>
          <p:cNvSpPr>
            <a:spLocks noChangeAspect="1"/>
          </p:cNvSpPr>
          <p:nvPr/>
        </p:nvSpPr>
        <p:spPr bwMode="auto">
          <a:xfrm>
            <a:off x="1898824" y="341290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Star: 12 Points 38">
            <a:extLst>
              <a:ext uri="{FF2B5EF4-FFF2-40B4-BE49-F238E27FC236}">
                <a16:creationId xmlns:a16="http://schemas.microsoft.com/office/drawing/2014/main" id="{B0CC1C49-EF56-4E28-930B-DCE6D3965C3C}"/>
              </a:ext>
            </a:extLst>
          </p:cNvPr>
          <p:cNvSpPr>
            <a:spLocks noChangeAspect="1"/>
          </p:cNvSpPr>
          <p:nvPr/>
        </p:nvSpPr>
        <p:spPr bwMode="auto">
          <a:xfrm>
            <a:off x="2025507" y="406980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115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0"/>
                                        </p:tgtEl>
                                      </p:cBhvr>
                                    </p:animEffect>
                                    <p:set>
                                      <p:cBhvr>
                                        <p:cTn id="12" dur="1" fill="hold">
                                          <p:stCondLst>
                                            <p:cond delay="499"/>
                                          </p:stCondLst>
                                        </p:cTn>
                                        <p:tgtEl>
                                          <p:spTgt spid="6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8"/>
                                        </p:tgtEl>
                                      </p:cBhvr>
                                    </p:animEffect>
                                    <p:set>
                                      <p:cBhvr>
                                        <p:cTn id="30" dur="1" fill="hold">
                                          <p:stCondLst>
                                            <p:cond delay="499"/>
                                          </p:stCondLst>
                                        </p:cTn>
                                        <p:tgtEl>
                                          <p:spTgt spid="5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2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2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20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20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20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20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20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nodeType="withEffect">
                                  <p:stCondLst>
                                    <p:cond delay="20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0" nodeType="afterEffect">
                                  <p:stCondLst>
                                    <p:cond delay="20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59"/>
                                        </p:tgtEl>
                                      </p:cBhvr>
                                    </p:animEffect>
                                    <p:set>
                                      <p:cBhvr>
                                        <p:cTn id="105" dur="1" fill="hold">
                                          <p:stCondLst>
                                            <p:cond delay="499"/>
                                          </p:stCondLst>
                                        </p:cTn>
                                        <p:tgtEl>
                                          <p:spTgt spid="5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3"/>
                                        </p:tgtEl>
                                      </p:cBhvr>
                                    </p:animEffect>
                                    <p:set>
                                      <p:cBhvr>
                                        <p:cTn id="108" dur="1" fill="hold">
                                          <p:stCondLst>
                                            <p:cond delay="499"/>
                                          </p:stCondLst>
                                        </p:cTn>
                                        <p:tgtEl>
                                          <p:spTgt spid="33"/>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20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38"/>
                                        </p:tgtEl>
                                      </p:cBhvr>
                                    </p:animEffect>
                                    <p:set>
                                      <p:cBhvr>
                                        <p:cTn id="129" dur="1" fill="hold">
                                          <p:stCondLst>
                                            <p:cond delay="499"/>
                                          </p:stCondLst>
                                        </p:cTn>
                                        <p:tgtEl>
                                          <p:spTgt spid="38"/>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nodeType="afterEffect">
                                  <p:stCondLst>
                                    <p:cond delay="20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500"/>
                                        <p:tgtEl>
                                          <p:spTgt spid="11"/>
                                        </p:tgtEl>
                                      </p:cBhvr>
                                    </p:animEffect>
                                  </p:childTnLst>
                                </p:cTn>
                              </p:par>
                              <p:par>
                                <p:cTn id="137" presetID="10" presetClass="entr" presetSubtype="0" fill="hold" nodeType="withEffect">
                                  <p:stCondLst>
                                    <p:cond delay="200"/>
                                  </p:stCondLst>
                                  <p:childTnLst>
                                    <p:set>
                                      <p:cBhvr>
                                        <p:cTn id="138" dur="1" fill="hold">
                                          <p:stCondLst>
                                            <p:cond delay="0"/>
                                          </p:stCondLst>
                                        </p:cTn>
                                        <p:tgtEl>
                                          <p:spTgt spid="10"/>
                                        </p:tgtEl>
                                        <p:attrNameLst>
                                          <p:attrName>style.visibility</p:attrName>
                                        </p:attrNameLst>
                                      </p:cBhvr>
                                      <p:to>
                                        <p:strVal val="visible"/>
                                      </p:to>
                                    </p:set>
                                    <p:animEffect transition="in" filter="fade">
                                      <p:cBhvr>
                                        <p:cTn id="1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7" grpId="0" animBg="1"/>
      <p:bldP spid="37" grpId="1" animBg="1"/>
      <p:bldP spid="58" grpId="0" animBg="1"/>
      <p:bldP spid="58" grpId="1" animBg="1"/>
      <p:bldP spid="59" grpId="0" animBg="1"/>
      <p:bldP spid="59" grpId="1" animBg="1"/>
      <p:bldP spid="60" grpId="0" animBg="1"/>
      <p:bldP spid="60" grpId="1" animBg="1"/>
      <p:bldP spid="61" grpId="0" animBg="1"/>
      <p:bldP spid="61" grpId="1" animBg="1"/>
      <p:bldP spid="38" grpId="0" animBg="1"/>
      <p:bldP spid="38" grpId="1" animBg="1"/>
      <p:bldP spid="39" grpId="0" animBg="1"/>
      <p:bldP spid="3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81A70-8C2E-4C49-9EC0-110B638CDA4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5" name="Rectangle 4">
            <a:extLst>
              <a:ext uri="{FF2B5EF4-FFF2-40B4-BE49-F238E27FC236}">
                <a16:creationId xmlns:a16="http://schemas.microsoft.com/office/drawing/2014/main" id="{654705AA-2706-4F89-9551-6706DEA97629}"/>
              </a:ext>
            </a:extLst>
          </p:cNvPr>
          <p:cNvSpPr/>
          <p:nvPr/>
        </p:nvSpPr>
        <p:spPr>
          <a:xfrm>
            <a:off x="2476324"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6" name="Rectangle 5">
            <a:extLst>
              <a:ext uri="{FF2B5EF4-FFF2-40B4-BE49-F238E27FC236}">
                <a16:creationId xmlns:a16="http://schemas.microsoft.com/office/drawing/2014/main" id="{CC6E7088-2387-43F2-8ACD-BB2BDFB32835}"/>
              </a:ext>
            </a:extLst>
          </p:cNvPr>
          <p:cNvSpPr/>
          <p:nvPr/>
        </p:nvSpPr>
        <p:spPr>
          <a:xfrm>
            <a:off x="1883819" y="3273376"/>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2" name="TextBox 11">
            <a:extLst>
              <a:ext uri="{FF2B5EF4-FFF2-40B4-BE49-F238E27FC236}">
                <a16:creationId xmlns:a16="http://schemas.microsoft.com/office/drawing/2014/main" id="{C8975F14-8A89-4522-80B0-48DBE85FF0CD}"/>
              </a:ext>
            </a:extLst>
          </p:cNvPr>
          <p:cNvSpPr txBox="1"/>
          <p:nvPr/>
        </p:nvSpPr>
        <p:spPr bwMode="auto">
          <a:xfrm>
            <a:off x="1864954"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0" name="Rectangle 19">
            <a:extLst>
              <a:ext uri="{FF2B5EF4-FFF2-40B4-BE49-F238E27FC236}">
                <a16:creationId xmlns:a16="http://schemas.microsoft.com/office/drawing/2014/main" id="{FC9E00FA-74CE-4864-A657-73A9CC41A65A}"/>
              </a:ext>
            </a:extLst>
          </p:cNvPr>
          <p:cNvSpPr/>
          <p:nvPr/>
        </p:nvSpPr>
        <p:spPr>
          <a:xfrm>
            <a:off x="3658756"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1" name="Rectangle 20">
            <a:extLst>
              <a:ext uri="{FF2B5EF4-FFF2-40B4-BE49-F238E27FC236}">
                <a16:creationId xmlns:a16="http://schemas.microsoft.com/office/drawing/2014/main" id="{8874632D-7B65-407E-B0B5-678B8AE2A544}"/>
              </a:ext>
            </a:extLst>
          </p:cNvPr>
          <p:cNvSpPr/>
          <p:nvPr/>
        </p:nvSpPr>
        <p:spPr>
          <a:xfrm>
            <a:off x="4838610"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2" name="Rectangle 21">
            <a:extLst>
              <a:ext uri="{FF2B5EF4-FFF2-40B4-BE49-F238E27FC236}">
                <a16:creationId xmlns:a16="http://schemas.microsoft.com/office/drawing/2014/main" id="{D5F58837-91D5-4BD8-92D1-F1B63C2B3E02}"/>
              </a:ext>
            </a:extLst>
          </p:cNvPr>
          <p:cNvSpPr/>
          <p:nvPr/>
        </p:nvSpPr>
        <p:spPr>
          <a:xfrm>
            <a:off x="6018464"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3" name="Rectangle 22">
            <a:extLst>
              <a:ext uri="{FF2B5EF4-FFF2-40B4-BE49-F238E27FC236}">
                <a16:creationId xmlns:a16="http://schemas.microsoft.com/office/drawing/2014/main" id="{7EAC6E7C-C5F9-4BBF-8D9A-711B3625E2CA}"/>
              </a:ext>
            </a:extLst>
          </p:cNvPr>
          <p:cNvSpPr/>
          <p:nvPr/>
        </p:nvSpPr>
        <p:spPr>
          <a:xfrm>
            <a:off x="7198318"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4" name="Rectangle 23">
            <a:extLst>
              <a:ext uri="{FF2B5EF4-FFF2-40B4-BE49-F238E27FC236}">
                <a16:creationId xmlns:a16="http://schemas.microsoft.com/office/drawing/2014/main" id="{F3E5B303-E762-459D-BAA9-5C98E564932E}"/>
              </a:ext>
            </a:extLst>
          </p:cNvPr>
          <p:cNvSpPr/>
          <p:nvPr/>
        </p:nvSpPr>
        <p:spPr>
          <a:xfrm>
            <a:off x="8383328"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6" name="Rectangle 25">
            <a:extLst>
              <a:ext uri="{FF2B5EF4-FFF2-40B4-BE49-F238E27FC236}">
                <a16:creationId xmlns:a16="http://schemas.microsoft.com/office/drawing/2014/main" id="{91F0D116-E60C-4FDA-8B91-61A50BE68AF8}"/>
              </a:ext>
            </a:extLst>
          </p:cNvPr>
          <p:cNvSpPr/>
          <p:nvPr/>
        </p:nvSpPr>
        <p:spPr>
          <a:xfrm>
            <a:off x="3063673" y="3273376"/>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7" name="Rectangle 26">
            <a:extLst>
              <a:ext uri="{FF2B5EF4-FFF2-40B4-BE49-F238E27FC236}">
                <a16:creationId xmlns:a16="http://schemas.microsoft.com/office/drawing/2014/main" id="{B89AA9F1-2550-4A05-B9B2-0EA4BC6EF348}"/>
              </a:ext>
            </a:extLst>
          </p:cNvPr>
          <p:cNvSpPr/>
          <p:nvPr/>
        </p:nvSpPr>
        <p:spPr>
          <a:xfrm>
            <a:off x="4246105" y="3273376"/>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8" name="Rectangle 27">
            <a:extLst>
              <a:ext uri="{FF2B5EF4-FFF2-40B4-BE49-F238E27FC236}">
                <a16:creationId xmlns:a16="http://schemas.microsoft.com/office/drawing/2014/main" id="{FBAB3B7E-81DB-485A-95DC-348BB2432450}"/>
              </a:ext>
            </a:extLst>
          </p:cNvPr>
          <p:cNvSpPr/>
          <p:nvPr/>
        </p:nvSpPr>
        <p:spPr>
          <a:xfrm>
            <a:off x="5428537" y="3273376"/>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9" name="Rectangle 28">
            <a:extLst>
              <a:ext uri="{FF2B5EF4-FFF2-40B4-BE49-F238E27FC236}">
                <a16:creationId xmlns:a16="http://schemas.microsoft.com/office/drawing/2014/main" id="{11EE6D6B-5A2B-4AED-A150-6192788F0265}"/>
              </a:ext>
            </a:extLst>
          </p:cNvPr>
          <p:cNvSpPr/>
          <p:nvPr/>
        </p:nvSpPr>
        <p:spPr>
          <a:xfrm>
            <a:off x="6613666" y="3273376"/>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30" name="Rectangle 29">
            <a:extLst>
              <a:ext uri="{FF2B5EF4-FFF2-40B4-BE49-F238E27FC236}">
                <a16:creationId xmlns:a16="http://schemas.microsoft.com/office/drawing/2014/main" id="{1C2FFC77-F1F7-4375-BA12-5DA5F3E511F8}"/>
              </a:ext>
            </a:extLst>
          </p:cNvPr>
          <p:cNvSpPr/>
          <p:nvPr/>
        </p:nvSpPr>
        <p:spPr>
          <a:xfrm>
            <a:off x="7798676" y="3273376"/>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31" name="Rectangle 30">
            <a:extLst>
              <a:ext uri="{FF2B5EF4-FFF2-40B4-BE49-F238E27FC236}">
                <a16:creationId xmlns:a16="http://schemas.microsoft.com/office/drawing/2014/main" id="{EBD80C71-7591-4B0E-A7AE-68D351320F43}"/>
              </a:ext>
            </a:extLst>
          </p:cNvPr>
          <p:cNvSpPr/>
          <p:nvPr/>
        </p:nvSpPr>
        <p:spPr>
          <a:xfrm>
            <a:off x="1299167" y="3273376"/>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32" name="TextBox 31">
            <a:extLst>
              <a:ext uri="{FF2B5EF4-FFF2-40B4-BE49-F238E27FC236}">
                <a16:creationId xmlns:a16="http://schemas.microsoft.com/office/drawing/2014/main" id="{BCDEF5EE-F49F-4829-8B7A-911FCEA5A681}"/>
              </a:ext>
            </a:extLst>
          </p:cNvPr>
          <p:cNvSpPr txBox="1"/>
          <p:nvPr/>
        </p:nvSpPr>
        <p:spPr bwMode="auto">
          <a:xfrm>
            <a:off x="1275594"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3" name="TextBox 32">
            <a:extLst>
              <a:ext uri="{FF2B5EF4-FFF2-40B4-BE49-F238E27FC236}">
                <a16:creationId xmlns:a16="http://schemas.microsoft.com/office/drawing/2014/main" id="{8AFE9930-4749-4104-BB39-B19722EA3C27}"/>
              </a:ext>
            </a:extLst>
          </p:cNvPr>
          <p:cNvSpPr txBox="1"/>
          <p:nvPr/>
        </p:nvSpPr>
        <p:spPr bwMode="auto">
          <a:xfrm>
            <a:off x="1277975"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4" name="TextBox 33">
            <a:extLst>
              <a:ext uri="{FF2B5EF4-FFF2-40B4-BE49-F238E27FC236}">
                <a16:creationId xmlns:a16="http://schemas.microsoft.com/office/drawing/2014/main" id="{D441AAED-DB26-46DF-84C9-7476089C1564}"/>
              </a:ext>
            </a:extLst>
          </p:cNvPr>
          <p:cNvSpPr txBox="1"/>
          <p:nvPr/>
        </p:nvSpPr>
        <p:spPr bwMode="auto">
          <a:xfrm>
            <a:off x="3046733"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5" name="TextBox 34">
            <a:extLst>
              <a:ext uri="{FF2B5EF4-FFF2-40B4-BE49-F238E27FC236}">
                <a16:creationId xmlns:a16="http://schemas.microsoft.com/office/drawing/2014/main" id="{6E03078A-900E-4C4E-88CC-F2B6CED864DD}"/>
              </a:ext>
            </a:extLst>
          </p:cNvPr>
          <p:cNvSpPr txBox="1"/>
          <p:nvPr/>
        </p:nvSpPr>
        <p:spPr bwMode="auto">
          <a:xfrm>
            <a:off x="2457373"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6" name="TextBox 35">
            <a:extLst>
              <a:ext uri="{FF2B5EF4-FFF2-40B4-BE49-F238E27FC236}">
                <a16:creationId xmlns:a16="http://schemas.microsoft.com/office/drawing/2014/main" id="{B420B8C3-8F1D-4333-8816-0E0B4B2978D4}"/>
              </a:ext>
            </a:extLst>
          </p:cNvPr>
          <p:cNvSpPr txBox="1"/>
          <p:nvPr/>
        </p:nvSpPr>
        <p:spPr bwMode="auto">
          <a:xfrm>
            <a:off x="2459754"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7" name="TextBox 36">
            <a:extLst>
              <a:ext uri="{FF2B5EF4-FFF2-40B4-BE49-F238E27FC236}">
                <a16:creationId xmlns:a16="http://schemas.microsoft.com/office/drawing/2014/main" id="{E5C7EE3A-AFB8-404F-8120-69ABF43E9853}"/>
              </a:ext>
            </a:extLst>
          </p:cNvPr>
          <p:cNvSpPr txBox="1"/>
          <p:nvPr/>
        </p:nvSpPr>
        <p:spPr bwMode="auto">
          <a:xfrm>
            <a:off x="4243810"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8" name="TextBox 37">
            <a:extLst>
              <a:ext uri="{FF2B5EF4-FFF2-40B4-BE49-F238E27FC236}">
                <a16:creationId xmlns:a16="http://schemas.microsoft.com/office/drawing/2014/main" id="{D00042FA-E2F6-4661-BC1C-3213907A37AF}"/>
              </a:ext>
            </a:extLst>
          </p:cNvPr>
          <p:cNvSpPr txBox="1"/>
          <p:nvPr/>
        </p:nvSpPr>
        <p:spPr bwMode="auto">
          <a:xfrm>
            <a:off x="3654450"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9" name="TextBox 38">
            <a:extLst>
              <a:ext uri="{FF2B5EF4-FFF2-40B4-BE49-F238E27FC236}">
                <a16:creationId xmlns:a16="http://schemas.microsoft.com/office/drawing/2014/main" id="{42E8E818-9F16-4A92-A657-2BABDE9A2D41}"/>
              </a:ext>
            </a:extLst>
          </p:cNvPr>
          <p:cNvSpPr txBox="1"/>
          <p:nvPr/>
        </p:nvSpPr>
        <p:spPr bwMode="auto">
          <a:xfrm>
            <a:off x="3656831"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0" name="TextBox 39">
            <a:extLst>
              <a:ext uri="{FF2B5EF4-FFF2-40B4-BE49-F238E27FC236}">
                <a16:creationId xmlns:a16="http://schemas.microsoft.com/office/drawing/2014/main" id="{53F7D354-A949-4352-AB7F-C418D0FCB89D}"/>
              </a:ext>
            </a:extLst>
          </p:cNvPr>
          <p:cNvSpPr txBox="1"/>
          <p:nvPr/>
        </p:nvSpPr>
        <p:spPr bwMode="auto">
          <a:xfrm>
            <a:off x="5425589"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1" name="TextBox 40">
            <a:extLst>
              <a:ext uri="{FF2B5EF4-FFF2-40B4-BE49-F238E27FC236}">
                <a16:creationId xmlns:a16="http://schemas.microsoft.com/office/drawing/2014/main" id="{964E7844-46C6-42C3-B9BC-02A86B412DC1}"/>
              </a:ext>
            </a:extLst>
          </p:cNvPr>
          <p:cNvSpPr txBox="1"/>
          <p:nvPr/>
        </p:nvSpPr>
        <p:spPr bwMode="auto">
          <a:xfrm>
            <a:off x="4836229"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2" name="TextBox 41">
            <a:extLst>
              <a:ext uri="{FF2B5EF4-FFF2-40B4-BE49-F238E27FC236}">
                <a16:creationId xmlns:a16="http://schemas.microsoft.com/office/drawing/2014/main" id="{4D65B02A-1E68-40DF-B19A-3596E9C49469}"/>
              </a:ext>
            </a:extLst>
          </p:cNvPr>
          <p:cNvSpPr txBox="1"/>
          <p:nvPr/>
        </p:nvSpPr>
        <p:spPr bwMode="auto">
          <a:xfrm>
            <a:off x="4838610"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3" name="TextBox 42">
            <a:extLst>
              <a:ext uri="{FF2B5EF4-FFF2-40B4-BE49-F238E27FC236}">
                <a16:creationId xmlns:a16="http://schemas.microsoft.com/office/drawing/2014/main" id="{DDD999DE-C258-4706-9D79-E97E16437E44}"/>
              </a:ext>
            </a:extLst>
          </p:cNvPr>
          <p:cNvSpPr txBox="1"/>
          <p:nvPr/>
        </p:nvSpPr>
        <p:spPr bwMode="auto">
          <a:xfrm>
            <a:off x="6591768"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4" name="TextBox 43">
            <a:extLst>
              <a:ext uri="{FF2B5EF4-FFF2-40B4-BE49-F238E27FC236}">
                <a16:creationId xmlns:a16="http://schemas.microsoft.com/office/drawing/2014/main" id="{7684BFB0-09EC-442D-8C5F-048514B23A3F}"/>
              </a:ext>
            </a:extLst>
          </p:cNvPr>
          <p:cNvSpPr txBox="1"/>
          <p:nvPr/>
        </p:nvSpPr>
        <p:spPr bwMode="auto">
          <a:xfrm>
            <a:off x="6002408"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5" name="TextBox 44">
            <a:extLst>
              <a:ext uri="{FF2B5EF4-FFF2-40B4-BE49-F238E27FC236}">
                <a16:creationId xmlns:a16="http://schemas.microsoft.com/office/drawing/2014/main" id="{D204C342-143C-42CE-BD12-88B1D0C2FE02}"/>
              </a:ext>
            </a:extLst>
          </p:cNvPr>
          <p:cNvSpPr txBox="1"/>
          <p:nvPr/>
        </p:nvSpPr>
        <p:spPr bwMode="auto">
          <a:xfrm>
            <a:off x="6004789"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6" name="TextBox 45">
            <a:extLst>
              <a:ext uri="{FF2B5EF4-FFF2-40B4-BE49-F238E27FC236}">
                <a16:creationId xmlns:a16="http://schemas.microsoft.com/office/drawing/2014/main" id="{5539A75C-FF14-4004-91E4-71B1270287B5}"/>
              </a:ext>
            </a:extLst>
          </p:cNvPr>
          <p:cNvSpPr txBox="1"/>
          <p:nvPr/>
        </p:nvSpPr>
        <p:spPr bwMode="auto">
          <a:xfrm>
            <a:off x="7773547"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7" name="TextBox 46">
            <a:extLst>
              <a:ext uri="{FF2B5EF4-FFF2-40B4-BE49-F238E27FC236}">
                <a16:creationId xmlns:a16="http://schemas.microsoft.com/office/drawing/2014/main" id="{A9AF78AD-76B1-4AE2-BEA7-767DD5F4F39C}"/>
              </a:ext>
            </a:extLst>
          </p:cNvPr>
          <p:cNvSpPr txBox="1"/>
          <p:nvPr/>
        </p:nvSpPr>
        <p:spPr bwMode="auto">
          <a:xfrm>
            <a:off x="7184187"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8" name="TextBox 47">
            <a:extLst>
              <a:ext uri="{FF2B5EF4-FFF2-40B4-BE49-F238E27FC236}">
                <a16:creationId xmlns:a16="http://schemas.microsoft.com/office/drawing/2014/main" id="{3310D83F-0664-4F32-834D-D8B7F51EAB7A}"/>
              </a:ext>
            </a:extLst>
          </p:cNvPr>
          <p:cNvSpPr txBox="1"/>
          <p:nvPr/>
        </p:nvSpPr>
        <p:spPr bwMode="auto">
          <a:xfrm>
            <a:off x="7186568"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9" name="TextBox 48">
            <a:extLst>
              <a:ext uri="{FF2B5EF4-FFF2-40B4-BE49-F238E27FC236}">
                <a16:creationId xmlns:a16="http://schemas.microsoft.com/office/drawing/2014/main" id="{80613BDD-0F91-47C2-A935-702B6E53D622}"/>
              </a:ext>
            </a:extLst>
          </p:cNvPr>
          <p:cNvSpPr txBox="1"/>
          <p:nvPr/>
        </p:nvSpPr>
        <p:spPr bwMode="auto">
          <a:xfrm>
            <a:off x="8375335" y="336140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50" name="TextBox 49">
            <a:extLst>
              <a:ext uri="{FF2B5EF4-FFF2-40B4-BE49-F238E27FC236}">
                <a16:creationId xmlns:a16="http://schemas.microsoft.com/office/drawing/2014/main" id="{4354FCB1-74F1-41A2-B658-28BA07BBBE1E}"/>
              </a:ext>
            </a:extLst>
          </p:cNvPr>
          <p:cNvSpPr txBox="1"/>
          <p:nvPr/>
        </p:nvSpPr>
        <p:spPr bwMode="auto">
          <a:xfrm>
            <a:off x="8377716" y="385111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graphicFrame>
        <p:nvGraphicFramePr>
          <p:cNvPr id="9" name="Table 8">
            <a:extLst>
              <a:ext uri="{FF2B5EF4-FFF2-40B4-BE49-F238E27FC236}">
                <a16:creationId xmlns:a16="http://schemas.microsoft.com/office/drawing/2014/main" id="{93386CC0-A579-4787-BF7D-F10E8F5C020B}"/>
              </a:ext>
            </a:extLst>
          </p:cNvPr>
          <p:cNvGraphicFramePr>
            <a:graphicFrameLocks noGrp="1"/>
          </p:cNvGraphicFramePr>
          <p:nvPr>
            <p:extLst>
              <p:ext uri="{D42A27DB-BD31-4B8C-83A1-F6EECF244321}">
                <p14:modId xmlns:p14="http://schemas.microsoft.com/office/powerpoint/2010/main" val="1840707671"/>
              </p:ext>
            </p:extLst>
          </p:nvPr>
        </p:nvGraphicFramePr>
        <p:xfrm>
          <a:off x="272916" y="2780928"/>
          <a:ext cx="8398412" cy="1481703"/>
        </p:xfrm>
        <a:graphic>
          <a:graphicData uri="http://schemas.openxmlformats.org/drawingml/2006/table">
            <a:tbl>
              <a:tblPr firstRow="1" firstCol="1" bandRow="1">
                <a:tableStyleId>{5C22544A-7EE6-4342-B048-85BDC9FD1C3A}</a:tableStyleId>
              </a:tblPr>
              <a:tblGrid>
                <a:gridCol w="1018412">
                  <a:extLst>
                    <a:ext uri="{9D8B030D-6E8A-4147-A177-3AD203B41FA5}">
                      <a16:colId xmlns:a16="http://schemas.microsoft.com/office/drawing/2014/main" val="1420353010"/>
                    </a:ext>
                  </a:extLst>
                </a:gridCol>
                <a:gridCol w="295200">
                  <a:extLst>
                    <a:ext uri="{9D8B030D-6E8A-4147-A177-3AD203B41FA5}">
                      <a16:colId xmlns:a16="http://schemas.microsoft.com/office/drawing/2014/main" val="2191486574"/>
                    </a:ext>
                  </a:extLst>
                </a:gridCol>
                <a:gridCol w="295200">
                  <a:extLst>
                    <a:ext uri="{9D8B030D-6E8A-4147-A177-3AD203B41FA5}">
                      <a16:colId xmlns:a16="http://schemas.microsoft.com/office/drawing/2014/main" val="3896570224"/>
                    </a:ext>
                  </a:extLst>
                </a:gridCol>
                <a:gridCol w="295200">
                  <a:extLst>
                    <a:ext uri="{9D8B030D-6E8A-4147-A177-3AD203B41FA5}">
                      <a16:colId xmlns:a16="http://schemas.microsoft.com/office/drawing/2014/main" val="4106381217"/>
                    </a:ext>
                  </a:extLst>
                </a:gridCol>
                <a:gridCol w="295200">
                  <a:extLst>
                    <a:ext uri="{9D8B030D-6E8A-4147-A177-3AD203B41FA5}">
                      <a16:colId xmlns:a16="http://schemas.microsoft.com/office/drawing/2014/main" val="650585186"/>
                    </a:ext>
                  </a:extLst>
                </a:gridCol>
                <a:gridCol w="295200">
                  <a:extLst>
                    <a:ext uri="{9D8B030D-6E8A-4147-A177-3AD203B41FA5}">
                      <a16:colId xmlns:a16="http://schemas.microsoft.com/office/drawing/2014/main" val="1246469813"/>
                    </a:ext>
                  </a:extLst>
                </a:gridCol>
                <a:gridCol w="295200">
                  <a:extLst>
                    <a:ext uri="{9D8B030D-6E8A-4147-A177-3AD203B41FA5}">
                      <a16:colId xmlns:a16="http://schemas.microsoft.com/office/drawing/2014/main" val="915297154"/>
                    </a:ext>
                  </a:extLst>
                </a:gridCol>
                <a:gridCol w="295200">
                  <a:extLst>
                    <a:ext uri="{9D8B030D-6E8A-4147-A177-3AD203B41FA5}">
                      <a16:colId xmlns:a16="http://schemas.microsoft.com/office/drawing/2014/main" val="3549027334"/>
                    </a:ext>
                  </a:extLst>
                </a:gridCol>
                <a:gridCol w="295200">
                  <a:extLst>
                    <a:ext uri="{9D8B030D-6E8A-4147-A177-3AD203B41FA5}">
                      <a16:colId xmlns:a16="http://schemas.microsoft.com/office/drawing/2014/main" val="3480408880"/>
                    </a:ext>
                  </a:extLst>
                </a:gridCol>
                <a:gridCol w="295200">
                  <a:extLst>
                    <a:ext uri="{9D8B030D-6E8A-4147-A177-3AD203B41FA5}">
                      <a16:colId xmlns:a16="http://schemas.microsoft.com/office/drawing/2014/main" val="2001277685"/>
                    </a:ext>
                  </a:extLst>
                </a:gridCol>
                <a:gridCol w="295200">
                  <a:extLst>
                    <a:ext uri="{9D8B030D-6E8A-4147-A177-3AD203B41FA5}">
                      <a16:colId xmlns:a16="http://schemas.microsoft.com/office/drawing/2014/main" val="3272880381"/>
                    </a:ext>
                  </a:extLst>
                </a:gridCol>
                <a:gridCol w="295200">
                  <a:extLst>
                    <a:ext uri="{9D8B030D-6E8A-4147-A177-3AD203B41FA5}">
                      <a16:colId xmlns:a16="http://schemas.microsoft.com/office/drawing/2014/main" val="546601939"/>
                    </a:ext>
                  </a:extLst>
                </a:gridCol>
                <a:gridCol w="295200">
                  <a:extLst>
                    <a:ext uri="{9D8B030D-6E8A-4147-A177-3AD203B41FA5}">
                      <a16:colId xmlns:a16="http://schemas.microsoft.com/office/drawing/2014/main" val="2590677665"/>
                    </a:ext>
                  </a:extLst>
                </a:gridCol>
                <a:gridCol w="295200">
                  <a:extLst>
                    <a:ext uri="{9D8B030D-6E8A-4147-A177-3AD203B41FA5}">
                      <a16:colId xmlns:a16="http://schemas.microsoft.com/office/drawing/2014/main" val="3379615951"/>
                    </a:ext>
                  </a:extLst>
                </a:gridCol>
                <a:gridCol w="295200">
                  <a:extLst>
                    <a:ext uri="{9D8B030D-6E8A-4147-A177-3AD203B41FA5}">
                      <a16:colId xmlns:a16="http://schemas.microsoft.com/office/drawing/2014/main" val="1638898984"/>
                    </a:ext>
                  </a:extLst>
                </a:gridCol>
                <a:gridCol w="295200">
                  <a:extLst>
                    <a:ext uri="{9D8B030D-6E8A-4147-A177-3AD203B41FA5}">
                      <a16:colId xmlns:a16="http://schemas.microsoft.com/office/drawing/2014/main" val="3299756172"/>
                    </a:ext>
                  </a:extLst>
                </a:gridCol>
                <a:gridCol w="295200">
                  <a:extLst>
                    <a:ext uri="{9D8B030D-6E8A-4147-A177-3AD203B41FA5}">
                      <a16:colId xmlns:a16="http://schemas.microsoft.com/office/drawing/2014/main" val="1875843"/>
                    </a:ext>
                  </a:extLst>
                </a:gridCol>
                <a:gridCol w="295200">
                  <a:extLst>
                    <a:ext uri="{9D8B030D-6E8A-4147-A177-3AD203B41FA5}">
                      <a16:colId xmlns:a16="http://schemas.microsoft.com/office/drawing/2014/main" val="150344025"/>
                    </a:ext>
                  </a:extLst>
                </a:gridCol>
                <a:gridCol w="295200">
                  <a:extLst>
                    <a:ext uri="{9D8B030D-6E8A-4147-A177-3AD203B41FA5}">
                      <a16:colId xmlns:a16="http://schemas.microsoft.com/office/drawing/2014/main" val="446331552"/>
                    </a:ext>
                  </a:extLst>
                </a:gridCol>
                <a:gridCol w="295200">
                  <a:extLst>
                    <a:ext uri="{9D8B030D-6E8A-4147-A177-3AD203B41FA5}">
                      <a16:colId xmlns:a16="http://schemas.microsoft.com/office/drawing/2014/main" val="1832374403"/>
                    </a:ext>
                  </a:extLst>
                </a:gridCol>
                <a:gridCol w="295200">
                  <a:extLst>
                    <a:ext uri="{9D8B030D-6E8A-4147-A177-3AD203B41FA5}">
                      <a16:colId xmlns:a16="http://schemas.microsoft.com/office/drawing/2014/main" val="4199782462"/>
                    </a:ext>
                  </a:extLst>
                </a:gridCol>
                <a:gridCol w="295200">
                  <a:extLst>
                    <a:ext uri="{9D8B030D-6E8A-4147-A177-3AD203B41FA5}">
                      <a16:colId xmlns:a16="http://schemas.microsoft.com/office/drawing/2014/main" val="3509854967"/>
                    </a:ext>
                  </a:extLst>
                </a:gridCol>
                <a:gridCol w="295200">
                  <a:extLst>
                    <a:ext uri="{9D8B030D-6E8A-4147-A177-3AD203B41FA5}">
                      <a16:colId xmlns:a16="http://schemas.microsoft.com/office/drawing/2014/main" val="2446626481"/>
                    </a:ext>
                  </a:extLst>
                </a:gridCol>
                <a:gridCol w="295200">
                  <a:extLst>
                    <a:ext uri="{9D8B030D-6E8A-4147-A177-3AD203B41FA5}">
                      <a16:colId xmlns:a16="http://schemas.microsoft.com/office/drawing/2014/main" val="3677224337"/>
                    </a:ext>
                  </a:extLst>
                </a:gridCol>
                <a:gridCol w="295200">
                  <a:extLst>
                    <a:ext uri="{9D8B030D-6E8A-4147-A177-3AD203B41FA5}">
                      <a16:colId xmlns:a16="http://schemas.microsoft.com/office/drawing/2014/main" val="501770989"/>
                    </a:ext>
                  </a:extLst>
                </a:gridCol>
                <a:gridCol w="295200">
                  <a:extLst>
                    <a:ext uri="{9D8B030D-6E8A-4147-A177-3AD203B41FA5}">
                      <a16:colId xmlns:a16="http://schemas.microsoft.com/office/drawing/2014/main" val="4097377342"/>
                    </a:ext>
                  </a:extLst>
                </a:gridCol>
              </a:tblGrid>
              <a:tr h="493901">
                <a:tc>
                  <a:txBody>
                    <a:bodyPr/>
                    <a:lstStyle/>
                    <a:p>
                      <a:pPr>
                        <a:lnSpc>
                          <a:spcPct val="107000"/>
                        </a:lnSpc>
                        <a:spcAft>
                          <a:spcPts val="0"/>
                        </a:spcAft>
                      </a:pPr>
                      <a:r>
                        <a:rPr lang="en-GB" sz="1400" dirty="0">
                          <a:solidFill>
                            <a:schemeClr val="tx1"/>
                          </a:solidFill>
                          <a:effectLst/>
                          <a:latin typeface="Myriad Pro Semibold"/>
                        </a:rPr>
                        <a:t>Number</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r>
                        <a:rPr lang="en-GB" sz="1400" dirty="0">
                          <a:solidFill>
                            <a:schemeClr val="tx1"/>
                          </a:solidFill>
                          <a:effectLst/>
                          <a:latin typeface="Myriad Pro Semibold"/>
                        </a:rPr>
                        <a:t>0</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5</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6</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8</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10</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15</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16</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18</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20</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315648"/>
                  </a:ext>
                </a:extLst>
              </a:tr>
              <a:tr h="493901">
                <a:tc>
                  <a:txBody>
                    <a:bodyPr/>
                    <a:lstStyle/>
                    <a:p>
                      <a:pPr>
                        <a:lnSpc>
                          <a:spcPct val="107000"/>
                        </a:lnSpc>
                        <a:spcAft>
                          <a:spcPts val="0"/>
                        </a:spcAft>
                      </a:pPr>
                      <a:r>
                        <a:rPr lang="en-GB" sz="1400" dirty="0">
                          <a:solidFill>
                            <a:schemeClr val="tx1"/>
                          </a:solidFill>
                          <a:effectLst/>
                          <a:latin typeface="Myriad Pro Semibold"/>
                        </a:rPr>
                        <a:t>Counting in 2s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58088"/>
                  </a:ext>
                </a:extLst>
              </a:tr>
              <a:tr h="493901">
                <a:tc>
                  <a:txBody>
                    <a:bodyPr/>
                    <a:lstStyle/>
                    <a:p>
                      <a:pPr>
                        <a:lnSpc>
                          <a:spcPct val="107000"/>
                        </a:lnSpc>
                        <a:spcAft>
                          <a:spcPts val="0"/>
                        </a:spcAft>
                      </a:pPr>
                      <a:r>
                        <a:rPr lang="en-GB" sz="1400" dirty="0">
                          <a:solidFill>
                            <a:schemeClr val="tx1"/>
                          </a:solidFill>
                          <a:effectLst/>
                          <a:latin typeface="Myriad Pro Semibold"/>
                        </a:rPr>
                        <a:t>Counting in 4s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620835"/>
                  </a:ext>
                </a:extLst>
              </a:tr>
            </a:tbl>
          </a:graphicData>
        </a:graphic>
      </p:graphicFrame>
    </p:spTree>
    <p:extLst>
      <p:ext uri="{BB962C8B-B14F-4D97-AF65-F5344CB8AC3E}">
        <p14:creationId xmlns:p14="http://schemas.microsoft.com/office/powerpoint/2010/main" val="31482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500"/>
                                        <p:tgtEl>
                                          <p:spTgt spid="4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500"/>
                                        <p:tgtEl>
                                          <p:spTgt spid="5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47900-34E5-45C2-A425-7FC47C059A6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pic>
        <p:nvPicPr>
          <p:cNvPr id="28" name="Picture 27">
            <a:extLst>
              <a:ext uri="{FF2B5EF4-FFF2-40B4-BE49-F238E27FC236}">
                <a16:creationId xmlns:a16="http://schemas.microsoft.com/office/drawing/2014/main" id="{709BA742-22D6-4A34-B45B-B3039BD73F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5129" y="2132856"/>
            <a:ext cx="1540857" cy="1564296"/>
          </a:xfrm>
          <a:prstGeom prst="rect">
            <a:avLst/>
          </a:prstGeom>
        </p:spPr>
      </p:pic>
      <p:pic>
        <p:nvPicPr>
          <p:cNvPr id="29" name="Picture 28">
            <a:extLst>
              <a:ext uri="{FF2B5EF4-FFF2-40B4-BE49-F238E27FC236}">
                <a16:creationId xmlns:a16="http://schemas.microsoft.com/office/drawing/2014/main" id="{68A21E26-6F6A-4A13-B0FE-2BF07CC690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3"/>
          <a:stretch/>
        </p:blipFill>
        <p:spPr>
          <a:xfrm>
            <a:off x="198483" y="4386064"/>
            <a:ext cx="1474933" cy="864096"/>
          </a:xfrm>
          <a:prstGeom prst="rect">
            <a:avLst/>
          </a:prstGeom>
        </p:spPr>
      </p:pic>
      <p:pic>
        <p:nvPicPr>
          <p:cNvPr id="30" name="Picture 29">
            <a:extLst>
              <a:ext uri="{FF2B5EF4-FFF2-40B4-BE49-F238E27FC236}">
                <a16:creationId xmlns:a16="http://schemas.microsoft.com/office/drawing/2014/main" id="{0F2E7C76-8BC7-47AD-9AA6-0D8E85B21A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72355" y="2132856"/>
            <a:ext cx="1418927" cy="1564296"/>
          </a:xfrm>
          <a:prstGeom prst="rect">
            <a:avLst/>
          </a:prstGeom>
        </p:spPr>
      </p:pic>
      <p:pic>
        <p:nvPicPr>
          <p:cNvPr id="31" name="Picture 30">
            <a:extLst>
              <a:ext uri="{FF2B5EF4-FFF2-40B4-BE49-F238E27FC236}">
                <a16:creationId xmlns:a16="http://schemas.microsoft.com/office/drawing/2014/main" id="{558FEE98-5865-4D38-BE50-84D0FA2DFF1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19286" y="2132856"/>
            <a:ext cx="1418927" cy="1564296"/>
          </a:xfrm>
          <a:prstGeom prst="rect">
            <a:avLst/>
          </a:prstGeom>
        </p:spPr>
      </p:pic>
      <p:pic>
        <p:nvPicPr>
          <p:cNvPr id="32" name="Picture 31">
            <a:extLst>
              <a:ext uri="{FF2B5EF4-FFF2-40B4-BE49-F238E27FC236}">
                <a16:creationId xmlns:a16="http://schemas.microsoft.com/office/drawing/2014/main" id="{9C724C75-CA23-4053-9FBA-A3195D913B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89020" y="2132856"/>
            <a:ext cx="1418927" cy="1564296"/>
          </a:xfrm>
          <a:prstGeom prst="rect">
            <a:avLst/>
          </a:prstGeom>
        </p:spPr>
      </p:pic>
      <p:pic>
        <p:nvPicPr>
          <p:cNvPr id="33" name="Picture 32">
            <a:extLst>
              <a:ext uri="{FF2B5EF4-FFF2-40B4-BE49-F238E27FC236}">
                <a16:creationId xmlns:a16="http://schemas.microsoft.com/office/drawing/2014/main" id="{4525E8F7-E4A5-485C-B288-5CF905C789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48106" y="2132856"/>
            <a:ext cx="1418927" cy="1564296"/>
          </a:xfrm>
          <a:prstGeom prst="rect">
            <a:avLst/>
          </a:prstGeom>
        </p:spPr>
      </p:pic>
      <p:pic>
        <p:nvPicPr>
          <p:cNvPr id="34" name="Picture 33">
            <a:extLst>
              <a:ext uri="{FF2B5EF4-FFF2-40B4-BE49-F238E27FC236}">
                <a16:creationId xmlns:a16="http://schemas.microsoft.com/office/drawing/2014/main" id="{AEA12635-3952-4BD8-B6B2-D1B9BDDC56E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508750" y="2132856"/>
            <a:ext cx="1418927" cy="1564296"/>
          </a:xfrm>
          <a:prstGeom prst="rect">
            <a:avLst/>
          </a:prstGeom>
        </p:spPr>
      </p:pic>
      <p:pic>
        <p:nvPicPr>
          <p:cNvPr id="35" name="Picture 34">
            <a:extLst>
              <a:ext uri="{FF2B5EF4-FFF2-40B4-BE49-F238E27FC236}">
                <a16:creationId xmlns:a16="http://schemas.microsoft.com/office/drawing/2014/main" id="{04B11435-FDFA-4CDE-957B-6CC6B591EA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3"/>
          <a:stretch/>
        </p:blipFill>
        <p:spPr>
          <a:xfrm>
            <a:off x="1654744" y="4386064"/>
            <a:ext cx="1474933" cy="864096"/>
          </a:xfrm>
          <a:prstGeom prst="rect">
            <a:avLst/>
          </a:prstGeom>
        </p:spPr>
      </p:pic>
      <p:pic>
        <p:nvPicPr>
          <p:cNvPr id="36" name="Picture 35">
            <a:extLst>
              <a:ext uri="{FF2B5EF4-FFF2-40B4-BE49-F238E27FC236}">
                <a16:creationId xmlns:a16="http://schemas.microsoft.com/office/drawing/2014/main" id="{A01AF238-D764-44BE-A3B1-ADF3D68F64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3"/>
          <a:stretch/>
        </p:blipFill>
        <p:spPr>
          <a:xfrm>
            <a:off x="3103177" y="4386064"/>
            <a:ext cx="1474933" cy="864096"/>
          </a:xfrm>
          <a:prstGeom prst="rect">
            <a:avLst/>
          </a:prstGeom>
        </p:spPr>
      </p:pic>
      <p:pic>
        <p:nvPicPr>
          <p:cNvPr id="37" name="Picture 36">
            <a:extLst>
              <a:ext uri="{FF2B5EF4-FFF2-40B4-BE49-F238E27FC236}">
                <a16:creationId xmlns:a16="http://schemas.microsoft.com/office/drawing/2014/main" id="{D1E18F51-9D67-4FF1-B00A-E02E5E7621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3"/>
          <a:stretch/>
        </p:blipFill>
        <p:spPr>
          <a:xfrm>
            <a:off x="4561018" y="4386064"/>
            <a:ext cx="1474933" cy="864096"/>
          </a:xfrm>
          <a:prstGeom prst="rect">
            <a:avLst/>
          </a:prstGeom>
        </p:spPr>
      </p:pic>
      <p:pic>
        <p:nvPicPr>
          <p:cNvPr id="38" name="Picture 37">
            <a:extLst>
              <a:ext uri="{FF2B5EF4-FFF2-40B4-BE49-F238E27FC236}">
                <a16:creationId xmlns:a16="http://schemas.microsoft.com/office/drawing/2014/main" id="{3F22CFF5-70EB-49FE-A68C-152C5A8451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3"/>
          <a:stretch/>
        </p:blipFill>
        <p:spPr>
          <a:xfrm>
            <a:off x="6020104" y="4386064"/>
            <a:ext cx="1474933" cy="864096"/>
          </a:xfrm>
          <a:prstGeom prst="rect">
            <a:avLst/>
          </a:prstGeom>
        </p:spPr>
      </p:pic>
      <p:pic>
        <p:nvPicPr>
          <p:cNvPr id="39" name="Picture 38">
            <a:extLst>
              <a:ext uri="{FF2B5EF4-FFF2-40B4-BE49-F238E27FC236}">
                <a16:creationId xmlns:a16="http://schemas.microsoft.com/office/drawing/2014/main" id="{FF066529-D8E9-4784-8CEF-14D2143EAD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3"/>
          <a:stretch/>
        </p:blipFill>
        <p:spPr>
          <a:xfrm>
            <a:off x="7475985" y="4386064"/>
            <a:ext cx="1474933" cy="864096"/>
          </a:xfrm>
          <a:prstGeom prst="rect">
            <a:avLst/>
          </a:prstGeom>
        </p:spPr>
      </p:pic>
    </p:spTree>
    <p:extLst>
      <p:ext uri="{BB962C8B-B14F-4D97-AF65-F5344CB8AC3E}">
        <p14:creationId xmlns:p14="http://schemas.microsoft.com/office/powerpoint/2010/main" val="23236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3C4C-6D8B-4EFD-B207-99C453ABA6C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graphicFrame>
        <p:nvGraphicFramePr>
          <p:cNvPr id="3" name="Table 2">
            <a:extLst>
              <a:ext uri="{FF2B5EF4-FFF2-40B4-BE49-F238E27FC236}">
                <a16:creationId xmlns:a16="http://schemas.microsoft.com/office/drawing/2014/main" id="{32934BC2-3493-43A8-A4CF-B99226CB701F}"/>
              </a:ext>
            </a:extLst>
          </p:cNvPr>
          <p:cNvGraphicFramePr>
            <a:graphicFrameLocks noGrp="1"/>
          </p:cNvGraphicFramePr>
          <p:nvPr>
            <p:extLst>
              <p:ext uri="{D42A27DB-BD31-4B8C-83A1-F6EECF244321}">
                <p14:modId xmlns:p14="http://schemas.microsoft.com/office/powerpoint/2010/main" val="3918023825"/>
              </p:ext>
            </p:extLst>
          </p:nvPr>
        </p:nvGraphicFramePr>
        <p:xfrm>
          <a:off x="2400300" y="909429"/>
          <a:ext cx="4343400" cy="5218044"/>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3609790180"/>
                    </a:ext>
                  </a:extLst>
                </a:gridCol>
                <a:gridCol w="2171700">
                  <a:extLst>
                    <a:ext uri="{9D8B030D-6E8A-4147-A177-3AD203B41FA5}">
                      <a16:colId xmlns:a16="http://schemas.microsoft.com/office/drawing/2014/main" val="1472307065"/>
                    </a:ext>
                  </a:extLst>
                </a:gridCol>
              </a:tblGrid>
              <a:tr h="401388">
                <a:tc>
                  <a:txBody>
                    <a:bodyPr/>
                    <a:lstStyle/>
                    <a:p>
                      <a:pPr>
                        <a:lnSpc>
                          <a:spcPct val="107000"/>
                        </a:lnSpc>
                        <a:spcAft>
                          <a:spcPts val="0"/>
                        </a:spcAft>
                      </a:pPr>
                      <a:r>
                        <a:rPr lang="en-GB" sz="2400" b="0" dirty="0">
                          <a:solidFill>
                            <a:schemeClr val="tx1"/>
                          </a:solidFill>
                          <a:effectLst/>
                          <a:latin typeface="Myriad Pro Semibold"/>
                        </a:rPr>
                        <a:t>0 × 2 = 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0 × 4 = 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181699638"/>
                  </a:ext>
                </a:extLst>
              </a:tr>
              <a:tr h="401388">
                <a:tc>
                  <a:txBody>
                    <a:bodyPr/>
                    <a:lstStyle/>
                    <a:p>
                      <a:pPr>
                        <a:lnSpc>
                          <a:spcPct val="107000"/>
                        </a:lnSpc>
                        <a:spcAft>
                          <a:spcPts val="0"/>
                        </a:spcAft>
                      </a:pPr>
                      <a:r>
                        <a:rPr lang="en-GB" sz="2400" b="0" dirty="0">
                          <a:solidFill>
                            <a:schemeClr val="tx1"/>
                          </a:solidFill>
                          <a:effectLst/>
                          <a:latin typeface="Myriad Pro Semibold"/>
                        </a:rPr>
                        <a:t>1 × 2 = 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1 × 4 = 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20711125"/>
                  </a:ext>
                </a:extLst>
              </a:tr>
              <a:tr h="401388">
                <a:tc>
                  <a:txBody>
                    <a:bodyPr/>
                    <a:lstStyle/>
                    <a:p>
                      <a:pPr>
                        <a:lnSpc>
                          <a:spcPct val="107000"/>
                        </a:lnSpc>
                        <a:spcAft>
                          <a:spcPts val="0"/>
                        </a:spcAft>
                      </a:pPr>
                      <a:r>
                        <a:rPr lang="en-GB" sz="2400" b="0" dirty="0">
                          <a:solidFill>
                            <a:schemeClr val="tx1"/>
                          </a:solidFill>
                          <a:effectLst/>
                          <a:latin typeface="Myriad Pro Semibold"/>
                        </a:rPr>
                        <a:t>2 × 2 = 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2 × 4 = 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35513739"/>
                  </a:ext>
                </a:extLst>
              </a:tr>
              <a:tr h="401388">
                <a:tc>
                  <a:txBody>
                    <a:bodyPr/>
                    <a:lstStyle/>
                    <a:p>
                      <a:pPr>
                        <a:lnSpc>
                          <a:spcPct val="107000"/>
                        </a:lnSpc>
                        <a:spcAft>
                          <a:spcPts val="0"/>
                        </a:spcAft>
                      </a:pPr>
                      <a:r>
                        <a:rPr lang="en-GB" sz="2400" b="0" dirty="0">
                          <a:solidFill>
                            <a:schemeClr val="tx1"/>
                          </a:solidFill>
                          <a:effectLst/>
                          <a:latin typeface="Myriad Pro Semibold"/>
                        </a:rPr>
                        <a:t>3 × 2 = 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3 × 4 = 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16255303"/>
                  </a:ext>
                </a:extLst>
              </a:tr>
              <a:tr h="401388">
                <a:tc>
                  <a:txBody>
                    <a:bodyPr/>
                    <a:lstStyle/>
                    <a:p>
                      <a:pPr>
                        <a:lnSpc>
                          <a:spcPct val="107000"/>
                        </a:lnSpc>
                        <a:spcAft>
                          <a:spcPts val="0"/>
                        </a:spcAft>
                      </a:pPr>
                      <a:r>
                        <a:rPr lang="en-GB" sz="2400" b="0" dirty="0">
                          <a:solidFill>
                            <a:schemeClr val="tx1"/>
                          </a:solidFill>
                          <a:effectLst/>
                          <a:latin typeface="Myriad Pro Semibold"/>
                        </a:rPr>
                        <a:t>4 × 2 = 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4 × 4 = 16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006380959"/>
                  </a:ext>
                </a:extLst>
              </a:tr>
              <a:tr h="401388">
                <a:tc>
                  <a:txBody>
                    <a:bodyPr/>
                    <a:lstStyle/>
                    <a:p>
                      <a:pPr>
                        <a:lnSpc>
                          <a:spcPct val="107000"/>
                        </a:lnSpc>
                        <a:spcAft>
                          <a:spcPts val="0"/>
                        </a:spcAft>
                      </a:pPr>
                      <a:r>
                        <a:rPr lang="en-GB" sz="2400" b="0" dirty="0">
                          <a:solidFill>
                            <a:schemeClr val="tx1"/>
                          </a:solidFill>
                          <a:effectLst/>
                          <a:latin typeface="Myriad Pro Semibold"/>
                        </a:rPr>
                        <a:t>5 × 2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5 × 4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421647747"/>
                  </a:ext>
                </a:extLst>
              </a:tr>
              <a:tr h="401388">
                <a:tc>
                  <a:txBody>
                    <a:bodyPr/>
                    <a:lstStyle/>
                    <a:p>
                      <a:pPr>
                        <a:lnSpc>
                          <a:spcPct val="107000"/>
                        </a:lnSpc>
                        <a:spcAft>
                          <a:spcPts val="0"/>
                        </a:spcAft>
                      </a:pPr>
                      <a:r>
                        <a:rPr lang="en-GB" sz="2400" b="0" dirty="0">
                          <a:solidFill>
                            <a:schemeClr val="tx1"/>
                          </a:solidFill>
                          <a:effectLst/>
                          <a:latin typeface="Myriad Pro Semibold"/>
                        </a:rPr>
                        <a:t>6 × 2 = 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6 × 4 = 24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53543336"/>
                  </a:ext>
                </a:extLst>
              </a:tr>
              <a:tr h="401388">
                <a:tc>
                  <a:txBody>
                    <a:bodyPr/>
                    <a:lstStyle/>
                    <a:p>
                      <a:pPr>
                        <a:lnSpc>
                          <a:spcPct val="107000"/>
                        </a:lnSpc>
                        <a:spcAft>
                          <a:spcPts val="0"/>
                        </a:spcAft>
                      </a:pPr>
                      <a:r>
                        <a:rPr lang="en-GB" sz="2400" b="0" dirty="0">
                          <a:solidFill>
                            <a:schemeClr val="tx1"/>
                          </a:solidFill>
                          <a:effectLst/>
                          <a:latin typeface="Myriad Pro Semibold"/>
                        </a:rPr>
                        <a:t>7 × 2 = 14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7 × 4 = 28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46231802"/>
                  </a:ext>
                </a:extLst>
              </a:tr>
              <a:tr h="401388">
                <a:tc>
                  <a:txBody>
                    <a:bodyPr/>
                    <a:lstStyle/>
                    <a:p>
                      <a:pPr>
                        <a:lnSpc>
                          <a:spcPct val="107000"/>
                        </a:lnSpc>
                        <a:spcAft>
                          <a:spcPts val="0"/>
                        </a:spcAft>
                      </a:pPr>
                      <a:r>
                        <a:rPr lang="en-GB" sz="2400" b="0" dirty="0">
                          <a:solidFill>
                            <a:schemeClr val="tx1"/>
                          </a:solidFill>
                          <a:effectLst/>
                          <a:latin typeface="Myriad Pro Semibold"/>
                        </a:rPr>
                        <a:t>8 × 2 = 16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8 × 4 = 32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356535591"/>
                  </a:ext>
                </a:extLst>
              </a:tr>
              <a:tr h="401388">
                <a:tc>
                  <a:txBody>
                    <a:bodyPr/>
                    <a:lstStyle/>
                    <a:p>
                      <a:pPr>
                        <a:lnSpc>
                          <a:spcPct val="107000"/>
                        </a:lnSpc>
                        <a:spcAft>
                          <a:spcPts val="0"/>
                        </a:spcAft>
                      </a:pPr>
                      <a:r>
                        <a:rPr lang="en-GB" sz="2400" b="0" dirty="0">
                          <a:solidFill>
                            <a:schemeClr val="tx1"/>
                          </a:solidFill>
                          <a:effectLst/>
                          <a:latin typeface="Myriad Pro Semibold"/>
                        </a:rPr>
                        <a:t>9 × 2 = 18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9 × 4 = 36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29008520"/>
                  </a:ext>
                </a:extLst>
              </a:tr>
              <a:tr h="401388">
                <a:tc>
                  <a:txBody>
                    <a:bodyPr/>
                    <a:lstStyle/>
                    <a:p>
                      <a:pPr>
                        <a:lnSpc>
                          <a:spcPct val="107000"/>
                        </a:lnSpc>
                        <a:spcAft>
                          <a:spcPts val="0"/>
                        </a:spcAft>
                      </a:pPr>
                      <a:r>
                        <a:rPr lang="en-GB" sz="2400" b="0" dirty="0">
                          <a:solidFill>
                            <a:schemeClr val="tx1"/>
                          </a:solidFill>
                          <a:effectLst/>
                          <a:latin typeface="Myriad Pro Semibold"/>
                        </a:rPr>
                        <a:t>10 × 2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10 × 4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517272308"/>
                  </a:ext>
                </a:extLst>
              </a:tr>
              <a:tr h="401388">
                <a:tc>
                  <a:txBody>
                    <a:bodyPr/>
                    <a:lstStyle/>
                    <a:p>
                      <a:pPr>
                        <a:lnSpc>
                          <a:spcPct val="107000"/>
                        </a:lnSpc>
                        <a:spcAft>
                          <a:spcPts val="0"/>
                        </a:spcAft>
                      </a:pPr>
                      <a:r>
                        <a:rPr lang="en-GB" sz="2400" b="0" dirty="0">
                          <a:solidFill>
                            <a:schemeClr val="tx1"/>
                          </a:solidFill>
                          <a:effectLst/>
                          <a:latin typeface="Myriad Pro Semibold"/>
                        </a:rPr>
                        <a:t>11 × 2 = 22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Semibold"/>
                        </a:rPr>
                        <a:t>11 × 4 = 44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57455717"/>
                  </a:ext>
                </a:extLst>
              </a:tr>
              <a:tr h="401388">
                <a:tc>
                  <a:txBody>
                    <a:bodyPr/>
                    <a:lstStyle/>
                    <a:p>
                      <a:pPr>
                        <a:lnSpc>
                          <a:spcPct val="107000"/>
                        </a:lnSpc>
                        <a:spcAft>
                          <a:spcPts val="0"/>
                        </a:spcAft>
                      </a:pPr>
                      <a:r>
                        <a:rPr lang="en-GB" sz="2400" b="0" dirty="0">
                          <a:solidFill>
                            <a:schemeClr val="tx1"/>
                          </a:solidFill>
                          <a:effectLst/>
                          <a:latin typeface="Myriad Pro Semibold"/>
                        </a:rPr>
                        <a:t>12 × 2 = 24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Semibold"/>
                        </a:rPr>
                        <a:t>12 × 4 = 48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906398593"/>
                  </a:ext>
                </a:extLst>
              </a:tr>
            </a:tbl>
          </a:graphicData>
        </a:graphic>
      </p:graphicFrame>
    </p:spTree>
    <p:extLst>
      <p:ext uri="{BB962C8B-B14F-4D97-AF65-F5344CB8AC3E}">
        <p14:creationId xmlns:p14="http://schemas.microsoft.com/office/powerpoint/2010/main" val="219863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7C746-EE51-4BB5-A57A-8282748FBC7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graphicFrame>
        <p:nvGraphicFramePr>
          <p:cNvPr id="3" name="Table 2">
            <a:extLst>
              <a:ext uri="{FF2B5EF4-FFF2-40B4-BE49-F238E27FC236}">
                <a16:creationId xmlns:a16="http://schemas.microsoft.com/office/drawing/2014/main" id="{493072CE-1281-447B-9740-F0C0FB8C48C5}"/>
              </a:ext>
            </a:extLst>
          </p:cNvPr>
          <p:cNvGraphicFramePr>
            <a:graphicFrameLocks noGrp="1"/>
          </p:cNvGraphicFramePr>
          <p:nvPr>
            <p:extLst>
              <p:ext uri="{D42A27DB-BD31-4B8C-83A1-F6EECF244321}">
                <p14:modId xmlns:p14="http://schemas.microsoft.com/office/powerpoint/2010/main" val="2908436781"/>
              </p:ext>
            </p:extLst>
          </p:nvPr>
        </p:nvGraphicFramePr>
        <p:xfrm>
          <a:off x="2121621" y="1524293"/>
          <a:ext cx="4900758" cy="3809414"/>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1367397571"/>
                    </a:ext>
                  </a:extLst>
                </a:gridCol>
                <a:gridCol w="1262379">
                  <a:extLst>
                    <a:ext uri="{9D8B030D-6E8A-4147-A177-3AD203B41FA5}">
                      <a16:colId xmlns:a16="http://schemas.microsoft.com/office/drawing/2014/main" val="1517206138"/>
                    </a:ext>
                  </a:extLst>
                </a:gridCol>
                <a:gridCol w="792000">
                  <a:extLst>
                    <a:ext uri="{9D8B030D-6E8A-4147-A177-3AD203B41FA5}">
                      <a16:colId xmlns:a16="http://schemas.microsoft.com/office/drawing/2014/main" val="3459100619"/>
                    </a:ext>
                  </a:extLst>
                </a:gridCol>
                <a:gridCol w="1262379">
                  <a:extLst>
                    <a:ext uri="{9D8B030D-6E8A-4147-A177-3AD203B41FA5}">
                      <a16:colId xmlns:a16="http://schemas.microsoft.com/office/drawing/2014/main" val="2150138472"/>
                    </a:ext>
                  </a:extLst>
                </a:gridCol>
                <a:gridCol w="792000">
                  <a:extLst>
                    <a:ext uri="{9D8B030D-6E8A-4147-A177-3AD203B41FA5}">
                      <a16:colId xmlns:a16="http://schemas.microsoft.com/office/drawing/2014/main" val="2640814217"/>
                    </a:ext>
                  </a:extLst>
                </a:gridCol>
              </a:tblGrid>
              <a:tr h="544202">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Semibold"/>
                        </a:rPr>
                        <a:t>× 2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Semibold"/>
                        </a:rPr>
                        <a:t>= 4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44230"/>
                  </a:ext>
                </a:extLst>
              </a:tr>
              <a:tr h="544202">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023127"/>
                  </a:ext>
                </a:extLst>
              </a:tr>
              <a:tr h="544202">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533254"/>
                  </a:ext>
                </a:extLst>
              </a:tr>
              <a:tr h="544202">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24112"/>
                  </a:ext>
                </a:extLst>
              </a:tr>
              <a:tr h="544202">
                <a:tc>
                  <a:txBody>
                    <a:bodyPr/>
                    <a:lstStyle/>
                    <a:p>
                      <a:pPr algn="ctr">
                        <a:lnSpc>
                          <a:spcPct val="107000"/>
                        </a:lnSpc>
                        <a:spcAft>
                          <a:spcPts val="0"/>
                        </a:spcAft>
                      </a:pPr>
                      <a:r>
                        <a:rPr lang="en-GB" sz="2400" b="0" dirty="0">
                          <a:solidFill>
                            <a:schemeClr val="tx1"/>
                          </a:solidFill>
                          <a:effectLst/>
                          <a:latin typeface="Myriad Pro Semibold"/>
                        </a:rPr>
                        <a:t>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20595"/>
                  </a:ext>
                </a:extLst>
              </a:tr>
              <a:tr h="544202">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064145"/>
                  </a:ext>
                </a:extLst>
              </a:tr>
              <a:tr h="544202">
                <a:tc>
                  <a:txBody>
                    <a:bodyPr/>
                    <a:lstStyle/>
                    <a:p>
                      <a:pPr algn="ctr">
                        <a:lnSpc>
                          <a:spcPct val="107000"/>
                        </a:lnSpc>
                        <a:spcAft>
                          <a:spcPts val="0"/>
                        </a:spcAft>
                      </a:pPr>
                      <a:r>
                        <a:rPr lang="en-GB" sz="2400" b="0" dirty="0">
                          <a:solidFill>
                            <a:schemeClr val="tx1"/>
                          </a:solidFill>
                          <a:effectLst/>
                          <a:latin typeface="Myriad Pro Semibold"/>
                        </a:rPr>
                        <a:t>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971413"/>
                  </a:ext>
                </a:extLst>
              </a:tr>
            </a:tbl>
          </a:graphicData>
        </a:graphic>
      </p:graphicFrame>
      <p:sp>
        <p:nvSpPr>
          <p:cNvPr id="4" name="TextBox 3">
            <a:extLst>
              <a:ext uri="{FF2B5EF4-FFF2-40B4-BE49-F238E27FC236}">
                <a16:creationId xmlns:a16="http://schemas.microsoft.com/office/drawing/2014/main" id="{C38252F3-FADD-4303-890D-313BCBDA1A68}"/>
              </a:ext>
            </a:extLst>
          </p:cNvPr>
          <p:cNvSpPr txBox="1"/>
          <p:nvPr/>
        </p:nvSpPr>
        <p:spPr bwMode="auto">
          <a:xfrm>
            <a:off x="4396311" y="26518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 name="TextBox 4">
            <a:extLst>
              <a:ext uri="{FF2B5EF4-FFF2-40B4-BE49-F238E27FC236}">
                <a16:creationId xmlns:a16="http://schemas.microsoft.com/office/drawing/2014/main" id="{1BD5D24C-6BDB-4E06-808E-D3C7F434CE8E}"/>
              </a:ext>
            </a:extLst>
          </p:cNvPr>
          <p:cNvSpPr txBox="1"/>
          <p:nvPr/>
        </p:nvSpPr>
        <p:spPr bwMode="auto">
          <a:xfrm>
            <a:off x="4312954" y="31981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6" name="TextBox 5">
            <a:extLst>
              <a:ext uri="{FF2B5EF4-FFF2-40B4-BE49-F238E27FC236}">
                <a16:creationId xmlns:a16="http://schemas.microsoft.com/office/drawing/2014/main" id="{549747D7-76A9-4AC2-8FE6-67FA8A1CC43C}"/>
              </a:ext>
            </a:extLst>
          </p:cNvPr>
          <p:cNvSpPr txBox="1"/>
          <p:nvPr/>
        </p:nvSpPr>
        <p:spPr bwMode="auto">
          <a:xfrm>
            <a:off x="4312954" y="37395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7" name="TextBox 6">
            <a:extLst>
              <a:ext uri="{FF2B5EF4-FFF2-40B4-BE49-F238E27FC236}">
                <a16:creationId xmlns:a16="http://schemas.microsoft.com/office/drawing/2014/main" id="{9F58E689-64B1-4634-93F9-CD30262F6121}"/>
              </a:ext>
            </a:extLst>
          </p:cNvPr>
          <p:cNvSpPr txBox="1"/>
          <p:nvPr/>
        </p:nvSpPr>
        <p:spPr bwMode="auto">
          <a:xfrm>
            <a:off x="4312954" y="42875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8" name="TextBox 7">
            <a:extLst>
              <a:ext uri="{FF2B5EF4-FFF2-40B4-BE49-F238E27FC236}">
                <a16:creationId xmlns:a16="http://schemas.microsoft.com/office/drawing/2014/main" id="{F302F018-80F4-4C72-BA57-1DB2A0EE4A0A}"/>
              </a:ext>
            </a:extLst>
          </p:cNvPr>
          <p:cNvSpPr txBox="1"/>
          <p:nvPr/>
        </p:nvSpPr>
        <p:spPr bwMode="auto">
          <a:xfrm>
            <a:off x="4312954" y="482960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9" name="TextBox 8">
            <a:extLst>
              <a:ext uri="{FF2B5EF4-FFF2-40B4-BE49-F238E27FC236}">
                <a16:creationId xmlns:a16="http://schemas.microsoft.com/office/drawing/2014/main" id="{F9C18BDF-F276-4079-8849-93F2F8F2D41E}"/>
              </a:ext>
            </a:extLst>
          </p:cNvPr>
          <p:cNvSpPr txBox="1"/>
          <p:nvPr/>
        </p:nvSpPr>
        <p:spPr bwMode="auto">
          <a:xfrm>
            <a:off x="4396310" y="2110546"/>
            <a:ext cx="351379"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21140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D5BDE-3003-4CAC-BB96-4296E7C8FCC4}"/>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4" name="Picture 3">
            <a:extLst>
              <a:ext uri="{FF2B5EF4-FFF2-40B4-BE49-F238E27FC236}">
                <a16:creationId xmlns:a16="http://schemas.microsoft.com/office/drawing/2014/main" id="{5DB26B7F-C725-4EB4-9552-2AD4AD03E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839053"/>
            <a:ext cx="7839279" cy="4254243"/>
          </a:xfrm>
          <a:prstGeom prst="rect">
            <a:avLst/>
          </a:prstGeom>
        </p:spPr>
      </p:pic>
      <p:sp>
        <p:nvSpPr>
          <p:cNvPr id="5" name="TextBox 4">
            <a:extLst>
              <a:ext uri="{FF2B5EF4-FFF2-40B4-BE49-F238E27FC236}">
                <a16:creationId xmlns:a16="http://schemas.microsoft.com/office/drawing/2014/main" id="{AE1BA0CF-EC94-49D0-A543-6C682E53C6A4}"/>
              </a:ext>
            </a:extLst>
          </p:cNvPr>
          <p:cNvSpPr txBox="1"/>
          <p:nvPr/>
        </p:nvSpPr>
        <p:spPr bwMode="auto">
          <a:xfrm>
            <a:off x="1068944"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a16="http://schemas.microsoft.com/office/drawing/2014/main" id="{1A2922C7-2745-4CC4-88AF-7B5F2412E3E2}"/>
              </a:ext>
            </a:extLst>
          </p:cNvPr>
          <p:cNvSpPr txBox="1"/>
          <p:nvPr/>
        </p:nvSpPr>
        <p:spPr bwMode="auto">
          <a:xfrm>
            <a:off x="1734072"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id="{B023F0B2-A308-451A-AF66-BD79F5E4A789}"/>
              </a:ext>
            </a:extLst>
          </p:cNvPr>
          <p:cNvSpPr txBox="1"/>
          <p:nvPr/>
        </p:nvSpPr>
        <p:spPr bwMode="auto">
          <a:xfrm>
            <a:off x="2482558"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8" name="TextBox 7">
            <a:extLst>
              <a:ext uri="{FF2B5EF4-FFF2-40B4-BE49-F238E27FC236}">
                <a16:creationId xmlns:a16="http://schemas.microsoft.com/office/drawing/2014/main" id="{2F9978A2-7577-4BD1-962A-F6FD5E9626EA}"/>
              </a:ext>
            </a:extLst>
          </p:cNvPr>
          <p:cNvSpPr txBox="1"/>
          <p:nvPr/>
        </p:nvSpPr>
        <p:spPr bwMode="auto">
          <a:xfrm>
            <a:off x="3231043"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23</a:t>
            </a:r>
          </a:p>
        </p:txBody>
      </p:sp>
      <p:sp>
        <p:nvSpPr>
          <p:cNvPr id="9" name="TextBox 8">
            <a:extLst>
              <a:ext uri="{FF2B5EF4-FFF2-40B4-BE49-F238E27FC236}">
                <a16:creationId xmlns:a16="http://schemas.microsoft.com/office/drawing/2014/main" id="{C89E1C9A-F878-44E0-9347-65452499B69B}"/>
              </a:ext>
            </a:extLst>
          </p:cNvPr>
          <p:cNvSpPr txBox="1"/>
          <p:nvPr/>
        </p:nvSpPr>
        <p:spPr bwMode="auto">
          <a:xfrm>
            <a:off x="4062885"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10" name="TextBox 9">
            <a:extLst>
              <a:ext uri="{FF2B5EF4-FFF2-40B4-BE49-F238E27FC236}">
                <a16:creationId xmlns:a16="http://schemas.microsoft.com/office/drawing/2014/main" id="{5331A3D8-2C4C-4E52-AAE4-3B2849392431}"/>
              </a:ext>
            </a:extLst>
          </p:cNvPr>
          <p:cNvSpPr txBox="1"/>
          <p:nvPr/>
        </p:nvSpPr>
        <p:spPr bwMode="auto">
          <a:xfrm>
            <a:off x="489472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31</a:t>
            </a:r>
          </a:p>
        </p:txBody>
      </p:sp>
      <p:sp>
        <p:nvSpPr>
          <p:cNvPr id="11" name="TextBox 10">
            <a:extLst>
              <a:ext uri="{FF2B5EF4-FFF2-40B4-BE49-F238E27FC236}">
                <a16:creationId xmlns:a16="http://schemas.microsoft.com/office/drawing/2014/main" id="{77165246-6C6A-4849-BC42-F79CCAFA5CDF}"/>
              </a:ext>
            </a:extLst>
          </p:cNvPr>
          <p:cNvSpPr txBox="1"/>
          <p:nvPr/>
        </p:nvSpPr>
        <p:spPr bwMode="auto">
          <a:xfrm>
            <a:off x="572656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2" name="TextBox 11">
            <a:extLst>
              <a:ext uri="{FF2B5EF4-FFF2-40B4-BE49-F238E27FC236}">
                <a16:creationId xmlns:a16="http://schemas.microsoft.com/office/drawing/2014/main" id="{B2B49936-7697-40EE-B3B2-55550F50AA2F}"/>
              </a:ext>
            </a:extLst>
          </p:cNvPr>
          <p:cNvSpPr txBox="1"/>
          <p:nvPr/>
        </p:nvSpPr>
        <p:spPr bwMode="auto">
          <a:xfrm>
            <a:off x="6558410"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13" name="TextBox 12">
            <a:extLst>
              <a:ext uri="{FF2B5EF4-FFF2-40B4-BE49-F238E27FC236}">
                <a16:creationId xmlns:a16="http://schemas.microsoft.com/office/drawing/2014/main" id="{999797DD-EF9A-420A-AA7F-29E3D0DA1857}"/>
              </a:ext>
            </a:extLst>
          </p:cNvPr>
          <p:cNvSpPr txBox="1"/>
          <p:nvPr/>
        </p:nvSpPr>
        <p:spPr bwMode="auto">
          <a:xfrm>
            <a:off x="7473609"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Tree>
    <p:extLst>
      <p:ext uri="{BB962C8B-B14F-4D97-AF65-F5344CB8AC3E}">
        <p14:creationId xmlns:p14="http://schemas.microsoft.com/office/powerpoint/2010/main" val="29843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77556E-17 L 0.36389 0.31875 " pathEditMode="relative" rAng="0" ptsTypes="AA">
                                      <p:cBhvr>
                                        <p:cTn id="6" dur="1500" fill="hold"/>
                                        <p:tgtEl>
                                          <p:spTgt spid="5"/>
                                        </p:tgtEl>
                                        <p:attrNameLst>
                                          <p:attrName>ppt_x</p:attrName>
                                          <p:attrName>ppt_y</p:attrName>
                                        </p:attrNameLst>
                                      </p:cBhvr>
                                      <p:rCtr x="18194" y="1592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77556E-17 L 0.08681 0.28542 " pathEditMode="relative" rAng="0" ptsTypes="AA">
                                      <p:cBhvr>
                                        <p:cTn id="10" dur="1500" fill="hold"/>
                                        <p:tgtEl>
                                          <p:spTgt spid="6"/>
                                        </p:tgtEl>
                                        <p:attrNameLst>
                                          <p:attrName>ppt_x</p:attrName>
                                          <p:attrName>ppt_y</p:attrName>
                                        </p:attrNameLst>
                                      </p:cBhvr>
                                      <p:rCtr x="4340" y="1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77556E-17 L 0.15365 0.44491 " pathEditMode="relative" rAng="0" ptsTypes="AA">
                                      <p:cBhvr>
                                        <p:cTn id="14" dur="1500" fill="hold"/>
                                        <p:tgtEl>
                                          <p:spTgt spid="7"/>
                                        </p:tgtEl>
                                        <p:attrNameLst>
                                          <p:attrName>ppt_x</p:attrName>
                                          <p:attrName>ppt_y</p:attrName>
                                        </p:attrNameLst>
                                      </p:cBhvr>
                                      <p:rCtr x="7674" y="22245"/>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500"/>
                            </p:stCondLst>
                            <p:childTnLst>
                              <p:par>
                                <p:cTn id="21" presetID="3" presetClass="emph" presetSubtype="2" fill="hold" grpId="1" nodeType="afterEffect">
                                  <p:stCondLst>
                                    <p:cond delay="0"/>
                                  </p:stCondLst>
                                  <p:childTnLst>
                                    <p:animClr clrSpc="rgb" dir="cw">
                                      <p:cBhvr override="childStyle">
                                        <p:cTn id="22" dur="1000" fill="hold"/>
                                        <p:tgtEl>
                                          <p:spTgt spid="8"/>
                                        </p:tgtEl>
                                        <p:attrNameLst>
                                          <p:attrName>style.color</p:attrName>
                                        </p:attrNameLst>
                                      </p:cBhvr>
                                      <p:to>
                                        <a:srgbClr val="C0C0C0"/>
                                      </p:to>
                                    </p:animClr>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55556E-7 2.77556E-17 L -0.29861 0.4375 " pathEditMode="relative" rAng="0" ptsTypes="AA">
                                      <p:cBhvr>
                                        <p:cTn id="26" dur="1500" fill="hold"/>
                                        <p:tgtEl>
                                          <p:spTgt spid="9"/>
                                        </p:tgtEl>
                                        <p:attrNameLst>
                                          <p:attrName>ppt_x</p:attrName>
                                          <p:attrName>ppt_y</p:attrName>
                                        </p:attrNameLst>
                                      </p:cBhvr>
                                      <p:rCtr x="-14931" y="21875"/>
                                    </p:animMotion>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1000" fill="hold"/>
                                        <p:tgtEl>
                                          <p:spTgt spid="10"/>
                                        </p:tgtEl>
                                        <p:attrNameLst>
                                          <p:attrName>style.color</p:attrName>
                                        </p:attrNameLst>
                                      </p:cBhvr>
                                      <p:to>
                                        <a:srgbClr val="C0C0C0"/>
                                      </p:to>
                                    </p:animClr>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88889E-6 2.77556E-17 L -0.09149 0.47616 " pathEditMode="relative" rAng="0" ptsTypes="AA">
                                      <p:cBhvr>
                                        <p:cTn id="38" dur="1500" fill="hold"/>
                                        <p:tgtEl>
                                          <p:spTgt spid="11"/>
                                        </p:tgtEl>
                                        <p:attrNameLst>
                                          <p:attrName>ppt_x</p:attrName>
                                          <p:attrName>ppt_y</p:attrName>
                                        </p:attrNameLst>
                                      </p:cBhvr>
                                      <p:rCtr x="-4583" y="2379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88889E-6 2.77556E-17 L -0.18247 0.36065 " pathEditMode="relative" rAng="0" ptsTypes="AA">
                                      <p:cBhvr>
                                        <p:cTn id="42" dur="1500" fill="hold"/>
                                        <p:tgtEl>
                                          <p:spTgt spid="12"/>
                                        </p:tgtEl>
                                        <p:attrNameLst>
                                          <p:attrName>ppt_x</p:attrName>
                                          <p:attrName>ppt_y</p:attrName>
                                        </p:attrNameLst>
                                      </p:cBhvr>
                                      <p:rCtr x="-9132" y="18032"/>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77778E-7 2.77556E-17 L -0.35347 0.58125 " pathEditMode="relative" rAng="0" ptsTypes="AA">
                                      <p:cBhvr>
                                        <p:cTn id="46" dur="1500" fill="hold"/>
                                        <p:tgtEl>
                                          <p:spTgt spid="13"/>
                                        </p:tgtEl>
                                        <p:attrNameLst>
                                          <p:attrName>ppt_x</p:attrName>
                                          <p:attrName>ppt_y</p:attrName>
                                        </p:attrNameLst>
                                      </p:cBhvr>
                                      <p:rCtr x="-17674" y="2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8" grpId="1"/>
      <p:bldP spid="9" grpId="0"/>
      <p:bldP spid="10" grpId="0"/>
      <p:bldP spid="10" grpId="1"/>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A51FB-DD7D-4C3B-A538-6DFD6C5EA58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4" name="Picture 3">
            <a:extLst>
              <a:ext uri="{FF2B5EF4-FFF2-40B4-BE49-F238E27FC236}">
                <a16:creationId xmlns:a16="http://schemas.microsoft.com/office/drawing/2014/main" id="{A7EB2309-2E44-484F-85F1-13107B80EB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641" y="1700808"/>
            <a:ext cx="6069607" cy="864097"/>
          </a:xfrm>
          <a:prstGeom prst="rect">
            <a:avLst/>
          </a:prstGeom>
        </p:spPr>
      </p:pic>
      <p:pic>
        <p:nvPicPr>
          <p:cNvPr id="5" name="Picture 4">
            <a:extLst>
              <a:ext uri="{FF2B5EF4-FFF2-40B4-BE49-F238E27FC236}">
                <a16:creationId xmlns:a16="http://schemas.microsoft.com/office/drawing/2014/main" id="{A11C62E0-45A2-42D2-841C-C1017CBFB6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5317" y="932488"/>
            <a:ext cx="5904656" cy="681703"/>
          </a:xfrm>
          <a:prstGeom prst="rect">
            <a:avLst/>
          </a:prstGeom>
        </p:spPr>
      </p:pic>
      <p:pic>
        <p:nvPicPr>
          <p:cNvPr id="6" name="Picture 5">
            <a:extLst>
              <a:ext uri="{FF2B5EF4-FFF2-40B4-BE49-F238E27FC236}">
                <a16:creationId xmlns:a16="http://schemas.microsoft.com/office/drawing/2014/main" id="{3D89A642-6344-4901-89C2-69437DB0EE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042"/>
          <a:stretch/>
        </p:blipFill>
        <p:spPr>
          <a:xfrm>
            <a:off x="725317" y="2636912"/>
            <a:ext cx="5689029" cy="720080"/>
          </a:xfrm>
          <a:prstGeom prst="rect">
            <a:avLst/>
          </a:prstGeom>
        </p:spPr>
      </p:pic>
      <p:pic>
        <p:nvPicPr>
          <p:cNvPr id="7" name="Picture 6">
            <a:extLst>
              <a:ext uri="{FF2B5EF4-FFF2-40B4-BE49-F238E27FC236}">
                <a16:creationId xmlns:a16="http://schemas.microsoft.com/office/drawing/2014/main" id="{8EC3BC68-2D63-4C57-952A-97E99B739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000" b="-6042"/>
          <a:stretch/>
        </p:blipFill>
        <p:spPr>
          <a:xfrm>
            <a:off x="6984776" y="2636912"/>
            <a:ext cx="1547664" cy="720080"/>
          </a:xfrm>
          <a:prstGeom prst="rect">
            <a:avLst/>
          </a:prstGeom>
        </p:spPr>
      </p:pic>
      <p:pic>
        <p:nvPicPr>
          <p:cNvPr id="8" name="Picture 7">
            <a:extLst>
              <a:ext uri="{FF2B5EF4-FFF2-40B4-BE49-F238E27FC236}">
                <a16:creationId xmlns:a16="http://schemas.microsoft.com/office/drawing/2014/main" id="{59070F45-D7F0-4B35-93B0-A82ED242853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000"/>
          <a:stretch/>
        </p:blipFill>
        <p:spPr>
          <a:xfrm>
            <a:off x="6984776" y="901595"/>
            <a:ext cx="1547664" cy="630000"/>
          </a:xfrm>
          <a:prstGeom prst="rect">
            <a:avLst/>
          </a:prstGeom>
        </p:spPr>
      </p:pic>
      <p:pic>
        <p:nvPicPr>
          <p:cNvPr id="12" name="Picture 11">
            <a:extLst>
              <a:ext uri="{FF2B5EF4-FFF2-40B4-BE49-F238E27FC236}">
                <a16:creationId xmlns:a16="http://schemas.microsoft.com/office/drawing/2014/main" id="{641A247A-04DE-4F73-B9AA-16AF7B70DC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608" y="4516121"/>
            <a:ext cx="7848840" cy="650086"/>
          </a:xfrm>
          <a:prstGeom prst="rect">
            <a:avLst/>
          </a:prstGeom>
        </p:spPr>
      </p:pic>
      <p:pic>
        <p:nvPicPr>
          <p:cNvPr id="14" name="Picture 13">
            <a:extLst>
              <a:ext uri="{FF2B5EF4-FFF2-40B4-BE49-F238E27FC236}">
                <a16:creationId xmlns:a16="http://schemas.microsoft.com/office/drawing/2014/main" id="{57852E53-353E-4203-BD79-F568741164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0104" y="4691663"/>
            <a:ext cx="516244" cy="516244"/>
          </a:xfrm>
          <a:prstGeom prst="rect">
            <a:avLst/>
          </a:prstGeom>
        </p:spPr>
      </p:pic>
      <p:pic>
        <p:nvPicPr>
          <p:cNvPr id="16" name="Picture 15">
            <a:extLst>
              <a:ext uri="{FF2B5EF4-FFF2-40B4-BE49-F238E27FC236}">
                <a16:creationId xmlns:a16="http://schemas.microsoft.com/office/drawing/2014/main" id="{DE811114-CEF9-4633-B9C3-B85423DCF9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923" y="3805196"/>
            <a:ext cx="1271493" cy="659647"/>
          </a:xfrm>
          <a:prstGeom prst="rect">
            <a:avLst/>
          </a:prstGeom>
        </p:spPr>
      </p:pic>
      <p:pic>
        <p:nvPicPr>
          <p:cNvPr id="17" name="Picture 16">
            <a:extLst>
              <a:ext uri="{FF2B5EF4-FFF2-40B4-BE49-F238E27FC236}">
                <a16:creationId xmlns:a16="http://schemas.microsoft.com/office/drawing/2014/main" id="{7D95FED0-8559-41DB-A607-4FFE493351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1052" y="3805196"/>
            <a:ext cx="1271493" cy="659647"/>
          </a:xfrm>
          <a:prstGeom prst="rect">
            <a:avLst/>
          </a:prstGeom>
        </p:spPr>
      </p:pic>
      <p:pic>
        <p:nvPicPr>
          <p:cNvPr id="18" name="Picture 17">
            <a:extLst>
              <a:ext uri="{FF2B5EF4-FFF2-40B4-BE49-F238E27FC236}">
                <a16:creationId xmlns:a16="http://schemas.microsoft.com/office/drawing/2014/main" id="{AC26F4FF-C74F-4FD6-80E9-043235BBA6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8914" y="3805196"/>
            <a:ext cx="1271493" cy="659647"/>
          </a:xfrm>
          <a:prstGeom prst="rect">
            <a:avLst/>
          </a:prstGeom>
        </p:spPr>
      </p:pic>
      <p:pic>
        <p:nvPicPr>
          <p:cNvPr id="19" name="Picture 18">
            <a:extLst>
              <a:ext uri="{FF2B5EF4-FFF2-40B4-BE49-F238E27FC236}">
                <a16:creationId xmlns:a16="http://schemas.microsoft.com/office/drawing/2014/main" id="{92506AA3-7416-4056-840C-6E341A74BB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9785" y="3805196"/>
            <a:ext cx="1271493" cy="659647"/>
          </a:xfrm>
          <a:prstGeom prst="rect">
            <a:avLst/>
          </a:prstGeom>
        </p:spPr>
      </p:pic>
      <p:pic>
        <p:nvPicPr>
          <p:cNvPr id="20" name="Picture 19">
            <a:extLst>
              <a:ext uri="{FF2B5EF4-FFF2-40B4-BE49-F238E27FC236}">
                <a16:creationId xmlns:a16="http://schemas.microsoft.com/office/drawing/2014/main" id="{55A628B7-DAE1-4038-8B2C-617F567E6F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0181" y="3805196"/>
            <a:ext cx="1271493" cy="659647"/>
          </a:xfrm>
          <a:prstGeom prst="rect">
            <a:avLst/>
          </a:prstGeom>
        </p:spPr>
      </p:pic>
      <p:pic>
        <p:nvPicPr>
          <p:cNvPr id="21" name="Picture 20">
            <a:extLst>
              <a:ext uri="{FF2B5EF4-FFF2-40B4-BE49-F238E27FC236}">
                <a16:creationId xmlns:a16="http://schemas.microsoft.com/office/drawing/2014/main" id="{CFB3B153-8371-40A6-9AC6-9FBC8C21A0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7569" y="3805196"/>
            <a:ext cx="1271493" cy="659647"/>
          </a:xfrm>
          <a:prstGeom prst="rect">
            <a:avLst/>
          </a:prstGeom>
        </p:spPr>
      </p:pic>
      <p:sp>
        <p:nvSpPr>
          <p:cNvPr id="22" name="TextBox 21">
            <a:extLst>
              <a:ext uri="{FF2B5EF4-FFF2-40B4-BE49-F238E27FC236}">
                <a16:creationId xmlns:a16="http://schemas.microsoft.com/office/drawing/2014/main" id="{7B65E9AC-7828-43D4-B780-C10942ABAF7C}"/>
              </a:ext>
            </a:extLst>
          </p:cNvPr>
          <p:cNvSpPr txBox="1"/>
          <p:nvPr/>
        </p:nvSpPr>
        <p:spPr bwMode="auto">
          <a:xfrm>
            <a:off x="3966213" y="3284984"/>
            <a:ext cx="1271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6</a:t>
            </a:r>
            <a:r>
              <a:rPr lang="en-GB" sz="2400" dirty="0">
                <a:latin typeface="Myriad Pro" panose="020B0503030403020204" pitchFamily="34" charset="0"/>
                <a:ea typeface="Myriad Pro Semibold" charset="0"/>
                <a:cs typeface="Myriad Pro Semibold" charset="0"/>
              </a:rPr>
              <a:t> twos</a:t>
            </a:r>
          </a:p>
        </p:txBody>
      </p:sp>
      <p:pic>
        <p:nvPicPr>
          <p:cNvPr id="24" name="Picture 23">
            <a:extLst>
              <a:ext uri="{FF2B5EF4-FFF2-40B4-BE49-F238E27FC236}">
                <a16:creationId xmlns:a16="http://schemas.microsoft.com/office/drawing/2014/main" id="{B6F8F9E3-DF5D-4819-B4C4-DDAF2D654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324" y="5229200"/>
            <a:ext cx="2466506" cy="659647"/>
          </a:xfrm>
          <a:prstGeom prst="rect">
            <a:avLst/>
          </a:prstGeom>
        </p:spPr>
      </p:pic>
      <p:pic>
        <p:nvPicPr>
          <p:cNvPr id="25" name="Picture 24">
            <a:extLst>
              <a:ext uri="{FF2B5EF4-FFF2-40B4-BE49-F238E27FC236}">
                <a16:creationId xmlns:a16="http://schemas.microsoft.com/office/drawing/2014/main" id="{DA161545-C07A-457F-979C-8D06444DE7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8706" y="5229200"/>
            <a:ext cx="2466506" cy="659647"/>
          </a:xfrm>
          <a:prstGeom prst="rect">
            <a:avLst/>
          </a:prstGeom>
        </p:spPr>
      </p:pic>
      <p:pic>
        <p:nvPicPr>
          <p:cNvPr id="26" name="Picture 25">
            <a:extLst>
              <a:ext uri="{FF2B5EF4-FFF2-40B4-BE49-F238E27FC236}">
                <a16:creationId xmlns:a16="http://schemas.microsoft.com/office/drawing/2014/main" id="{1624D027-D833-40C5-8B06-685C2C4944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0087" y="5229200"/>
            <a:ext cx="2466506" cy="659647"/>
          </a:xfrm>
          <a:prstGeom prst="rect">
            <a:avLst/>
          </a:prstGeom>
        </p:spPr>
      </p:pic>
      <p:sp>
        <p:nvSpPr>
          <p:cNvPr id="27" name="TextBox 26">
            <a:extLst>
              <a:ext uri="{FF2B5EF4-FFF2-40B4-BE49-F238E27FC236}">
                <a16:creationId xmlns:a16="http://schemas.microsoft.com/office/drawing/2014/main" id="{DA9D1C3B-5A96-4EB6-B201-0AB0734286A2}"/>
              </a:ext>
            </a:extLst>
          </p:cNvPr>
          <p:cNvSpPr txBox="1"/>
          <p:nvPr/>
        </p:nvSpPr>
        <p:spPr bwMode="auto">
          <a:xfrm>
            <a:off x="3761673" y="6021288"/>
            <a:ext cx="163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3</a:t>
            </a:r>
            <a:r>
              <a:rPr lang="en-GB" sz="2400" dirty="0">
                <a:latin typeface="Myriad Pro" panose="020B0503030403020204" pitchFamily="34" charset="0"/>
                <a:ea typeface="Myriad Pro Semibold" charset="0"/>
                <a:cs typeface="Myriad Pro Semibold" charset="0"/>
              </a:rPr>
              <a:t> fours</a:t>
            </a:r>
          </a:p>
        </p:txBody>
      </p:sp>
    </p:spTree>
    <p:extLst>
      <p:ext uri="{BB962C8B-B14F-4D97-AF65-F5344CB8AC3E}">
        <p14:creationId xmlns:p14="http://schemas.microsoft.com/office/powerpoint/2010/main" val="27177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nodeType="afterEffect">
                                  <p:stCondLst>
                                    <p:cond delay="20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par>
                          <p:cTn id="62" fill="hold">
                            <p:stCondLst>
                              <p:cond delay="1200"/>
                            </p:stCondLst>
                            <p:childTnLst>
                              <p:par>
                                <p:cTn id="63" presetID="22" presetClass="entr" presetSubtype="8" fill="hold" nodeType="afterEffect">
                                  <p:stCondLst>
                                    <p:cond delay="20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1900"/>
                            </p:stCondLst>
                            <p:childTnLst>
                              <p:par>
                                <p:cTn id="67" presetID="22" presetClass="entr" presetSubtype="8" fill="hold" nodeType="afterEffect">
                                  <p:stCondLst>
                                    <p:cond delay="2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2600"/>
                            </p:stCondLst>
                            <p:childTnLst>
                              <p:par>
                                <p:cTn id="71" presetID="10" presetClass="entr" presetSubtype="0" fill="hold" nodeType="afterEffect">
                                  <p:stCondLst>
                                    <p:cond delay="2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sp>
        <p:nvSpPr>
          <p:cNvPr id="5" name="TextBox 4">
            <a:extLst>
              <a:ext uri="{FF2B5EF4-FFF2-40B4-BE49-F238E27FC236}">
                <a16:creationId xmlns:a16="http://schemas.microsoft.com/office/drawing/2014/main" id="{8FD821A9-139E-4210-838F-A7B29107FC8C}"/>
              </a:ext>
            </a:extLst>
          </p:cNvPr>
          <p:cNvSpPr txBox="1"/>
          <p:nvPr/>
        </p:nvSpPr>
        <p:spPr bwMode="auto">
          <a:xfrm>
            <a:off x="474078"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a16="http://schemas.microsoft.com/office/drawing/2014/main" id="{6318586A-DCF1-4E14-8A65-29187A39CEBA}"/>
              </a:ext>
            </a:extLst>
          </p:cNvPr>
          <p:cNvSpPr txBox="1"/>
          <p:nvPr/>
        </p:nvSpPr>
        <p:spPr bwMode="auto">
          <a:xfrm>
            <a:off x="1745075"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7" name="TextBox 6">
            <a:extLst>
              <a:ext uri="{FF2B5EF4-FFF2-40B4-BE49-F238E27FC236}">
                <a16:creationId xmlns:a16="http://schemas.microsoft.com/office/drawing/2014/main" id="{2B54CBE9-8100-4004-8DAA-0E2876B454B1}"/>
              </a:ext>
            </a:extLst>
          </p:cNvPr>
          <p:cNvSpPr txBox="1"/>
          <p:nvPr/>
        </p:nvSpPr>
        <p:spPr bwMode="auto">
          <a:xfrm>
            <a:off x="2400653"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9052275B-79C1-4DEB-A834-AC1716D8A864}"/>
              </a:ext>
            </a:extLst>
          </p:cNvPr>
          <p:cNvSpPr txBox="1"/>
          <p:nvPr/>
        </p:nvSpPr>
        <p:spPr bwMode="auto">
          <a:xfrm>
            <a:off x="3048761"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9" name="TextBox 8">
            <a:extLst>
              <a:ext uri="{FF2B5EF4-FFF2-40B4-BE49-F238E27FC236}">
                <a16:creationId xmlns:a16="http://schemas.microsoft.com/office/drawing/2014/main" id="{60FDE016-98A2-4988-8F13-B3935D4E9977}"/>
              </a:ext>
            </a:extLst>
          </p:cNvPr>
          <p:cNvSpPr txBox="1"/>
          <p:nvPr/>
        </p:nvSpPr>
        <p:spPr bwMode="auto">
          <a:xfrm>
            <a:off x="3618657"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0" name="TextBox 9">
            <a:extLst>
              <a:ext uri="{FF2B5EF4-FFF2-40B4-BE49-F238E27FC236}">
                <a16:creationId xmlns:a16="http://schemas.microsoft.com/office/drawing/2014/main" id="{0FE80077-BD58-4B5F-BDA7-B2DCBA136E7B}"/>
              </a:ext>
            </a:extLst>
          </p:cNvPr>
          <p:cNvSpPr txBox="1"/>
          <p:nvPr/>
        </p:nvSpPr>
        <p:spPr bwMode="auto">
          <a:xfrm>
            <a:off x="4272028"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11" name="TextBox 10">
            <a:extLst>
              <a:ext uri="{FF2B5EF4-FFF2-40B4-BE49-F238E27FC236}">
                <a16:creationId xmlns:a16="http://schemas.microsoft.com/office/drawing/2014/main" id="{0D7F87F1-B430-4D85-A2BC-2B371E9232E2}"/>
              </a:ext>
            </a:extLst>
          </p:cNvPr>
          <p:cNvSpPr txBox="1"/>
          <p:nvPr/>
        </p:nvSpPr>
        <p:spPr bwMode="auto">
          <a:xfrm>
            <a:off x="4924897"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12" name="TextBox 11">
            <a:extLst>
              <a:ext uri="{FF2B5EF4-FFF2-40B4-BE49-F238E27FC236}">
                <a16:creationId xmlns:a16="http://schemas.microsoft.com/office/drawing/2014/main" id="{6B824A13-04D3-4BB3-AB88-320386602AD6}"/>
              </a:ext>
            </a:extLst>
          </p:cNvPr>
          <p:cNvSpPr txBox="1"/>
          <p:nvPr/>
        </p:nvSpPr>
        <p:spPr bwMode="auto">
          <a:xfrm>
            <a:off x="5577150"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13" name="TextBox 12">
            <a:extLst>
              <a:ext uri="{FF2B5EF4-FFF2-40B4-BE49-F238E27FC236}">
                <a16:creationId xmlns:a16="http://schemas.microsoft.com/office/drawing/2014/main" id="{6061AC7B-751E-4B6E-AC4E-6EB1E62CAE02}"/>
              </a:ext>
            </a:extLst>
          </p:cNvPr>
          <p:cNvSpPr txBox="1"/>
          <p:nvPr/>
        </p:nvSpPr>
        <p:spPr bwMode="auto">
          <a:xfrm>
            <a:off x="6224727" y="3348027"/>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14" name="TextBox 13">
            <a:extLst>
              <a:ext uri="{FF2B5EF4-FFF2-40B4-BE49-F238E27FC236}">
                <a16:creationId xmlns:a16="http://schemas.microsoft.com/office/drawing/2014/main" id="{AAA3941D-A9B4-40BC-90F5-F2ACF6C746AB}"/>
              </a:ext>
            </a:extLst>
          </p:cNvPr>
          <p:cNvSpPr txBox="1"/>
          <p:nvPr/>
        </p:nvSpPr>
        <p:spPr bwMode="auto">
          <a:xfrm>
            <a:off x="6875416" y="3348027"/>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5" name="TextBox 14">
            <a:extLst>
              <a:ext uri="{FF2B5EF4-FFF2-40B4-BE49-F238E27FC236}">
                <a16:creationId xmlns:a16="http://schemas.microsoft.com/office/drawing/2014/main" id="{D13D4564-5B8C-447F-8425-88B91C96712A}"/>
              </a:ext>
            </a:extLst>
          </p:cNvPr>
          <p:cNvSpPr txBox="1"/>
          <p:nvPr/>
        </p:nvSpPr>
        <p:spPr bwMode="auto">
          <a:xfrm>
            <a:off x="7514535"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a:t>
            </a:r>
          </a:p>
        </p:txBody>
      </p:sp>
      <p:sp>
        <p:nvSpPr>
          <p:cNvPr id="16" name="TextBox 15">
            <a:extLst>
              <a:ext uri="{FF2B5EF4-FFF2-40B4-BE49-F238E27FC236}">
                <a16:creationId xmlns:a16="http://schemas.microsoft.com/office/drawing/2014/main" id="{803B4DC1-C583-4538-9BCB-DB13CBA53209}"/>
              </a:ext>
            </a:extLst>
          </p:cNvPr>
          <p:cNvSpPr txBox="1"/>
          <p:nvPr/>
        </p:nvSpPr>
        <p:spPr bwMode="auto">
          <a:xfrm>
            <a:off x="8167865"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7" name="TextBox 16">
            <a:extLst>
              <a:ext uri="{FF2B5EF4-FFF2-40B4-BE49-F238E27FC236}">
                <a16:creationId xmlns:a16="http://schemas.microsoft.com/office/drawing/2014/main" id="{B2C0F8F2-5658-4CD6-9726-0C2DE1A5AA74}"/>
              </a:ext>
            </a:extLst>
          </p:cNvPr>
          <p:cNvSpPr txBox="1"/>
          <p:nvPr/>
        </p:nvSpPr>
        <p:spPr bwMode="auto">
          <a:xfrm>
            <a:off x="1097761"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19" name="Picture 18">
            <a:extLst>
              <a:ext uri="{FF2B5EF4-FFF2-40B4-BE49-F238E27FC236}">
                <a16:creationId xmlns:a16="http://schemas.microsoft.com/office/drawing/2014/main" id="{B81E4600-F3B5-464B-8B40-B4A5FFBC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3" y="3112793"/>
            <a:ext cx="7800540" cy="233434"/>
          </a:xfrm>
          <a:prstGeom prst="rect">
            <a:avLst/>
          </a:prstGeom>
        </p:spPr>
      </p:pic>
    </p:spTree>
    <p:extLst>
      <p:ext uri="{BB962C8B-B14F-4D97-AF65-F5344CB8AC3E}">
        <p14:creationId xmlns:p14="http://schemas.microsoft.com/office/powerpoint/2010/main" val="38849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A1D4BB-F5FE-4564-B538-005D293F6C6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3" name="Picture 2">
            <a:extLst>
              <a:ext uri="{FF2B5EF4-FFF2-40B4-BE49-F238E27FC236}">
                <a16:creationId xmlns:a16="http://schemas.microsoft.com/office/drawing/2014/main" id="{1CD1930A-71C5-4873-8830-98526AF783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4641" y="1700808"/>
            <a:ext cx="6069607" cy="864097"/>
          </a:xfrm>
          <a:prstGeom prst="rect">
            <a:avLst/>
          </a:prstGeom>
        </p:spPr>
      </p:pic>
      <p:pic>
        <p:nvPicPr>
          <p:cNvPr id="4" name="Picture 3">
            <a:extLst>
              <a:ext uri="{FF2B5EF4-FFF2-40B4-BE49-F238E27FC236}">
                <a16:creationId xmlns:a16="http://schemas.microsoft.com/office/drawing/2014/main" id="{6FBDC549-C58E-439E-8170-F080D45EB2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5317" y="932488"/>
            <a:ext cx="5904656" cy="681703"/>
          </a:xfrm>
          <a:prstGeom prst="rect">
            <a:avLst/>
          </a:prstGeom>
        </p:spPr>
      </p:pic>
      <p:pic>
        <p:nvPicPr>
          <p:cNvPr id="5" name="Picture 4">
            <a:extLst>
              <a:ext uri="{FF2B5EF4-FFF2-40B4-BE49-F238E27FC236}">
                <a16:creationId xmlns:a16="http://schemas.microsoft.com/office/drawing/2014/main" id="{B130CF32-3596-4FC3-870B-64141051AD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042"/>
          <a:stretch/>
        </p:blipFill>
        <p:spPr>
          <a:xfrm>
            <a:off x="725317" y="2636912"/>
            <a:ext cx="5689029" cy="720080"/>
          </a:xfrm>
          <a:prstGeom prst="rect">
            <a:avLst/>
          </a:prstGeom>
        </p:spPr>
      </p:pic>
      <p:pic>
        <p:nvPicPr>
          <p:cNvPr id="7" name="Picture 6">
            <a:extLst>
              <a:ext uri="{FF2B5EF4-FFF2-40B4-BE49-F238E27FC236}">
                <a16:creationId xmlns:a16="http://schemas.microsoft.com/office/drawing/2014/main" id="{1156EC91-069B-4922-81BD-675A0F16A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260" y="3703887"/>
            <a:ext cx="7790041" cy="2533425"/>
          </a:xfrm>
          <a:prstGeom prst="rect">
            <a:avLst/>
          </a:prstGeom>
        </p:spPr>
      </p:pic>
      <p:sp>
        <p:nvSpPr>
          <p:cNvPr id="11" name="TextBox 10">
            <a:extLst>
              <a:ext uri="{FF2B5EF4-FFF2-40B4-BE49-F238E27FC236}">
                <a16:creationId xmlns:a16="http://schemas.microsoft.com/office/drawing/2014/main" id="{36908A5F-E634-48D4-ACEB-2A724F7BAE09}"/>
              </a:ext>
            </a:extLst>
          </p:cNvPr>
          <p:cNvSpPr txBox="1"/>
          <p:nvPr/>
        </p:nvSpPr>
        <p:spPr bwMode="auto">
          <a:xfrm>
            <a:off x="4137336" y="3918048"/>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12" name="TextBox 11">
            <a:extLst>
              <a:ext uri="{FF2B5EF4-FFF2-40B4-BE49-F238E27FC236}">
                <a16:creationId xmlns:a16="http://schemas.microsoft.com/office/drawing/2014/main" id="{1FF9B7FE-008C-47C2-829A-C80E738D9B42}"/>
              </a:ext>
            </a:extLst>
          </p:cNvPr>
          <p:cNvSpPr txBox="1"/>
          <p:nvPr/>
        </p:nvSpPr>
        <p:spPr bwMode="auto">
          <a:xfrm>
            <a:off x="899592" y="4739766"/>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3" name="TextBox 12">
            <a:extLst>
              <a:ext uri="{FF2B5EF4-FFF2-40B4-BE49-F238E27FC236}">
                <a16:creationId xmlns:a16="http://schemas.microsoft.com/office/drawing/2014/main" id="{207B5729-DCDE-4353-9543-20DB9F0FA5D5}"/>
              </a:ext>
            </a:extLst>
          </p:cNvPr>
          <p:cNvSpPr txBox="1"/>
          <p:nvPr/>
        </p:nvSpPr>
        <p:spPr bwMode="auto">
          <a:xfrm>
            <a:off x="2195736" y="47417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4" name="TextBox 13">
            <a:extLst>
              <a:ext uri="{FF2B5EF4-FFF2-40B4-BE49-F238E27FC236}">
                <a16:creationId xmlns:a16="http://schemas.microsoft.com/office/drawing/2014/main" id="{A7EA71C3-44FE-4066-8CD0-73F9FEFF0F23}"/>
              </a:ext>
            </a:extLst>
          </p:cNvPr>
          <p:cNvSpPr txBox="1"/>
          <p:nvPr/>
        </p:nvSpPr>
        <p:spPr bwMode="auto">
          <a:xfrm>
            <a:off x="3491880" y="4739766"/>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59AB92D0-4155-4188-A472-8F93236534A3}"/>
              </a:ext>
            </a:extLst>
          </p:cNvPr>
          <p:cNvSpPr txBox="1"/>
          <p:nvPr/>
        </p:nvSpPr>
        <p:spPr bwMode="auto">
          <a:xfrm>
            <a:off x="4784998" y="4739766"/>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6" name="TextBox 15">
            <a:extLst>
              <a:ext uri="{FF2B5EF4-FFF2-40B4-BE49-F238E27FC236}">
                <a16:creationId xmlns:a16="http://schemas.microsoft.com/office/drawing/2014/main" id="{5F281006-FF47-4182-B0D5-48634C3F27A6}"/>
              </a:ext>
            </a:extLst>
          </p:cNvPr>
          <p:cNvSpPr txBox="1"/>
          <p:nvPr/>
        </p:nvSpPr>
        <p:spPr bwMode="auto">
          <a:xfrm>
            <a:off x="7371234" y="4719264"/>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7" name="TextBox 16">
            <a:extLst>
              <a:ext uri="{FF2B5EF4-FFF2-40B4-BE49-F238E27FC236}">
                <a16:creationId xmlns:a16="http://schemas.microsoft.com/office/drawing/2014/main" id="{8D2991E8-C61B-4C5D-B595-1CC6E0F3DAD3}"/>
              </a:ext>
            </a:extLst>
          </p:cNvPr>
          <p:cNvSpPr txBox="1"/>
          <p:nvPr/>
        </p:nvSpPr>
        <p:spPr bwMode="auto">
          <a:xfrm>
            <a:off x="6078116" y="4739766"/>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8" name="TextBox 17">
            <a:extLst>
              <a:ext uri="{FF2B5EF4-FFF2-40B4-BE49-F238E27FC236}">
                <a16:creationId xmlns:a16="http://schemas.microsoft.com/office/drawing/2014/main" id="{2BCDA073-155B-4C83-825F-0C5894A0D1C7}"/>
              </a:ext>
            </a:extLst>
          </p:cNvPr>
          <p:cNvSpPr txBox="1"/>
          <p:nvPr/>
        </p:nvSpPr>
        <p:spPr bwMode="auto">
          <a:xfrm>
            <a:off x="1547664" y="5609643"/>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9" name="TextBox 18">
            <a:extLst>
              <a:ext uri="{FF2B5EF4-FFF2-40B4-BE49-F238E27FC236}">
                <a16:creationId xmlns:a16="http://schemas.microsoft.com/office/drawing/2014/main" id="{3F1C944D-A35C-4366-B084-7D6A84BF6C92}"/>
              </a:ext>
            </a:extLst>
          </p:cNvPr>
          <p:cNvSpPr txBox="1"/>
          <p:nvPr/>
        </p:nvSpPr>
        <p:spPr bwMode="auto">
          <a:xfrm>
            <a:off x="4137336" y="5561484"/>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0" name="TextBox 19">
            <a:extLst>
              <a:ext uri="{FF2B5EF4-FFF2-40B4-BE49-F238E27FC236}">
                <a16:creationId xmlns:a16="http://schemas.microsoft.com/office/drawing/2014/main" id="{C10F2D9F-6A0D-42D0-96CE-76A5E93A7191}"/>
              </a:ext>
            </a:extLst>
          </p:cNvPr>
          <p:cNvSpPr txBox="1"/>
          <p:nvPr/>
        </p:nvSpPr>
        <p:spPr bwMode="auto">
          <a:xfrm>
            <a:off x="6743801" y="5561484"/>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pic>
        <p:nvPicPr>
          <p:cNvPr id="21" name="Picture 20">
            <a:extLst>
              <a:ext uri="{FF2B5EF4-FFF2-40B4-BE49-F238E27FC236}">
                <a16:creationId xmlns:a16="http://schemas.microsoft.com/office/drawing/2014/main" id="{12A2F6E5-4F10-4C90-95E8-685168055F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000" b="-6042"/>
          <a:stretch/>
        </p:blipFill>
        <p:spPr>
          <a:xfrm>
            <a:off x="6984776" y="2636912"/>
            <a:ext cx="1547664" cy="720080"/>
          </a:xfrm>
          <a:prstGeom prst="rect">
            <a:avLst/>
          </a:prstGeom>
        </p:spPr>
      </p:pic>
      <p:pic>
        <p:nvPicPr>
          <p:cNvPr id="22" name="Picture 21">
            <a:extLst>
              <a:ext uri="{FF2B5EF4-FFF2-40B4-BE49-F238E27FC236}">
                <a16:creationId xmlns:a16="http://schemas.microsoft.com/office/drawing/2014/main" id="{FBA8A829-CF19-4872-A850-9212BCA835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000"/>
          <a:stretch/>
        </p:blipFill>
        <p:spPr>
          <a:xfrm>
            <a:off x="6984776" y="901595"/>
            <a:ext cx="1547664" cy="630000"/>
          </a:xfrm>
          <a:prstGeom prst="rect">
            <a:avLst/>
          </a:prstGeom>
        </p:spPr>
      </p:pic>
    </p:spTree>
    <p:extLst>
      <p:ext uri="{BB962C8B-B14F-4D97-AF65-F5344CB8AC3E}">
        <p14:creationId xmlns:p14="http://schemas.microsoft.com/office/powerpoint/2010/main" val="21805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F1C832-C558-4F23-BE00-6BBE7D70587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pic>
        <p:nvPicPr>
          <p:cNvPr id="4" name="Picture 3">
            <a:extLst>
              <a:ext uri="{FF2B5EF4-FFF2-40B4-BE49-F238E27FC236}">
                <a16:creationId xmlns:a16="http://schemas.microsoft.com/office/drawing/2014/main" id="{3118D2CD-F116-48FA-B0F4-11A02B92D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412776"/>
            <a:ext cx="7839279" cy="2934950"/>
          </a:xfrm>
          <a:prstGeom prst="rect">
            <a:avLst/>
          </a:prstGeom>
        </p:spPr>
      </p:pic>
      <p:sp>
        <p:nvSpPr>
          <p:cNvPr id="5" name="TextBox 4">
            <a:extLst>
              <a:ext uri="{FF2B5EF4-FFF2-40B4-BE49-F238E27FC236}">
                <a16:creationId xmlns:a16="http://schemas.microsoft.com/office/drawing/2014/main" id="{56D79532-64B1-4AD2-9654-11273F6B6C84}"/>
              </a:ext>
            </a:extLst>
          </p:cNvPr>
          <p:cNvSpPr txBox="1"/>
          <p:nvPr/>
        </p:nvSpPr>
        <p:spPr bwMode="auto">
          <a:xfrm>
            <a:off x="5287569" y="491155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6" name="TextBox 5">
            <a:extLst>
              <a:ext uri="{FF2B5EF4-FFF2-40B4-BE49-F238E27FC236}">
                <a16:creationId xmlns:a16="http://schemas.microsoft.com/office/drawing/2014/main" id="{77240146-8FB4-46FD-8E87-EBFD979296F7}"/>
              </a:ext>
            </a:extLst>
          </p:cNvPr>
          <p:cNvSpPr txBox="1"/>
          <p:nvPr/>
        </p:nvSpPr>
        <p:spPr bwMode="auto">
          <a:xfrm>
            <a:off x="3426461" y="490441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7" name="Rectangle 6">
            <a:extLst>
              <a:ext uri="{FF2B5EF4-FFF2-40B4-BE49-F238E27FC236}">
                <a16:creationId xmlns:a16="http://schemas.microsoft.com/office/drawing/2014/main" id="{2064BCB8-8E26-401F-8F77-88B41D740B92}"/>
              </a:ext>
            </a:extLst>
          </p:cNvPr>
          <p:cNvSpPr/>
          <p:nvPr/>
        </p:nvSpPr>
        <p:spPr bwMode="auto">
          <a:xfrm>
            <a:off x="3456606" y="490441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8CA9F75-CFB7-4D02-98E9-F69C9D567B96}"/>
              </a:ext>
            </a:extLst>
          </p:cNvPr>
          <p:cNvSpPr txBox="1"/>
          <p:nvPr/>
        </p:nvSpPr>
        <p:spPr bwMode="auto">
          <a:xfrm>
            <a:off x="4075933" y="4904418"/>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a:t>
            </a:r>
            <a:endParaRPr lang="en-GB" sz="2400" dirty="0">
              <a:solidFill>
                <a:srgbClr val="C00000"/>
              </a:solidFill>
              <a:latin typeface="Myriad Pro Semibold" charset="0"/>
              <a:ea typeface="Myriad Pro Semibold" charset="0"/>
              <a:cs typeface="Myriad Pro Semibold" charset="0"/>
            </a:endParaRPr>
          </a:p>
        </p:txBody>
      </p:sp>
      <p:sp>
        <p:nvSpPr>
          <p:cNvPr id="9" name="Rectangle: Rounded Corners 8">
            <a:extLst>
              <a:ext uri="{FF2B5EF4-FFF2-40B4-BE49-F238E27FC236}">
                <a16:creationId xmlns:a16="http://schemas.microsoft.com/office/drawing/2014/main" id="{DB06F876-A69C-4178-9995-D4E597410D0C}"/>
              </a:ext>
            </a:extLst>
          </p:cNvPr>
          <p:cNvSpPr/>
          <p:nvPr/>
        </p:nvSpPr>
        <p:spPr bwMode="auto">
          <a:xfrm>
            <a:off x="582985"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Rounded Corners 9">
            <a:extLst>
              <a:ext uri="{FF2B5EF4-FFF2-40B4-BE49-F238E27FC236}">
                <a16:creationId xmlns:a16="http://schemas.microsoft.com/office/drawing/2014/main" id="{F8221FCC-3E8E-4774-A54E-273E73EC310F}"/>
              </a:ext>
            </a:extLst>
          </p:cNvPr>
          <p:cNvSpPr/>
          <p:nvPr/>
        </p:nvSpPr>
        <p:spPr bwMode="auto">
          <a:xfrm>
            <a:off x="1398789"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Rounded Corners 10">
            <a:extLst>
              <a:ext uri="{FF2B5EF4-FFF2-40B4-BE49-F238E27FC236}">
                <a16:creationId xmlns:a16="http://schemas.microsoft.com/office/drawing/2014/main" id="{D6E852F3-6401-4AC7-825C-1E04525AE6C1}"/>
              </a:ext>
            </a:extLst>
          </p:cNvPr>
          <p:cNvSpPr/>
          <p:nvPr/>
        </p:nvSpPr>
        <p:spPr bwMode="auto">
          <a:xfrm>
            <a:off x="2214593"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5E1A5B3C-BB37-4634-A566-CB43B66236F4}"/>
              </a:ext>
            </a:extLst>
          </p:cNvPr>
          <p:cNvSpPr/>
          <p:nvPr/>
        </p:nvSpPr>
        <p:spPr bwMode="auto">
          <a:xfrm>
            <a:off x="3030397"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Rounded Corners 12">
            <a:extLst>
              <a:ext uri="{FF2B5EF4-FFF2-40B4-BE49-F238E27FC236}">
                <a16:creationId xmlns:a16="http://schemas.microsoft.com/office/drawing/2014/main" id="{E503E79C-34F4-43DD-9517-CE2E5ED1E1E6}"/>
              </a:ext>
            </a:extLst>
          </p:cNvPr>
          <p:cNvSpPr/>
          <p:nvPr/>
        </p:nvSpPr>
        <p:spPr bwMode="auto">
          <a:xfrm>
            <a:off x="3846201"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C09ACA5C-5E90-44B1-84D7-46CE3DAD2CE8}"/>
              </a:ext>
            </a:extLst>
          </p:cNvPr>
          <p:cNvSpPr/>
          <p:nvPr/>
        </p:nvSpPr>
        <p:spPr bwMode="auto">
          <a:xfrm>
            <a:off x="4662005"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Rounded Corners 14">
            <a:extLst>
              <a:ext uri="{FF2B5EF4-FFF2-40B4-BE49-F238E27FC236}">
                <a16:creationId xmlns:a16="http://schemas.microsoft.com/office/drawing/2014/main" id="{2152C318-4427-45E0-9FFB-9A279ECC1933}"/>
              </a:ext>
            </a:extLst>
          </p:cNvPr>
          <p:cNvSpPr/>
          <p:nvPr/>
        </p:nvSpPr>
        <p:spPr bwMode="auto">
          <a:xfrm>
            <a:off x="5477809"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89D6E8C3-0F9A-4AA6-A307-AC93E792B517}"/>
              </a:ext>
            </a:extLst>
          </p:cNvPr>
          <p:cNvSpPr/>
          <p:nvPr/>
        </p:nvSpPr>
        <p:spPr bwMode="auto">
          <a:xfrm>
            <a:off x="7925222"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352EEDCE-EDF9-45C8-9491-FA2F441ED224}"/>
              </a:ext>
            </a:extLst>
          </p:cNvPr>
          <p:cNvSpPr/>
          <p:nvPr/>
        </p:nvSpPr>
        <p:spPr bwMode="auto">
          <a:xfrm>
            <a:off x="6293613"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AAB670B8-0AA9-4DAB-9C9C-F2839F83EB77}"/>
              </a:ext>
            </a:extLst>
          </p:cNvPr>
          <p:cNvSpPr/>
          <p:nvPr/>
        </p:nvSpPr>
        <p:spPr bwMode="auto">
          <a:xfrm>
            <a:off x="7109417" y="1314847"/>
            <a:ext cx="626267" cy="31222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C9E9ECCA-AB37-485F-87FE-01C6966B9720}"/>
              </a:ext>
            </a:extLst>
          </p:cNvPr>
          <p:cNvSpPr/>
          <p:nvPr/>
        </p:nvSpPr>
        <p:spPr bwMode="auto">
          <a:xfrm>
            <a:off x="5319613" y="49021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406BF28A-5F00-4B0D-87CE-3FE2207BAC0F}"/>
              </a:ext>
            </a:extLst>
          </p:cNvPr>
          <p:cNvSpPr/>
          <p:nvPr/>
        </p:nvSpPr>
        <p:spPr bwMode="auto">
          <a:xfrm>
            <a:off x="582986"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859FED8F-2C3E-490F-803C-A3EF3A74DC95}"/>
              </a:ext>
            </a:extLst>
          </p:cNvPr>
          <p:cNvSpPr/>
          <p:nvPr/>
        </p:nvSpPr>
        <p:spPr bwMode="auto">
          <a:xfrm>
            <a:off x="1398790"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FB49B64E-B76F-4BE4-923E-45588A3A60C6}"/>
              </a:ext>
            </a:extLst>
          </p:cNvPr>
          <p:cNvSpPr/>
          <p:nvPr/>
        </p:nvSpPr>
        <p:spPr bwMode="auto">
          <a:xfrm>
            <a:off x="2214594"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3171F90D-76A4-47F7-AE51-8854DFBBB60E}"/>
              </a:ext>
            </a:extLst>
          </p:cNvPr>
          <p:cNvSpPr/>
          <p:nvPr/>
        </p:nvSpPr>
        <p:spPr bwMode="auto">
          <a:xfrm>
            <a:off x="3030398"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1297520C-D7C0-4ADE-B5FA-591A0C44710D}"/>
              </a:ext>
            </a:extLst>
          </p:cNvPr>
          <p:cNvSpPr/>
          <p:nvPr/>
        </p:nvSpPr>
        <p:spPr bwMode="auto">
          <a:xfrm>
            <a:off x="3846202"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FD8FF2B6-77C4-474D-A64D-03F884301EB5}"/>
              </a:ext>
            </a:extLst>
          </p:cNvPr>
          <p:cNvSpPr/>
          <p:nvPr/>
        </p:nvSpPr>
        <p:spPr bwMode="auto">
          <a:xfrm>
            <a:off x="4662006"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7AC0D12E-2B22-4211-B099-C1960757CF4F}"/>
              </a:ext>
            </a:extLst>
          </p:cNvPr>
          <p:cNvSpPr/>
          <p:nvPr/>
        </p:nvSpPr>
        <p:spPr bwMode="auto">
          <a:xfrm>
            <a:off x="5477810"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D1AE010F-1A6E-4BAC-A194-76EC5FB2D043}"/>
              </a:ext>
            </a:extLst>
          </p:cNvPr>
          <p:cNvSpPr/>
          <p:nvPr/>
        </p:nvSpPr>
        <p:spPr bwMode="auto">
          <a:xfrm>
            <a:off x="7925223"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0DEA9D03-D9A8-44A5-A325-2316FDBCC796}"/>
              </a:ext>
            </a:extLst>
          </p:cNvPr>
          <p:cNvSpPr/>
          <p:nvPr/>
        </p:nvSpPr>
        <p:spPr bwMode="auto">
          <a:xfrm>
            <a:off x="6293614"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A839EA09-E29C-42F7-BA0C-F809C7E4E0A0}"/>
              </a:ext>
            </a:extLst>
          </p:cNvPr>
          <p:cNvSpPr/>
          <p:nvPr/>
        </p:nvSpPr>
        <p:spPr bwMode="auto">
          <a:xfrm>
            <a:off x="7109418" y="1314848"/>
            <a:ext cx="626267" cy="1496906"/>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Rounded Corners 30">
            <a:extLst>
              <a:ext uri="{FF2B5EF4-FFF2-40B4-BE49-F238E27FC236}">
                <a16:creationId xmlns:a16="http://schemas.microsoft.com/office/drawing/2014/main" id="{D8F0790E-2181-4FE5-8CCC-BFE0379642A0}"/>
              </a:ext>
            </a:extLst>
          </p:cNvPr>
          <p:cNvSpPr/>
          <p:nvPr/>
        </p:nvSpPr>
        <p:spPr bwMode="auto">
          <a:xfrm>
            <a:off x="582986"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Rounded Corners 31">
            <a:extLst>
              <a:ext uri="{FF2B5EF4-FFF2-40B4-BE49-F238E27FC236}">
                <a16:creationId xmlns:a16="http://schemas.microsoft.com/office/drawing/2014/main" id="{41AB4CEF-C911-41CD-9C13-A9E3DEFEE78D}"/>
              </a:ext>
            </a:extLst>
          </p:cNvPr>
          <p:cNvSpPr/>
          <p:nvPr/>
        </p:nvSpPr>
        <p:spPr bwMode="auto">
          <a:xfrm>
            <a:off x="1398790"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Rounded Corners 32">
            <a:extLst>
              <a:ext uri="{FF2B5EF4-FFF2-40B4-BE49-F238E27FC236}">
                <a16:creationId xmlns:a16="http://schemas.microsoft.com/office/drawing/2014/main" id="{1EAE5634-B5CB-40ED-8D45-CD1DAC0C39E1}"/>
              </a:ext>
            </a:extLst>
          </p:cNvPr>
          <p:cNvSpPr/>
          <p:nvPr/>
        </p:nvSpPr>
        <p:spPr bwMode="auto">
          <a:xfrm>
            <a:off x="2214594"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5FDE2E6F-D988-4A43-8AD8-AC0BF1CE119C}"/>
              </a:ext>
            </a:extLst>
          </p:cNvPr>
          <p:cNvSpPr/>
          <p:nvPr/>
        </p:nvSpPr>
        <p:spPr bwMode="auto">
          <a:xfrm>
            <a:off x="3030398"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Rounded Corners 34">
            <a:extLst>
              <a:ext uri="{FF2B5EF4-FFF2-40B4-BE49-F238E27FC236}">
                <a16:creationId xmlns:a16="http://schemas.microsoft.com/office/drawing/2014/main" id="{5F5F0BCA-EB42-4C82-A0E8-5677723CC266}"/>
              </a:ext>
            </a:extLst>
          </p:cNvPr>
          <p:cNvSpPr/>
          <p:nvPr/>
        </p:nvSpPr>
        <p:spPr bwMode="auto">
          <a:xfrm>
            <a:off x="3846202"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Rounded Corners 35">
            <a:extLst>
              <a:ext uri="{FF2B5EF4-FFF2-40B4-BE49-F238E27FC236}">
                <a16:creationId xmlns:a16="http://schemas.microsoft.com/office/drawing/2014/main" id="{211AB08F-3663-4454-80E5-109157B9869E}"/>
              </a:ext>
            </a:extLst>
          </p:cNvPr>
          <p:cNvSpPr/>
          <p:nvPr/>
        </p:nvSpPr>
        <p:spPr bwMode="auto">
          <a:xfrm>
            <a:off x="4662006"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Rounded Corners 36">
            <a:extLst>
              <a:ext uri="{FF2B5EF4-FFF2-40B4-BE49-F238E27FC236}">
                <a16:creationId xmlns:a16="http://schemas.microsoft.com/office/drawing/2014/main" id="{191E5D2D-3B43-46D8-9A18-6B2BFD6E6018}"/>
              </a:ext>
            </a:extLst>
          </p:cNvPr>
          <p:cNvSpPr/>
          <p:nvPr/>
        </p:nvSpPr>
        <p:spPr bwMode="auto">
          <a:xfrm>
            <a:off x="5477810"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Rounded Corners 37">
            <a:extLst>
              <a:ext uri="{FF2B5EF4-FFF2-40B4-BE49-F238E27FC236}">
                <a16:creationId xmlns:a16="http://schemas.microsoft.com/office/drawing/2014/main" id="{9D0B2BD0-12AD-40F6-A2B3-7A56C712F5CC}"/>
              </a:ext>
            </a:extLst>
          </p:cNvPr>
          <p:cNvSpPr/>
          <p:nvPr/>
        </p:nvSpPr>
        <p:spPr bwMode="auto">
          <a:xfrm>
            <a:off x="7925223"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Rounded Corners 38">
            <a:extLst>
              <a:ext uri="{FF2B5EF4-FFF2-40B4-BE49-F238E27FC236}">
                <a16:creationId xmlns:a16="http://schemas.microsoft.com/office/drawing/2014/main" id="{E6ED7004-3C2F-48CD-A520-932B7F50A138}"/>
              </a:ext>
            </a:extLst>
          </p:cNvPr>
          <p:cNvSpPr/>
          <p:nvPr/>
        </p:nvSpPr>
        <p:spPr bwMode="auto">
          <a:xfrm>
            <a:off x="6293614"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Rounded Corners 39">
            <a:extLst>
              <a:ext uri="{FF2B5EF4-FFF2-40B4-BE49-F238E27FC236}">
                <a16:creationId xmlns:a16="http://schemas.microsoft.com/office/drawing/2014/main" id="{C921CAB6-6FFF-4BAB-84EA-F339A64DFAD3}"/>
              </a:ext>
            </a:extLst>
          </p:cNvPr>
          <p:cNvSpPr/>
          <p:nvPr/>
        </p:nvSpPr>
        <p:spPr bwMode="auto">
          <a:xfrm>
            <a:off x="7109418" y="2947810"/>
            <a:ext cx="626267" cy="1496906"/>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TextBox 43">
            <a:extLst>
              <a:ext uri="{FF2B5EF4-FFF2-40B4-BE49-F238E27FC236}">
                <a16:creationId xmlns:a16="http://schemas.microsoft.com/office/drawing/2014/main" id="{80C28F58-9B3E-408F-9C94-099CE4B4DF8B}"/>
              </a:ext>
            </a:extLst>
          </p:cNvPr>
          <p:cNvSpPr txBox="1"/>
          <p:nvPr/>
        </p:nvSpPr>
        <p:spPr bwMode="auto">
          <a:xfrm>
            <a:off x="5289851" y="490709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45" name="TextBox 44">
            <a:extLst>
              <a:ext uri="{FF2B5EF4-FFF2-40B4-BE49-F238E27FC236}">
                <a16:creationId xmlns:a16="http://schemas.microsoft.com/office/drawing/2014/main" id="{7951A194-3346-4310-B2CE-E7AD3524C75C}"/>
              </a:ext>
            </a:extLst>
          </p:cNvPr>
          <p:cNvSpPr txBox="1"/>
          <p:nvPr/>
        </p:nvSpPr>
        <p:spPr bwMode="auto">
          <a:xfrm>
            <a:off x="3428743" y="489996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46" name="Rectangle 45">
            <a:extLst>
              <a:ext uri="{FF2B5EF4-FFF2-40B4-BE49-F238E27FC236}">
                <a16:creationId xmlns:a16="http://schemas.microsoft.com/office/drawing/2014/main" id="{B5F864D0-28B7-4E70-B759-80B8D9F97AD7}"/>
              </a:ext>
            </a:extLst>
          </p:cNvPr>
          <p:cNvSpPr/>
          <p:nvPr/>
        </p:nvSpPr>
        <p:spPr bwMode="auto">
          <a:xfrm>
            <a:off x="3458888" y="489996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TextBox 46">
            <a:extLst>
              <a:ext uri="{FF2B5EF4-FFF2-40B4-BE49-F238E27FC236}">
                <a16:creationId xmlns:a16="http://schemas.microsoft.com/office/drawing/2014/main" id="{AA879215-1767-4511-8B13-C05B250C10E9}"/>
              </a:ext>
            </a:extLst>
          </p:cNvPr>
          <p:cNvSpPr txBox="1"/>
          <p:nvPr/>
        </p:nvSpPr>
        <p:spPr bwMode="auto">
          <a:xfrm>
            <a:off x="4075933" y="4911551"/>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a:t>
            </a:r>
            <a:endParaRPr lang="en-GB" sz="2400" dirty="0">
              <a:solidFill>
                <a:srgbClr val="C00000"/>
              </a:solidFill>
              <a:latin typeface="Myriad Pro Semibold" charset="0"/>
              <a:ea typeface="Myriad Pro Semibold" charset="0"/>
              <a:cs typeface="Myriad Pro Semibold" charset="0"/>
            </a:endParaRPr>
          </a:p>
        </p:txBody>
      </p:sp>
      <p:sp>
        <p:nvSpPr>
          <p:cNvPr id="48" name="Rectangle 47">
            <a:extLst>
              <a:ext uri="{FF2B5EF4-FFF2-40B4-BE49-F238E27FC236}">
                <a16:creationId xmlns:a16="http://schemas.microsoft.com/office/drawing/2014/main" id="{6CD142BE-CB96-4396-BCD4-BCAF926D055D}"/>
              </a:ext>
            </a:extLst>
          </p:cNvPr>
          <p:cNvSpPr/>
          <p:nvPr/>
        </p:nvSpPr>
        <p:spPr bwMode="auto">
          <a:xfrm>
            <a:off x="5321895" y="489773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669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500"/>
                                        <p:tgtEl>
                                          <p:spTgt spid="4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500"/>
                                        <p:tgtEl>
                                          <p:spTgt spid="2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500"/>
                                        <p:tgtEl>
                                          <p:spTgt spid="2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500"/>
                                        <p:tgtEl>
                                          <p:spTgt spid="3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fade">
                                      <p:cBhvr>
                                        <p:cTn id="138" dur="500"/>
                                        <p:tgtEl>
                                          <p:spTgt spid="3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cBhvr>
                                        <p:cTn id="141" dur="500"/>
                                        <p:tgtEl>
                                          <p:spTgt spid="3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500"/>
                                        <p:tgtEl>
                                          <p:spTgt spid="3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500"/>
                                        <p:tgtEl>
                                          <p:spTgt spid="3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fade">
                                      <p:cBhvr>
                                        <p:cTn id="150" dur="500"/>
                                        <p:tgtEl>
                                          <p:spTgt spid="3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fade">
                                      <p:cBhvr>
                                        <p:cTn id="153" dur="500"/>
                                        <p:tgtEl>
                                          <p:spTgt spid="3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fade">
                                      <p:cBhvr>
                                        <p:cTn id="156" dur="500"/>
                                        <p:tgtEl>
                                          <p:spTgt spid="3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500"/>
                                        <p:tgtEl>
                                          <p:spTgt spid="38"/>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500"/>
                                        <p:tgtEl>
                                          <p:spTgt spid="4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animBg="1"/>
      <p:bldP spid="8"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4" grpId="0"/>
      <p:bldP spid="45" grpId="0"/>
      <p:bldP spid="46" grpId="0" animBg="1"/>
      <p:bldP spid="47" grpId="0"/>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03D0BF-22BD-46FD-84B0-55E02E2109F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endParaRPr lang="en-GB" dirty="0"/>
          </a:p>
        </p:txBody>
      </p:sp>
      <p:grpSp>
        <p:nvGrpSpPr>
          <p:cNvPr id="11" name="Group 10"/>
          <p:cNvGrpSpPr/>
          <p:nvPr/>
        </p:nvGrpSpPr>
        <p:grpSpPr>
          <a:xfrm>
            <a:off x="966791" y="4899600"/>
            <a:ext cx="7138410" cy="473256"/>
            <a:chOff x="966791" y="4970953"/>
            <a:chExt cx="7138410" cy="473256"/>
          </a:xfrm>
        </p:grpSpPr>
        <p:grpSp>
          <p:nvGrpSpPr>
            <p:cNvPr id="9" name="Group 8"/>
            <p:cNvGrpSpPr/>
            <p:nvPr/>
          </p:nvGrpSpPr>
          <p:grpSpPr>
            <a:xfrm>
              <a:off x="966791" y="4973182"/>
              <a:ext cx="2388818" cy="471027"/>
              <a:chOff x="2045511" y="4973182"/>
              <a:chExt cx="2388818" cy="471027"/>
            </a:xfrm>
          </p:grpSpPr>
          <p:sp>
            <p:nvSpPr>
              <p:cNvPr id="4" name="TextBox 3">
                <a:extLst>
                  <a:ext uri="{FF2B5EF4-FFF2-40B4-BE49-F238E27FC236}">
                    <a16:creationId xmlns:a16="http://schemas.microsoft.com/office/drawing/2014/main" id="{ED5881DF-14C1-43F5-8E95-0053F319C98C}"/>
                  </a:ext>
                </a:extLst>
              </p:cNvPr>
              <p:cNvSpPr txBox="1"/>
              <p:nvPr/>
            </p:nvSpPr>
            <p:spPr bwMode="auto">
              <a:xfrm>
                <a:off x="3906619" y="4982544"/>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5" name="TextBox 4">
                <a:extLst>
                  <a:ext uri="{FF2B5EF4-FFF2-40B4-BE49-F238E27FC236}">
                    <a16:creationId xmlns:a16="http://schemas.microsoft.com/office/drawing/2014/main" id="{F7E06C85-DE9F-4236-9780-CBB512C9FF15}"/>
                  </a:ext>
                </a:extLst>
              </p:cNvPr>
              <p:cNvSpPr txBox="1"/>
              <p:nvPr/>
            </p:nvSpPr>
            <p:spPr bwMode="auto">
              <a:xfrm>
                <a:off x="2045511" y="497541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Rectangle 5">
                <a:extLst>
                  <a:ext uri="{FF2B5EF4-FFF2-40B4-BE49-F238E27FC236}">
                    <a16:creationId xmlns:a16="http://schemas.microsoft.com/office/drawing/2014/main" id="{EC8D2358-B0DB-40C6-9DE9-F0D2583E81E5}"/>
                  </a:ext>
                </a:extLst>
              </p:cNvPr>
              <p:cNvSpPr/>
              <p:nvPr/>
            </p:nvSpPr>
            <p:spPr bwMode="auto">
              <a:xfrm>
                <a:off x="2080465" y="497541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40374100-F8D2-40EB-8722-C91A350F59AA}"/>
                  </a:ext>
                </a:extLst>
              </p:cNvPr>
              <p:cNvSpPr txBox="1"/>
              <p:nvPr/>
            </p:nvSpPr>
            <p:spPr bwMode="auto">
              <a:xfrm>
                <a:off x="2727844" y="4975411"/>
                <a:ext cx="1055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  =</a:t>
                </a:r>
                <a:endParaRPr lang="en-GB" sz="2400" dirty="0">
                  <a:solidFill>
                    <a:srgbClr val="C00000"/>
                  </a:solidFill>
                  <a:latin typeface="Myriad Pro Semibold" charset="0"/>
                  <a:ea typeface="Myriad Pro Semibold" charset="0"/>
                  <a:cs typeface="Myriad Pro Semibold" charset="0"/>
                </a:endParaRPr>
              </a:p>
            </p:txBody>
          </p:sp>
          <p:sp>
            <p:nvSpPr>
              <p:cNvPr id="8" name="Rectangle 7">
                <a:extLst>
                  <a:ext uri="{FF2B5EF4-FFF2-40B4-BE49-F238E27FC236}">
                    <a16:creationId xmlns:a16="http://schemas.microsoft.com/office/drawing/2014/main" id="{F00321C8-1338-4E96-B173-5C8EECBF0D82}"/>
                  </a:ext>
                </a:extLst>
              </p:cNvPr>
              <p:cNvSpPr/>
              <p:nvPr/>
            </p:nvSpPr>
            <p:spPr bwMode="auto">
              <a:xfrm>
                <a:off x="3943472" y="497318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0" name="Group 9"/>
            <p:cNvGrpSpPr/>
            <p:nvPr/>
          </p:nvGrpSpPr>
          <p:grpSpPr>
            <a:xfrm>
              <a:off x="5716383" y="4970953"/>
              <a:ext cx="2388818" cy="471027"/>
              <a:chOff x="4810107" y="4970953"/>
              <a:chExt cx="2388818" cy="471027"/>
            </a:xfrm>
          </p:grpSpPr>
          <p:sp>
            <p:nvSpPr>
              <p:cNvPr id="14" name="TextBox 13">
                <a:extLst>
                  <a:ext uri="{FF2B5EF4-FFF2-40B4-BE49-F238E27FC236}">
                    <a16:creationId xmlns:a16="http://schemas.microsoft.com/office/drawing/2014/main" id="{266B2855-D215-4AE2-9450-79EE09EB6C9C}"/>
                  </a:ext>
                </a:extLst>
              </p:cNvPr>
              <p:cNvSpPr txBox="1"/>
              <p:nvPr/>
            </p:nvSpPr>
            <p:spPr bwMode="auto">
              <a:xfrm>
                <a:off x="6671215" y="4980315"/>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5" name="TextBox 14">
                <a:extLst>
                  <a:ext uri="{FF2B5EF4-FFF2-40B4-BE49-F238E27FC236}">
                    <a16:creationId xmlns:a16="http://schemas.microsoft.com/office/drawing/2014/main" id="{845EBBC9-FBF4-492D-A3BA-30411833A902}"/>
                  </a:ext>
                </a:extLst>
              </p:cNvPr>
              <p:cNvSpPr txBox="1"/>
              <p:nvPr/>
            </p:nvSpPr>
            <p:spPr bwMode="auto">
              <a:xfrm>
                <a:off x="4810107" y="4973181"/>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6" name="Rectangle 15">
                <a:extLst>
                  <a:ext uri="{FF2B5EF4-FFF2-40B4-BE49-F238E27FC236}">
                    <a16:creationId xmlns:a16="http://schemas.microsoft.com/office/drawing/2014/main" id="{632C2AF8-3258-43C0-A01E-EE7083904678}"/>
                  </a:ext>
                </a:extLst>
              </p:cNvPr>
              <p:cNvSpPr/>
              <p:nvPr/>
            </p:nvSpPr>
            <p:spPr bwMode="auto">
              <a:xfrm>
                <a:off x="4845061" y="497318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B456168D-A161-4652-8CE1-EEC414E333BE}"/>
                  </a:ext>
                </a:extLst>
              </p:cNvPr>
              <p:cNvSpPr txBox="1"/>
              <p:nvPr/>
            </p:nvSpPr>
            <p:spPr bwMode="auto">
              <a:xfrm>
                <a:off x="5492440" y="4973182"/>
                <a:ext cx="1055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a:t>
                </a:r>
                <a:endParaRPr lang="en-GB" sz="2400" dirty="0">
                  <a:solidFill>
                    <a:srgbClr val="C00000"/>
                  </a:solidFill>
                  <a:latin typeface="Myriad Pro Semibold" charset="0"/>
                  <a:ea typeface="Myriad Pro Semibold" charset="0"/>
                  <a:cs typeface="Myriad Pro Semibold" charset="0"/>
                </a:endParaRPr>
              </a:p>
            </p:txBody>
          </p:sp>
          <p:sp>
            <p:nvSpPr>
              <p:cNvPr id="18" name="Rectangle 17">
                <a:extLst>
                  <a:ext uri="{FF2B5EF4-FFF2-40B4-BE49-F238E27FC236}">
                    <a16:creationId xmlns:a16="http://schemas.microsoft.com/office/drawing/2014/main" id="{20B2D140-B01A-4E1E-A288-091399F2A58D}"/>
                  </a:ext>
                </a:extLst>
              </p:cNvPr>
              <p:cNvSpPr/>
              <p:nvPr/>
            </p:nvSpPr>
            <p:spPr bwMode="auto">
              <a:xfrm>
                <a:off x="6708068" y="497095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pic>
        <p:nvPicPr>
          <p:cNvPr id="19" name="Picture 18">
            <a:extLst>
              <a:ext uri="{FF2B5EF4-FFF2-40B4-BE49-F238E27FC236}">
                <a16:creationId xmlns:a16="http://schemas.microsoft.com/office/drawing/2014/main" id="{781E09FB-7C49-4CD0-9DD6-5F2209B8C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412776"/>
            <a:ext cx="7839279" cy="2934950"/>
          </a:xfrm>
          <a:prstGeom prst="rect">
            <a:avLst/>
          </a:prstGeom>
        </p:spPr>
      </p:pic>
      <p:sp>
        <p:nvSpPr>
          <p:cNvPr id="20" name="Rectangle: Rounded Corners 19">
            <a:extLst>
              <a:ext uri="{FF2B5EF4-FFF2-40B4-BE49-F238E27FC236}">
                <a16:creationId xmlns:a16="http://schemas.microsoft.com/office/drawing/2014/main" id="{0F079592-8127-4883-8192-7FF70490973A}"/>
              </a:ext>
            </a:extLst>
          </p:cNvPr>
          <p:cNvSpPr/>
          <p:nvPr/>
        </p:nvSpPr>
        <p:spPr bwMode="auto">
          <a:xfrm>
            <a:off x="582985"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FA18467F-8927-4021-8EC6-1879A587AA8B}"/>
              </a:ext>
            </a:extLst>
          </p:cNvPr>
          <p:cNvSpPr/>
          <p:nvPr/>
        </p:nvSpPr>
        <p:spPr bwMode="auto">
          <a:xfrm>
            <a:off x="1398789"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0F6AE854-41BA-4859-8E7B-8DFE71058D34}"/>
              </a:ext>
            </a:extLst>
          </p:cNvPr>
          <p:cNvSpPr/>
          <p:nvPr/>
        </p:nvSpPr>
        <p:spPr bwMode="auto">
          <a:xfrm>
            <a:off x="2214593"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805C971E-9651-4359-910E-B8BADEB1C8E1}"/>
              </a:ext>
            </a:extLst>
          </p:cNvPr>
          <p:cNvSpPr/>
          <p:nvPr/>
        </p:nvSpPr>
        <p:spPr bwMode="auto">
          <a:xfrm>
            <a:off x="3030397"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F310330C-FF64-4679-A792-96A71A03E181}"/>
              </a:ext>
            </a:extLst>
          </p:cNvPr>
          <p:cNvSpPr/>
          <p:nvPr/>
        </p:nvSpPr>
        <p:spPr bwMode="auto">
          <a:xfrm>
            <a:off x="3846201"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A6558EAE-C58A-4A28-9A7C-CA7F2F6CF5F9}"/>
              </a:ext>
            </a:extLst>
          </p:cNvPr>
          <p:cNvSpPr/>
          <p:nvPr/>
        </p:nvSpPr>
        <p:spPr bwMode="auto">
          <a:xfrm>
            <a:off x="4662005"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E67EDA6D-29A7-493E-883B-AC9061183613}"/>
              </a:ext>
            </a:extLst>
          </p:cNvPr>
          <p:cNvSpPr/>
          <p:nvPr/>
        </p:nvSpPr>
        <p:spPr bwMode="auto">
          <a:xfrm>
            <a:off x="5477809"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B54E8268-4293-4653-8E37-99846AD501C4}"/>
              </a:ext>
            </a:extLst>
          </p:cNvPr>
          <p:cNvSpPr/>
          <p:nvPr/>
        </p:nvSpPr>
        <p:spPr bwMode="auto">
          <a:xfrm>
            <a:off x="7925222"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89356200-13DD-48E1-8242-E1BC13B0868C}"/>
              </a:ext>
            </a:extLst>
          </p:cNvPr>
          <p:cNvSpPr/>
          <p:nvPr/>
        </p:nvSpPr>
        <p:spPr bwMode="auto">
          <a:xfrm>
            <a:off x="6293613" y="1316385"/>
            <a:ext cx="626267" cy="312072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ADF85C89-F731-4331-A21D-24A1C5E64A51}"/>
              </a:ext>
            </a:extLst>
          </p:cNvPr>
          <p:cNvSpPr/>
          <p:nvPr/>
        </p:nvSpPr>
        <p:spPr bwMode="auto">
          <a:xfrm>
            <a:off x="7109417" y="1314847"/>
            <a:ext cx="626267" cy="31222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D58E0D38-CBEE-42D3-AA22-9AB2C4AEFC17}"/>
              </a:ext>
            </a:extLst>
          </p:cNvPr>
          <p:cNvSpPr/>
          <p:nvPr/>
        </p:nvSpPr>
        <p:spPr bwMode="auto">
          <a:xfrm>
            <a:off x="582986"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Rounded Corners 30">
            <a:extLst>
              <a:ext uri="{FF2B5EF4-FFF2-40B4-BE49-F238E27FC236}">
                <a16:creationId xmlns:a16="http://schemas.microsoft.com/office/drawing/2014/main" id="{31FE6645-9276-4375-82DF-A39B630137CE}"/>
              </a:ext>
            </a:extLst>
          </p:cNvPr>
          <p:cNvSpPr/>
          <p:nvPr/>
        </p:nvSpPr>
        <p:spPr bwMode="auto">
          <a:xfrm>
            <a:off x="1398790"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Rounded Corners 31">
            <a:extLst>
              <a:ext uri="{FF2B5EF4-FFF2-40B4-BE49-F238E27FC236}">
                <a16:creationId xmlns:a16="http://schemas.microsoft.com/office/drawing/2014/main" id="{31918CA0-0C68-4829-B608-1616B9D686E7}"/>
              </a:ext>
            </a:extLst>
          </p:cNvPr>
          <p:cNvSpPr/>
          <p:nvPr/>
        </p:nvSpPr>
        <p:spPr bwMode="auto">
          <a:xfrm>
            <a:off x="2214594"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Rounded Corners 32">
            <a:extLst>
              <a:ext uri="{FF2B5EF4-FFF2-40B4-BE49-F238E27FC236}">
                <a16:creationId xmlns:a16="http://schemas.microsoft.com/office/drawing/2014/main" id="{E55A9BCC-3194-4018-A991-CD75983B46E2}"/>
              </a:ext>
            </a:extLst>
          </p:cNvPr>
          <p:cNvSpPr/>
          <p:nvPr/>
        </p:nvSpPr>
        <p:spPr bwMode="auto">
          <a:xfrm>
            <a:off x="3030398"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04FD20D1-B409-47CF-890E-F757F1C5CCEB}"/>
              </a:ext>
            </a:extLst>
          </p:cNvPr>
          <p:cNvSpPr/>
          <p:nvPr/>
        </p:nvSpPr>
        <p:spPr bwMode="auto">
          <a:xfrm>
            <a:off x="3846202"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Rounded Corners 34">
            <a:extLst>
              <a:ext uri="{FF2B5EF4-FFF2-40B4-BE49-F238E27FC236}">
                <a16:creationId xmlns:a16="http://schemas.microsoft.com/office/drawing/2014/main" id="{48435795-5A83-4303-ABF9-45F015C7EDC3}"/>
              </a:ext>
            </a:extLst>
          </p:cNvPr>
          <p:cNvSpPr/>
          <p:nvPr/>
        </p:nvSpPr>
        <p:spPr bwMode="auto">
          <a:xfrm>
            <a:off x="4662006"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Rounded Corners 35">
            <a:extLst>
              <a:ext uri="{FF2B5EF4-FFF2-40B4-BE49-F238E27FC236}">
                <a16:creationId xmlns:a16="http://schemas.microsoft.com/office/drawing/2014/main" id="{E5786045-5DD0-46E1-8527-401907CAE3AA}"/>
              </a:ext>
            </a:extLst>
          </p:cNvPr>
          <p:cNvSpPr/>
          <p:nvPr/>
        </p:nvSpPr>
        <p:spPr bwMode="auto">
          <a:xfrm>
            <a:off x="5477810"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Rounded Corners 36">
            <a:extLst>
              <a:ext uri="{FF2B5EF4-FFF2-40B4-BE49-F238E27FC236}">
                <a16:creationId xmlns:a16="http://schemas.microsoft.com/office/drawing/2014/main" id="{172D8B99-70AE-4959-927B-B53DBC23F2D6}"/>
              </a:ext>
            </a:extLst>
          </p:cNvPr>
          <p:cNvSpPr/>
          <p:nvPr/>
        </p:nvSpPr>
        <p:spPr bwMode="auto">
          <a:xfrm>
            <a:off x="7925223"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Rounded Corners 37">
            <a:extLst>
              <a:ext uri="{FF2B5EF4-FFF2-40B4-BE49-F238E27FC236}">
                <a16:creationId xmlns:a16="http://schemas.microsoft.com/office/drawing/2014/main" id="{827D34A5-4A8D-4FB9-A338-6B84F1B0DE1B}"/>
              </a:ext>
            </a:extLst>
          </p:cNvPr>
          <p:cNvSpPr/>
          <p:nvPr/>
        </p:nvSpPr>
        <p:spPr bwMode="auto">
          <a:xfrm>
            <a:off x="6293614" y="1316385"/>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Rounded Corners 38">
            <a:extLst>
              <a:ext uri="{FF2B5EF4-FFF2-40B4-BE49-F238E27FC236}">
                <a16:creationId xmlns:a16="http://schemas.microsoft.com/office/drawing/2014/main" id="{72659359-57CC-40CE-BB32-FDA2AF0C2BAE}"/>
              </a:ext>
            </a:extLst>
          </p:cNvPr>
          <p:cNvSpPr/>
          <p:nvPr/>
        </p:nvSpPr>
        <p:spPr bwMode="auto">
          <a:xfrm>
            <a:off x="7109418" y="1314848"/>
            <a:ext cx="626267" cy="1496906"/>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Rounded Corners 39">
            <a:extLst>
              <a:ext uri="{FF2B5EF4-FFF2-40B4-BE49-F238E27FC236}">
                <a16:creationId xmlns:a16="http://schemas.microsoft.com/office/drawing/2014/main" id="{CC848418-9BC1-4000-86FC-BF07715C6C0E}"/>
              </a:ext>
            </a:extLst>
          </p:cNvPr>
          <p:cNvSpPr/>
          <p:nvPr/>
        </p:nvSpPr>
        <p:spPr bwMode="auto">
          <a:xfrm>
            <a:off x="582986"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Rounded Corners 40">
            <a:extLst>
              <a:ext uri="{FF2B5EF4-FFF2-40B4-BE49-F238E27FC236}">
                <a16:creationId xmlns:a16="http://schemas.microsoft.com/office/drawing/2014/main" id="{021B3824-C9B0-46C4-B10B-E8FF332A79AC}"/>
              </a:ext>
            </a:extLst>
          </p:cNvPr>
          <p:cNvSpPr/>
          <p:nvPr/>
        </p:nvSpPr>
        <p:spPr bwMode="auto">
          <a:xfrm>
            <a:off x="1398790"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Rounded Corners 41">
            <a:extLst>
              <a:ext uri="{FF2B5EF4-FFF2-40B4-BE49-F238E27FC236}">
                <a16:creationId xmlns:a16="http://schemas.microsoft.com/office/drawing/2014/main" id="{2971464E-86A7-4183-B8C1-9FEB10D320BA}"/>
              </a:ext>
            </a:extLst>
          </p:cNvPr>
          <p:cNvSpPr/>
          <p:nvPr/>
        </p:nvSpPr>
        <p:spPr bwMode="auto">
          <a:xfrm>
            <a:off x="2214594"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Rounded Corners 42">
            <a:extLst>
              <a:ext uri="{FF2B5EF4-FFF2-40B4-BE49-F238E27FC236}">
                <a16:creationId xmlns:a16="http://schemas.microsoft.com/office/drawing/2014/main" id="{1364965D-1132-4436-A5CD-69664BB0CB31}"/>
              </a:ext>
            </a:extLst>
          </p:cNvPr>
          <p:cNvSpPr/>
          <p:nvPr/>
        </p:nvSpPr>
        <p:spPr bwMode="auto">
          <a:xfrm>
            <a:off x="3030398"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2A1464AE-2CA9-49C2-8B9D-5838B3148C2C}"/>
              </a:ext>
            </a:extLst>
          </p:cNvPr>
          <p:cNvSpPr/>
          <p:nvPr/>
        </p:nvSpPr>
        <p:spPr bwMode="auto">
          <a:xfrm>
            <a:off x="3846202"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Rectangle: Rounded Corners 44">
            <a:extLst>
              <a:ext uri="{FF2B5EF4-FFF2-40B4-BE49-F238E27FC236}">
                <a16:creationId xmlns:a16="http://schemas.microsoft.com/office/drawing/2014/main" id="{4A9BCB42-8DC6-4791-8357-5A4D6199D2C3}"/>
              </a:ext>
            </a:extLst>
          </p:cNvPr>
          <p:cNvSpPr/>
          <p:nvPr/>
        </p:nvSpPr>
        <p:spPr bwMode="auto">
          <a:xfrm>
            <a:off x="4662006"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Rounded Corners 45">
            <a:extLst>
              <a:ext uri="{FF2B5EF4-FFF2-40B4-BE49-F238E27FC236}">
                <a16:creationId xmlns:a16="http://schemas.microsoft.com/office/drawing/2014/main" id="{6A74FD18-C7AC-4CB3-8568-65D4B5007FCE}"/>
              </a:ext>
            </a:extLst>
          </p:cNvPr>
          <p:cNvSpPr/>
          <p:nvPr/>
        </p:nvSpPr>
        <p:spPr bwMode="auto">
          <a:xfrm>
            <a:off x="5477810"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Rounded Corners 46">
            <a:extLst>
              <a:ext uri="{FF2B5EF4-FFF2-40B4-BE49-F238E27FC236}">
                <a16:creationId xmlns:a16="http://schemas.microsoft.com/office/drawing/2014/main" id="{B8ABB085-68EB-4F04-BDEE-2CD6FF102E81}"/>
              </a:ext>
            </a:extLst>
          </p:cNvPr>
          <p:cNvSpPr/>
          <p:nvPr/>
        </p:nvSpPr>
        <p:spPr bwMode="auto">
          <a:xfrm>
            <a:off x="7925223"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Rectangle: Rounded Corners 47">
            <a:extLst>
              <a:ext uri="{FF2B5EF4-FFF2-40B4-BE49-F238E27FC236}">
                <a16:creationId xmlns:a16="http://schemas.microsoft.com/office/drawing/2014/main" id="{DED5293A-1D20-4092-B894-93E97CBBFFE9}"/>
              </a:ext>
            </a:extLst>
          </p:cNvPr>
          <p:cNvSpPr/>
          <p:nvPr/>
        </p:nvSpPr>
        <p:spPr bwMode="auto">
          <a:xfrm>
            <a:off x="6293614" y="2949327"/>
            <a:ext cx="626267" cy="149616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Rounded Corners 48">
            <a:extLst>
              <a:ext uri="{FF2B5EF4-FFF2-40B4-BE49-F238E27FC236}">
                <a16:creationId xmlns:a16="http://schemas.microsoft.com/office/drawing/2014/main" id="{8123ED68-E9AC-462C-96CC-E114DB49D776}"/>
              </a:ext>
            </a:extLst>
          </p:cNvPr>
          <p:cNvSpPr/>
          <p:nvPr/>
        </p:nvSpPr>
        <p:spPr bwMode="auto">
          <a:xfrm>
            <a:off x="7109418" y="2947810"/>
            <a:ext cx="626267" cy="1496906"/>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5137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882BA-CA82-47A8-BE31-0D1270FB8BF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2:6</a:t>
            </a:r>
            <a:endParaRPr lang="en-GB" dirty="0"/>
          </a:p>
        </p:txBody>
      </p:sp>
      <p:pic>
        <p:nvPicPr>
          <p:cNvPr id="4" name="Picture 3">
            <a:extLst>
              <a:ext uri="{FF2B5EF4-FFF2-40B4-BE49-F238E27FC236}">
                <a16:creationId xmlns:a16="http://schemas.microsoft.com/office/drawing/2014/main" id="{EB3717A0-6F78-4B4A-BB60-43C9822AE4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4653" y="2248911"/>
            <a:ext cx="3847632" cy="756954"/>
          </a:xfrm>
          <a:prstGeom prst="rect">
            <a:avLst/>
          </a:prstGeom>
        </p:spPr>
      </p:pic>
      <p:pic>
        <p:nvPicPr>
          <p:cNvPr id="7" name="Picture 6">
            <a:extLst>
              <a:ext uri="{FF2B5EF4-FFF2-40B4-BE49-F238E27FC236}">
                <a16:creationId xmlns:a16="http://schemas.microsoft.com/office/drawing/2014/main" id="{E556AC93-21CE-4685-ADAF-42534D2C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3093" y="4400237"/>
            <a:ext cx="3847632" cy="756955"/>
          </a:xfrm>
          <a:prstGeom prst="rect">
            <a:avLst/>
          </a:prstGeom>
        </p:spPr>
      </p:pic>
      <p:pic>
        <p:nvPicPr>
          <p:cNvPr id="8" name="Picture 7">
            <a:extLst>
              <a:ext uri="{FF2B5EF4-FFF2-40B4-BE49-F238E27FC236}">
                <a16:creationId xmlns:a16="http://schemas.microsoft.com/office/drawing/2014/main" id="{05539673-70D4-47C7-9249-38D3854590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85581" y="4525967"/>
            <a:ext cx="504056" cy="521117"/>
          </a:xfrm>
          <a:prstGeom prst="rect">
            <a:avLst/>
          </a:prstGeom>
        </p:spPr>
      </p:pic>
      <p:pic>
        <p:nvPicPr>
          <p:cNvPr id="9" name="Picture 8">
            <a:extLst>
              <a:ext uri="{FF2B5EF4-FFF2-40B4-BE49-F238E27FC236}">
                <a16:creationId xmlns:a16="http://schemas.microsoft.com/office/drawing/2014/main" id="{5B885F61-9879-4009-AE9D-1E105D805D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84440" y="2420889"/>
            <a:ext cx="504056" cy="432048"/>
          </a:xfrm>
          <a:prstGeom prst="rect">
            <a:avLst/>
          </a:prstGeom>
        </p:spPr>
      </p:pic>
      <p:pic>
        <p:nvPicPr>
          <p:cNvPr id="11" name="Picture 10">
            <a:extLst>
              <a:ext uri="{FF2B5EF4-FFF2-40B4-BE49-F238E27FC236}">
                <a16:creationId xmlns:a16="http://schemas.microsoft.com/office/drawing/2014/main" id="{2474869D-B313-4905-880F-BBEBA9E1F8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78674" y="3403639"/>
            <a:ext cx="1566267" cy="630000"/>
          </a:xfrm>
          <a:prstGeom prst="rect">
            <a:avLst/>
          </a:prstGeom>
        </p:spPr>
      </p:pic>
      <p:pic>
        <p:nvPicPr>
          <p:cNvPr id="13" name="Picture 12">
            <a:extLst>
              <a:ext uri="{FF2B5EF4-FFF2-40B4-BE49-F238E27FC236}">
                <a16:creationId xmlns:a16="http://schemas.microsoft.com/office/drawing/2014/main" id="{D15ED94A-BE3D-45AF-A42C-BC1B4D6AC6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5815186" y="2899461"/>
            <a:ext cx="487565" cy="1653898"/>
          </a:xfrm>
          <a:prstGeom prst="rect">
            <a:avLst/>
          </a:prstGeom>
        </p:spPr>
      </p:pic>
      <p:pic>
        <p:nvPicPr>
          <p:cNvPr id="14" name="Picture 13">
            <a:extLst>
              <a:ext uri="{FF2B5EF4-FFF2-40B4-BE49-F238E27FC236}">
                <a16:creationId xmlns:a16="http://schemas.microsoft.com/office/drawing/2014/main" id="{22F78E80-3B40-4748-BEC3-53C2A30668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487958" y="3403639"/>
            <a:ext cx="864096" cy="630000"/>
          </a:xfrm>
          <a:prstGeom prst="rect">
            <a:avLst/>
          </a:prstGeom>
        </p:spPr>
      </p:pic>
      <p:sp>
        <p:nvSpPr>
          <p:cNvPr id="18" name="Oval 17">
            <a:extLst>
              <a:ext uri="{FF2B5EF4-FFF2-40B4-BE49-F238E27FC236}">
                <a16:creationId xmlns:a16="http://schemas.microsoft.com/office/drawing/2014/main" id="{504A8508-33D2-4F14-950A-CED59C664D5C}"/>
              </a:ext>
            </a:extLst>
          </p:cNvPr>
          <p:cNvSpPr/>
          <p:nvPr/>
        </p:nvSpPr>
        <p:spPr bwMode="auto">
          <a:xfrm>
            <a:off x="4946328" y="4408537"/>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85828597-21A3-419A-B4D7-23324F2C7C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6993" y="2915298"/>
            <a:ext cx="487565" cy="1653898"/>
          </a:xfrm>
          <a:prstGeom prst="rect">
            <a:avLst/>
          </a:prstGeom>
        </p:spPr>
      </p:pic>
      <p:sp>
        <p:nvSpPr>
          <p:cNvPr id="20" name="Oval 19">
            <a:extLst>
              <a:ext uri="{FF2B5EF4-FFF2-40B4-BE49-F238E27FC236}">
                <a16:creationId xmlns:a16="http://schemas.microsoft.com/office/drawing/2014/main" id="{B2AF9D8A-CFDA-4425-BCEB-425D8FFF53FF}"/>
              </a:ext>
            </a:extLst>
          </p:cNvPr>
          <p:cNvSpPr/>
          <p:nvPr/>
        </p:nvSpPr>
        <p:spPr bwMode="auto">
          <a:xfrm>
            <a:off x="4949531" y="2258411"/>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5102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10" presetClass="entr" presetSubtype="0" fill="hold" grpId="0" nodeType="afterEffect">
                                  <p:stCondLst>
                                    <p:cond delay="2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500"/>
                            </p:stCondLst>
                            <p:childTnLst>
                              <p:par>
                                <p:cTn id="34" presetID="10" presetClass="entr" presetSubtype="0" fill="hold" grpId="0" nodeType="afterEffect">
                                  <p:stCondLst>
                                    <p:cond delay="2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10AFB2-7857-4C70-A3F3-A4158657DA2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endParaRPr lang="en-GB" dirty="0"/>
          </a:p>
        </p:txBody>
      </p:sp>
      <p:pic>
        <p:nvPicPr>
          <p:cNvPr id="4" name="Picture 3">
            <a:extLst>
              <a:ext uri="{FF2B5EF4-FFF2-40B4-BE49-F238E27FC236}">
                <a16:creationId xmlns:a16="http://schemas.microsoft.com/office/drawing/2014/main" id="{63955620-EAC3-4D0E-9F27-7BABAC525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0" y="1076329"/>
            <a:ext cx="7839279" cy="3737999"/>
          </a:xfrm>
          <a:prstGeom prst="rect">
            <a:avLst/>
          </a:prstGeom>
        </p:spPr>
      </p:pic>
      <p:pic>
        <p:nvPicPr>
          <p:cNvPr id="6" name="Picture 5">
            <a:extLst>
              <a:ext uri="{FF2B5EF4-FFF2-40B4-BE49-F238E27FC236}">
                <a16:creationId xmlns:a16="http://schemas.microsoft.com/office/drawing/2014/main" id="{334DDE89-D768-4E6E-87C7-EA8510F88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60" y="980728"/>
            <a:ext cx="7839279" cy="3929200"/>
          </a:xfrm>
          <a:prstGeom prst="rect">
            <a:avLst/>
          </a:prstGeom>
        </p:spPr>
      </p:pic>
      <p:sp>
        <p:nvSpPr>
          <p:cNvPr id="7" name="TextBox 6">
            <a:extLst>
              <a:ext uri="{FF2B5EF4-FFF2-40B4-BE49-F238E27FC236}">
                <a16:creationId xmlns:a16="http://schemas.microsoft.com/office/drawing/2014/main" id="{665427E0-650C-47E4-BE90-683941278EB8}"/>
              </a:ext>
            </a:extLst>
          </p:cNvPr>
          <p:cNvSpPr txBox="1"/>
          <p:nvPr/>
        </p:nvSpPr>
        <p:spPr bwMode="auto">
          <a:xfrm>
            <a:off x="3584287" y="5029823"/>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4</a:t>
            </a:r>
          </a:p>
        </p:txBody>
      </p:sp>
      <p:sp>
        <p:nvSpPr>
          <p:cNvPr id="8" name="TextBox 7">
            <a:extLst>
              <a:ext uri="{FF2B5EF4-FFF2-40B4-BE49-F238E27FC236}">
                <a16:creationId xmlns:a16="http://schemas.microsoft.com/office/drawing/2014/main" id="{0A7BDB62-BE0B-4424-A38F-E9096116141B}"/>
              </a:ext>
            </a:extLst>
          </p:cNvPr>
          <p:cNvSpPr txBox="1"/>
          <p:nvPr/>
        </p:nvSpPr>
        <p:spPr bwMode="auto">
          <a:xfrm>
            <a:off x="2843808" y="5491488"/>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4 = 20	 five 4s are 20</a:t>
            </a:r>
          </a:p>
        </p:txBody>
      </p:sp>
      <p:sp>
        <p:nvSpPr>
          <p:cNvPr id="9" name="TextBox 8">
            <a:extLst>
              <a:ext uri="{FF2B5EF4-FFF2-40B4-BE49-F238E27FC236}">
                <a16:creationId xmlns:a16="http://schemas.microsoft.com/office/drawing/2014/main" id="{99DEB1C2-D1DA-4216-8253-8ACF18FEA0DB}"/>
              </a:ext>
            </a:extLst>
          </p:cNvPr>
          <p:cNvSpPr txBox="1"/>
          <p:nvPr/>
        </p:nvSpPr>
        <p:spPr bwMode="auto">
          <a:xfrm>
            <a:off x="2843808" y="5895553"/>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5 = 20	 4, five times is 20</a:t>
            </a:r>
          </a:p>
        </p:txBody>
      </p:sp>
      <p:pic>
        <p:nvPicPr>
          <p:cNvPr id="11" name="Picture 10">
            <a:extLst>
              <a:ext uri="{FF2B5EF4-FFF2-40B4-BE49-F238E27FC236}">
                <a16:creationId xmlns:a16="http://schemas.microsoft.com/office/drawing/2014/main" id="{AD21E4B8-5130-491B-9C74-2877E7EBA8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60" y="759420"/>
            <a:ext cx="7839279" cy="4340284"/>
          </a:xfrm>
          <a:prstGeom prst="rect">
            <a:avLst/>
          </a:prstGeom>
        </p:spPr>
      </p:pic>
      <p:sp>
        <p:nvSpPr>
          <p:cNvPr id="12" name="TextBox 11">
            <a:extLst>
              <a:ext uri="{FF2B5EF4-FFF2-40B4-BE49-F238E27FC236}">
                <a16:creationId xmlns:a16="http://schemas.microsoft.com/office/drawing/2014/main" id="{BEF0EAC9-CC88-4D42-9570-D30E944D14BD}"/>
              </a:ext>
            </a:extLst>
          </p:cNvPr>
          <p:cNvSpPr txBox="1"/>
          <p:nvPr/>
        </p:nvSpPr>
        <p:spPr bwMode="auto">
          <a:xfrm>
            <a:off x="2843808" y="5484136"/>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2 = 10	 five 2s are 10</a:t>
            </a:r>
          </a:p>
        </p:txBody>
      </p:sp>
      <p:sp>
        <p:nvSpPr>
          <p:cNvPr id="13" name="TextBox 12">
            <a:extLst>
              <a:ext uri="{FF2B5EF4-FFF2-40B4-BE49-F238E27FC236}">
                <a16:creationId xmlns:a16="http://schemas.microsoft.com/office/drawing/2014/main" id="{1A7A7A52-5E19-48E7-853A-F7D6A574D1F1}"/>
              </a:ext>
            </a:extLst>
          </p:cNvPr>
          <p:cNvSpPr txBox="1"/>
          <p:nvPr/>
        </p:nvSpPr>
        <p:spPr bwMode="auto">
          <a:xfrm>
            <a:off x="2843808" y="5888201"/>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5 = 10	 2, five times is 10</a:t>
            </a:r>
          </a:p>
        </p:txBody>
      </p:sp>
      <p:sp>
        <p:nvSpPr>
          <p:cNvPr id="14" name="TextBox 13">
            <a:extLst>
              <a:ext uri="{FF2B5EF4-FFF2-40B4-BE49-F238E27FC236}">
                <a16:creationId xmlns:a16="http://schemas.microsoft.com/office/drawing/2014/main" id="{755FC8BF-BBD7-48DE-84BB-D6DD1DDC3B85}"/>
              </a:ext>
            </a:extLst>
          </p:cNvPr>
          <p:cNvSpPr txBox="1"/>
          <p:nvPr/>
        </p:nvSpPr>
        <p:spPr bwMode="auto">
          <a:xfrm>
            <a:off x="3584287" y="5035537"/>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2</a:t>
            </a:r>
          </a:p>
        </p:txBody>
      </p:sp>
    </p:spTree>
    <p:extLst>
      <p:ext uri="{BB962C8B-B14F-4D97-AF65-F5344CB8AC3E}">
        <p14:creationId xmlns:p14="http://schemas.microsoft.com/office/powerpoint/2010/main" val="23079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2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B9073-94AB-4253-B0A9-F0F911202E1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endParaRPr lang="en-GB" dirty="0"/>
          </a:p>
        </p:txBody>
      </p:sp>
      <p:pic>
        <p:nvPicPr>
          <p:cNvPr id="4" name="Picture 3">
            <a:extLst>
              <a:ext uri="{FF2B5EF4-FFF2-40B4-BE49-F238E27FC236}">
                <a16:creationId xmlns:a16="http://schemas.microsoft.com/office/drawing/2014/main" id="{22162612-818F-40FC-962E-E75268AF8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128" y="970246"/>
            <a:ext cx="7599907" cy="3809222"/>
          </a:xfrm>
          <a:prstGeom prst="rect">
            <a:avLst/>
          </a:prstGeom>
        </p:spPr>
      </p:pic>
      <p:pic>
        <p:nvPicPr>
          <p:cNvPr id="6" name="Picture 5">
            <a:extLst>
              <a:ext uri="{FF2B5EF4-FFF2-40B4-BE49-F238E27FC236}">
                <a16:creationId xmlns:a16="http://schemas.microsoft.com/office/drawing/2014/main" id="{FD37284B-8987-426B-B8E1-9DDC56FF2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749" y="764704"/>
            <a:ext cx="7599907" cy="4207754"/>
          </a:xfrm>
          <a:prstGeom prst="rect">
            <a:avLst/>
          </a:prstGeom>
        </p:spPr>
      </p:pic>
      <p:sp>
        <p:nvSpPr>
          <p:cNvPr id="7" name="TextBox 6">
            <a:extLst>
              <a:ext uri="{FF2B5EF4-FFF2-40B4-BE49-F238E27FC236}">
                <a16:creationId xmlns:a16="http://schemas.microsoft.com/office/drawing/2014/main" id="{546BCF18-D07C-43E6-BA4D-10199F2CCCC0}"/>
              </a:ext>
            </a:extLst>
          </p:cNvPr>
          <p:cNvSpPr txBox="1"/>
          <p:nvPr/>
        </p:nvSpPr>
        <p:spPr bwMode="auto">
          <a:xfrm>
            <a:off x="1200164" y="5013176"/>
            <a:ext cx="1975424"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4</a:t>
            </a:r>
          </a:p>
        </p:txBody>
      </p:sp>
      <p:sp>
        <p:nvSpPr>
          <p:cNvPr id="8" name="TextBox 7">
            <a:extLst>
              <a:ext uri="{FF2B5EF4-FFF2-40B4-BE49-F238E27FC236}">
                <a16:creationId xmlns:a16="http://schemas.microsoft.com/office/drawing/2014/main" id="{7708702B-965F-46CE-B58E-A7911E95C63D}"/>
              </a:ext>
            </a:extLst>
          </p:cNvPr>
          <p:cNvSpPr txBox="1"/>
          <p:nvPr/>
        </p:nvSpPr>
        <p:spPr bwMode="auto">
          <a:xfrm>
            <a:off x="323528" y="5459975"/>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4 = 20    five 4s are 20</a:t>
            </a:r>
          </a:p>
        </p:txBody>
      </p:sp>
      <p:sp>
        <p:nvSpPr>
          <p:cNvPr id="9" name="TextBox 8">
            <a:extLst>
              <a:ext uri="{FF2B5EF4-FFF2-40B4-BE49-F238E27FC236}">
                <a16:creationId xmlns:a16="http://schemas.microsoft.com/office/drawing/2014/main" id="{64842948-23D4-4AAC-9890-092304BED28D}"/>
              </a:ext>
            </a:extLst>
          </p:cNvPr>
          <p:cNvSpPr txBox="1"/>
          <p:nvPr/>
        </p:nvSpPr>
        <p:spPr bwMode="auto">
          <a:xfrm>
            <a:off x="323528" y="5864040"/>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5 = 20    4, five times is 20</a:t>
            </a:r>
          </a:p>
        </p:txBody>
      </p:sp>
      <p:sp>
        <p:nvSpPr>
          <p:cNvPr id="10" name="TextBox 9">
            <a:extLst>
              <a:ext uri="{FF2B5EF4-FFF2-40B4-BE49-F238E27FC236}">
                <a16:creationId xmlns:a16="http://schemas.microsoft.com/office/drawing/2014/main" id="{C78988AE-3187-4AC4-8867-C8D1C97B6D80}"/>
              </a:ext>
            </a:extLst>
          </p:cNvPr>
          <p:cNvSpPr txBox="1"/>
          <p:nvPr/>
        </p:nvSpPr>
        <p:spPr bwMode="auto">
          <a:xfrm>
            <a:off x="4794405" y="5459975"/>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2 = 10    five 2s are 10</a:t>
            </a:r>
          </a:p>
        </p:txBody>
      </p:sp>
      <p:sp>
        <p:nvSpPr>
          <p:cNvPr id="11" name="TextBox 10">
            <a:extLst>
              <a:ext uri="{FF2B5EF4-FFF2-40B4-BE49-F238E27FC236}">
                <a16:creationId xmlns:a16="http://schemas.microsoft.com/office/drawing/2014/main" id="{5E55CA92-F8DE-4800-8B10-5CCA1467EF61}"/>
              </a:ext>
            </a:extLst>
          </p:cNvPr>
          <p:cNvSpPr txBox="1"/>
          <p:nvPr/>
        </p:nvSpPr>
        <p:spPr bwMode="auto">
          <a:xfrm>
            <a:off x="4794405" y="5864040"/>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5 = 10    2, five times is 10</a:t>
            </a:r>
          </a:p>
        </p:txBody>
      </p:sp>
      <p:sp>
        <p:nvSpPr>
          <p:cNvPr id="12" name="TextBox 11">
            <a:extLst>
              <a:ext uri="{FF2B5EF4-FFF2-40B4-BE49-F238E27FC236}">
                <a16:creationId xmlns:a16="http://schemas.microsoft.com/office/drawing/2014/main" id="{09E2C7BD-1125-4EF0-A60F-B0451A1836AF}"/>
              </a:ext>
            </a:extLst>
          </p:cNvPr>
          <p:cNvSpPr txBox="1"/>
          <p:nvPr/>
        </p:nvSpPr>
        <p:spPr bwMode="auto">
          <a:xfrm>
            <a:off x="5671042" y="5013176"/>
            <a:ext cx="1975424"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2</a:t>
            </a:r>
          </a:p>
        </p:txBody>
      </p:sp>
      <p:cxnSp>
        <p:nvCxnSpPr>
          <p:cNvPr id="5" name="Straight Connector 4">
            <a:extLst>
              <a:ext uri="{FF2B5EF4-FFF2-40B4-BE49-F238E27FC236}">
                <a16:creationId xmlns:a16="http://schemas.microsoft.com/office/drawing/2014/main" id="{C8271CF5-857E-4511-9D0D-66A713BD4EEC}"/>
              </a:ext>
            </a:extLst>
          </p:cNvPr>
          <p:cNvCxnSpPr/>
          <p:nvPr/>
        </p:nvCxnSpPr>
        <p:spPr bwMode="auto">
          <a:xfrm>
            <a:off x="4572000" y="764704"/>
            <a:ext cx="0" cy="560716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0033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B3F05-4DC7-40FC-AEA1-BBE6EE5FD71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endParaRPr lang="en-GB" dirty="0"/>
          </a:p>
        </p:txBody>
      </p:sp>
      <p:pic>
        <p:nvPicPr>
          <p:cNvPr id="6" name="Picture 5">
            <a:extLst>
              <a:ext uri="{FF2B5EF4-FFF2-40B4-BE49-F238E27FC236}">
                <a16:creationId xmlns:a16="http://schemas.microsoft.com/office/drawing/2014/main" id="{14F3E54C-84C3-4900-9E40-7AC13D3AAB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0419" y="1506860"/>
            <a:ext cx="2520280" cy="2167176"/>
          </a:xfrm>
          <a:prstGeom prst="rect">
            <a:avLst/>
          </a:prstGeom>
        </p:spPr>
      </p:pic>
      <p:pic>
        <p:nvPicPr>
          <p:cNvPr id="7" name="Picture 6">
            <a:extLst>
              <a:ext uri="{FF2B5EF4-FFF2-40B4-BE49-F238E27FC236}">
                <a16:creationId xmlns:a16="http://schemas.microsoft.com/office/drawing/2014/main" id="{DB196127-D9A7-46C7-97DC-551FBCB42E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31840" y="1484784"/>
            <a:ext cx="2520280" cy="2189252"/>
          </a:xfrm>
          <a:prstGeom prst="rect">
            <a:avLst/>
          </a:prstGeom>
        </p:spPr>
      </p:pic>
      <p:pic>
        <p:nvPicPr>
          <p:cNvPr id="8" name="Picture 7">
            <a:extLst>
              <a:ext uri="{FF2B5EF4-FFF2-40B4-BE49-F238E27FC236}">
                <a16:creationId xmlns:a16="http://schemas.microsoft.com/office/drawing/2014/main" id="{40F520E5-AF9A-4ABA-81E9-14B4A6B4A6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2120" y="3727212"/>
            <a:ext cx="2520280" cy="745192"/>
          </a:xfrm>
          <a:prstGeom prst="rect">
            <a:avLst/>
          </a:prstGeom>
        </p:spPr>
      </p:pic>
      <p:pic>
        <p:nvPicPr>
          <p:cNvPr id="9" name="Picture 8">
            <a:extLst>
              <a:ext uri="{FF2B5EF4-FFF2-40B4-BE49-F238E27FC236}">
                <a16:creationId xmlns:a16="http://schemas.microsoft.com/office/drawing/2014/main" id="{BDCCC575-1096-479A-8DF8-E624026D4C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3" r="-980"/>
          <a:stretch/>
        </p:blipFill>
        <p:spPr>
          <a:xfrm>
            <a:off x="539552" y="4481264"/>
            <a:ext cx="7920880" cy="288032"/>
          </a:xfrm>
          <a:prstGeom prst="rect">
            <a:avLst/>
          </a:prstGeom>
        </p:spPr>
      </p:pic>
      <p:sp>
        <p:nvSpPr>
          <p:cNvPr id="11" name="TextBox 10">
            <a:extLst>
              <a:ext uri="{FF2B5EF4-FFF2-40B4-BE49-F238E27FC236}">
                <a16:creationId xmlns:a16="http://schemas.microsoft.com/office/drawing/2014/main" id="{6A5D7E9E-471A-44C6-9F24-65CFAF688B76}"/>
              </a:ext>
            </a:extLst>
          </p:cNvPr>
          <p:cNvSpPr txBox="1"/>
          <p:nvPr/>
        </p:nvSpPr>
        <p:spPr bwMode="auto">
          <a:xfrm>
            <a:off x="394395" y="4787180"/>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2" name="TextBox 11">
            <a:extLst>
              <a:ext uri="{FF2B5EF4-FFF2-40B4-BE49-F238E27FC236}">
                <a16:creationId xmlns:a16="http://schemas.microsoft.com/office/drawing/2014/main" id="{FFFD7EC8-93EB-4DB0-B3AE-6EC3A9D4CF08}"/>
              </a:ext>
            </a:extLst>
          </p:cNvPr>
          <p:cNvSpPr txBox="1"/>
          <p:nvPr/>
        </p:nvSpPr>
        <p:spPr bwMode="auto">
          <a:xfrm>
            <a:off x="2914675" y="4787180"/>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13" name="TextBox 12">
            <a:extLst>
              <a:ext uri="{FF2B5EF4-FFF2-40B4-BE49-F238E27FC236}">
                <a16:creationId xmlns:a16="http://schemas.microsoft.com/office/drawing/2014/main" id="{1393D71D-5776-49D0-9E7A-BFAE1C4D0B92}"/>
              </a:ext>
            </a:extLst>
          </p:cNvPr>
          <p:cNvSpPr txBox="1"/>
          <p:nvPr/>
        </p:nvSpPr>
        <p:spPr bwMode="auto">
          <a:xfrm>
            <a:off x="5434954" y="4787180"/>
            <a:ext cx="505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a:t>
            </a:r>
          </a:p>
        </p:txBody>
      </p:sp>
      <p:sp>
        <p:nvSpPr>
          <p:cNvPr id="14" name="TextBox 13">
            <a:extLst>
              <a:ext uri="{FF2B5EF4-FFF2-40B4-BE49-F238E27FC236}">
                <a16:creationId xmlns:a16="http://schemas.microsoft.com/office/drawing/2014/main" id="{396C5A38-C60E-49DB-9ADD-06D4DA56A4A4}"/>
              </a:ext>
            </a:extLst>
          </p:cNvPr>
          <p:cNvSpPr txBox="1"/>
          <p:nvPr/>
        </p:nvSpPr>
        <p:spPr bwMode="auto">
          <a:xfrm>
            <a:off x="7919801" y="4787180"/>
            <a:ext cx="505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5" name="Rectangle 14">
            <a:extLst>
              <a:ext uri="{FF2B5EF4-FFF2-40B4-BE49-F238E27FC236}">
                <a16:creationId xmlns:a16="http://schemas.microsoft.com/office/drawing/2014/main" id="{34706573-A479-4736-9D7D-FB3DBA79F1F0}"/>
              </a:ext>
            </a:extLst>
          </p:cNvPr>
          <p:cNvSpPr/>
          <p:nvPr/>
        </p:nvSpPr>
        <p:spPr>
          <a:xfrm>
            <a:off x="1809178" y="817855"/>
            <a:ext cx="5652959" cy="461665"/>
          </a:xfrm>
          <a:prstGeom prst="rect">
            <a:avLst/>
          </a:prstGeom>
        </p:spPr>
        <p:txBody>
          <a:bodyPr wrap="none">
            <a:spAutoFit/>
          </a:bodyPr>
          <a:lstStyle/>
          <a:p>
            <a:pPr algn="ctr">
              <a:buNone/>
            </a:pPr>
            <a:r>
              <a:rPr lang="en-US" sz="2400" dirty="0">
                <a:latin typeface="Myriad Pro" panose="020B0503030403020204" pitchFamily="34" charset="0"/>
              </a:rPr>
              <a:t>How many tentacles? Count in groups of 8.</a:t>
            </a:r>
            <a:endParaRPr lang="en-GB" sz="2400" dirty="0">
              <a:latin typeface="Myriad Pro" panose="020B0503030403020204" pitchFamily="34" charset="0"/>
            </a:endParaRPr>
          </a:p>
        </p:txBody>
      </p:sp>
      <p:sp>
        <p:nvSpPr>
          <p:cNvPr id="16" name="Rectangle 15">
            <a:extLst>
              <a:ext uri="{FF2B5EF4-FFF2-40B4-BE49-F238E27FC236}">
                <a16:creationId xmlns:a16="http://schemas.microsoft.com/office/drawing/2014/main" id="{B298AC5F-809D-4CEA-804D-226E96F84DB2}"/>
              </a:ext>
            </a:extLst>
          </p:cNvPr>
          <p:cNvSpPr/>
          <p:nvPr/>
        </p:nvSpPr>
        <p:spPr>
          <a:xfrm>
            <a:off x="3048377" y="5157192"/>
            <a:ext cx="3047245" cy="461665"/>
          </a:xfrm>
          <a:prstGeom prst="rect">
            <a:avLst/>
          </a:prstGeom>
        </p:spPr>
        <p:txBody>
          <a:bodyPr wrap="none">
            <a:spAutoFit/>
          </a:bodyPr>
          <a:lstStyle/>
          <a:p>
            <a:pPr algn="ctr">
              <a:buNone/>
            </a:pPr>
            <a:r>
              <a:rPr lang="en-US" sz="2400" dirty="0">
                <a:latin typeface="Myriad Pro" panose="020B0503030403020204" pitchFamily="34" charset="0"/>
              </a:rPr>
              <a:t>There are 24 tentacles.</a:t>
            </a:r>
            <a:endParaRPr lang="en-GB" sz="2400" dirty="0">
              <a:latin typeface="Myriad Pro" panose="020B0503030403020204" pitchFamily="34" charset="0"/>
            </a:endParaRPr>
          </a:p>
        </p:txBody>
      </p:sp>
      <p:sp>
        <p:nvSpPr>
          <p:cNvPr id="18" name="Rectangle 17">
            <a:extLst>
              <a:ext uri="{FF2B5EF4-FFF2-40B4-BE49-F238E27FC236}">
                <a16:creationId xmlns:a16="http://schemas.microsoft.com/office/drawing/2014/main" id="{D1E98A89-1C88-492A-8F6D-63FFD29BE394}"/>
              </a:ext>
            </a:extLst>
          </p:cNvPr>
          <p:cNvSpPr/>
          <p:nvPr/>
        </p:nvSpPr>
        <p:spPr>
          <a:xfrm>
            <a:off x="3818427" y="5589240"/>
            <a:ext cx="1507144" cy="461665"/>
          </a:xfrm>
          <a:prstGeom prst="rect">
            <a:avLst/>
          </a:prstGeom>
        </p:spPr>
        <p:txBody>
          <a:bodyPr wrap="none">
            <a:spAutoFit/>
          </a:bodyPr>
          <a:lstStyle/>
          <a:p>
            <a:pPr>
              <a:buNone/>
            </a:pPr>
            <a:r>
              <a:rPr lang="en-GB" sz="2400" dirty="0">
                <a:latin typeface="Myriad Pro" panose="020B0503030403020204" pitchFamily="34" charset="0"/>
              </a:rPr>
              <a:t>3 × 8 = 24 </a:t>
            </a:r>
          </a:p>
        </p:txBody>
      </p:sp>
      <p:sp>
        <p:nvSpPr>
          <p:cNvPr id="20" name="Rectangle 19">
            <a:extLst>
              <a:ext uri="{FF2B5EF4-FFF2-40B4-BE49-F238E27FC236}">
                <a16:creationId xmlns:a16="http://schemas.microsoft.com/office/drawing/2014/main" id="{DB567D60-E342-4659-89AA-6C5A41950334}"/>
              </a:ext>
            </a:extLst>
          </p:cNvPr>
          <p:cNvSpPr/>
          <p:nvPr/>
        </p:nvSpPr>
        <p:spPr>
          <a:xfrm>
            <a:off x="3818427" y="5991671"/>
            <a:ext cx="1507144" cy="461665"/>
          </a:xfrm>
          <a:prstGeom prst="rect">
            <a:avLst/>
          </a:prstGeom>
        </p:spPr>
        <p:txBody>
          <a:bodyPr wrap="none">
            <a:spAutoFit/>
          </a:bodyPr>
          <a:lstStyle/>
          <a:p>
            <a:pPr>
              <a:buNone/>
            </a:pPr>
            <a:r>
              <a:rPr lang="en-GB" sz="2400" dirty="0">
                <a:latin typeface="Myriad Pro" panose="020B0503030403020204" pitchFamily="34" charset="0"/>
              </a:rPr>
              <a:t>8 × 3 = 24 </a:t>
            </a:r>
          </a:p>
        </p:txBody>
      </p:sp>
      <p:pic>
        <p:nvPicPr>
          <p:cNvPr id="17" name="Picture 16">
            <a:extLst>
              <a:ext uri="{FF2B5EF4-FFF2-40B4-BE49-F238E27FC236}">
                <a16:creationId xmlns:a16="http://schemas.microsoft.com/office/drawing/2014/main" id="{B44D2A13-74C7-4C0C-9397-186D43F456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1560" y="3692560"/>
            <a:ext cx="2520280" cy="779844"/>
          </a:xfrm>
          <a:prstGeom prst="rect">
            <a:avLst/>
          </a:prstGeom>
        </p:spPr>
      </p:pic>
      <p:pic>
        <p:nvPicPr>
          <p:cNvPr id="19" name="Picture 18">
            <a:extLst>
              <a:ext uri="{FF2B5EF4-FFF2-40B4-BE49-F238E27FC236}">
                <a16:creationId xmlns:a16="http://schemas.microsoft.com/office/drawing/2014/main" id="{E9FEC86B-B7A4-4816-8059-1AAB587EE1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44622" y="3765744"/>
            <a:ext cx="2520280" cy="706660"/>
          </a:xfrm>
          <a:prstGeom prst="rect">
            <a:avLst/>
          </a:prstGeom>
        </p:spPr>
      </p:pic>
      <p:pic>
        <p:nvPicPr>
          <p:cNvPr id="21" name="Picture 20">
            <a:extLst>
              <a:ext uri="{FF2B5EF4-FFF2-40B4-BE49-F238E27FC236}">
                <a16:creationId xmlns:a16="http://schemas.microsoft.com/office/drawing/2014/main" id="{3041CC12-B4C1-4046-B8A3-9C3DA8F870E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298"/>
          <a:stretch/>
        </p:blipFill>
        <p:spPr>
          <a:xfrm>
            <a:off x="5804520" y="1467375"/>
            <a:ext cx="2520280" cy="2189253"/>
          </a:xfrm>
          <a:prstGeom prst="rect">
            <a:avLst/>
          </a:prstGeom>
        </p:spPr>
      </p:pic>
    </p:spTree>
    <p:extLst>
      <p:ext uri="{BB962C8B-B14F-4D97-AF65-F5344CB8AC3E}">
        <p14:creationId xmlns:p14="http://schemas.microsoft.com/office/powerpoint/2010/main" val="3839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2"/>
                                        </p:tgtEl>
                                      </p:cBhvr>
                                    </p:animEffect>
                                    <p:animScale>
                                      <p:cBhvr>
                                        <p:cTn id="16" dur="250" autoRev="1" fill="hold"/>
                                        <p:tgtEl>
                                          <p:spTgt spid="1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26" presetClass="emph" presetSubtype="0" fill="hold" nodeType="withEffect">
                                  <p:stCondLst>
                                    <p:cond delay="0"/>
                                  </p:stCondLst>
                                  <p:childTnLst>
                                    <p:animEffect transition="out" filter="fade">
                                      <p:cBhvr>
                                        <p:cTn id="26" dur="500" tmFilter="0, 0; .2, .5; .8, .5; 1, 0"/>
                                        <p:tgtEl>
                                          <p:spTgt spid="19"/>
                                        </p:tgtEl>
                                      </p:cBhvr>
                                    </p:animEffect>
                                    <p:animScale>
                                      <p:cBhvr>
                                        <p:cTn id="27" dur="250" autoRev="1" fill="hold"/>
                                        <p:tgtEl>
                                          <p:spTgt spid="19"/>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17"/>
                                        </p:tgtEl>
                                      </p:cBhvr>
                                    </p:animEffect>
                                    <p:animScale>
                                      <p:cBhvr>
                                        <p:cTn id="36" dur="250" autoRev="1" fill="hold"/>
                                        <p:tgtEl>
                                          <p:spTgt spid="17"/>
                                        </p:tgtEl>
                                      </p:cBhvr>
                                      <p:by x="105000" y="105000"/>
                                    </p:animScale>
                                  </p:childTnLst>
                                </p:cTn>
                              </p:par>
                              <p:par>
                                <p:cTn id="37" presetID="26" presetClass="emph" presetSubtype="0" fill="hold" grpId="1" nodeType="with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par>
                                <p:cTn id="48" presetID="26" presetClass="emph" presetSubtype="0" fill="hold" grpId="2" nodeType="withEffect">
                                  <p:stCondLst>
                                    <p:cond delay="0"/>
                                  </p:stCondLst>
                                  <p:childTnLst>
                                    <p:animEffect transition="out" filter="fade">
                                      <p:cBhvr>
                                        <p:cTn id="49" dur="500" tmFilter="0, 0; .2, .5; .8, .5; 1, 0"/>
                                        <p:tgtEl>
                                          <p:spTgt spid="12"/>
                                        </p:tgtEl>
                                      </p:cBhvr>
                                    </p:animEffect>
                                    <p:animScale>
                                      <p:cBhvr>
                                        <p:cTn id="50" dur="250" autoRev="1" fill="hold"/>
                                        <p:tgtEl>
                                          <p:spTgt spid="12"/>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9"/>
                                        </p:tgtEl>
                                      </p:cBhvr>
                                    </p:animEffect>
                                    <p:animScale>
                                      <p:cBhvr>
                                        <p:cTn id="56" dur="250" autoRev="1" fill="hold"/>
                                        <p:tgtEl>
                                          <p:spTgt spid="19"/>
                                        </p:tgtEl>
                                      </p:cBhvr>
                                      <p:by x="105000" y="105000"/>
                                    </p:animScale>
                                  </p:childTnLst>
                                </p:cTn>
                              </p:par>
                              <p:par>
                                <p:cTn id="57" presetID="26" presetClass="emph" presetSubtype="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par>
                                <p:cTn id="60" presetID="10"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26" presetClass="emph" presetSubtype="0" fill="hold"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21"/>
                                        </p:tgtEl>
                                      </p:cBhvr>
                                    </p:animEffect>
                                    <p:animScale>
                                      <p:cBhvr>
                                        <p:cTn id="68" dur="250" autoRev="1" fill="hold"/>
                                        <p:tgtEl>
                                          <p:spTgt spid="21"/>
                                        </p:tgtEl>
                                      </p:cBhvr>
                                      <p:by x="105000" y="105000"/>
                                    </p:animScale>
                                  </p:childTnLst>
                                </p:cTn>
                              </p:par>
                              <p:par>
                                <p:cTn id="69" presetID="26" presetClass="emph" presetSubtype="0" fill="hold" grpId="0" nodeType="withEffect">
                                  <p:stCondLst>
                                    <p:cond delay="0"/>
                                  </p:stCondLst>
                                  <p:childTnLst>
                                    <p:animEffect transition="out" filter="fade">
                                      <p:cBhvr>
                                        <p:cTn id="70" dur="500" tmFilter="0, 0; .2, .5; .8, .5; 1, 0"/>
                                        <p:tgtEl>
                                          <p:spTgt spid="14"/>
                                        </p:tgtEl>
                                      </p:cBhvr>
                                    </p:animEffect>
                                    <p:animScale>
                                      <p:cBhvr>
                                        <p:cTn id="71" dur="250" autoRev="1" fill="hold"/>
                                        <p:tgtEl>
                                          <p:spTgt spid="14"/>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3" grpId="0"/>
      <p:bldP spid="13" grpId="1"/>
      <p:bldP spid="14" grpId="0"/>
      <p:bldP spid="16" grpId="0"/>
      <p:bldP spid="1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0FA3D-89B0-45FB-B996-6CC3150D54D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endParaRPr lang="en-GB" dirty="0"/>
          </a:p>
        </p:txBody>
      </p:sp>
      <p:pic>
        <p:nvPicPr>
          <p:cNvPr id="3" name="Picture 2">
            <a:extLst>
              <a:ext uri="{FF2B5EF4-FFF2-40B4-BE49-F238E27FC236}">
                <a16:creationId xmlns:a16="http://schemas.microsoft.com/office/drawing/2014/main" id="{44C70E75-4231-44CF-83E6-AD49C34EB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3044048"/>
            <a:ext cx="8712967" cy="152111"/>
          </a:xfrm>
          <a:prstGeom prst="rect">
            <a:avLst/>
          </a:prstGeom>
        </p:spPr>
      </p:pic>
      <p:sp>
        <p:nvSpPr>
          <p:cNvPr id="4" name="TextBox 3">
            <a:extLst>
              <a:ext uri="{FF2B5EF4-FFF2-40B4-BE49-F238E27FC236}">
                <a16:creationId xmlns:a16="http://schemas.microsoft.com/office/drawing/2014/main" id="{A8677218-563A-40A2-A4A4-FD77E2E96A83}"/>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7D8BCE3D-07A8-453B-A5C1-CA0EBA770775}"/>
              </a:ext>
            </a:extLst>
          </p:cNvPr>
          <p:cNvSpPr txBox="1"/>
          <p:nvPr/>
        </p:nvSpPr>
        <p:spPr bwMode="auto">
          <a:xfrm>
            <a:off x="73652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6" name="TextBox 5">
            <a:extLst>
              <a:ext uri="{FF2B5EF4-FFF2-40B4-BE49-F238E27FC236}">
                <a16:creationId xmlns:a16="http://schemas.microsoft.com/office/drawing/2014/main" id="{9F0F14FA-E538-4FF4-B7B3-2DA7BE57EF0F}"/>
              </a:ext>
            </a:extLst>
          </p:cNvPr>
          <p:cNvSpPr txBox="1"/>
          <p:nvPr/>
        </p:nvSpPr>
        <p:spPr bwMode="auto">
          <a:xfrm>
            <a:off x="1465608" y="3212976"/>
            <a:ext cx="519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a:t>
            </a:r>
          </a:p>
        </p:txBody>
      </p:sp>
      <p:sp>
        <p:nvSpPr>
          <p:cNvPr id="7" name="TextBox 6">
            <a:extLst>
              <a:ext uri="{FF2B5EF4-FFF2-40B4-BE49-F238E27FC236}">
                <a16:creationId xmlns:a16="http://schemas.microsoft.com/office/drawing/2014/main" id="{070E4D5A-8575-40A1-9EF4-0B27B7F72465}"/>
              </a:ext>
            </a:extLst>
          </p:cNvPr>
          <p:cNvSpPr txBox="1"/>
          <p:nvPr/>
        </p:nvSpPr>
        <p:spPr bwMode="auto">
          <a:xfrm>
            <a:off x="20768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8" name="TextBox 7">
            <a:extLst>
              <a:ext uri="{FF2B5EF4-FFF2-40B4-BE49-F238E27FC236}">
                <a16:creationId xmlns:a16="http://schemas.microsoft.com/office/drawing/2014/main" id="{1F05869A-0905-4B9D-9BDA-127BCB63E300}"/>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9" name="TextBox 8">
            <a:extLst>
              <a:ext uri="{FF2B5EF4-FFF2-40B4-BE49-F238E27FC236}">
                <a16:creationId xmlns:a16="http://schemas.microsoft.com/office/drawing/2014/main" id="{5878D8EF-F016-4622-83D3-8842E78CD204}"/>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10" name="TextBox 9">
            <a:extLst>
              <a:ext uri="{FF2B5EF4-FFF2-40B4-BE49-F238E27FC236}">
                <a16:creationId xmlns:a16="http://schemas.microsoft.com/office/drawing/2014/main" id="{9C640374-5349-4151-9EFE-CAC824A83EFF}"/>
              </a:ext>
            </a:extLst>
          </p:cNvPr>
          <p:cNvSpPr txBox="1"/>
          <p:nvPr/>
        </p:nvSpPr>
        <p:spPr bwMode="auto">
          <a:xfrm>
            <a:off x="423711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11" name="TextBox 10">
            <a:extLst>
              <a:ext uri="{FF2B5EF4-FFF2-40B4-BE49-F238E27FC236}">
                <a16:creationId xmlns:a16="http://schemas.microsoft.com/office/drawing/2014/main" id="{A5E378BC-91BB-4D66-8946-C04B984DDE5B}"/>
              </a:ext>
            </a:extLst>
          </p:cNvPr>
          <p:cNvSpPr txBox="1"/>
          <p:nvPr/>
        </p:nvSpPr>
        <p:spPr bwMode="auto">
          <a:xfrm>
            <a:off x="495719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56</a:t>
            </a:r>
          </a:p>
        </p:txBody>
      </p:sp>
      <p:sp>
        <p:nvSpPr>
          <p:cNvPr id="12" name="TextBox 11">
            <a:extLst>
              <a:ext uri="{FF2B5EF4-FFF2-40B4-BE49-F238E27FC236}">
                <a16:creationId xmlns:a16="http://schemas.microsoft.com/office/drawing/2014/main" id="{F51F4D2A-7C60-44B3-9A3E-9F1555E8F013}"/>
              </a:ext>
            </a:extLst>
          </p:cNvPr>
          <p:cNvSpPr txBox="1"/>
          <p:nvPr/>
        </p:nvSpPr>
        <p:spPr bwMode="auto">
          <a:xfrm>
            <a:off x="56772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64</a:t>
            </a:r>
          </a:p>
        </p:txBody>
      </p:sp>
      <p:sp>
        <p:nvSpPr>
          <p:cNvPr id="13" name="TextBox 12">
            <a:extLst>
              <a:ext uri="{FF2B5EF4-FFF2-40B4-BE49-F238E27FC236}">
                <a16:creationId xmlns:a16="http://schemas.microsoft.com/office/drawing/2014/main" id="{5ED8A24A-B051-4800-BF44-72CD6D5479FB}"/>
              </a:ext>
            </a:extLst>
          </p:cNvPr>
          <p:cNvSpPr txBox="1"/>
          <p:nvPr/>
        </p:nvSpPr>
        <p:spPr bwMode="auto">
          <a:xfrm>
            <a:off x="637220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a:t>
            </a:r>
          </a:p>
        </p:txBody>
      </p:sp>
      <p:sp>
        <p:nvSpPr>
          <p:cNvPr id="14" name="TextBox 13">
            <a:extLst>
              <a:ext uri="{FF2B5EF4-FFF2-40B4-BE49-F238E27FC236}">
                <a16:creationId xmlns:a16="http://schemas.microsoft.com/office/drawing/2014/main" id="{123AD121-5CEF-48A3-BF76-E3920F5098A2}"/>
              </a:ext>
            </a:extLst>
          </p:cNvPr>
          <p:cNvSpPr txBox="1"/>
          <p:nvPr/>
        </p:nvSpPr>
        <p:spPr bwMode="auto">
          <a:xfrm>
            <a:off x="708728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15" name="TextBox 14">
            <a:extLst>
              <a:ext uri="{FF2B5EF4-FFF2-40B4-BE49-F238E27FC236}">
                <a16:creationId xmlns:a16="http://schemas.microsoft.com/office/drawing/2014/main" id="{D33687AD-1245-4D30-AEE8-B1505BDF278C}"/>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88</a:t>
            </a:r>
          </a:p>
        </p:txBody>
      </p:sp>
      <p:sp>
        <p:nvSpPr>
          <p:cNvPr id="16" name="TextBox 15">
            <a:extLst>
              <a:ext uri="{FF2B5EF4-FFF2-40B4-BE49-F238E27FC236}">
                <a16:creationId xmlns:a16="http://schemas.microsoft.com/office/drawing/2014/main" id="{A524087A-9CE8-40F7-89C3-47AF1CBA9BA1}"/>
              </a:ext>
            </a:extLst>
          </p:cNvPr>
          <p:cNvSpPr txBox="1"/>
          <p:nvPr/>
        </p:nvSpPr>
        <p:spPr bwMode="auto">
          <a:xfrm>
            <a:off x="8512344"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96</a:t>
            </a:r>
          </a:p>
        </p:txBody>
      </p:sp>
    </p:spTree>
    <p:extLst>
      <p:ext uri="{BB962C8B-B14F-4D97-AF65-F5344CB8AC3E}">
        <p14:creationId xmlns:p14="http://schemas.microsoft.com/office/powerpoint/2010/main" val="12177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4"/>
                                        </p:tgtEl>
                                      </p:cBhvr>
                                    </p:animEffect>
                                    <p:set>
                                      <p:cBhvr>
                                        <p:cTn id="72" dur="1" fill="hold">
                                          <p:stCondLst>
                                            <p:cond delay="499"/>
                                          </p:stCondLst>
                                        </p:cTn>
                                        <p:tgtEl>
                                          <p:spTgt spid="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2"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2"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2"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2"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2" nodeType="click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fade">
                                      <p:cBhvr>
                                        <p:cTn id="133" dur="500"/>
                                        <p:tgtEl>
                                          <p:spTgt spid="1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500"/>
                                        <p:tgtEl>
                                          <p:spTgt spid="1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2" nodeType="clickEffect">
                                  <p:stCondLst>
                                    <p:cond delay="0"/>
                                  </p:stCondLst>
                                  <p:childTnLst>
                                    <p:set>
                                      <p:cBhvr>
                                        <p:cTn id="142" dur="1" fill="hold">
                                          <p:stCondLst>
                                            <p:cond delay="0"/>
                                          </p:stCondLst>
                                        </p:cTn>
                                        <p:tgtEl>
                                          <p:spTgt spid="10"/>
                                        </p:tgtEl>
                                        <p:attrNameLst>
                                          <p:attrName>style.visibility</p:attrName>
                                        </p:attrNameLst>
                                      </p:cBhvr>
                                      <p:to>
                                        <p:strVal val="visible"/>
                                      </p:to>
                                    </p:set>
                                    <p:animEffect transition="in" filter="fade">
                                      <p:cBhvr>
                                        <p:cTn id="143" dur="500"/>
                                        <p:tgtEl>
                                          <p:spTgt spid="1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2"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fade">
                                      <p:cBhvr>
                                        <p:cTn id="148" dur="500"/>
                                        <p:tgtEl>
                                          <p:spTgt spid="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2" nodeType="click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500"/>
                                        <p:tgtEl>
                                          <p:spTgt spid="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2" nodeType="click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2" nodeType="clickEffect">
                                  <p:stCondLst>
                                    <p:cond delay="0"/>
                                  </p:stCondLst>
                                  <p:childTnLst>
                                    <p:set>
                                      <p:cBhvr>
                                        <p:cTn id="162" dur="1" fill="hold">
                                          <p:stCondLst>
                                            <p:cond delay="0"/>
                                          </p:stCondLst>
                                        </p:cTn>
                                        <p:tgtEl>
                                          <p:spTgt spid="6"/>
                                        </p:tgtEl>
                                        <p:attrNameLst>
                                          <p:attrName>style.visibility</p:attrName>
                                        </p:attrNameLst>
                                      </p:cBhvr>
                                      <p:to>
                                        <p:strVal val="visible"/>
                                      </p:to>
                                    </p:set>
                                    <p:animEffect transition="in" filter="fade">
                                      <p:cBhvr>
                                        <p:cTn id="163" dur="500"/>
                                        <p:tgtEl>
                                          <p:spTgt spid="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2"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fade">
                                      <p:cBhvr>
                                        <p:cTn id="168" dur="500"/>
                                        <p:tgtEl>
                                          <p:spTgt spid="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2"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fade">
                                      <p:cBhvr>
                                        <p:cTn id="1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34CF2-4984-439D-B3AD-B8B05631926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endParaRPr lang="en-GB" dirty="0"/>
          </a:p>
        </p:txBody>
      </p:sp>
      <p:pic>
        <p:nvPicPr>
          <p:cNvPr id="3" name="Picture 2">
            <a:extLst>
              <a:ext uri="{FF2B5EF4-FFF2-40B4-BE49-F238E27FC236}">
                <a16:creationId xmlns:a16="http://schemas.microsoft.com/office/drawing/2014/main" id="{A5964407-902F-49E9-AF84-803B4BC4A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07" y="2741576"/>
            <a:ext cx="1079789" cy="1695536"/>
          </a:xfrm>
          <a:prstGeom prst="rect">
            <a:avLst/>
          </a:prstGeom>
        </p:spPr>
      </p:pic>
      <p:graphicFrame>
        <p:nvGraphicFramePr>
          <p:cNvPr id="4" name="Table 3">
            <a:extLst>
              <a:ext uri="{FF2B5EF4-FFF2-40B4-BE49-F238E27FC236}">
                <a16:creationId xmlns:a16="http://schemas.microsoft.com/office/drawing/2014/main" id="{00EDD165-90BA-45EE-9496-D4CFBE1B6770}"/>
              </a:ext>
            </a:extLst>
          </p:cNvPr>
          <p:cNvGraphicFramePr>
            <a:graphicFrameLocks noGrp="1"/>
          </p:cNvGraphicFramePr>
          <p:nvPr>
            <p:extLst>
              <p:ext uri="{D42A27DB-BD31-4B8C-83A1-F6EECF244321}">
                <p14:modId xmlns:p14="http://schemas.microsoft.com/office/powerpoint/2010/main" val="3923300563"/>
              </p:ext>
            </p:extLst>
          </p:nvPr>
        </p:nvGraphicFramePr>
        <p:xfrm>
          <a:off x="655208" y="1293215"/>
          <a:ext cx="8274489" cy="1304544"/>
        </p:xfrm>
        <a:graphic>
          <a:graphicData uri="http://schemas.openxmlformats.org/drawingml/2006/table">
            <a:tbl>
              <a:tblPr firstRow="1" firstCol="1" bandRow="1">
                <a:tableStyleId>{5C22544A-7EE6-4342-B048-85BDC9FD1C3A}</a:tableStyleId>
              </a:tblPr>
              <a:tblGrid>
                <a:gridCol w="1828560">
                  <a:extLst>
                    <a:ext uri="{9D8B030D-6E8A-4147-A177-3AD203B41FA5}">
                      <a16:colId xmlns:a16="http://schemas.microsoft.com/office/drawing/2014/main" val="2547668977"/>
                    </a:ext>
                  </a:extLst>
                </a:gridCol>
                <a:gridCol w="920847">
                  <a:extLst>
                    <a:ext uri="{9D8B030D-6E8A-4147-A177-3AD203B41FA5}">
                      <a16:colId xmlns:a16="http://schemas.microsoft.com/office/drawing/2014/main" val="2727201233"/>
                    </a:ext>
                  </a:extLst>
                </a:gridCol>
                <a:gridCol w="920847">
                  <a:extLst>
                    <a:ext uri="{9D8B030D-6E8A-4147-A177-3AD203B41FA5}">
                      <a16:colId xmlns:a16="http://schemas.microsoft.com/office/drawing/2014/main" val="2879728655"/>
                    </a:ext>
                  </a:extLst>
                </a:gridCol>
                <a:gridCol w="920847">
                  <a:extLst>
                    <a:ext uri="{9D8B030D-6E8A-4147-A177-3AD203B41FA5}">
                      <a16:colId xmlns:a16="http://schemas.microsoft.com/office/drawing/2014/main" val="2918541058"/>
                    </a:ext>
                  </a:extLst>
                </a:gridCol>
                <a:gridCol w="920847">
                  <a:extLst>
                    <a:ext uri="{9D8B030D-6E8A-4147-A177-3AD203B41FA5}">
                      <a16:colId xmlns:a16="http://schemas.microsoft.com/office/drawing/2014/main" val="1998863701"/>
                    </a:ext>
                  </a:extLst>
                </a:gridCol>
                <a:gridCol w="920847">
                  <a:extLst>
                    <a:ext uri="{9D8B030D-6E8A-4147-A177-3AD203B41FA5}">
                      <a16:colId xmlns:a16="http://schemas.microsoft.com/office/drawing/2014/main" val="2033858592"/>
                    </a:ext>
                  </a:extLst>
                </a:gridCol>
                <a:gridCol w="920847">
                  <a:extLst>
                    <a:ext uri="{9D8B030D-6E8A-4147-A177-3AD203B41FA5}">
                      <a16:colId xmlns:a16="http://schemas.microsoft.com/office/drawing/2014/main" val="4009768708"/>
                    </a:ext>
                  </a:extLst>
                </a:gridCol>
                <a:gridCol w="920847">
                  <a:extLst>
                    <a:ext uri="{9D8B030D-6E8A-4147-A177-3AD203B41FA5}">
                      <a16:colId xmlns:a16="http://schemas.microsoft.com/office/drawing/2014/main" val="417454730"/>
                    </a:ext>
                  </a:extLst>
                </a:gridCol>
              </a:tblGrid>
              <a:tr h="518236">
                <a:tc>
                  <a:txBody>
                    <a:bodyPr/>
                    <a:lstStyle/>
                    <a:p>
                      <a:pPr algn="l">
                        <a:lnSpc>
                          <a:spcPct val="107000"/>
                        </a:lnSpc>
                        <a:spcAft>
                          <a:spcPts val="0"/>
                        </a:spcAft>
                      </a:pPr>
                      <a:r>
                        <a:rPr lang="en-GB" sz="2000" b="1" dirty="0">
                          <a:solidFill>
                            <a:schemeClr val="tx1"/>
                          </a:solidFill>
                          <a:effectLst/>
                          <a:latin typeface="Myriad Pro" panose="020B0503030403020204" pitchFamily="34" charset="0"/>
                        </a:rPr>
                        <a:t>Number of </a:t>
                      </a:r>
                    </a:p>
                    <a:p>
                      <a:pPr algn="l">
                        <a:lnSpc>
                          <a:spcPct val="107000"/>
                        </a:lnSpc>
                        <a:spcAft>
                          <a:spcPts val="0"/>
                        </a:spcAft>
                      </a:pPr>
                      <a:r>
                        <a:rPr lang="en-GB" sz="2000" b="1" dirty="0">
                          <a:solidFill>
                            <a:schemeClr val="tx1"/>
                          </a:solidFill>
                          <a:effectLst/>
                          <a:latin typeface="Myriad Pro" panose="020B0503030403020204" pitchFamily="34" charset="0"/>
                        </a:rPr>
                        <a:t>octopuses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panose="020B0503030403020204" pitchFamily="34" charset="0"/>
                        </a:rPr>
                        <a:t>Total number of tentacles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sp>
        <p:nvSpPr>
          <p:cNvPr id="5" name="TextBox 4">
            <a:extLst>
              <a:ext uri="{FF2B5EF4-FFF2-40B4-BE49-F238E27FC236}">
                <a16:creationId xmlns:a16="http://schemas.microsoft.com/office/drawing/2014/main" id="{25BF8CEB-177C-41D2-BC79-10A85A96126B}"/>
              </a:ext>
            </a:extLst>
          </p:cNvPr>
          <p:cNvSpPr txBox="1"/>
          <p:nvPr/>
        </p:nvSpPr>
        <p:spPr bwMode="auto">
          <a:xfrm>
            <a:off x="3707904"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a16="http://schemas.microsoft.com/office/drawing/2014/main" id="{46AD2D9F-786D-42A4-B7DA-28BE57A03207}"/>
              </a:ext>
            </a:extLst>
          </p:cNvPr>
          <p:cNvSpPr txBox="1"/>
          <p:nvPr/>
        </p:nvSpPr>
        <p:spPr bwMode="auto">
          <a:xfrm>
            <a:off x="4619157"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a16="http://schemas.microsoft.com/office/drawing/2014/main" id="{47E2AD80-E687-442B-B921-67600B5898B7}"/>
              </a:ext>
            </a:extLst>
          </p:cNvPr>
          <p:cNvSpPr txBox="1"/>
          <p:nvPr/>
        </p:nvSpPr>
        <p:spPr bwMode="auto">
          <a:xfrm>
            <a:off x="5548699"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a:t>
            </a:r>
          </a:p>
        </p:txBody>
      </p:sp>
      <p:sp>
        <p:nvSpPr>
          <p:cNvPr id="8" name="TextBox 7">
            <a:extLst>
              <a:ext uri="{FF2B5EF4-FFF2-40B4-BE49-F238E27FC236}">
                <a16:creationId xmlns:a16="http://schemas.microsoft.com/office/drawing/2014/main" id="{4C3CBF3B-828B-4750-9C35-FBEFF9DE86C0}"/>
              </a:ext>
            </a:extLst>
          </p:cNvPr>
          <p:cNvSpPr txBox="1"/>
          <p:nvPr/>
        </p:nvSpPr>
        <p:spPr bwMode="auto">
          <a:xfrm>
            <a:off x="6441129"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90117FBC-1E0D-45F4-ABD3-6E7CF45B759C}"/>
              </a:ext>
            </a:extLst>
          </p:cNvPr>
          <p:cNvSpPr txBox="1"/>
          <p:nvPr/>
        </p:nvSpPr>
        <p:spPr bwMode="auto">
          <a:xfrm>
            <a:off x="7377233"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a:t>
            </a:r>
          </a:p>
        </p:txBody>
      </p:sp>
      <p:sp>
        <p:nvSpPr>
          <p:cNvPr id="10" name="TextBox 9">
            <a:extLst>
              <a:ext uri="{FF2B5EF4-FFF2-40B4-BE49-F238E27FC236}">
                <a16:creationId xmlns:a16="http://schemas.microsoft.com/office/drawing/2014/main" id="{49DD283E-777A-4D13-A9C7-51C356668CF3}"/>
              </a:ext>
            </a:extLst>
          </p:cNvPr>
          <p:cNvSpPr txBox="1"/>
          <p:nvPr/>
        </p:nvSpPr>
        <p:spPr bwMode="auto">
          <a:xfrm>
            <a:off x="3707904" y="20303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8</a:t>
            </a:r>
          </a:p>
        </p:txBody>
      </p:sp>
      <p:sp>
        <p:nvSpPr>
          <p:cNvPr id="11" name="TextBox 10">
            <a:extLst>
              <a:ext uri="{FF2B5EF4-FFF2-40B4-BE49-F238E27FC236}">
                <a16:creationId xmlns:a16="http://schemas.microsoft.com/office/drawing/2014/main" id="{2DA7472D-26B7-4072-A1CA-3AFD221ACFB4}"/>
              </a:ext>
            </a:extLst>
          </p:cNvPr>
          <p:cNvSpPr txBox="1"/>
          <p:nvPr/>
        </p:nvSpPr>
        <p:spPr bwMode="auto">
          <a:xfrm>
            <a:off x="4550228" y="2030303"/>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16</a:t>
            </a:r>
          </a:p>
        </p:txBody>
      </p:sp>
      <p:sp>
        <p:nvSpPr>
          <p:cNvPr id="12" name="TextBox 11">
            <a:extLst>
              <a:ext uri="{FF2B5EF4-FFF2-40B4-BE49-F238E27FC236}">
                <a16:creationId xmlns:a16="http://schemas.microsoft.com/office/drawing/2014/main" id="{7DAF7588-A171-47C9-B0EC-9A0EB6AA1349}"/>
              </a:ext>
            </a:extLst>
          </p:cNvPr>
          <p:cNvSpPr txBox="1"/>
          <p:nvPr/>
        </p:nvSpPr>
        <p:spPr bwMode="auto">
          <a:xfrm>
            <a:off x="5479770" y="2030303"/>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24</a:t>
            </a:r>
          </a:p>
        </p:txBody>
      </p:sp>
      <p:sp>
        <p:nvSpPr>
          <p:cNvPr id="13" name="TextBox 12">
            <a:extLst>
              <a:ext uri="{FF2B5EF4-FFF2-40B4-BE49-F238E27FC236}">
                <a16:creationId xmlns:a16="http://schemas.microsoft.com/office/drawing/2014/main" id="{40CC06BF-52FD-4E69-84C5-F3CBAB03A542}"/>
              </a:ext>
            </a:extLst>
          </p:cNvPr>
          <p:cNvSpPr txBox="1"/>
          <p:nvPr/>
        </p:nvSpPr>
        <p:spPr bwMode="auto">
          <a:xfrm>
            <a:off x="6372200" y="2030303"/>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32</a:t>
            </a:r>
          </a:p>
        </p:txBody>
      </p:sp>
      <p:sp>
        <p:nvSpPr>
          <p:cNvPr id="14" name="TextBox 13">
            <a:extLst>
              <a:ext uri="{FF2B5EF4-FFF2-40B4-BE49-F238E27FC236}">
                <a16:creationId xmlns:a16="http://schemas.microsoft.com/office/drawing/2014/main" id="{0D928FB0-3CC0-4DE1-9497-29C74B96A259}"/>
              </a:ext>
            </a:extLst>
          </p:cNvPr>
          <p:cNvSpPr txBox="1"/>
          <p:nvPr/>
        </p:nvSpPr>
        <p:spPr bwMode="auto">
          <a:xfrm>
            <a:off x="7308304" y="2030303"/>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40</a:t>
            </a:r>
          </a:p>
        </p:txBody>
      </p:sp>
      <p:sp>
        <p:nvSpPr>
          <p:cNvPr id="15" name="TextBox 14">
            <a:extLst>
              <a:ext uri="{FF2B5EF4-FFF2-40B4-BE49-F238E27FC236}">
                <a16:creationId xmlns:a16="http://schemas.microsoft.com/office/drawing/2014/main" id="{213773E6-DA46-4673-84C3-E5EE29CCBBCE}"/>
              </a:ext>
            </a:extLst>
          </p:cNvPr>
          <p:cNvSpPr txBox="1"/>
          <p:nvPr/>
        </p:nvSpPr>
        <p:spPr bwMode="auto">
          <a:xfrm>
            <a:off x="2766303"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41F7F181-90F3-48F1-8BBB-0AE20EB78DB0}"/>
              </a:ext>
            </a:extLst>
          </p:cNvPr>
          <p:cNvSpPr txBox="1"/>
          <p:nvPr/>
        </p:nvSpPr>
        <p:spPr bwMode="auto">
          <a:xfrm>
            <a:off x="2766303" y="203030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7" name="TextBox 16">
            <a:extLst>
              <a:ext uri="{FF2B5EF4-FFF2-40B4-BE49-F238E27FC236}">
                <a16:creationId xmlns:a16="http://schemas.microsoft.com/office/drawing/2014/main" id="{6E3688D4-0F98-4C0F-BA00-EF51692FA4A5}"/>
              </a:ext>
            </a:extLst>
          </p:cNvPr>
          <p:cNvSpPr txBox="1"/>
          <p:nvPr/>
        </p:nvSpPr>
        <p:spPr bwMode="auto">
          <a:xfrm>
            <a:off x="4596337" y="462351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8" name="TextBox 17">
            <a:extLst>
              <a:ext uri="{FF2B5EF4-FFF2-40B4-BE49-F238E27FC236}">
                <a16:creationId xmlns:a16="http://schemas.microsoft.com/office/drawing/2014/main" id="{72F26F41-4511-40BF-952A-11FE577AD27F}"/>
              </a:ext>
            </a:extLst>
          </p:cNvPr>
          <p:cNvSpPr txBox="1"/>
          <p:nvPr/>
        </p:nvSpPr>
        <p:spPr bwMode="auto">
          <a:xfrm>
            <a:off x="3222063" y="5141359"/>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8 = 0     8 × 0 = 0</a:t>
            </a:r>
          </a:p>
        </p:txBody>
      </p:sp>
      <p:sp>
        <p:nvSpPr>
          <p:cNvPr id="19" name="TextBox 18">
            <a:extLst>
              <a:ext uri="{FF2B5EF4-FFF2-40B4-BE49-F238E27FC236}">
                <a16:creationId xmlns:a16="http://schemas.microsoft.com/office/drawing/2014/main" id="{2E913FB4-AFE1-48DE-AA62-72187FD9F781}"/>
              </a:ext>
            </a:extLst>
          </p:cNvPr>
          <p:cNvSpPr txBox="1"/>
          <p:nvPr/>
        </p:nvSpPr>
        <p:spPr bwMode="auto">
          <a:xfrm>
            <a:off x="3222063" y="5141359"/>
            <a:ext cx="3129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8 = 8     8 × 1 = 8</a:t>
            </a:r>
          </a:p>
        </p:txBody>
      </p:sp>
      <p:sp>
        <p:nvSpPr>
          <p:cNvPr id="20" name="TextBox 19">
            <a:extLst>
              <a:ext uri="{FF2B5EF4-FFF2-40B4-BE49-F238E27FC236}">
                <a16:creationId xmlns:a16="http://schemas.microsoft.com/office/drawing/2014/main" id="{D9E4BE8C-29C2-4FA5-9D64-33429BD4F09F}"/>
              </a:ext>
            </a:extLst>
          </p:cNvPr>
          <p:cNvSpPr txBox="1"/>
          <p:nvPr/>
        </p:nvSpPr>
        <p:spPr bwMode="auto">
          <a:xfrm>
            <a:off x="3055351" y="5141359"/>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8 = 16     8 × 2 = 16</a:t>
            </a:r>
          </a:p>
        </p:txBody>
      </p:sp>
      <p:sp>
        <p:nvSpPr>
          <p:cNvPr id="21" name="TextBox 20">
            <a:extLst>
              <a:ext uri="{FF2B5EF4-FFF2-40B4-BE49-F238E27FC236}">
                <a16:creationId xmlns:a16="http://schemas.microsoft.com/office/drawing/2014/main" id="{85CD1811-B9E5-4B15-B9BE-5C7A5152DCF8}"/>
              </a:ext>
            </a:extLst>
          </p:cNvPr>
          <p:cNvSpPr txBox="1"/>
          <p:nvPr/>
        </p:nvSpPr>
        <p:spPr bwMode="auto">
          <a:xfrm>
            <a:off x="3055351" y="5141359"/>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8 = 24     8 × 3 = 24</a:t>
            </a:r>
          </a:p>
        </p:txBody>
      </p:sp>
      <p:sp>
        <p:nvSpPr>
          <p:cNvPr id="22" name="TextBox 21">
            <a:extLst>
              <a:ext uri="{FF2B5EF4-FFF2-40B4-BE49-F238E27FC236}">
                <a16:creationId xmlns:a16="http://schemas.microsoft.com/office/drawing/2014/main" id="{5ED98E61-66B5-4C26-82E0-F5B74F22EE34}"/>
              </a:ext>
            </a:extLst>
          </p:cNvPr>
          <p:cNvSpPr txBox="1"/>
          <p:nvPr/>
        </p:nvSpPr>
        <p:spPr bwMode="auto">
          <a:xfrm>
            <a:off x="3055351" y="5141359"/>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8 = 48     8 × 6 = 48</a:t>
            </a:r>
          </a:p>
        </p:txBody>
      </p:sp>
      <p:sp>
        <p:nvSpPr>
          <p:cNvPr id="23" name="TextBox 22">
            <a:extLst>
              <a:ext uri="{FF2B5EF4-FFF2-40B4-BE49-F238E27FC236}">
                <a16:creationId xmlns:a16="http://schemas.microsoft.com/office/drawing/2014/main" id="{35B088B9-A65C-4CF9-9AE8-687D9975818D}"/>
              </a:ext>
            </a:extLst>
          </p:cNvPr>
          <p:cNvSpPr txBox="1"/>
          <p:nvPr/>
        </p:nvSpPr>
        <p:spPr bwMode="auto">
          <a:xfrm>
            <a:off x="8285003" y="139043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a:t>
            </a:r>
          </a:p>
        </p:txBody>
      </p:sp>
      <p:sp>
        <p:nvSpPr>
          <p:cNvPr id="24" name="TextBox 23">
            <a:extLst>
              <a:ext uri="{FF2B5EF4-FFF2-40B4-BE49-F238E27FC236}">
                <a16:creationId xmlns:a16="http://schemas.microsoft.com/office/drawing/2014/main" id="{765E33DD-8066-44EF-BB14-C753E94B9FCB}"/>
              </a:ext>
            </a:extLst>
          </p:cNvPr>
          <p:cNvSpPr txBox="1"/>
          <p:nvPr/>
        </p:nvSpPr>
        <p:spPr bwMode="auto">
          <a:xfrm>
            <a:off x="8216074" y="2030303"/>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48</a:t>
            </a:r>
          </a:p>
        </p:txBody>
      </p:sp>
      <p:sp>
        <p:nvSpPr>
          <p:cNvPr id="25" name="TextBox 24">
            <a:extLst>
              <a:ext uri="{FF2B5EF4-FFF2-40B4-BE49-F238E27FC236}">
                <a16:creationId xmlns:a16="http://schemas.microsoft.com/office/drawing/2014/main" id="{344A2627-62CF-4724-944F-A28278558F22}"/>
              </a:ext>
            </a:extLst>
          </p:cNvPr>
          <p:cNvSpPr txBox="1"/>
          <p:nvPr/>
        </p:nvSpPr>
        <p:spPr bwMode="auto">
          <a:xfrm>
            <a:off x="3055351" y="5141359"/>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8 = 32     8 × 4 = 32</a:t>
            </a:r>
          </a:p>
        </p:txBody>
      </p:sp>
      <p:sp>
        <p:nvSpPr>
          <p:cNvPr id="26" name="TextBox 25">
            <a:extLst>
              <a:ext uri="{FF2B5EF4-FFF2-40B4-BE49-F238E27FC236}">
                <a16:creationId xmlns:a16="http://schemas.microsoft.com/office/drawing/2014/main" id="{9159939F-3DBB-4449-A9F8-00558B99924D}"/>
              </a:ext>
            </a:extLst>
          </p:cNvPr>
          <p:cNvSpPr txBox="1"/>
          <p:nvPr/>
        </p:nvSpPr>
        <p:spPr bwMode="auto">
          <a:xfrm>
            <a:off x="3055351" y="5141359"/>
            <a:ext cx="346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8 = 40     8 × 5 = 40</a:t>
            </a:r>
          </a:p>
        </p:txBody>
      </p:sp>
      <p:pic>
        <p:nvPicPr>
          <p:cNvPr id="27" name="Picture 26">
            <a:extLst>
              <a:ext uri="{FF2B5EF4-FFF2-40B4-BE49-F238E27FC236}">
                <a16:creationId xmlns:a16="http://schemas.microsoft.com/office/drawing/2014/main" id="{265B4643-C99E-46B1-93EE-25311A8CB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097" y="2741576"/>
            <a:ext cx="1079789" cy="1695536"/>
          </a:xfrm>
          <a:prstGeom prst="rect">
            <a:avLst/>
          </a:prstGeom>
        </p:spPr>
      </p:pic>
      <p:pic>
        <p:nvPicPr>
          <p:cNvPr id="28" name="Picture 27">
            <a:extLst>
              <a:ext uri="{FF2B5EF4-FFF2-40B4-BE49-F238E27FC236}">
                <a16:creationId xmlns:a16="http://schemas.microsoft.com/office/drawing/2014/main" id="{0736FD98-0C5D-4BB8-B5BF-DDAD93567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987" y="2741576"/>
            <a:ext cx="1079789" cy="1695536"/>
          </a:xfrm>
          <a:prstGeom prst="rect">
            <a:avLst/>
          </a:prstGeom>
        </p:spPr>
      </p:pic>
      <p:pic>
        <p:nvPicPr>
          <p:cNvPr id="29" name="Picture 28">
            <a:extLst>
              <a:ext uri="{FF2B5EF4-FFF2-40B4-BE49-F238E27FC236}">
                <a16:creationId xmlns:a16="http://schemas.microsoft.com/office/drawing/2014/main" id="{AC5EB4AF-77C3-4285-92F1-1AAC52A74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877" y="2741576"/>
            <a:ext cx="1079789" cy="1695536"/>
          </a:xfrm>
          <a:prstGeom prst="rect">
            <a:avLst/>
          </a:prstGeom>
        </p:spPr>
      </p:pic>
      <p:pic>
        <p:nvPicPr>
          <p:cNvPr id="30" name="Picture 29">
            <a:extLst>
              <a:ext uri="{FF2B5EF4-FFF2-40B4-BE49-F238E27FC236}">
                <a16:creationId xmlns:a16="http://schemas.microsoft.com/office/drawing/2014/main" id="{9D4F592E-AD90-4D57-896D-4A1CA4EB6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767" y="2741576"/>
            <a:ext cx="1079789" cy="1695536"/>
          </a:xfrm>
          <a:prstGeom prst="rect">
            <a:avLst/>
          </a:prstGeom>
        </p:spPr>
      </p:pic>
      <p:pic>
        <p:nvPicPr>
          <p:cNvPr id="31" name="Picture 30">
            <a:extLst>
              <a:ext uri="{FF2B5EF4-FFF2-40B4-BE49-F238E27FC236}">
                <a16:creationId xmlns:a16="http://schemas.microsoft.com/office/drawing/2014/main" id="{8752A67E-F57E-452A-8CC0-698188C5D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659" y="2741576"/>
            <a:ext cx="1079789" cy="1695536"/>
          </a:xfrm>
          <a:prstGeom prst="rect">
            <a:avLst/>
          </a:prstGeom>
        </p:spPr>
      </p:pic>
    </p:spTree>
    <p:extLst>
      <p:ext uri="{BB962C8B-B14F-4D97-AF65-F5344CB8AC3E}">
        <p14:creationId xmlns:p14="http://schemas.microsoft.com/office/powerpoint/2010/main" val="32494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5"/>
                                        </p:tgtEl>
                                      </p:cBhvr>
                                    </p:animEffect>
                                    <p:set>
                                      <p:cBhvr>
                                        <p:cTn id="106" dur="1" fill="hold">
                                          <p:stCondLst>
                                            <p:cond delay="499"/>
                                          </p:stCondLst>
                                        </p:cTn>
                                        <p:tgtEl>
                                          <p:spTgt spid="25"/>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7" grpId="1"/>
      <p:bldP spid="18" grpId="0"/>
      <p:bldP spid="18" grpId="1"/>
      <p:bldP spid="19" grpId="0"/>
      <p:bldP spid="19" grpId="1"/>
      <p:bldP spid="20" grpId="0"/>
      <p:bldP spid="20" grpId="1"/>
      <p:bldP spid="21" grpId="0"/>
      <p:bldP spid="21" grpId="1"/>
      <p:bldP spid="22" grpId="0"/>
      <p:bldP spid="23" grpId="0"/>
      <p:bldP spid="24" grpId="0"/>
      <p:bldP spid="25" grpId="0"/>
      <p:bldP spid="25" grpId="1"/>
      <p:bldP spid="26" grpId="0"/>
      <p:bldP spid="2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BC2AC-57F7-4668-B650-DEEF54E983E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3:5</a:t>
            </a:r>
            <a:endParaRPr lang="en-GB" dirty="0"/>
          </a:p>
        </p:txBody>
      </p:sp>
      <p:graphicFrame>
        <p:nvGraphicFramePr>
          <p:cNvPr id="3" name="Table 2">
            <a:extLst>
              <a:ext uri="{FF2B5EF4-FFF2-40B4-BE49-F238E27FC236}">
                <a16:creationId xmlns:a16="http://schemas.microsoft.com/office/drawing/2014/main" id="{6DB7022E-01DC-4C36-AC5D-C982838B8068}"/>
              </a:ext>
            </a:extLst>
          </p:cNvPr>
          <p:cNvGraphicFramePr>
            <a:graphicFrameLocks noGrp="1"/>
          </p:cNvGraphicFramePr>
          <p:nvPr>
            <p:extLst>
              <p:ext uri="{D42A27DB-BD31-4B8C-83A1-F6EECF244321}">
                <p14:modId xmlns:p14="http://schemas.microsoft.com/office/powerpoint/2010/main" val="3680404008"/>
              </p:ext>
            </p:extLst>
          </p:nvPr>
        </p:nvGraphicFramePr>
        <p:xfrm>
          <a:off x="295275" y="979039"/>
          <a:ext cx="3860750" cy="5321519"/>
        </p:xfrm>
        <a:graphic>
          <a:graphicData uri="http://schemas.openxmlformats.org/drawingml/2006/table">
            <a:tbl>
              <a:tblPr firstRow="1" firstCol="1" bandRow="1">
                <a:tableStyleId>{5C22544A-7EE6-4342-B048-85BDC9FD1C3A}</a:tableStyleId>
              </a:tblPr>
              <a:tblGrid>
                <a:gridCol w="1951198">
                  <a:extLst>
                    <a:ext uri="{9D8B030D-6E8A-4147-A177-3AD203B41FA5}">
                      <a16:colId xmlns:a16="http://schemas.microsoft.com/office/drawing/2014/main" val="798612558"/>
                    </a:ext>
                  </a:extLst>
                </a:gridCol>
                <a:gridCol w="1909552">
                  <a:extLst>
                    <a:ext uri="{9D8B030D-6E8A-4147-A177-3AD203B41FA5}">
                      <a16:colId xmlns:a16="http://schemas.microsoft.com/office/drawing/2014/main" val="1206225632"/>
                    </a:ext>
                  </a:extLst>
                </a:gridCol>
              </a:tblGrid>
              <a:tr h="714187">
                <a:tc>
                  <a:txBody>
                    <a:bodyPr/>
                    <a:lstStyle/>
                    <a:p>
                      <a:pPr algn="ctr">
                        <a:lnSpc>
                          <a:spcPct val="107000"/>
                        </a:lnSpc>
                        <a:spcAft>
                          <a:spcPts val="0"/>
                        </a:spcAft>
                      </a:pPr>
                      <a:r>
                        <a:rPr lang="en-GB" sz="2000" b="1" dirty="0">
                          <a:solidFill>
                            <a:schemeClr val="tx1"/>
                          </a:solidFill>
                          <a:effectLst/>
                          <a:latin typeface="Myriad Pro Semibold"/>
                        </a:rPr>
                        <a:t>Number of octopuses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b="1" dirty="0">
                          <a:solidFill>
                            <a:schemeClr val="tx1"/>
                          </a:solidFill>
                          <a:effectLst/>
                          <a:latin typeface="Myriad Pro Semibold"/>
                        </a:rPr>
                        <a:t>Total number of tentacles</a:t>
                      </a:r>
                      <a:endParaRPr lang="en-GB" sz="2000" b="1" dirty="0">
                        <a:solidFill>
                          <a:schemeClr val="tx1"/>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42502189"/>
                  </a:ext>
                </a:extLst>
              </a:tr>
              <a:tr h="352139">
                <a:tc>
                  <a:txBody>
                    <a:bodyPr/>
                    <a:lstStyle/>
                    <a:p>
                      <a:pPr algn="ctr">
                        <a:lnSpc>
                          <a:spcPct val="107000"/>
                        </a:lnSpc>
                        <a:spcAft>
                          <a:spcPts val="0"/>
                        </a:spcAft>
                      </a:pPr>
                      <a:r>
                        <a:rPr lang="en-GB" sz="2000" b="0" dirty="0">
                          <a:solidFill>
                            <a:schemeClr val="tx1"/>
                          </a:solidFill>
                          <a:effectLst/>
                          <a:latin typeface="Myriad Pro" panose="020B0503030403020204" pitchFamily="34" charset="0"/>
                        </a:rPr>
                        <a:t>0</a:t>
                      </a:r>
                      <a:endPar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0</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81842"/>
                  </a:ext>
                </a:extLst>
              </a:tr>
              <a:tr h="352139">
                <a:tc>
                  <a:txBody>
                    <a:bodyPr/>
                    <a:lstStyle/>
                    <a:p>
                      <a:pPr algn="ctr">
                        <a:lnSpc>
                          <a:spcPct val="107000"/>
                        </a:lnSpc>
                        <a:spcAft>
                          <a:spcPts val="0"/>
                        </a:spcAft>
                      </a:pPr>
                      <a:r>
                        <a:rPr lang="en-GB" sz="2000" b="0" dirty="0">
                          <a:solidFill>
                            <a:schemeClr val="tx1"/>
                          </a:solidFill>
                          <a:effectLst/>
                          <a:latin typeface="Myriad Pro" panose="020B0503030403020204" pitchFamily="34" charset="0"/>
                        </a:rPr>
                        <a:t>1</a:t>
                      </a:r>
                      <a:endPar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000000"/>
                          </a:solidFill>
                          <a:effectLst/>
                          <a:latin typeface="Myriad Pro" panose="020B0503030403020204" pitchFamily="34" charset="0"/>
                          <a:ea typeface="Calibri" panose="020F0502020204030204" pitchFamily="34" charset="0"/>
                          <a:cs typeface="Calibri" panose="020F0502020204030204" pitchFamily="34" charset="0"/>
                        </a:rPr>
                        <a:t>8</a:t>
                      </a:r>
                      <a:endParaRPr lang="en-GB" sz="200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443599"/>
                  </a:ext>
                </a:extLst>
              </a:tr>
              <a:tr h="352139">
                <a:tc>
                  <a:txBody>
                    <a:bodyPr/>
                    <a:lstStyle/>
                    <a:p>
                      <a:pPr algn="ctr">
                        <a:lnSpc>
                          <a:spcPct val="107000"/>
                        </a:lnSpc>
                        <a:spcAft>
                          <a:spcPts val="0"/>
                        </a:spcAft>
                      </a:pPr>
                      <a:r>
                        <a:rPr lang="en-GB" sz="2000" b="0" dirty="0">
                          <a:solidFill>
                            <a:schemeClr val="tx1"/>
                          </a:solidFill>
                          <a:effectLst/>
                          <a:latin typeface="Myriad Pro" panose="020B0503030403020204" pitchFamily="34" charset="0"/>
                        </a:rPr>
                        <a:t>2</a:t>
                      </a:r>
                      <a:endPar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16</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44771"/>
                  </a:ext>
                </a:extLst>
              </a:tr>
              <a:tr h="352139">
                <a:tc>
                  <a:txBody>
                    <a:bodyPr/>
                    <a:lstStyle/>
                    <a:p>
                      <a:pPr algn="ctr">
                        <a:lnSpc>
                          <a:spcPct val="107000"/>
                        </a:lnSpc>
                        <a:spcAft>
                          <a:spcPts val="0"/>
                        </a:spcAft>
                      </a:pPr>
                      <a:r>
                        <a:rPr lang="en-GB" sz="2000" b="0" dirty="0">
                          <a:solidFill>
                            <a:schemeClr val="tx1"/>
                          </a:solidFill>
                          <a:effectLst/>
                          <a:latin typeface="Myriad Pro" panose="020B0503030403020204" pitchFamily="34" charset="0"/>
                        </a:rPr>
                        <a:t>3</a:t>
                      </a:r>
                      <a:endPar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24</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519447"/>
                  </a:ext>
                </a:extLst>
              </a:tr>
              <a:tr h="352139">
                <a:tc>
                  <a:txBody>
                    <a:bodyPr/>
                    <a:lstStyle/>
                    <a:p>
                      <a:pPr algn="ctr">
                        <a:lnSpc>
                          <a:spcPct val="107000"/>
                        </a:lnSpc>
                        <a:spcAft>
                          <a:spcPts val="0"/>
                        </a:spcAft>
                      </a:pPr>
                      <a:r>
                        <a:rPr lang="en-GB" sz="2000" b="0" dirty="0">
                          <a:solidFill>
                            <a:schemeClr val="tx1"/>
                          </a:solidFill>
                          <a:effectLst/>
                          <a:latin typeface="Myriad Pro" panose="020B0503030403020204" pitchFamily="34" charset="0"/>
                        </a:rPr>
                        <a:t>4</a:t>
                      </a:r>
                      <a:endPar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32</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876742"/>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5</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40</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39620"/>
                  </a:ext>
                </a:extLst>
              </a:tr>
              <a:tr h="352139">
                <a:tc>
                  <a:txBody>
                    <a:bodyPr/>
                    <a:lstStyle/>
                    <a:p>
                      <a:pPr algn="ctr">
                        <a:lnSpc>
                          <a:spcPct val="107000"/>
                        </a:lnSpc>
                        <a:spcAft>
                          <a:spcPts val="0"/>
                        </a:spcAft>
                      </a:pPr>
                      <a:r>
                        <a:rPr lang="en-GB" sz="2000" b="0" dirty="0">
                          <a:solidFill>
                            <a:schemeClr val="tx1"/>
                          </a:solidFill>
                          <a:effectLst/>
                          <a:latin typeface="Myriad Pro" panose="020B0503030403020204" pitchFamily="34" charset="0"/>
                        </a:rPr>
                        <a:t>6</a:t>
                      </a:r>
                      <a:endPar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48</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881728"/>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7</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56</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087937"/>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8</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64</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9677809"/>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9</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72</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87473"/>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10</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80</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837279"/>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11</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88</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327013"/>
                  </a:ext>
                </a:extLst>
              </a:tr>
              <a:tr h="352139">
                <a:tc>
                  <a:txBody>
                    <a:bodyPr/>
                    <a:lstStyle/>
                    <a:p>
                      <a:pPr algn="ctr">
                        <a:lnSpc>
                          <a:spcPct val="107000"/>
                        </a:lnSpc>
                        <a:spcAft>
                          <a:spcPts val="0"/>
                        </a:spcAft>
                      </a:pPr>
                      <a:r>
                        <a:rPr lang="en-GB" sz="2000" b="0">
                          <a:solidFill>
                            <a:schemeClr val="tx1"/>
                          </a:solidFill>
                          <a:effectLst/>
                          <a:latin typeface="Myriad Pro" panose="020B0503030403020204" pitchFamily="34" charset="0"/>
                        </a:rPr>
                        <a:t>12</a:t>
                      </a:r>
                      <a:endPar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solidFill>
                            <a:srgbClr val="000000"/>
                          </a:solidFill>
                          <a:effectLst/>
                          <a:latin typeface="Myriad Pro" panose="020B0503030403020204" pitchFamily="34" charset="0"/>
                          <a:ea typeface="Calibri" panose="020F0502020204030204" pitchFamily="34" charset="0"/>
                          <a:cs typeface="Calibri" panose="020F0502020204030204" pitchFamily="34" charset="0"/>
                        </a:rPr>
                        <a:t>96</a:t>
                      </a:r>
                      <a:endParaRPr lang="en-GB" sz="2000" dirty="0">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775520"/>
                  </a:ext>
                </a:extLst>
              </a:tr>
            </a:tbl>
          </a:graphicData>
        </a:graphic>
      </p:graphicFrame>
      <p:graphicFrame>
        <p:nvGraphicFramePr>
          <p:cNvPr id="4" name="Table 3">
            <a:extLst>
              <a:ext uri="{FF2B5EF4-FFF2-40B4-BE49-F238E27FC236}">
                <a16:creationId xmlns:a16="http://schemas.microsoft.com/office/drawing/2014/main" id="{57A775E0-6DC7-4E05-84D7-36AFC7E66FAA}"/>
              </a:ext>
            </a:extLst>
          </p:cNvPr>
          <p:cNvGraphicFramePr>
            <a:graphicFrameLocks noGrp="1"/>
          </p:cNvGraphicFramePr>
          <p:nvPr>
            <p:extLst>
              <p:ext uri="{D42A27DB-BD31-4B8C-83A1-F6EECF244321}">
                <p14:modId xmlns:p14="http://schemas.microsoft.com/office/powerpoint/2010/main" val="698175612"/>
              </p:ext>
            </p:extLst>
          </p:nvPr>
        </p:nvGraphicFramePr>
        <p:xfrm>
          <a:off x="4572000" y="1700808"/>
          <a:ext cx="4136870" cy="4575753"/>
        </p:xfrm>
        <a:graphic>
          <a:graphicData uri="http://schemas.openxmlformats.org/drawingml/2006/table">
            <a:tbl>
              <a:tblPr firstRow="1" firstCol="1" bandRow="1">
                <a:tableStyleId>{5C22544A-7EE6-4342-B048-85BDC9FD1C3A}</a:tableStyleId>
              </a:tblPr>
              <a:tblGrid>
                <a:gridCol w="2068034">
                  <a:extLst>
                    <a:ext uri="{9D8B030D-6E8A-4147-A177-3AD203B41FA5}">
                      <a16:colId xmlns:a16="http://schemas.microsoft.com/office/drawing/2014/main" val="529241110"/>
                    </a:ext>
                  </a:extLst>
                </a:gridCol>
                <a:gridCol w="2068836">
                  <a:extLst>
                    <a:ext uri="{9D8B030D-6E8A-4147-A177-3AD203B41FA5}">
                      <a16:colId xmlns:a16="http://schemas.microsoft.com/office/drawing/2014/main" val="3903664608"/>
                    </a:ext>
                  </a:extLst>
                </a:gridCol>
              </a:tblGrid>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 × 8 = 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0 = 0</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072249"/>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 × 8 = 8</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 = 8</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410978"/>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 × 8 = 16</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2 = 16</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049314"/>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8 = 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3 = 24</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494334"/>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8 = 32</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4 = 32</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786380"/>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5 × 8 = 40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5 = 40</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200960"/>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 × 8 = 48</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6 = 48</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706264"/>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 × 8 = 56</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7 = 56</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341920"/>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8 = 64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8 = 64</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475270"/>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8 = 72</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9 = 72</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445506"/>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10 × 8 = 80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10 = 80</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552452"/>
                  </a:ext>
                </a:extLst>
              </a:tr>
              <a:tr h="351981">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11 × 8 = 88</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11 = 88</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6995238"/>
                  </a:ext>
                </a:extLst>
              </a:tr>
              <a:tr h="351981">
                <a:tc>
                  <a:txBody>
                    <a:bodyPr/>
                    <a:lstStyle/>
                    <a:p>
                      <a:pPr>
                        <a:lnSpc>
                          <a:spcPct val="107000"/>
                        </a:lnSpc>
                        <a:spcAft>
                          <a:spcPts val="0"/>
                        </a:spcAft>
                      </a:pPr>
                      <a:r>
                        <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 × 8 = 96</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0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12 = 96</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099384"/>
                  </a:ext>
                </a:extLst>
              </a:tr>
            </a:tbl>
          </a:graphicData>
        </a:graphic>
      </p:graphicFrame>
    </p:spTree>
    <p:extLst>
      <p:ext uri="{BB962C8B-B14F-4D97-AF65-F5344CB8AC3E}">
        <p14:creationId xmlns:p14="http://schemas.microsoft.com/office/powerpoint/2010/main" val="332875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14" name="Picture 13" descr="A close up of a logo&#10;&#10;Description automatically generated">
            <a:extLst>
              <a:ext uri="{FF2B5EF4-FFF2-40B4-BE49-F238E27FC236}">
                <a16:creationId xmlns:a16="http://schemas.microsoft.com/office/drawing/2014/main" id="{DDF4F224-C769-4E74-A70B-4BC4628E9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15" name="Star: 12 Points 14">
            <a:extLst>
              <a:ext uri="{FF2B5EF4-FFF2-40B4-BE49-F238E27FC236}">
                <a16:creationId xmlns:a16="http://schemas.microsoft.com/office/drawing/2014/main" id="{F5E34EF5-7372-4EBC-969E-B10AA8079EE6}"/>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E722E861-6681-4B6C-90E0-400735643AD0}"/>
              </a:ext>
            </a:extLst>
          </p:cNvPr>
          <p:cNvSpPr>
            <a:spLocks noChangeAspect="1"/>
          </p:cNvSpPr>
          <p:nvPr/>
        </p:nvSpPr>
        <p:spPr bwMode="auto">
          <a:xfrm>
            <a:off x="190595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829A31DE-1C6C-4CE8-AD2D-D840C556A8BC}"/>
              </a:ext>
            </a:extLst>
          </p:cNvPr>
          <p:cNvSpPr>
            <a:spLocks noChangeAspect="1"/>
          </p:cNvSpPr>
          <p:nvPr/>
        </p:nvSpPr>
        <p:spPr bwMode="auto">
          <a:xfrm>
            <a:off x="718213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EAE30EEE-2565-4AA1-9177-84BA382C3B79}"/>
              </a:ext>
            </a:extLst>
          </p:cNvPr>
          <p:cNvSpPr>
            <a:spLocks noChangeAspect="1"/>
          </p:cNvSpPr>
          <p:nvPr/>
        </p:nvSpPr>
        <p:spPr bwMode="auto">
          <a:xfrm>
            <a:off x="5475921"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F145725D-4562-424B-AFAF-B2CC9FC3F612}"/>
              </a:ext>
            </a:extLst>
          </p:cNvPr>
          <p:cNvSpPr>
            <a:spLocks noChangeAspect="1"/>
          </p:cNvSpPr>
          <p:nvPr/>
        </p:nvSpPr>
        <p:spPr bwMode="auto">
          <a:xfrm>
            <a:off x="376885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0BB9B74B-F223-4233-B42F-1E83859BB3D3}"/>
              </a:ext>
            </a:extLst>
          </p:cNvPr>
          <p:cNvSpPr>
            <a:spLocks noChangeAspect="1"/>
          </p:cNvSpPr>
          <p:nvPr/>
        </p:nvSpPr>
        <p:spPr bwMode="auto">
          <a:xfrm>
            <a:off x="2046736"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4170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2"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000"/>
                            </p:stCondLst>
                            <p:childTnLst>
                              <p:par>
                                <p:cTn id="54" presetID="10" presetClass="entr" presetSubtype="0" fill="hold" grpId="2"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3" nodeType="with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4"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1000"/>
                            </p:stCondLst>
                            <p:childTnLst>
                              <p:par>
                                <p:cTn id="70" presetID="10" presetClass="entr" presetSubtype="0" fill="hold" grpId="2"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5" nodeType="click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3"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6"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par>
                          <p:cTn id="85" fill="hold">
                            <p:stCondLst>
                              <p:cond delay="1000"/>
                            </p:stCondLst>
                            <p:childTnLst>
                              <p:par>
                                <p:cTn id="86" presetID="10" presetClass="entr" presetSubtype="0" fill="hold" grpId="2"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par>
                                <p:cTn id="94" presetID="10" presetClass="exit" presetSubtype="0" fill="hold" grpId="7"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8"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500"/>
                                        <p:tgtEl>
                                          <p:spTgt spid="15"/>
                                        </p:tgtEl>
                                      </p:cBhvr>
                                    </p:animEffect>
                                  </p:childTnLst>
                                </p:cTn>
                              </p:par>
                            </p:childTnLst>
                          </p:cTn>
                        </p:par>
                        <p:par>
                          <p:cTn id="101" fill="hold">
                            <p:stCondLst>
                              <p:cond delay="1000"/>
                            </p:stCondLst>
                            <p:childTnLst>
                              <p:par>
                                <p:cTn id="102" presetID="10" presetClass="entr" presetSubtype="0" fill="hold" grpId="2"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3" nodeType="clickEffect">
                                  <p:stCondLst>
                                    <p:cond delay="0"/>
                                  </p:stCondLst>
                                  <p:childTnLst>
                                    <p:animEffect transition="out" filter="fade">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par>
                                <p:cTn id="110" presetID="10" presetClass="exit" presetSubtype="0" fill="hold" grpId="9" nodeType="withEffect">
                                  <p:stCondLst>
                                    <p:cond delay="0"/>
                                  </p:stCondLst>
                                  <p:childTnLst>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grpId="2"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500"/>
                                        <p:tgtEl>
                                          <p:spTgt spid="16"/>
                                        </p:tgtEl>
                                      </p:cBhvr>
                                    </p:animEffect>
                                  </p:childTnLst>
                                </p:cTn>
                              </p:par>
                            </p:childTnLst>
                          </p:cTn>
                        </p:par>
                        <p:par>
                          <p:cTn id="126" fill="hold">
                            <p:stCondLst>
                              <p:cond delay="1000"/>
                            </p:stCondLst>
                            <p:childTnLst>
                              <p:par>
                                <p:cTn id="127" presetID="10" presetClass="entr" presetSubtype="0" fill="hold" grpId="4"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5" nodeType="clickEffect">
                                  <p:stCondLst>
                                    <p:cond delay="0"/>
                                  </p:stCondLst>
                                  <p:childTnLst>
                                    <p:animEffect transition="out" filter="fade">
                                      <p:cBhvr>
                                        <p:cTn id="133" dur="500"/>
                                        <p:tgtEl>
                                          <p:spTgt spid="20"/>
                                        </p:tgtEl>
                                      </p:cBhvr>
                                    </p:animEffect>
                                    <p:set>
                                      <p:cBhvr>
                                        <p:cTn id="134" dur="1" fill="hold">
                                          <p:stCondLst>
                                            <p:cond delay="499"/>
                                          </p:stCondLst>
                                        </p:cTn>
                                        <p:tgtEl>
                                          <p:spTgt spid="20"/>
                                        </p:tgtEl>
                                        <p:attrNameLst>
                                          <p:attrName>style.visibility</p:attrName>
                                        </p:attrNameLst>
                                      </p:cBhvr>
                                      <p:to>
                                        <p:strVal val="hidden"/>
                                      </p:to>
                                    </p:set>
                                  </p:childTnLst>
                                </p:cTn>
                              </p:par>
                              <p:par>
                                <p:cTn id="135" presetID="10" presetClass="exit" presetSubtype="0" fill="hold" grpId="3" nodeType="withEffect">
                                  <p:stCondLst>
                                    <p:cond delay="0"/>
                                  </p:stCondLst>
                                  <p:childTnLst>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childTnLst>
                          </p:cTn>
                        </p:par>
                        <p:par>
                          <p:cTn id="138" fill="hold">
                            <p:stCondLst>
                              <p:cond delay="500"/>
                            </p:stCondLst>
                            <p:childTnLst>
                              <p:par>
                                <p:cTn id="139" presetID="10" presetClass="entr" presetSubtype="0" fill="hold" grpId="4" nodeType="after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childTnLst>
                          </p:cTn>
                        </p:par>
                        <p:par>
                          <p:cTn id="142" fill="hold">
                            <p:stCondLst>
                              <p:cond delay="1000"/>
                            </p:stCondLst>
                            <p:childTnLst>
                              <p:par>
                                <p:cTn id="143" presetID="10" presetClass="entr" presetSubtype="0" fill="hold" grpId="4" nodeType="after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19" grpId="4" animBg="1"/>
      <p:bldP spid="20" grpId="0" animBg="1"/>
      <p:bldP spid="20" grpId="1" animBg="1"/>
      <p:bldP spid="20" grpId="2" animBg="1"/>
      <p:bldP spid="20" grpId="3" animBg="1"/>
      <p:bldP spid="20" grpId="4" animBg="1"/>
      <p:bldP spid="20" grpId="5"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7482BD-6A34-4A5F-BD34-F252A4814FA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3:6</a:t>
            </a:r>
            <a:endParaRPr lang="en-GB" dirty="0"/>
          </a:p>
        </p:txBody>
      </p:sp>
      <p:pic>
        <p:nvPicPr>
          <p:cNvPr id="3" name="Picture 2">
            <a:extLst>
              <a:ext uri="{FF2B5EF4-FFF2-40B4-BE49-F238E27FC236}">
                <a16:creationId xmlns:a16="http://schemas.microsoft.com/office/drawing/2014/main" id="{224F5DA2-4E8A-4342-B1F6-07460AB3D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4" y="2432048"/>
            <a:ext cx="7975611" cy="1993904"/>
          </a:xfrm>
          <a:prstGeom prst="rect">
            <a:avLst/>
          </a:prstGeom>
        </p:spPr>
      </p:pic>
    </p:spTree>
    <p:extLst>
      <p:ext uri="{BB962C8B-B14F-4D97-AF65-F5344CB8AC3E}">
        <p14:creationId xmlns:p14="http://schemas.microsoft.com/office/powerpoint/2010/main" val="3976732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DBAE4-7D7D-49C8-94FD-769E3DE0AD1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endParaRPr lang="en-GB" dirty="0"/>
          </a:p>
        </p:txBody>
      </p:sp>
      <p:sp>
        <p:nvSpPr>
          <p:cNvPr id="3" name="TextBox 2">
            <a:extLst>
              <a:ext uri="{FF2B5EF4-FFF2-40B4-BE49-F238E27FC236}">
                <a16:creationId xmlns:a16="http://schemas.microsoft.com/office/drawing/2014/main" id="{6B5BE893-2317-44EC-BE62-6C578031FF43}"/>
              </a:ext>
            </a:extLst>
          </p:cNvPr>
          <p:cNvSpPr txBox="1"/>
          <p:nvPr/>
        </p:nvSpPr>
        <p:spPr bwMode="auto">
          <a:xfrm>
            <a:off x="1240150" y="4468389"/>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8  =</a:t>
            </a:r>
            <a:endParaRPr lang="en-GB" sz="2400" dirty="0">
              <a:solidFill>
                <a:srgbClr val="C00000"/>
              </a:solidFill>
              <a:latin typeface="Myriad Pro Semibold" charset="0"/>
              <a:ea typeface="Myriad Pro Semibold" charset="0"/>
              <a:cs typeface="Myriad Pro Semibold" charset="0"/>
            </a:endParaRPr>
          </a:p>
        </p:txBody>
      </p:sp>
      <p:sp>
        <p:nvSpPr>
          <p:cNvPr id="4" name="Rectangle 3">
            <a:extLst>
              <a:ext uri="{FF2B5EF4-FFF2-40B4-BE49-F238E27FC236}">
                <a16:creationId xmlns:a16="http://schemas.microsoft.com/office/drawing/2014/main" id="{322EDDD3-26ED-4B4C-AA22-6C613EA81D73}"/>
              </a:ext>
            </a:extLst>
          </p:cNvPr>
          <p:cNvSpPr/>
          <p:nvPr/>
        </p:nvSpPr>
        <p:spPr bwMode="auto">
          <a:xfrm>
            <a:off x="2863769"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292A589E-3099-41EB-9763-2D85C5220D5E}"/>
              </a:ext>
            </a:extLst>
          </p:cNvPr>
          <p:cNvSpPr txBox="1"/>
          <p:nvPr/>
        </p:nvSpPr>
        <p:spPr bwMode="auto">
          <a:xfrm>
            <a:off x="2835556"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6" name="TextBox 5">
            <a:extLst>
              <a:ext uri="{FF2B5EF4-FFF2-40B4-BE49-F238E27FC236}">
                <a16:creationId xmlns:a16="http://schemas.microsoft.com/office/drawing/2014/main" id="{E86AB75A-048D-4A8B-8CCE-FFA3717ADD49}"/>
              </a:ext>
            </a:extLst>
          </p:cNvPr>
          <p:cNvSpPr txBox="1"/>
          <p:nvPr/>
        </p:nvSpPr>
        <p:spPr bwMode="auto">
          <a:xfrm>
            <a:off x="4402718" y="446727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5  =</a:t>
            </a:r>
            <a:endParaRPr lang="en-GB" sz="2400" dirty="0">
              <a:solidFill>
                <a:srgbClr val="C00000"/>
              </a:solidFill>
              <a:latin typeface="Myriad Pro Semibold" charset="0"/>
              <a:ea typeface="Myriad Pro Semibold" charset="0"/>
              <a:cs typeface="Myriad Pro Semibold" charset="0"/>
            </a:endParaRPr>
          </a:p>
        </p:txBody>
      </p:sp>
      <p:sp>
        <p:nvSpPr>
          <p:cNvPr id="7" name="Rectangle 6">
            <a:extLst>
              <a:ext uri="{FF2B5EF4-FFF2-40B4-BE49-F238E27FC236}">
                <a16:creationId xmlns:a16="http://schemas.microsoft.com/office/drawing/2014/main" id="{E720FAA1-BC7A-4BA7-9688-07149BB2E160}"/>
              </a:ext>
            </a:extLst>
          </p:cNvPr>
          <p:cNvSpPr/>
          <p:nvPr/>
        </p:nvSpPr>
        <p:spPr bwMode="auto">
          <a:xfrm>
            <a:off x="6026337"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C29E1624-C850-46A2-AB6D-A8F0F42D06DD}"/>
              </a:ext>
            </a:extLst>
          </p:cNvPr>
          <p:cNvSpPr txBox="1"/>
          <p:nvPr/>
        </p:nvSpPr>
        <p:spPr bwMode="auto">
          <a:xfrm>
            <a:off x="5998124"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pic>
        <p:nvPicPr>
          <p:cNvPr id="9" name="Picture 8">
            <a:extLst>
              <a:ext uri="{FF2B5EF4-FFF2-40B4-BE49-F238E27FC236}">
                <a16:creationId xmlns:a16="http://schemas.microsoft.com/office/drawing/2014/main" id="{16187A60-EA3B-40AC-9095-67DB4011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866329"/>
            <a:ext cx="7839279" cy="841289"/>
          </a:xfrm>
          <a:prstGeom prst="rect">
            <a:avLst/>
          </a:prstGeom>
        </p:spPr>
      </p:pic>
      <p:sp>
        <p:nvSpPr>
          <p:cNvPr id="10" name="Rectangle 9">
            <a:extLst>
              <a:ext uri="{FF2B5EF4-FFF2-40B4-BE49-F238E27FC236}">
                <a16:creationId xmlns:a16="http://schemas.microsoft.com/office/drawing/2014/main" id="{AFF432CE-4A78-4CA1-BD7A-941D2DAD196A}"/>
              </a:ext>
            </a:extLst>
          </p:cNvPr>
          <p:cNvSpPr/>
          <p:nvPr/>
        </p:nvSpPr>
        <p:spPr>
          <a:xfrm>
            <a:off x="3436785" y="850543"/>
            <a:ext cx="2270430" cy="461665"/>
          </a:xfrm>
          <a:prstGeom prst="rect">
            <a:avLst/>
          </a:prstGeom>
        </p:spPr>
        <p:txBody>
          <a:bodyPr wrap="none">
            <a:spAutoFit/>
          </a:bodyPr>
          <a:lstStyle/>
          <a:p>
            <a:pPr>
              <a:buNone/>
            </a:pPr>
            <a:r>
              <a:rPr lang="en-GB" sz="2400" dirty="0">
                <a:latin typeface="Myriad Pro" panose="020B0503030403020204" pitchFamily="34" charset="0"/>
              </a:rPr>
              <a:t>How many legs?</a:t>
            </a:r>
          </a:p>
        </p:txBody>
      </p:sp>
    </p:spTree>
    <p:extLst>
      <p:ext uri="{BB962C8B-B14F-4D97-AF65-F5344CB8AC3E}">
        <p14:creationId xmlns:p14="http://schemas.microsoft.com/office/powerpoint/2010/main" val="172679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0DF99-0289-4707-AD90-2E5174A1E15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endParaRPr lang="en-GB" dirty="0"/>
          </a:p>
        </p:txBody>
      </p:sp>
      <p:sp>
        <p:nvSpPr>
          <p:cNvPr id="4" name="Rectangle 3">
            <a:extLst>
              <a:ext uri="{FF2B5EF4-FFF2-40B4-BE49-F238E27FC236}">
                <a16:creationId xmlns:a16="http://schemas.microsoft.com/office/drawing/2014/main" id="{789FF53C-1C1D-4DFA-882E-1A927C99B9CB}"/>
              </a:ext>
            </a:extLst>
          </p:cNvPr>
          <p:cNvSpPr/>
          <p:nvPr/>
        </p:nvSpPr>
        <p:spPr bwMode="auto">
          <a:xfrm>
            <a:off x="3309964"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5727692D-1659-4161-8EBF-6CA28B9A61D4}"/>
              </a:ext>
            </a:extLst>
          </p:cNvPr>
          <p:cNvSpPr txBox="1"/>
          <p:nvPr/>
        </p:nvSpPr>
        <p:spPr bwMode="auto">
          <a:xfrm>
            <a:off x="3281751"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sp>
        <p:nvSpPr>
          <p:cNvPr id="6" name="TextBox 5">
            <a:extLst>
              <a:ext uri="{FF2B5EF4-FFF2-40B4-BE49-F238E27FC236}">
                <a16:creationId xmlns:a16="http://schemas.microsoft.com/office/drawing/2014/main" id="{7054322C-ABA0-4A74-B90C-FE491813D791}"/>
              </a:ext>
            </a:extLst>
          </p:cNvPr>
          <p:cNvSpPr txBox="1"/>
          <p:nvPr/>
        </p:nvSpPr>
        <p:spPr bwMode="auto">
          <a:xfrm>
            <a:off x="1456860"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7" name="Rectangle 6">
            <a:extLst>
              <a:ext uri="{FF2B5EF4-FFF2-40B4-BE49-F238E27FC236}">
                <a16:creationId xmlns:a16="http://schemas.microsoft.com/office/drawing/2014/main" id="{48945959-EB62-48E6-9673-E1E47B6C8579}"/>
              </a:ext>
            </a:extLst>
          </p:cNvPr>
          <p:cNvSpPr/>
          <p:nvPr/>
        </p:nvSpPr>
        <p:spPr bwMode="auto">
          <a:xfrm>
            <a:off x="1403648"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7ABF8CCC-3AB0-4677-BEE2-8D6A839EF429}"/>
              </a:ext>
            </a:extLst>
          </p:cNvPr>
          <p:cNvSpPr txBox="1"/>
          <p:nvPr/>
        </p:nvSpPr>
        <p:spPr bwMode="auto">
          <a:xfrm>
            <a:off x="2022975" y="4467271"/>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  =</a:t>
            </a:r>
            <a:endParaRPr lang="en-GB" sz="2400" dirty="0">
              <a:solidFill>
                <a:srgbClr val="C00000"/>
              </a:solidFill>
              <a:latin typeface="Myriad Pro Semibold" charset="0"/>
              <a:ea typeface="Myriad Pro Semibold" charset="0"/>
              <a:cs typeface="Myriad Pro Semibold" charset="0"/>
            </a:endParaRPr>
          </a:p>
        </p:txBody>
      </p:sp>
      <p:sp>
        <p:nvSpPr>
          <p:cNvPr id="9" name="Rectangle 8">
            <a:extLst>
              <a:ext uri="{FF2B5EF4-FFF2-40B4-BE49-F238E27FC236}">
                <a16:creationId xmlns:a16="http://schemas.microsoft.com/office/drawing/2014/main" id="{E3234DBE-E8AE-4466-9ADF-B8F384F5DD0C}"/>
              </a:ext>
            </a:extLst>
          </p:cNvPr>
          <p:cNvSpPr/>
          <p:nvPr/>
        </p:nvSpPr>
        <p:spPr bwMode="auto">
          <a:xfrm>
            <a:off x="6403011"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080D628E-27C1-43C4-905D-B2429473E115}"/>
              </a:ext>
            </a:extLst>
          </p:cNvPr>
          <p:cNvSpPr txBox="1"/>
          <p:nvPr/>
        </p:nvSpPr>
        <p:spPr bwMode="auto">
          <a:xfrm>
            <a:off x="6374798"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sp>
        <p:nvSpPr>
          <p:cNvPr id="11" name="TextBox 10">
            <a:extLst>
              <a:ext uri="{FF2B5EF4-FFF2-40B4-BE49-F238E27FC236}">
                <a16:creationId xmlns:a16="http://schemas.microsoft.com/office/drawing/2014/main" id="{D5A0D6C2-451D-4B63-BE21-6DD7BC7B111C}"/>
              </a:ext>
            </a:extLst>
          </p:cNvPr>
          <p:cNvSpPr txBox="1"/>
          <p:nvPr/>
        </p:nvSpPr>
        <p:spPr bwMode="auto">
          <a:xfrm>
            <a:off x="5436445"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2" name="Rectangle 11">
            <a:extLst>
              <a:ext uri="{FF2B5EF4-FFF2-40B4-BE49-F238E27FC236}">
                <a16:creationId xmlns:a16="http://schemas.microsoft.com/office/drawing/2014/main" id="{21451C23-8F8C-4B93-8E9C-52DE26CCC689}"/>
              </a:ext>
            </a:extLst>
          </p:cNvPr>
          <p:cNvSpPr/>
          <p:nvPr/>
        </p:nvSpPr>
        <p:spPr bwMode="auto">
          <a:xfrm>
            <a:off x="5383233"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65BB9D1-7442-4AF1-90E9-3A0E82D50FFC}"/>
              </a:ext>
            </a:extLst>
          </p:cNvPr>
          <p:cNvSpPr txBox="1"/>
          <p:nvPr/>
        </p:nvSpPr>
        <p:spPr bwMode="auto">
          <a:xfrm>
            <a:off x="5915921" y="446727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62AB6438-4E2E-47BF-A44C-85FE5F99A401}"/>
              </a:ext>
            </a:extLst>
          </p:cNvPr>
          <p:cNvSpPr txBox="1"/>
          <p:nvPr/>
        </p:nvSpPr>
        <p:spPr bwMode="auto">
          <a:xfrm>
            <a:off x="4450680" y="4467269"/>
            <a:ext cx="901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a:t>
            </a:r>
            <a:endParaRPr lang="en-GB" sz="2400" dirty="0">
              <a:solidFill>
                <a:srgbClr val="C00000"/>
              </a:solidFill>
              <a:latin typeface="Myriad Pro Semibold" charset="0"/>
              <a:ea typeface="Myriad Pro Semibold" charset="0"/>
              <a:cs typeface="Myriad Pro Semibold" charset="0"/>
            </a:endParaRPr>
          </a:p>
        </p:txBody>
      </p:sp>
      <p:pic>
        <p:nvPicPr>
          <p:cNvPr id="15" name="Picture 14">
            <a:extLst>
              <a:ext uri="{FF2B5EF4-FFF2-40B4-BE49-F238E27FC236}">
                <a16:creationId xmlns:a16="http://schemas.microsoft.com/office/drawing/2014/main" id="{DCE5CEB2-7EDB-4151-AED2-6D157E2D9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2" y="2866329"/>
            <a:ext cx="7839274" cy="841289"/>
          </a:xfrm>
          <a:prstGeom prst="rect">
            <a:avLst/>
          </a:prstGeom>
        </p:spPr>
      </p:pic>
      <p:sp>
        <p:nvSpPr>
          <p:cNvPr id="16" name="Rectangle 15">
            <a:extLst>
              <a:ext uri="{FF2B5EF4-FFF2-40B4-BE49-F238E27FC236}">
                <a16:creationId xmlns:a16="http://schemas.microsoft.com/office/drawing/2014/main" id="{10559E37-A6EC-40BA-A9EC-DDC3E31D103E}"/>
              </a:ext>
            </a:extLst>
          </p:cNvPr>
          <p:cNvSpPr/>
          <p:nvPr/>
        </p:nvSpPr>
        <p:spPr>
          <a:xfrm>
            <a:off x="3436785" y="850543"/>
            <a:ext cx="2270430" cy="461665"/>
          </a:xfrm>
          <a:prstGeom prst="rect">
            <a:avLst/>
          </a:prstGeom>
        </p:spPr>
        <p:txBody>
          <a:bodyPr wrap="none">
            <a:spAutoFit/>
          </a:bodyPr>
          <a:lstStyle/>
          <a:p>
            <a:pPr>
              <a:buNone/>
            </a:pPr>
            <a:r>
              <a:rPr lang="en-GB" sz="2400" dirty="0">
                <a:latin typeface="Myriad Pro" panose="020B0503030403020204" pitchFamily="34" charset="0"/>
              </a:rPr>
              <a:t>How many legs?</a:t>
            </a:r>
          </a:p>
        </p:txBody>
      </p:sp>
    </p:spTree>
    <p:extLst>
      <p:ext uri="{BB962C8B-B14F-4D97-AF65-F5344CB8AC3E}">
        <p14:creationId xmlns:p14="http://schemas.microsoft.com/office/powerpoint/2010/main" val="214702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DDBEF4-A03B-4B7A-893F-05A26FA82C8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endParaRPr lang="en-GB" dirty="0"/>
          </a:p>
        </p:txBody>
      </p:sp>
      <p:sp>
        <p:nvSpPr>
          <p:cNvPr id="4" name="TextBox 3">
            <a:extLst>
              <a:ext uri="{FF2B5EF4-FFF2-40B4-BE49-F238E27FC236}">
                <a16:creationId xmlns:a16="http://schemas.microsoft.com/office/drawing/2014/main" id="{11FCDC5F-58D4-4C8D-873A-235B6A54CD39}"/>
              </a:ext>
            </a:extLst>
          </p:cNvPr>
          <p:cNvSpPr txBox="1"/>
          <p:nvPr/>
        </p:nvSpPr>
        <p:spPr bwMode="auto">
          <a:xfrm>
            <a:off x="192331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006F33F2-8FB6-44B4-B72D-908729165628}"/>
              </a:ext>
            </a:extLst>
          </p:cNvPr>
          <p:cNvSpPr txBox="1"/>
          <p:nvPr/>
        </p:nvSpPr>
        <p:spPr bwMode="auto">
          <a:xfrm>
            <a:off x="3492932"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
        <p:nvSpPr>
          <p:cNvPr id="6" name="Rectangle 5">
            <a:extLst>
              <a:ext uri="{FF2B5EF4-FFF2-40B4-BE49-F238E27FC236}">
                <a16:creationId xmlns:a16="http://schemas.microsoft.com/office/drawing/2014/main" id="{BC15ADE3-4112-4F2F-B950-6D7B9FD5974B}"/>
              </a:ext>
            </a:extLst>
          </p:cNvPr>
          <p:cNvSpPr/>
          <p:nvPr/>
        </p:nvSpPr>
        <p:spPr bwMode="auto">
          <a:xfrm>
            <a:off x="352114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F2893A05-85F0-4A78-B9CF-08AFC618B26E}"/>
              </a:ext>
            </a:extLst>
          </p:cNvPr>
          <p:cNvSpPr txBox="1"/>
          <p:nvPr/>
        </p:nvSpPr>
        <p:spPr bwMode="auto">
          <a:xfrm>
            <a:off x="1401181"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8" name="Rectangle 7">
            <a:extLst>
              <a:ext uri="{FF2B5EF4-FFF2-40B4-BE49-F238E27FC236}">
                <a16:creationId xmlns:a16="http://schemas.microsoft.com/office/drawing/2014/main" id="{2F75F6EE-A93E-4402-BC67-BFB9BD178049}"/>
              </a:ext>
            </a:extLst>
          </p:cNvPr>
          <p:cNvSpPr/>
          <p:nvPr/>
        </p:nvSpPr>
        <p:spPr bwMode="auto">
          <a:xfrm>
            <a:off x="13460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7F806715-AAE9-4F53-B032-6657BBA207C8}"/>
              </a:ext>
            </a:extLst>
          </p:cNvPr>
          <p:cNvSpPr txBox="1"/>
          <p:nvPr/>
        </p:nvSpPr>
        <p:spPr bwMode="auto">
          <a:xfrm>
            <a:off x="2488736"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10" name="Rectangle 9">
            <a:extLst>
              <a:ext uri="{FF2B5EF4-FFF2-40B4-BE49-F238E27FC236}">
                <a16:creationId xmlns:a16="http://schemas.microsoft.com/office/drawing/2014/main" id="{491C63BA-6C54-4FF9-8C9C-81A84DD3E9C2}"/>
              </a:ext>
            </a:extLst>
          </p:cNvPr>
          <p:cNvSpPr/>
          <p:nvPr/>
        </p:nvSpPr>
        <p:spPr bwMode="auto">
          <a:xfrm>
            <a:off x="2433592"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1C12AD9F-180E-4798-908F-86FE5126E704}"/>
              </a:ext>
            </a:extLst>
          </p:cNvPr>
          <p:cNvSpPr txBox="1"/>
          <p:nvPr/>
        </p:nvSpPr>
        <p:spPr bwMode="auto">
          <a:xfrm>
            <a:off x="2996766"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5F6E5ACB-E9E7-4232-9420-A2C5746E7D10}"/>
              </a:ext>
            </a:extLst>
          </p:cNvPr>
          <p:cNvSpPr txBox="1"/>
          <p:nvPr/>
        </p:nvSpPr>
        <p:spPr bwMode="auto">
          <a:xfrm>
            <a:off x="569753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E32508A6-8B69-4B1A-A03C-D49AEFD41886}"/>
              </a:ext>
            </a:extLst>
          </p:cNvPr>
          <p:cNvSpPr txBox="1"/>
          <p:nvPr/>
        </p:nvSpPr>
        <p:spPr bwMode="auto">
          <a:xfrm>
            <a:off x="7267150"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
        <p:nvSpPr>
          <p:cNvPr id="14" name="Rectangle 13">
            <a:extLst>
              <a:ext uri="{FF2B5EF4-FFF2-40B4-BE49-F238E27FC236}">
                <a16:creationId xmlns:a16="http://schemas.microsoft.com/office/drawing/2014/main" id="{5A6087C2-1E9B-4854-BF77-68D939FEF305}"/>
              </a:ext>
            </a:extLst>
          </p:cNvPr>
          <p:cNvSpPr/>
          <p:nvPr/>
        </p:nvSpPr>
        <p:spPr bwMode="auto">
          <a:xfrm>
            <a:off x="7295363"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679264B5-5B2A-4FF8-8FC5-DDD30E01AF01}"/>
              </a:ext>
            </a:extLst>
          </p:cNvPr>
          <p:cNvSpPr txBox="1"/>
          <p:nvPr/>
        </p:nvSpPr>
        <p:spPr bwMode="auto">
          <a:xfrm>
            <a:off x="5175400"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16" name="Rectangle 15">
            <a:extLst>
              <a:ext uri="{FF2B5EF4-FFF2-40B4-BE49-F238E27FC236}">
                <a16:creationId xmlns:a16="http://schemas.microsoft.com/office/drawing/2014/main" id="{59949E1F-C76D-4FC7-96F1-6C6EAEB68395}"/>
              </a:ext>
            </a:extLst>
          </p:cNvPr>
          <p:cNvSpPr/>
          <p:nvPr/>
        </p:nvSpPr>
        <p:spPr bwMode="auto">
          <a:xfrm>
            <a:off x="5120256"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94991DB1-9FDB-4730-8C08-E9EC8729CB2E}"/>
              </a:ext>
            </a:extLst>
          </p:cNvPr>
          <p:cNvSpPr txBox="1"/>
          <p:nvPr/>
        </p:nvSpPr>
        <p:spPr bwMode="auto">
          <a:xfrm>
            <a:off x="6262954"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8" name="Rectangle 17">
            <a:extLst>
              <a:ext uri="{FF2B5EF4-FFF2-40B4-BE49-F238E27FC236}">
                <a16:creationId xmlns:a16="http://schemas.microsoft.com/office/drawing/2014/main" id="{00861E62-0D0F-4777-9CE7-3C7D7E4E198A}"/>
              </a:ext>
            </a:extLst>
          </p:cNvPr>
          <p:cNvSpPr/>
          <p:nvPr/>
        </p:nvSpPr>
        <p:spPr bwMode="auto">
          <a:xfrm>
            <a:off x="6207810"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C2977A3E-E928-4A0B-8575-C24CCC68B131}"/>
              </a:ext>
            </a:extLst>
          </p:cNvPr>
          <p:cNvSpPr txBox="1"/>
          <p:nvPr/>
        </p:nvSpPr>
        <p:spPr bwMode="auto">
          <a:xfrm>
            <a:off x="6770984"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pic>
        <p:nvPicPr>
          <p:cNvPr id="20" name="Picture 19">
            <a:extLst>
              <a:ext uri="{FF2B5EF4-FFF2-40B4-BE49-F238E27FC236}">
                <a16:creationId xmlns:a16="http://schemas.microsoft.com/office/drawing/2014/main" id="{3412DFD8-2F0B-49B8-9918-772C3031D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2" y="2966710"/>
            <a:ext cx="7839274" cy="640526"/>
          </a:xfrm>
          <a:prstGeom prst="rect">
            <a:avLst/>
          </a:prstGeom>
        </p:spPr>
      </p:pic>
      <p:sp>
        <p:nvSpPr>
          <p:cNvPr id="21" name="Rectangle 20">
            <a:extLst>
              <a:ext uri="{FF2B5EF4-FFF2-40B4-BE49-F238E27FC236}">
                <a16:creationId xmlns:a16="http://schemas.microsoft.com/office/drawing/2014/main" id="{F704C3E3-6B05-4A49-B307-E505B9DC4676}"/>
              </a:ext>
            </a:extLst>
          </p:cNvPr>
          <p:cNvSpPr/>
          <p:nvPr/>
        </p:nvSpPr>
        <p:spPr>
          <a:xfrm>
            <a:off x="3436785" y="850543"/>
            <a:ext cx="2270430" cy="461665"/>
          </a:xfrm>
          <a:prstGeom prst="rect">
            <a:avLst/>
          </a:prstGeom>
        </p:spPr>
        <p:txBody>
          <a:bodyPr wrap="none">
            <a:spAutoFit/>
          </a:bodyPr>
          <a:lstStyle/>
          <a:p>
            <a:pPr>
              <a:buNone/>
            </a:pPr>
            <a:r>
              <a:rPr lang="en-GB" sz="2400" dirty="0">
                <a:latin typeface="Myriad Pro" panose="020B0503030403020204" pitchFamily="34" charset="0"/>
              </a:rPr>
              <a:t>How many legs?</a:t>
            </a:r>
          </a:p>
        </p:txBody>
      </p:sp>
    </p:spTree>
    <p:extLst>
      <p:ext uri="{BB962C8B-B14F-4D97-AF65-F5344CB8AC3E}">
        <p14:creationId xmlns:p14="http://schemas.microsoft.com/office/powerpoint/2010/main" val="28767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P spid="15"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A7C3C4-9559-4E0B-A220-01562014EA0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endParaRPr lang="en-GB" dirty="0"/>
          </a:p>
        </p:txBody>
      </p:sp>
      <p:sp>
        <p:nvSpPr>
          <p:cNvPr id="3" name="Rectangle 2">
            <a:extLst>
              <a:ext uri="{FF2B5EF4-FFF2-40B4-BE49-F238E27FC236}">
                <a16:creationId xmlns:a16="http://schemas.microsoft.com/office/drawing/2014/main" id="{10601567-45B1-46C0-AD7C-F8B6B545BCE4}"/>
              </a:ext>
            </a:extLst>
          </p:cNvPr>
          <p:cNvSpPr/>
          <p:nvPr/>
        </p:nvSpPr>
        <p:spPr>
          <a:xfrm>
            <a:off x="3514210" y="817855"/>
            <a:ext cx="2115579" cy="461665"/>
          </a:xfrm>
          <a:prstGeom prst="rect">
            <a:avLst/>
          </a:prstGeom>
        </p:spPr>
        <p:txBody>
          <a:bodyPr wrap="none">
            <a:spAutoFit/>
          </a:bodyPr>
          <a:lstStyle/>
          <a:p>
            <a:pPr algn="ctr">
              <a:buNone/>
            </a:pPr>
            <a:r>
              <a:rPr lang="en-US" sz="2400" dirty="0">
                <a:latin typeface="Myriad Pro" panose="020B0503030403020204" pitchFamily="34" charset="0"/>
              </a:rPr>
              <a:t>Hari wrote this.</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46AA8604-B626-40FC-A57B-58AED881B13D}"/>
              </a:ext>
            </a:extLst>
          </p:cNvPr>
          <p:cNvSpPr/>
          <p:nvPr/>
        </p:nvSpPr>
        <p:spPr>
          <a:xfrm>
            <a:off x="2887084" y="1556792"/>
            <a:ext cx="3369833" cy="461665"/>
          </a:xfrm>
          <a:prstGeom prst="rect">
            <a:avLst/>
          </a:prstGeom>
        </p:spPr>
        <p:txBody>
          <a:bodyPr wrap="none">
            <a:spAutoFit/>
          </a:bodyPr>
          <a:lstStyle/>
          <a:p>
            <a:pPr algn="ctr">
              <a:buNone/>
            </a:pPr>
            <a:r>
              <a:rPr lang="en-US" sz="2400" dirty="0">
                <a:solidFill>
                  <a:srgbClr val="959595"/>
                </a:solidFill>
                <a:latin typeface="Comic Sans MS" panose="030F0702030302020204" pitchFamily="66" charset="0"/>
              </a:rPr>
              <a:t>This shows 4 × 8 = 32.</a:t>
            </a:r>
            <a:endParaRPr lang="en-GB" sz="2400" dirty="0">
              <a:solidFill>
                <a:srgbClr val="959595"/>
              </a:solidFill>
              <a:latin typeface="Comic Sans MS" panose="030F0702030302020204" pitchFamily="66" charset="0"/>
            </a:endParaRPr>
          </a:p>
        </p:txBody>
      </p:sp>
      <p:sp>
        <p:nvSpPr>
          <p:cNvPr id="5" name="Rectangle 4">
            <a:extLst>
              <a:ext uri="{FF2B5EF4-FFF2-40B4-BE49-F238E27FC236}">
                <a16:creationId xmlns:a16="http://schemas.microsoft.com/office/drawing/2014/main" id="{D7FB2196-A07D-41DE-922A-F365E50F0521}"/>
              </a:ext>
            </a:extLst>
          </p:cNvPr>
          <p:cNvSpPr/>
          <p:nvPr/>
        </p:nvSpPr>
        <p:spPr>
          <a:xfrm>
            <a:off x="1773350" y="3491499"/>
            <a:ext cx="5597302" cy="461665"/>
          </a:xfrm>
          <a:prstGeom prst="rect">
            <a:avLst/>
          </a:prstGeom>
        </p:spPr>
        <p:txBody>
          <a:bodyPr wrap="none">
            <a:spAutoFit/>
          </a:bodyPr>
          <a:lstStyle/>
          <a:p>
            <a:pPr algn="ctr">
              <a:buNone/>
            </a:pPr>
            <a:r>
              <a:rPr lang="en-US" sz="2400" dirty="0">
                <a:latin typeface="Myriad Pro" panose="020B0503030403020204" pitchFamily="34" charset="0"/>
              </a:rPr>
              <a:t>Draw a picture like this to show 7 </a:t>
            </a:r>
            <a:r>
              <a:rPr lang="en-GB" sz="2400" dirty="0">
                <a:latin typeface="Myriad Pro" panose="020B0503030403020204" pitchFamily="34" charset="0"/>
                <a:ea typeface="Myriad Pro Semibold" charset="0"/>
                <a:cs typeface="Myriad Pro Semibold" charset="0"/>
              </a:rPr>
              <a:t>×</a:t>
            </a:r>
            <a:r>
              <a:rPr lang="en-US" sz="2400" dirty="0">
                <a:latin typeface="Myriad Pro" panose="020B0503030403020204" pitchFamily="34" charset="0"/>
              </a:rPr>
              <a:t> 8 = 56.</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08D604BA-9D4F-49D0-90CE-4FDD82551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67" y="4203876"/>
            <a:ext cx="6816764" cy="1097332"/>
          </a:xfrm>
          <a:prstGeom prst="rect">
            <a:avLst/>
          </a:prstGeom>
        </p:spPr>
      </p:pic>
      <p:pic>
        <p:nvPicPr>
          <p:cNvPr id="8" name="Picture 7">
            <a:extLst>
              <a:ext uri="{FF2B5EF4-FFF2-40B4-BE49-F238E27FC236}">
                <a16:creationId xmlns:a16="http://schemas.microsoft.com/office/drawing/2014/main" id="{CE01C1AD-C9CD-4299-B218-6CC298625D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9585" y="4203875"/>
            <a:ext cx="4674050" cy="1097332"/>
          </a:xfrm>
          <a:prstGeom prst="rect">
            <a:avLst/>
          </a:prstGeom>
        </p:spPr>
      </p:pic>
      <p:pic>
        <p:nvPicPr>
          <p:cNvPr id="9" name="Picture 8">
            <a:extLst>
              <a:ext uri="{FF2B5EF4-FFF2-40B4-BE49-F238E27FC236}">
                <a16:creationId xmlns:a16="http://schemas.microsoft.com/office/drawing/2014/main" id="{39AB2709-B218-4688-B8E4-F8625CCD3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7" y="2206312"/>
            <a:ext cx="6816764" cy="1097332"/>
          </a:xfrm>
          <a:prstGeom prst="rect">
            <a:avLst/>
          </a:prstGeom>
        </p:spPr>
      </p:pic>
    </p:spTree>
    <p:extLst>
      <p:ext uri="{BB962C8B-B14F-4D97-AF65-F5344CB8AC3E}">
        <p14:creationId xmlns:p14="http://schemas.microsoft.com/office/powerpoint/2010/main" val="120455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4D98ABBA-EA86-406C-A6EB-5D54EB64690F}"/>
              </a:ext>
            </a:extLst>
          </p:cNvPr>
          <p:cNvGraphicFramePr>
            <a:graphicFrameLocks noGrp="1"/>
          </p:cNvGraphicFramePr>
          <p:nvPr>
            <p:extLst>
              <p:ext uri="{D42A27DB-BD31-4B8C-83A1-F6EECF244321}">
                <p14:modId xmlns:p14="http://schemas.microsoft.com/office/powerpoint/2010/main" val="1108538914"/>
              </p:ext>
            </p:extLst>
          </p:nvPr>
        </p:nvGraphicFramePr>
        <p:xfrm>
          <a:off x="599088" y="1516390"/>
          <a:ext cx="8020241" cy="4792930"/>
        </p:xfrm>
        <a:graphic>
          <a:graphicData uri="http://schemas.openxmlformats.org/drawingml/2006/table">
            <a:tbl>
              <a:tblPr firstRow="1" bandRow="1">
                <a:tableStyleId>{5C22544A-7EE6-4342-B048-85BDC9FD1C3A}</a:tableStyleId>
              </a:tblPr>
              <a:tblGrid>
                <a:gridCol w="3094149">
                  <a:extLst>
                    <a:ext uri="{9D8B030D-6E8A-4147-A177-3AD203B41FA5}">
                      <a16:colId xmlns:a16="http://schemas.microsoft.com/office/drawing/2014/main" val="2461015862"/>
                    </a:ext>
                  </a:extLst>
                </a:gridCol>
                <a:gridCol w="4926092">
                  <a:extLst>
                    <a:ext uri="{9D8B030D-6E8A-4147-A177-3AD203B41FA5}">
                      <a16:colId xmlns:a16="http://schemas.microsoft.com/office/drawing/2014/main" val="673476155"/>
                    </a:ext>
                  </a:extLst>
                </a:gridCol>
              </a:tblGrid>
              <a:tr h="205662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201792"/>
                  </a:ext>
                </a:extLst>
              </a:tr>
              <a:tr h="1872208">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2694868"/>
                  </a:ext>
                </a:extLst>
              </a:tr>
              <a:tr h="864097">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1642306"/>
                  </a:ext>
                </a:extLst>
              </a:tr>
            </a:tbl>
          </a:graphicData>
        </a:graphic>
      </p:graphicFrame>
      <p:sp>
        <p:nvSpPr>
          <p:cNvPr id="2" name="Text Placeholder 1">
            <a:extLst>
              <a:ext uri="{FF2B5EF4-FFF2-40B4-BE49-F238E27FC236}">
                <a16:creationId xmlns:a16="http://schemas.microsoft.com/office/drawing/2014/main" id="{FCE9495A-BC6D-4F99-98AC-0E42E6C339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endParaRPr lang="en-GB" dirty="0"/>
          </a:p>
        </p:txBody>
      </p:sp>
      <p:pic>
        <p:nvPicPr>
          <p:cNvPr id="5" name="Picture 4">
            <a:extLst>
              <a:ext uri="{FF2B5EF4-FFF2-40B4-BE49-F238E27FC236}">
                <a16:creationId xmlns:a16="http://schemas.microsoft.com/office/drawing/2014/main" id="{11A5B6D5-BF41-4B2F-8F9E-1AD265A48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5175806" y="929597"/>
            <a:ext cx="1950181" cy="3339278"/>
          </a:xfrm>
          <a:prstGeom prst="rect">
            <a:avLst/>
          </a:prstGeom>
        </p:spPr>
      </p:pic>
      <p:pic>
        <p:nvPicPr>
          <p:cNvPr id="6" name="Picture 5">
            <a:extLst>
              <a:ext uri="{FF2B5EF4-FFF2-40B4-BE49-F238E27FC236}">
                <a16:creationId xmlns:a16="http://schemas.microsoft.com/office/drawing/2014/main" id="{2B5FED14-B6D1-434D-944A-BA38F2066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330094" y="2368911"/>
            <a:ext cx="3725406" cy="4318558"/>
          </a:xfrm>
          <a:prstGeom prst="rect">
            <a:avLst/>
          </a:prstGeom>
        </p:spPr>
      </p:pic>
      <p:pic>
        <p:nvPicPr>
          <p:cNvPr id="7" name="Picture 6">
            <a:extLst>
              <a:ext uri="{FF2B5EF4-FFF2-40B4-BE49-F238E27FC236}">
                <a16:creationId xmlns:a16="http://schemas.microsoft.com/office/drawing/2014/main" id="{FA5D0BFF-6A11-45E0-98A4-AD3B3FE3F3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825" y="5614149"/>
            <a:ext cx="4782140" cy="574387"/>
          </a:xfrm>
          <a:prstGeom prst="rect">
            <a:avLst/>
          </a:prstGeom>
        </p:spPr>
      </p:pic>
      <p:sp>
        <p:nvSpPr>
          <p:cNvPr id="8" name="TextBox 7">
            <a:extLst>
              <a:ext uri="{FF2B5EF4-FFF2-40B4-BE49-F238E27FC236}">
                <a16:creationId xmlns:a16="http://schemas.microsoft.com/office/drawing/2014/main" id="{B7B1FD3E-383B-4460-A928-AE78D77DBB95}"/>
              </a:ext>
            </a:extLst>
          </p:cNvPr>
          <p:cNvSpPr txBox="1"/>
          <p:nvPr/>
        </p:nvSpPr>
        <p:spPr bwMode="auto">
          <a:xfrm>
            <a:off x="746383" y="6020081"/>
            <a:ext cx="2775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 All rights reserved.</a:t>
            </a:r>
          </a:p>
        </p:txBody>
      </p:sp>
      <p:sp>
        <p:nvSpPr>
          <p:cNvPr id="11" name="Rectangle 10">
            <a:extLst>
              <a:ext uri="{FF2B5EF4-FFF2-40B4-BE49-F238E27FC236}">
                <a16:creationId xmlns:a16="http://schemas.microsoft.com/office/drawing/2014/main" id="{1A9EE427-ED09-4F55-9095-0BC84EFB4578}"/>
              </a:ext>
            </a:extLst>
          </p:cNvPr>
          <p:cNvSpPr/>
          <p:nvPr/>
        </p:nvSpPr>
        <p:spPr>
          <a:xfrm>
            <a:off x="2951204" y="868359"/>
            <a:ext cx="3241593" cy="461665"/>
          </a:xfrm>
          <a:prstGeom prst="rect">
            <a:avLst/>
          </a:prstGeom>
        </p:spPr>
        <p:txBody>
          <a:bodyPr wrap="none">
            <a:spAutoFit/>
          </a:bodyPr>
          <a:lstStyle/>
          <a:p>
            <a:pPr algn="ctr">
              <a:buNone/>
            </a:pPr>
            <a:r>
              <a:rPr lang="en-US" sz="2400" dirty="0">
                <a:latin typeface="Myriad Pro" panose="020B0503030403020204" pitchFamily="34" charset="0"/>
              </a:rPr>
              <a:t>Represents groups of 8?</a:t>
            </a:r>
            <a:endParaRPr lang="en-GB" sz="2400" dirty="0">
              <a:latin typeface="Myriad Pro" panose="020B0503030403020204" pitchFamily="34" charset="0"/>
            </a:endParaRPr>
          </a:p>
        </p:txBody>
      </p:sp>
      <p:grpSp>
        <p:nvGrpSpPr>
          <p:cNvPr id="3" name="Group 2">
            <a:extLst>
              <a:ext uri="{FF2B5EF4-FFF2-40B4-BE49-F238E27FC236}">
                <a16:creationId xmlns:a16="http://schemas.microsoft.com/office/drawing/2014/main" id="{79127787-563A-4EDE-96C1-D6E47F4C698C}"/>
              </a:ext>
            </a:extLst>
          </p:cNvPr>
          <p:cNvGrpSpPr/>
          <p:nvPr/>
        </p:nvGrpSpPr>
        <p:grpSpPr>
          <a:xfrm>
            <a:off x="682090" y="1797786"/>
            <a:ext cx="2904486" cy="1549199"/>
            <a:chOff x="5245909" y="1516767"/>
            <a:chExt cx="3317769" cy="1769637"/>
          </a:xfrm>
        </p:grpSpPr>
        <p:pic>
          <p:nvPicPr>
            <p:cNvPr id="10" name="Picture 9">
              <a:extLst>
                <a:ext uri="{FF2B5EF4-FFF2-40B4-BE49-F238E27FC236}">
                  <a16:creationId xmlns:a16="http://schemas.microsoft.com/office/drawing/2014/main" id="{8BF3F1B9-99AC-417E-AA35-BBE666EB39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6224" y="1516767"/>
              <a:ext cx="3277454" cy="915489"/>
            </a:xfrm>
            <a:prstGeom prst="rect">
              <a:avLst/>
            </a:prstGeom>
          </p:spPr>
        </p:pic>
        <p:pic>
          <p:nvPicPr>
            <p:cNvPr id="12" name="Picture 11">
              <a:extLst>
                <a:ext uri="{FF2B5EF4-FFF2-40B4-BE49-F238E27FC236}">
                  <a16:creationId xmlns:a16="http://schemas.microsoft.com/office/drawing/2014/main" id="{494A0E96-968A-41F5-BE60-197B909D28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5909" y="2370915"/>
              <a:ext cx="3277454" cy="915489"/>
            </a:xfrm>
            <a:prstGeom prst="rect">
              <a:avLst/>
            </a:prstGeom>
          </p:spPr>
        </p:pic>
      </p:gr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1602" y="3674706"/>
            <a:ext cx="1492206" cy="2306893"/>
          </a:xfrm>
          <a:prstGeom prst="rect">
            <a:avLst/>
          </a:prstGeom>
        </p:spPr>
      </p:pic>
    </p:spTree>
    <p:extLst>
      <p:ext uri="{BB962C8B-B14F-4D97-AF65-F5344CB8AC3E}">
        <p14:creationId xmlns:p14="http://schemas.microsoft.com/office/powerpoint/2010/main" val="3312245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73107-FAAE-4DA7-A4FA-3F49D83BCD7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endParaRPr lang="en-GB" dirty="0"/>
          </a:p>
        </p:txBody>
      </p:sp>
      <p:grpSp>
        <p:nvGrpSpPr>
          <p:cNvPr id="5" name="Group 4">
            <a:extLst>
              <a:ext uri="{FF2B5EF4-FFF2-40B4-BE49-F238E27FC236}">
                <a16:creationId xmlns:a16="http://schemas.microsoft.com/office/drawing/2014/main" id="{98A94910-E20E-4A87-9355-7A5A554C2A5D}"/>
              </a:ext>
            </a:extLst>
          </p:cNvPr>
          <p:cNvGrpSpPr/>
          <p:nvPr/>
        </p:nvGrpSpPr>
        <p:grpSpPr>
          <a:xfrm>
            <a:off x="506338" y="5056035"/>
            <a:ext cx="8110686" cy="687722"/>
            <a:chOff x="506338" y="5056035"/>
            <a:chExt cx="8110686" cy="687722"/>
          </a:xfrm>
        </p:grpSpPr>
        <p:pic>
          <p:nvPicPr>
            <p:cNvPr id="6" name="Picture 5">
              <a:extLst>
                <a:ext uri="{FF2B5EF4-FFF2-40B4-BE49-F238E27FC236}">
                  <a16:creationId xmlns:a16="http://schemas.microsoft.com/office/drawing/2014/main" id="{83B76847-DE20-409F-B766-DE2F9F117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7" name="TextBox 6">
              <a:extLst>
                <a:ext uri="{FF2B5EF4-FFF2-40B4-BE49-F238E27FC236}">
                  <a16:creationId xmlns:a16="http://schemas.microsoft.com/office/drawing/2014/main" id="{CE94F788-4B18-4A36-A68D-4DFF22A848A8}"/>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789800B1-B80B-4886-A67E-1E48611BCBE9}"/>
                </a:ext>
              </a:extLst>
            </p:cNvPr>
            <p:cNvSpPr txBox="1"/>
            <p:nvPr/>
          </p:nvSpPr>
          <p:spPr bwMode="auto">
            <a:xfrm>
              <a:off x="1273046" y="528209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9" name="TextBox 8">
              <a:extLst>
                <a:ext uri="{FF2B5EF4-FFF2-40B4-BE49-F238E27FC236}">
                  <a16:creationId xmlns:a16="http://schemas.microsoft.com/office/drawing/2014/main" id="{FD1BE2D8-E4D1-459B-8966-405B1E0B5429}"/>
                </a:ext>
              </a:extLst>
            </p:cNvPr>
            <p:cNvSpPr txBox="1"/>
            <p:nvPr/>
          </p:nvSpPr>
          <p:spPr bwMode="auto">
            <a:xfrm>
              <a:off x="195639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10" name="TextBox 9">
              <a:extLst>
                <a:ext uri="{FF2B5EF4-FFF2-40B4-BE49-F238E27FC236}">
                  <a16:creationId xmlns:a16="http://schemas.microsoft.com/office/drawing/2014/main" id="{17977D67-6B7A-4A45-B263-15F716A83CF6}"/>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1" name="TextBox 10">
              <a:extLst>
                <a:ext uri="{FF2B5EF4-FFF2-40B4-BE49-F238E27FC236}">
                  <a16:creationId xmlns:a16="http://schemas.microsoft.com/office/drawing/2014/main" id="{1EF11019-9CE4-485D-AEE7-390B0EDB4FAE}"/>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
          <p:nvSpPr>
            <p:cNvPr id="12" name="TextBox 11">
              <a:extLst>
                <a:ext uri="{FF2B5EF4-FFF2-40B4-BE49-F238E27FC236}">
                  <a16:creationId xmlns:a16="http://schemas.microsoft.com/office/drawing/2014/main" id="{33BEDBD5-B957-49A4-9C7B-5B1C692C501F}"/>
                </a:ext>
              </a:extLst>
            </p:cNvPr>
            <p:cNvSpPr txBox="1"/>
            <p:nvPr/>
          </p:nvSpPr>
          <p:spPr bwMode="auto">
            <a:xfrm>
              <a:off x="4260499"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3" name="TextBox 12">
              <a:extLst>
                <a:ext uri="{FF2B5EF4-FFF2-40B4-BE49-F238E27FC236}">
                  <a16:creationId xmlns:a16="http://schemas.microsoft.com/office/drawing/2014/main" id="{FC81656D-9A56-48E7-9586-590535913080}"/>
                </a:ext>
              </a:extLst>
            </p:cNvPr>
            <p:cNvSpPr txBox="1"/>
            <p:nvPr/>
          </p:nvSpPr>
          <p:spPr bwMode="auto">
            <a:xfrm>
              <a:off x="502564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sp>
          <p:nvSpPr>
            <p:cNvPr id="14" name="TextBox 13">
              <a:extLst>
                <a:ext uri="{FF2B5EF4-FFF2-40B4-BE49-F238E27FC236}">
                  <a16:creationId xmlns:a16="http://schemas.microsoft.com/office/drawing/2014/main" id="{6703851A-9932-4822-8322-A196F12AFA3E}"/>
                </a:ext>
              </a:extLst>
            </p:cNvPr>
            <p:cNvSpPr txBox="1"/>
            <p:nvPr/>
          </p:nvSpPr>
          <p:spPr bwMode="auto">
            <a:xfrm>
              <a:off x="57939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56</a:t>
              </a:r>
            </a:p>
          </p:txBody>
        </p:sp>
        <p:sp>
          <p:nvSpPr>
            <p:cNvPr id="15" name="TextBox 14">
              <a:extLst>
                <a:ext uri="{FF2B5EF4-FFF2-40B4-BE49-F238E27FC236}">
                  <a16:creationId xmlns:a16="http://schemas.microsoft.com/office/drawing/2014/main" id="{999A3261-D346-4FE1-9AB8-A9339B448093}"/>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64</a:t>
              </a:r>
            </a:p>
          </p:txBody>
        </p:sp>
        <p:sp>
          <p:nvSpPr>
            <p:cNvPr id="16" name="TextBox 15">
              <a:extLst>
                <a:ext uri="{FF2B5EF4-FFF2-40B4-BE49-F238E27FC236}">
                  <a16:creationId xmlns:a16="http://schemas.microsoft.com/office/drawing/2014/main" id="{D79B79C8-2501-42C0-88D0-129751D1F0CE}"/>
                </a:ext>
              </a:extLst>
            </p:cNvPr>
            <p:cNvSpPr txBox="1"/>
            <p:nvPr/>
          </p:nvSpPr>
          <p:spPr bwMode="auto">
            <a:xfrm>
              <a:off x="73274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72</a:t>
              </a:r>
            </a:p>
          </p:txBody>
        </p:sp>
        <p:sp>
          <p:nvSpPr>
            <p:cNvPr id="17" name="TextBox 16">
              <a:extLst>
                <a:ext uri="{FF2B5EF4-FFF2-40B4-BE49-F238E27FC236}">
                  <a16:creationId xmlns:a16="http://schemas.microsoft.com/office/drawing/2014/main" id="{4D0CAFA0-7394-4F36-8186-48C748B995C3}"/>
                </a:ext>
              </a:extLst>
            </p:cNvPr>
            <p:cNvSpPr txBox="1"/>
            <p:nvPr/>
          </p:nvSpPr>
          <p:spPr bwMode="auto">
            <a:xfrm>
              <a:off x="80989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grpSp>
      <p:sp>
        <p:nvSpPr>
          <p:cNvPr id="21" name="Oval 20">
            <a:extLst>
              <a:ext uri="{FF2B5EF4-FFF2-40B4-BE49-F238E27FC236}">
                <a16:creationId xmlns:a16="http://schemas.microsoft.com/office/drawing/2014/main" id="{75177425-B0B1-41A3-AB90-A487A4DA7442}"/>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3CC00B26-6139-4F82-9BCA-8D84F9429035}"/>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9630B089-668A-4081-A114-487737376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24" name="Picture 23">
            <a:extLst>
              <a:ext uri="{FF2B5EF4-FFF2-40B4-BE49-F238E27FC236}">
                <a16:creationId xmlns:a16="http://schemas.microsoft.com/office/drawing/2014/main" id="{19D1F32B-DCF5-46C6-A8ED-74B6B8298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25" name="Oval 24">
            <a:extLst>
              <a:ext uri="{FF2B5EF4-FFF2-40B4-BE49-F238E27FC236}">
                <a16:creationId xmlns:a16="http://schemas.microsoft.com/office/drawing/2014/main" id="{F1D413FD-12F6-487F-8453-CBEE3FF18305}"/>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5D8C6BF4-F1BE-4C97-818D-05E0308EEA48}"/>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9E2C76AA-BF1F-4FB9-81F2-04C72C24613E}"/>
              </a:ext>
            </a:extLst>
          </p:cNvPr>
          <p:cNvSpPr txBox="1"/>
          <p:nvPr/>
        </p:nvSpPr>
        <p:spPr bwMode="auto">
          <a:xfrm>
            <a:off x="5773695" y="3964371"/>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8</a:t>
            </a:r>
          </a:p>
        </p:txBody>
      </p:sp>
      <p:sp>
        <p:nvSpPr>
          <p:cNvPr id="28" name="TextBox 27">
            <a:extLst>
              <a:ext uri="{FF2B5EF4-FFF2-40B4-BE49-F238E27FC236}">
                <a16:creationId xmlns:a16="http://schemas.microsoft.com/office/drawing/2014/main" id="{2EB3F2BF-6884-4217-8AF3-654A37964FBD}"/>
              </a:ext>
            </a:extLst>
          </p:cNvPr>
          <p:cNvSpPr txBox="1"/>
          <p:nvPr/>
        </p:nvSpPr>
        <p:spPr bwMode="auto">
          <a:xfrm>
            <a:off x="2640163" y="3964371"/>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+ 8</a:t>
            </a:r>
          </a:p>
        </p:txBody>
      </p:sp>
      <p:sp>
        <p:nvSpPr>
          <p:cNvPr id="30" name="TextBox 29">
            <a:extLst>
              <a:ext uri="{FF2B5EF4-FFF2-40B4-BE49-F238E27FC236}">
                <a16:creationId xmlns:a16="http://schemas.microsoft.com/office/drawing/2014/main" id="{77CDBBE3-38FA-4E55-A904-C74ACF6828E8}"/>
              </a:ext>
            </a:extLst>
          </p:cNvPr>
          <p:cNvSpPr txBox="1"/>
          <p:nvPr/>
        </p:nvSpPr>
        <p:spPr bwMode="auto">
          <a:xfrm>
            <a:off x="5089985" y="2075760"/>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+ 8</a:t>
            </a:r>
          </a:p>
        </p:txBody>
      </p:sp>
      <p:sp>
        <p:nvSpPr>
          <p:cNvPr id="31" name="TextBox 30">
            <a:extLst>
              <a:ext uri="{FF2B5EF4-FFF2-40B4-BE49-F238E27FC236}">
                <a16:creationId xmlns:a16="http://schemas.microsoft.com/office/drawing/2014/main" id="{80BBCE73-1977-404F-AEEA-BFAA4841A7D3}"/>
              </a:ext>
            </a:extLst>
          </p:cNvPr>
          <p:cNvSpPr txBox="1"/>
          <p:nvPr/>
        </p:nvSpPr>
        <p:spPr bwMode="auto">
          <a:xfrm>
            <a:off x="6127458" y="2075760"/>
            <a:ext cx="2537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8 = 2 × 8 + 8</a:t>
            </a:r>
          </a:p>
        </p:txBody>
      </p:sp>
      <p:sp>
        <p:nvSpPr>
          <p:cNvPr id="33" name="TextBox 32">
            <a:extLst>
              <a:ext uri="{FF2B5EF4-FFF2-40B4-BE49-F238E27FC236}">
                <a16:creationId xmlns:a16="http://schemas.microsoft.com/office/drawing/2014/main" id="{10275B5F-F9B9-4D32-9CE9-C2B6D8703109}"/>
              </a:ext>
            </a:extLst>
          </p:cNvPr>
          <p:cNvSpPr txBox="1"/>
          <p:nvPr/>
        </p:nvSpPr>
        <p:spPr bwMode="auto">
          <a:xfrm>
            <a:off x="5105376" y="2105272"/>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8</a:t>
            </a:r>
          </a:p>
        </p:txBody>
      </p:sp>
      <p:sp>
        <p:nvSpPr>
          <p:cNvPr id="34" name="TextBox 33">
            <a:extLst>
              <a:ext uri="{FF2B5EF4-FFF2-40B4-BE49-F238E27FC236}">
                <a16:creationId xmlns:a16="http://schemas.microsoft.com/office/drawing/2014/main" id="{9B1AB43D-7AF5-489C-9C53-0171C3CCD692}"/>
              </a:ext>
            </a:extLst>
          </p:cNvPr>
          <p:cNvSpPr txBox="1"/>
          <p:nvPr/>
        </p:nvSpPr>
        <p:spPr bwMode="auto">
          <a:xfrm>
            <a:off x="6130641" y="2071999"/>
            <a:ext cx="2507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8 = 8 × 8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8</a:t>
            </a:r>
          </a:p>
        </p:txBody>
      </p:sp>
      <p:sp>
        <p:nvSpPr>
          <p:cNvPr id="20" name="Oval 19">
            <a:extLst>
              <a:ext uri="{FF2B5EF4-FFF2-40B4-BE49-F238E27FC236}">
                <a16:creationId xmlns:a16="http://schemas.microsoft.com/office/drawing/2014/main" id="{86D0CE36-65D1-4B5C-B985-BC649886A37B}"/>
              </a:ext>
            </a:extLst>
          </p:cNvPr>
          <p:cNvSpPr/>
          <p:nvPr/>
        </p:nvSpPr>
        <p:spPr bwMode="auto">
          <a:xfrm>
            <a:off x="3274033" y="3520764"/>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762E6256-6DD5-420F-B962-0E03C6F77F6A}"/>
              </a:ext>
            </a:extLst>
          </p:cNvPr>
          <p:cNvSpPr/>
          <p:nvPr/>
        </p:nvSpPr>
        <p:spPr bwMode="auto">
          <a:xfrm>
            <a:off x="3284215"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a:extLst>
              <a:ext uri="{FF2B5EF4-FFF2-40B4-BE49-F238E27FC236}">
                <a16:creationId xmlns:a16="http://schemas.microsoft.com/office/drawing/2014/main" id="{BEDBC0AD-6D23-4CC0-8D13-0453531AE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9818" y="754621"/>
            <a:ext cx="1463167" cy="5348757"/>
          </a:xfrm>
          <a:prstGeom prst="rect">
            <a:avLst/>
          </a:prstGeom>
        </p:spPr>
      </p:pic>
      <p:pic>
        <p:nvPicPr>
          <p:cNvPr id="36" name="Picture 35">
            <a:extLst>
              <a:ext uri="{FF2B5EF4-FFF2-40B4-BE49-F238E27FC236}">
                <a16:creationId xmlns:a16="http://schemas.microsoft.com/office/drawing/2014/main" id="{A4361AFE-A965-42E7-98F0-4D01FEA0FA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6959" y="1484784"/>
            <a:ext cx="1468883" cy="1383555"/>
          </a:xfrm>
          <a:prstGeom prst="rect">
            <a:avLst/>
          </a:prstGeom>
        </p:spPr>
      </p:pic>
      <p:pic>
        <p:nvPicPr>
          <p:cNvPr id="37" name="Picture 36">
            <a:extLst>
              <a:ext uri="{FF2B5EF4-FFF2-40B4-BE49-F238E27FC236}">
                <a16:creationId xmlns:a16="http://schemas.microsoft.com/office/drawing/2014/main" id="{2240B67D-5DF9-4A57-B51A-CA9527441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863" y="3287415"/>
            <a:ext cx="1463167" cy="1372098"/>
          </a:xfrm>
          <a:prstGeom prst="rect">
            <a:avLst/>
          </a:prstGeom>
        </p:spPr>
      </p:pic>
      <p:pic>
        <p:nvPicPr>
          <p:cNvPr id="38" name="Picture 37">
            <a:extLst>
              <a:ext uri="{FF2B5EF4-FFF2-40B4-BE49-F238E27FC236}">
                <a16:creationId xmlns:a16="http://schemas.microsoft.com/office/drawing/2014/main" id="{0DF79D33-99FE-414E-88CD-A3E79481D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4717" y="2219025"/>
            <a:ext cx="701101" cy="646232"/>
          </a:xfrm>
          <a:prstGeom prst="rect">
            <a:avLst/>
          </a:prstGeom>
        </p:spPr>
      </p:pic>
      <p:pic>
        <p:nvPicPr>
          <p:cNvPr id="40" name="Picture 39">
            <a:extLst>
              <a:ext uri="{FF2B5EF4-FFF2-40B4-BE49-F238E27FC236}">
                <a16:creationId xmlns:a16="http://schemas.microsoft.com/office/drawing/2014/main" id="{A249F4D2-E926-472F-A3D0-7BEF5E5B36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4767" y="1854345"/>
            <a:ext cx="701101" cy="646232"/>
          </a:xfrm>
          <a:prstGeom prst="rect">
            <a:avLst/>
          </a:prstGeom>
        </p:spPr>
      </p:pic>
    </p:spTree>
    <p:extLst>
      <p:ext uri="{BB962C8B-B14F-4D97-AF65-F5344CB8AC3E}">
        <p14:creationId xmlns:p14="http://schemas.microsoft.com/office/powerpoint/2010/main" val="5007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23"/>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xit" presetSubtype="0" fill="hold" grpId="1"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8"/>
                                        </p:tgtEl>
                                      </p:cBhvr>
                                    </p:animEffect>
                                    <p:set>
                                      <p:cBhvr>
                                        <p:cTn id="80" dur="1" fill="hold">
                                          <p:stCondLst>
                                            <p:cond delay="499"/>
                                          </p:stCondLst>
                                        </p:cTn>
                                        <p:tgtEl>
                                          <p:spTgt spid="3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heel(1)">
                                      <p:cBhvr>
                                        <p:cTn id="98" dur="10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500"/>
                                        <p:tgtEl>
                                          <p:spTgt spid="5"/>
                                        </p:tgtEl>
                                      </p:cBhvr>
                                    </p:animEffect>
                                  </p:childTnLst>
                                </p:cTn>
                              </p:par>
                              <p:par>
                                <p:cTn id="110" presetID="10" presetClass="entr" presetSubtype="0"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4" presetClass="path" presetSubtype="0" accel="50000" decel="50000" fill="hold" nodeType="clickEffect">
                                  <p:stCondLst>
                                    <p:cond delay="0"/>
                                  </p:stCondLst>
                                  <p:childTnLst>
                                    <p:animMotion origin="layout" path="M 4.72222E-6 1.85185E-6 L 4.72222E-6 -0.2632 " pathEditMode="relative" rAng="0" ptsTypes="AA">
                                      <p:cBhvr>
                                        <p:cTn id="116" dur="2000" fill="hold"/>
                                        <p:tgtEl>
                                          <p:spTgt spid="37"/>
                                        </p:tgtEl>
                                        <p:attrNameLst>
                                          <p:attrName>ppt_x</p:attrName>
                                          <p:attrName>ppt_y</p:attrName>
                                        </p:attrNameLst>
                                      </p:cBhvr>
                                      <p:rCtr x="0" y="-13171"/>
                                    </p:animMotion>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fade">
                                      <p:cBhvr>
                                        <p:cTn id="126" dur="500"/>
                                        <p:tgtEl>
                                          <p:spTgt spid="24"/>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24"/>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500"/>
                                        <p:tgtEl>
                                          <p:spTgt spid="27"/>
                                        </p:tgtEl>
                                      </p:cBhvr>
                                    </p:animEffect>
                                  </p:childTnLst>
                                </p:cTn>
                              </p:par>
                              <p:par>
                                <p:cTn id="134" presetID="10" presetClass="exit" presetSubtype="0" fill="hold" grpId="1" nodeType="withEffect">
                                  <p:stCondLst>
                                    <p:cond delay="0"/>
                                  </p:stCondLst>
                                  <p:childTnLst>
                                    <p:animEffect transition="out" filter="fade">
                                      <p:cBhvr>
                                        <p:cTn id="135" dur="500"/>
                                        <p:tgtEl>
                                          <p:spTgt spid="26"/>
                                        </p:tgtEl>
                                      </p:cBhvr>
                                    </p:animEffect>
                                    <p:set>
                                      <p:cBhvr>
                                        <p:cTn id="136" dur="1" fill="hold">
                                          <p:stCondLst>
                                            <p:cond delay="499"/>
                                          </p:stCondLst>
                                        </p:cTn>
                                        <p:tgtEl>
                                          <p:spTgt spid="26"/>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500"/>
                                        <p:tgtEl>
                                          <p:spTgt spid="21"/>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500"/>
                                        <p:tgtEl>
                                          <p:spTgt spid="40"/>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500"/>
                                        <p:tgtEl>
                                          <p:spTgt spid="3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fade">
                                      <p:cBhvr>
                                        <p:cTn id="1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5" grpId="0" animBg="1"/>
      <p:bldP spid="25" grpId="1" animBg="1"/>
      <p:bldP spid="25" grpId="2" animBg="1"/>
      <p:bldP spid="26" grpId="0" animBg="1"/>
      <p:bldP spid="26" grpId="1" animBg="1"/>
      <p:bldP spid="27" grpId="0"/>
      <p:bldP spid="28" grpId="0"/>
      <p:bldP spid="28" grpId="1"/>
      <p:bldP spid="30" grpId="0"/>
      <p:bldP spid="30" grpId="1"/>
      <p:bldP spid="31" grpId="0"/>
      <p:bldP spid="31" grpId="1"/>
      <p:bldP spid="33" grpId="0"/>
      <p:bldP spid="34" grpId="0"/>
      <p:bldP spid="20" grpId="0" animBg="1"/>
      <p:bldP spid="20" grpId="1" animBg="1"/>
      <p:bldP spid="19" grpId="0" animBg="1"/>
      <p:bldP spid="1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A5B7E-7467-4060-9044-A9883461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78285"/>
            <a:ext cx="7839279" cy="3384275"/>
          </a:xfrm>
          <a:prstGeom prst="rect">
            <a:avLst/>
          </a:prstGeom>
        </p:spPr>
      </p:pic>
      <p:sp>
        <p:nvSpPr>
          <p:cNvPr id="2" name="Text Placeholder 1">
            <a:extLst>
              <a:ext uri="{FF2B5EF4-FFF2-40B4-BE49-F238E27FC236}">
                <a16:creationId xmlns:a16="http://schemas.microsoft.com/office/drawing/2014/main" id="{84D5A178-D896-4DC0-A2D8-D2923BF8201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endParaRPr lang="en-GB" dirty="0"/>
          </a:p>
        </p:txBody>
      </p:sp>
      <p:sp>
        <p:nvSpPr>
          <p:cNvPr id="5" name="TextBox 4">
            <a:extLst>
              <a:ext uri="{FF2B5EF4-FFF2-40B4-BE49-F238E27FC236}">
                <a16:creationId xmlns:a16="http://schemas.microsoft.com/office/drawing/2014/main" id="{46A1BD14-0573-44CD-AC84-094305E00620}"/>
              </a:ext>
            </a:extLst>
          </p:cNvPr>
          <p:cNvSpPr txBox="1"/>
          <p:nvPr/>
        </p:nvSpPr>
        <p:spPr bwMode="auto">
          <a:xfrm>
            <a:off x="3851920" y="5118050"/>
            <a:ext cx="1653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 = 4 × 8</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5DA2062A-B6D0-4016-BE36-9E4B2EFEB33C}"/>
              </a:ext>
            </a:extLst>
          </p:cNvPr>
          <p:cNvSpPr txBox="1"/>
          <p:nvPr/>
        </p:nvSpPr>
        <p:spPr bwMode="auto">
          <a:xfrm>
            <a:off x="3074085" y="5125079"/>
            <a:ext cx="89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8</a:t>
            </a:r>
          </a:p>
        </p:txBody>
      </p:sp>
      <p:sp>
        <p:nvSpPr>
          <p:cNvPr id="7" name="TextBox 6">
            <a:extLst>
              <a:ext uri="{FF2B5EF4-FFF2-40B4-BE49-F238E27FC236}">
                <a16:creationId xmlns:a16="http://schemas.microsoft.com/office/drawing/2014/main" id="{0F8E4835-DE76-4852-BB5A-45FFC0168CF1}"/>
              </a:ext>
            </a:extLst>
          </p:cNvPr>
          <p:cNvSpPr txBox="1"/>
          <p:nvPr/>
        </p:nvSpPr>
        <p:spPr bwMode="auto">
          <a:xfrm>
            <a:off x="5408543" y="512035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32</a:t>
            </a:r>
            <a:endParaRPr lang="en-GB" sz="2400" dirty="0">
              <a:solidFill>
                <a:srgbClr val="FF0000"/>
              </a:solidFill>
              <a:latin typeface="Myriad Pro Semibold" charset="0"/>
              <a:ea typeface="Myriad Pro Semibold" charset="0"/>
              <a:cs typeface="Myriad Pro Semibold" charset="0"/>
            </a:endParaRPr>
          </a:p>
        </p:txBody>
      </p:sp>
      <p:pic>
        <p:nvPicPr>
          <p:cNvPr id="9" name="Picture 8">
            <a:extLst>
              <a:ext uri="{FF2B5EF4-FFF2-40B4-BE49-F238E27FC236}">
                <a16:creationId xmlns:a16="http://schemas.microsoft.com/office/drawing/2014/main" id="{76107B8A-37E2-495B-82F2-2985DEB46F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0267" y="4123953"/>
            <a:ext cx="4320480" cy="500608"/>
          </a:xfrm>
          <a:prstGeom prst="rect">
            <a:avLst/>
          </a:prstGeom>
        </p:spPr>
      </p:pic>
    </p:spTree>
    <p:extLst>
      <p:ext uri="{BB962C8B-B14F-4D97-AF65-F5344CB8AC3E}">
        <p14:creationId xmlns:p14="http://schemas.microsoft.com/office/powerpoint/2010/main" val="39419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4F9A8D-CA78-4284-A378-C00A3B1FBE4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endParaRPr lang="en-GB" dirty="0"/>
          </a:p>
        </p:txBody>
      </p:sp>
      <p:pic>
        <p:nvPicPr>
          <p:cNvPr id="3" name="Picture 2">
            <a:extLst>
              <a:ext uri="{FF2B5EF4-FFF2-40B4-BE49-F238E27FC236}">
                <a16:creationId xmlns:a16="http://schemas.microsoft.com/office/drawing/2014/main" id="{00156F45-DA39-4BB3-A607-A1FCFE381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435" y="937295"/>
            <a:ext cx="1664668" cy="5127180"/>
          </a:xfrm>
          <a:prstGeom prst="rect">
            <a:avLst/>
          </a:prstGeom>
        </p:spPr>
      </p:pic>
      <p:sp>
        <p:nvSpPr>
          <p:cNvPr id="19" name="TextBox 18">
            <a:extLst>
              <a:ext uri="{FF2B5EF4-FFF2-40B4-BE49-F238E27FC236}">
                <a16:creationId xmlns:a16="http://schemas.microsoft.com/office/drawing/2014/main" id="{F51AAECF-E15A-4062-B896-5FE76F7259FF}"/>
              </a:ext>
            </a:extLst>
          </p:cNvPr>
          <p:cNvSpPr txBox="1"/>
          <p:nvPr/>
        </p:nvSpPr>
        <p:spPr bwMode="auto">
          <a:xfrm>
            <a:off x="4816723" y="971000"/>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0" name="TextBox 19">
            <a:extLst>
              <a:ext uri="{FF2B5EF4-FFF2-40B4-BE49-F238E27FC236}">
                <a16:creationId xmlns:a16="http://schemas.microsoft.com/office/drawing/2014/main" id="{E1AB4175-6B59-4544-B7B6-C8514B9C2E24}"/>
              </a:ext>
            </a:extLst>
          </p:cNvPr>
          <p:cNvSpPr txBox="1"/>
          <p:nvPr/>
        </p:nvSpPr>
        <p:spPr bwMode="auto">
          <a:xfrm>
            <a:off x="4816723" y="3960304"/>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64</a:t>
            </a:r>
          </a:p>
        </p:txBody>
      </p:sp>
      <p:sp>
        <p:nvSpPr>
          <p:cNvPr id="22" name="TextBox 21">
            <a:extLst>
              <a:ext uri="{FF2B5EF4-FFF2-40B4-BE49-F238E27FC236}">
                <a16:creationId xmlns:a16="http://schemas.microsoft.com/office/drawing/2014/main" id="{B1B823DB-5882-4F1B-8617-347841891BAE}"/>
              </a:ext>
            </a:extLst>
          </p:cNvPr>
          <p:cNvSpPr txBox="1"/>
          <p:nvPr/>
        </p:nvSpPr>
        <p:spPr bwMode="auto">
          <a:xfrm>
            <a:off x="4816723" y="1344663"/>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23" name="TextBox 22">
            <a:extLst>
              <a:ext uri="{FF2B5EF4-FFF2-40B4-BE49-F238E27FC236}">
                <a16:creationId xmlns:a16="http://schemas.microsoft.com/office/drawing/2014/main" id="{E3AD8E6E-25F0-4D22-8000-DE6C5AD4701A}"/>
              </a:ext>
            </a:extLst>
          </p:cNvPr>
          <p:cNvSpPr txBox="1"/>
          <p:nvPr/>
        </p:nvSpPr>
        <p:spPr bwMode="auto">
          <a:xfrm>
            <a:off x="4816723" y="1718326"/>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a:t>
            </a:r>
          </a:p>
        </p:txBody>
      </p:sp>
      <p:sp>
        <p:nvSpPr>
          <p:cNvPr id="24" name="TextBox 23">
            <a:extLst>
              <a:ext uri="{FF2B5EF4-FFF2-40B4-BE49-F238E27FC236}">
                <a16:creationId xmlns:a16="http://schemas.microsoft.com/office/drawing/2014/main" id="{1CEED4E9-474D-452F-B69F-D07AE0B77CA2}"/>
              </a:ext>
            </a:extLst>
          </p:cNvPr>
          <p:cNvSpPr txBox="1"/>
          <p:nvPr/>
        </p:nvSpPr>
        <p:spPr bwMode="auto">
          <a:xfrm>
            <a:off x="4816723" y="2091989"/>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25" name="TextBox 24">
            <a:extLst>
              <a:ext uri="{FF2B5EF4-FFF2-40B4-BE49-F238E27FC236}">
                <a16:creationId xmlns:a16="http://schemas.microsoft.com/office/drawing/2014/main" id="{D8DFCBE3-484C-4ACE-925B-A09DE9238713}"/>
              </a:ext>
            </a:extLst>
          </p:cNvPr>
          <p:cNvSpPr txBox="1"/>
          <p:nvPr/>
        </p:nvSpPr>
        <p:spPr bwMode="auto">
          <a:xfrm>
            <a:off x="4816723" y="2839315"/>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6" name="TextBox 25">
            <a:extLst>
              <a:ext uri="{FF2B5EF4-FFF2-40B4-BE49-F238E27FC236}">
                <a16:creationId xmlns:a16="http://schemas.microsoft.com/office/drawing/2014/main" id="{2C7E7BBC-87FA-444C-9F73-CDAE419D1EFB}"/>
              </a:ext>
            </a:extLst>
          </p:cNvPr>
          <p:cNvSpPr txBox="1"/>
          <p:nvPr/>
        </p:nvSpPr>
        <p:spPr bwMode="auto">
          <a:xfrm>
            <a:off x="4816723" y="3212978"/>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27" name="TextBox 26">
            <a:extLst>
              <a:ext uri="{FF2B5EF4-FFF2-40B4-BE49-F238E27FC236}">
                <a16:creationId xmlns:a16="http://schemas.microsoft.com/office/drawing/2014/main" id="{0E90E0CF-389E-482D-814A-D64C0DE74CF2}"/>
              </a:ext>
            </a:extLst>
          </p:cNvPr>
          <p:cNvSpPr txBox="1"/>
          <p:nvPr/>
        </p:nvSpPr>
        <p:spPr bwMode="auto">
          <a:xfrm>
            <a:off x="4816723" y="3586641"/>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56</a:t>
            </a:r>
          </a:p>
        </p:txBody>
      </p:sp>
      <p:sp>
        <p:nvSpPr>
          <p:cNvPr id="28" name="TextBox 27">
            <a:extLst>
              <a:ext uri="{FF2B5EF4-FFF2-40B4-BE49-F238E27FC236}">
                <a16:creationId xmlns:a16="http://schemas.microsoft.com/office/drawing/2014/main" id="{066DD229-8585-43B1-ABD9-7C645A893F84}"/>
              </a:ext>
            </a:extLst>
          </p:cNvPr>
          <p:cNvSpPr txBox="1"/>
          <p:nvPr/>
        </p:nvSpPr>
        <p:spPr bwMode="auto">
          <a:xfrm>
            <a:off x="4816723" y="4333967"/>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a:t>
            </a:r>
          </a:p>
        </p:txBody>
      </p:sp>
      <p:sp>
        <p:nvSpPr>
          <p:cNvPr id="29" name="TextBox 28">
            <a:extLst>
              <a:ext uri="{FF2B5EF4-FFF2-40B4-BE49-F238E27FC236}">
                <a16:creationId xmlns:a16="http://schemas.microsoft.com/office/drawing/2014/main" id="{24BA6A91-7A1F-4EBE-8E02-8F08C288B257}"/>
              </a:ext>
            </a:extLst>
          </p:cNvPr>
          <p:cNvSpPr txBox="1"/>
          <p:nvPr/>
        </p:nvSpPr>
        <p:spPr bwMode="auto">
          <a:xfrm>
            <a:off x="4816723" y="4707630"/>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30" name="TextBox 29">
            <a:extLst>
              <a:ext uri="{FF2B5EF4-FFF2-40B4-BE49-F238E27FC236}">
                <a16:creationId xmlns:a16="http://schemas.microsoft.com/office/drawing/2014/main" id="{EA804C65-494C-4555-82D7-3D81F4D9445E}"/>
              </a:ext>
            </a:extLst>
          </p:cNvPr>
          <p:cNvSpPr txBox="1"/>
          <p:nvPr/>
        </p:nvSpPr>
        <p:spPr bwMode="auto">
          <a:xfrm>
            <a:off x="4816723" y="2465652"/>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31" name="TextBox 30">
            <a:extLst>
              <a:ext uri="{FF2B5EF4-FFF2-40B4-BE49-F238E27FC236}">
                <a16:creationId xmlns:a16="http://schemas.microsoft.com/office/drawing/2014/main" id="{7B840831-881D-4451-A723-3A14EC5C6B79}"/>
              </a:ext>
            </a:extLst>
          </p:cNvPr>
          <p:cNvSpPr txBox="1"/>
          <p:nvPr/>
        </p:nvSpPr>
        <p:spPr bwMode="auto">
          <a:xfrm>
            <a:off x="4816723" y="5081293"/>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88</a:t>
            </a:r>
          </a:p>
        </p:txBody>
      </p:sp>
      <p:sp>
        <p:nvSpPr>
          <p:cNvPr id="32" name="TextBox 31">
            <a:extLst>
              <a:ext uri="{FF2B5EF4-FFF2-40B4-BE49-F238E27FC236}">
                <a16:creationId xmlns:a16="http://schemas.microsoft.com/office/drawing/2014/main" id="{237C7063-FD75-4911-8E98-2FEF02FDBE14}"/>
              </a:ext>
            </a:extLst>
          </p:cNvPr>
          <p:cNvSpPr txBox="1"/>
          <p:nvPr/>
        </p:nvSpPr>
        <p:spPr bwMode="auto">
          <a:xfrm>
            <a:off x="4816723" y="5454952"/>
            <a:ext cx="58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96</a:t>
            </a:r>
          </a:p>
        </p:txBody>
      </p:sp>
    </p:spTree>
    <p:extLst>
      <p:ext uri="{BB962C8B-B14F-4D97-AF65-F5344CB8AC3E}">
        <p14:creationId xmlns:p14="http://schemas.microsoft.com/office/powerpoint/2010/main" val="28284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p:bldP spid="25" grpId="0"/>
      <p:bldP spid="26" grpId="0"/>
      <p:bldP spid="27" grpId="0"/>
      <p:bldP spid="28" grpId="0"/>
      <p:bldP spid="29" grpId="0"/>
      <p:bldP spid="30" grpId="0"/>
      <p:bldP spid="31" grpId="0"/>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5E63B1-C8F8-45D2-8F7D-8B428320CA1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endParaRPr lang="en-GB" dirty="0"/>
          </a:p>
        </p:txBody>
      </p:sp>
      <p:sp>
        <p:nvSpPr>
          <p:cNvPr id="3" name="TextBox 2">
            <a:extLst>
              <a:ext uri="{FF2B5EF4-FFF2-40B4-BE49-F238E27FC236}">
                <a16:creationId xmlns:a16="http://schemas.microsoft.com/office/drawing/2014/main" id="{445CEC25-9CE4-4ACF-8246-D9A10D89AF78}"/>
              </a:ext>
            </a:extLst>
          </p:cNvPr>
          <p:cNvSpPr txBox="1"/>
          <p:nvPr/>
        </p:nvSpPr>
        <p:spPr bwMode="auto">
          <a:xfrm>
            <a:off x="5220072" y="355602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4" name="Rectangle 3">
            <a:extLst>
              <a:ext uri="{FF2B5EF4-FFF2-40B4-BE49-F238E27FC236}">
                <a16:creationId xmlns:a16="http://schemas.microsoft.com/office/drawing/2014/main" id="{A90196DA-7B9B-420B-8C26-E26C48A7C19A}"/>
              </a:ext>
            </a:extLst>
          </p:cNvPr>
          <p:cNvSpPr/>
          <p:nvPr/>
        </p:nvSpPr>
        <p:spPr>
          <a:xfrm>
            <a:off x="597493" y="836713"/>
            <a:ext cx="2968185" cy="461665"/>
          </a:xfrm>
          <a:prstGeom prst="rect">
            <a:avLst/>
          </a:prstGeom>
        </p:spPr>
        <p:txBody>
          <a:bodyPr wrap="none">
            <a:spAutoFit/>
          </a:bodyPr>
          <a:lstStyle/>
          <a:p>
            <a:pPr>
              <a:buNone/>
            </a:pPr>
            <a:r>
              <a:rPr lang="en-US" sz="2400" dirty="0">
                <a:latin typeface="Myriad Pro" panose="020B0503030403020204" pitchFamily="34" charset="0"/>
              </a:rPr>
              <a:t>Circle the groups of 8.</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13D7629E-6F60-45F5-AE20-5F8E30504D35}"/>
              </a:ext>
            </a:extLst>
          </p:cNvPr>
          <p:cNvSpPr/>
          <p:nvPr/>
        </p:nvSpPr>
        <p:spPr>
          <a:xfrm>
            <a:off x="5364088" y="836712"/>
            <a:ext cx="3424848" cy="461665"/>
          </a:xfrm>
          <a:prstGeom prst="rect">
            <a:avLst/>
          </a:prstGeom>
        </p:spPr>
        <p:txBody>
          <a:bodyPr wrap="none">
            <a:spAutoFit/>
          </a:bodyPr>
          <a:lstStyle/>
          <a:p>
            <a:pPr>
              <a:buNone/>
            </a:pPr>
            <a:r>
              <a:rPr lang="en-US" sz="2400" dirty="0">
                <a:latin typeface="Myriad Pro" panose="020B0503030403020204" pitchFamily="34" charset="0"/>
              </a:rPr>
              <a:t>Circle the 8 equal groups.</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3D71A6D0-79AA-4EDA-A546-95F60EFCA4BC}"/>
              </a:ext>
            </a:extLst>
          </p:cNvPr>
          <p:cNvSpPr/>
          <p:nvPr/>
        </p:nvSpPr>
        <p:spPr>
          <a:xfrm>
            <a:off x="323528" y="5919663"/>
            <a:ext cx="3548920" cy="461665"/>
          </a:xfrm>
          <a:prstGeom prst="rect">
            <a:avLst/>
          </a:prstGeom>
        </p:spPr>
        <p:txBody>
          <a:bodyPr wrap="none">
            <a:spAutoFit/>
          </a:bodyPr>
          <a:lstStyle/>
          <a:p>
            <a:pPr>
              <a:buNone/>
            </a:pPr>
            <a:r>
              <a:rPr lang="en-US" sz="2400" dirty="0">
                <a:latin typeface="Myriad Pro" panose="020B0503030403020204" pitchFamily="34" charset="0"/>
              </a:rPr>
              <a:t>There are          groups of 8.</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85940856-3A1E-4277-BC22-10872EF65825}"/>
              </a:ext>
            </a:extLst>
          </p:cNvPr>
          <p:cNvSpPr/>
          <p:nvPr/>
        </p:nvSpPr>
        <p:spPr bwMode="auto">
          <a:xfrm>
            <a:off x="1691681" y="591966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CFD62432-7072-4365-84B0-C1DA5ECF271F}"/>
              </a:ext>
            </a:extLst>
          </p:cNvPr>
          <p:cNvSpPr/>
          <p:nvPr/>
        </p:nvSpPr>
        <p:spPr>
          <a:xfrm>
            <a:off x="5364088" y="5919663"/>
            <a:ext cx="3614644" cy="461665"/>
          </a:xfrm>
          <a:prstGeom prst="rect">
            <a:avLst/>
          </a:prstGeom>
        </p:spPr>
        <p:txBody>
          <a:bodyPr wrap="none">
            <a:spAutoFit/>
          </a:bodyPr>
          <a:lstStyle/>
          <a:p>
            <a:pPr>
              <a:buNone/>
            </a:pPr>
            <a:r>
              <a:rPr lang="en-US" sz="2400" dirty="0">
                <a:latin typeface="Myriad Pro" panose="020B0503030403020204" pitchFamily="34" charset="0"/>
              </a:rPr>
              <a:t>There are 8 groups of         .</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90096E6E-3E4B-4CCF-9118-6B9FC9FF7E8A}"/>
              </a:ext>
            </a:extLst>
          </p:cNvPr>
          <p:cNvSpPr/>
          <p:nvPr/>
        </p:nvSpPr>
        <p:spPr bwMode="auto">
          <a:xfrm>
            <a:off x="8214791" y="588700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E73D9490-18DE-4D39-B443-AEF9C1E4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40" y="1412776"/>
            <a:ext cx="2142792" cy="4339453"/>
          </a:xfrm>
          <a:prstGeom prst="rect">
            <a:avLst/>
          </a:prstGeom>
        </p:spPr>
      </p:pic>
      <p:sp>
        <p:nvSpPr>
          <p:cNvPr id="11" name="Rectangle 10">
            <a:extLst>
              <a:ext uri="{FF2B5EF4-FFF2-40B4-BE49-F238E27FC236}">
                <a16:creationId xmlns:a16="http://schemas.microsoft.com/office/drawing/2014/main" id="{35BB55A0-7CF5-4D93-A1FF-89F0F843EEA7}"/>
              </a:ext>
            </a:extLst>
          </p:cNvPr>
          <p:cNvSpPr/>
          <p:nvPr/>
        </p:nvSpPr>
        <p:spPr bwMode="auto">
          <a:xfrm>
            <a:off x="4293121" y="296733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EAD552AE-9420-4819-BD2D-8F69073C83FD}"/>
              </a:ext>
            </a:extLst>
          </p:cNvPr>
          <p:cNvSpPr txBox="1"/>
          <p:nvPr/>
        </p:nvSpPr>
        <p:spPr bwMode="auto">
          <a:xfrm>
            <a:off x="5225919" y="29673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3" name="TextBox 12">
            <a:extLst>
              <a:ext uri="{FF2B5EF4-FFF2-40B4-BE49-F238E27FC236}">
                <a16:creationId xmlns:a16="http://schemas.microsoft.com/office/drawing/2014/main" id="{B52E6678-CC02-4AFF-BD0B-99F8CF0168F6}"/>
              </a:ext>
            </a:extLst>
          </p:cNvPr>
          <p:cNvSpPr txBox="1"/>
          <p:nvPr/>
        </p:nvSpPr>
        <p:spPr bwMode="auto">
          <a:xfrm>
            <a:off x="4355063" y="29673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id="{068CD131-A992-49EA-803A-C06ED2A4D2FC}"/>
              </a:ext>
            </a:extLst>
          </p:cNvPr>
          <p:cNvSpPr txBox="1"/>
          <p:nvPr/>
        </p:nvSpPr>
        <p:spPr bwMode="auto">
          <a:xfrm>
            <a:off x="4834539" y="296733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777F18CA-BB3B-48A6-B106-B97FAB23C60D}"/>
              </a:ext>
            </a:extLst>
          </p:cNvPr>
          <p:cNvSpPr txBox="1"/>
          <p:nvPr/>
        </p:nvSpPr>
        <p:spPr bwMode="auto">
          <a:xfrm>
            <a:off x="3369297" y="2967335"/>
            <a:ext cx="901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C1459A64-7A7E-4362-8E76-E012D8440567}"/>
              </a:ext>
            </a:extLst>
          </p:cNvPr>
          <p:cNvSpPr txBox="1"/>
          <p:nvPr/>
        </p:nvSpPr>
        <p:spPr bwMode="auto">
          <a:xfrm>
            <a:off x="3509818" y="354889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7" name="Rectangle 16">
            <a:extLst>
              <a:ext uri="{FF2B5EF4-FFF2-40B4-BE49-F238E27FC236}">
                <a16:creationId xmlns:a16="http://schemas.microsoft.com/office/drawing/2014/main" id="{8C0989BA-96F4-411A-AA71-2F92C37D2898}"/>
              </a:ext>
            </a:extLst>
          </p:cNvPr>
          <p:cNvSpPr/>
          <p:nvPr/>
        </p:nvSpPr>
        <p:spPr bwMode="auto">
          <a:xfrm>
            <a:off x="3456606" y="354889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167C7FF9-EAC7-47CC-8B6D-5483C5F5BDBC}"/>
              </a:ext>
            </a:extLst>
          </p:cNvPr>
          <p:cNvSpPr txBox="1"/>
          <p:nvPr/>
        </p:nvSpPr>
        <p:spPr bwMode="auto">
          <a:xfrm>
            <a:off x="4075933" y="3548895"/>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  =</a:t>
            </a:r>
            <a:endParaRPr lang="en-GB" sz="2400" dirty="0">
              <a:solidFill>
                <a:srgbClr val="C00000"/>
              </a:solidFill>
              <a:latin typeface="Myriad Pro Semibold" charset="0"/>
              <a:ea typeface="Myriad Pro Semibold" charset="0"/>
              <a:cs typeface="Myriad Pro Semibold" charset="0"/>
            </a:endParaRPr>
          </a:p>
        </p:txBody>
      </p:sp>
      <p:pic>
        <p:nvPicPr>
          <p:cNvPr id="19" name="Picture 18">
            <a:extLst>
              <a:ext uri="{FF2B5EF4-FFF2-40B4-BE49-F238E27FC236}">
                <a16:creationId xmlns:a16="http://schemas.microsoft.com/office/drawing/2014/main" id="{9CA52000-15F1-473B-9777-ACBF751C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854" y="1423121"/>
            <a:ext cx="2142792" cy="4339453"/>
          </a:xfrm>
          <a:prstGeom prst="rect">
            <a:avLst/>
          </a:prstGeom>
        </p:spPr>
      </p:pic>
      <p:sp>
        <p:nvSpPr>
          <p:cNvPr id="20" name="Rectangle: Rounded Corners 19">
            <a:extLst>
              <a:ext uri="{FF2B5EF4-FFF2-40B4-BE49-F238E27FC236}">
                <a16:creationId xmlns:a16="http://schemas.microsoft.com/office/drawing/2014/main" id="{B38D8DE3-0D04-440D-8644-6BD822C3436F}"/>
              </a:ext>
            </a:extLst>
          </p:cNvPr>
          <p:cNvSpPr/>
          <p:nvPr/>
        </p:nvSpPr>
        <p:spPr bwMode="auto">
          <a:xfrm>
            <a:off x="1177896" y="1351290"/>
            <a:ext cx="486142" cy="4453974"/>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49D86F4A-CE80-430D-B732-5AC72ACCAD11}"/>
              </a:ext>
            </a:extLst>
          </p:cNvPr>
          <p:cNvSpPr/>
          <p:nvPr/>
        </p:nvSpPr>
        <p:spPr bwMode="auto">
          <a:xfrm>
            <a:off x="1750296" y="1351290"/>
            <a:ext cx="486142" cy="4453974"/>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C7B8A090-D907-4EF9-A299-2CD4A4124C7D}"/>
              </a:ext>
            </a:extLst>
          </p:cNvPr>
          <p:cNvSpPr/>
          <p:nvPr/>
        </p:nvSpPr>
        <p:spPr bwMode="auto">
          <a:xfrm>
            <a:off x="6279646" y="1364136"/>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626A4BC0-276A-4E0F-A595-4EF4E69DB1CE}"/>
              </a:ext>
            </a:extLst>
          </p:cNvPr>
          <p:cNvSpPr/>
          <p:nvPr/>
        </p:nvSpPr>
        <p:spPr bwMode="auto">
          <a:xfrm>
            <a:off x="2322899" y="1351290"/>
            <a:ext cx="486142" cy="4453974"/>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D7F69153-14FF-4D4B-948F-47B1A8758DDD}"/>
              </a:ext>
            </a:extLst>
          </p:cNvPr>
          <p:cNvSpPr/>
          <p:nvPr/>
        </p:nvSpPr>
        <p:spPr bwMode="auto">
          <a:xfrm>
            <a:off x="6279646" y="1936281"/>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B2366C4F-E6FE-41E9-B837-448C8FAF7F9C}"/>
              </a:ext>
            </a:extLst>
          </p:cNvPr>
          <p:cNvSpPr/>
          <p:nvPr/>
        </p:nvSpPr>
        <p:spPr bwMode="auto">
          <a:xfrm>
            <a:off x="6279646" y="2508426"/>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AD825F1F-4323-40C8-BDF1-268A4080DB0D}"/>
              </a:ext>
            </a:extLst>
          </p:cNvPr>
          <p:cNvSpPr/>
          <p:nvPr/>
        </p:nvSpPr>
        <p:spPr bwMode="auto">
          <a:xfrm>
            <a:off x="6279646" y="3080571"/>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8A8FA9FC-BB5E-4A7F-A39A-F376CECE1065}"/>
              </a:ext>
            </a:extLst>
          </p:cNvPr>
          <p:cNvSpPr/>
          <p:nvPr/>
        </p:nvSpPr>
        <p:spPr bwMode="auto">
          <a:xfrm>
            <a:off x="6279646" y="3652716"/>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EF796110-7BDF-4C51-8309-293A6956540A}"/>
              </a:ext>
            </a:extLst>
          </p:cNvPr>
          <p:cNvSpPr/>
          <p:nvPr/>
        </p:nvSpPr>
        <p:spPr bwMode="auto">
          <a:xfrm>
            <a:off x="6279646" y="4224861"/>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FA5FCD12-A04E-4108-8863-E0B016DA5833}"/>
              </a:ext>
            </a:extLst>
          </p:cNvPr>
          <p:cNvSpPr/>
          <p:nvPr/>
        </p:nvSpPr>
        <p:spPr bwMode="auto">
          <a:xfrm>
            <a:off x="6279646" y="4797004"/>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2F8DB472-B4AD-4A67-8378-402DABC729EE}"/>
              </a:ext>
            </a:extLst>
          </p:cNvPr>
          <p:cNvSpPr txBox="1"/>
          <p:nvPr/>
        </p:nvSpPr>
        <p:spPr bwMode="auto">
          <a:xfrm>
            <a:off x="1746824" y="591966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2" name="TextBox 31">
            <a:extLst>
              <a:ext uri="{FF2B5EF4-FFF2-40B4-BE49-F238E27FC236}">
                <a16:creationId xmlns:a16="http://schemas.microsoft.com/office/drawing/2014/main" id="{666AE6FF-93E8-4502-8C50-9EA3B2ED3349}"/>
              </a:ext>
            </a:extLst>
          </p:cNvPr>
          <p:cNvSpPr txBox="1"/>
          <p:nvPr/>
        </p:nvSpPr>
        <p:spPr bwMode="auto">
          <a:xfrm>
            <a:off x="8278245" y="58870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3" name="Rectangle: Rounded Corners 32">
            <a:extLst>
              <a:ext uri="{FF2B5EF4-FFF2-40B4-BE49-F238E27FC236}">
                <a16:creationId xmlns:a16="http://schemas.microsoft.com/office/drawing/2014/main" id="{03FE109E-DD57-4E68-91E7-6D829E0BBE05}"/>
              </a:ext>
            </a:extLst>
          </p:cNvPr>
          <p:cNvSpPr/>
          <p:nvPr/>
        </p:nvSpPr>
        <p:spPr bwMode="auto">
          <a:xfrm>
            <a:off x="6279646" y="5370036"/>
            <a:ext cx="1642446"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943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6" name="Picture 5">
            <a:extLst>
              <a:ext uri="{FF2B5EF4-FFF2-40B4-BE49-F238E27FC236}">
                <a16:creationId xmlns:a16="http://schemas.microsoft.com/office/drawing/2014/main" id="{113D867D-01E4-4C1D-9F9F-8EA750C5A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3" y="1179325"/>
            <a:ext cx="841704" cy="829235"/>
          </a:xfrm>
          <a:prstGeom prst="rect">
            <a:avLst/>
          </a:prstGeom>
        </p:spPr>
      </p:pic>
      <p:pic>
        <p:nvPicPr>
          <p:cNvPr id="8" name="Picture 7" descr="A picture containing scissors, window&#10;&#10;Description automatically generated">
            <a:extLst>
              <a:ext uri="{FF2B5EF4-FFF2-40B4-BE49-F238E27FC236}">
                <a16:creationId xmlns:a16="http://schemas.microsoft.com/office/drawing/2014/main" id="{3559EA81-EBCE-4903-96B1-17F7E213D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430" y="1179325"/>
            <a:ext cx="841704" cy="829235"/>
          </a:xfrm>
          <a:prstGeom prst="rect">
            <a:avLst/>
          </a:prstGeom>
        </p:spPr>
      </p:pic>
      <p:pic>
        <p:nvPicPr>
          <p:cNvPr id="10" name="Picture 9">
            <a:extLst>
              <a:ext uri="{FF2B5EF4-FFF2-40B4-BE49-F238E27FC236}">
                <a16:creationId xmlns:a16="http://schemas.microsoft.com/office/drawing/2014/main" id="{39A37067-551C-43D8-9F8B-6116A33B1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47" y="1179325"/>
            <a:ext cx="841704" cy="829235"/>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0F79DADE-EF5A-4511-8BCA-723B3943A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864" y="1179325"/>
            <a:ext cx="841704" cy="829235"/>
          </a:xfrm>
          <a:prstGeom prst="rect">
            <a:avLst/>
          </a:prstGeom>
        </p:spPr>
      </p:pic>
      <p:pic>
        <p:nvPicPr>
          <p:cNvPr id="14" name="Picture 13" descr="A drawing of a cartoon character&#10;&#10;Description automatically generated">
            <a:extLst>
              <a:ext uri="{FF2B5EF4-FFF2-40B4-BE49-F238E27FC236}">
                <a16:creationId xmlns:a16="http://schemas.microsoft.com/office/drawing/2014/main" id="{F0BC55FF-A7B5-4BAC-8223-0A42FA275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82" y="1179325"/>
            <a:ext cx="841704" cy="829235"/>
          </a:xfrm>
          <a:prstGeom prst="rect">
            <a:avLst/>
          </a:prstGeom>
        </p:spPr>
      </p:pic>
      <p:pic>
        <p:nvPicPr>
          <p:cNvPr id="17" name="Picture 16" descr="A picture containing scissors, window&#10;&#10;Description automatically generated">
            <a:extLst>
              <a:ext uri="{FF2B5EF4-FFF2-40B4-BE49-F238E27FC236}">
                <a16:creationId xmlns:a16="http://schemas.microsoft.com/office/drawing/2014/main" id="{EFDC3298-7A03-4435-B9C8-3F4475804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82" y="2534652"/>
            <a:ext cx="841704" cy="829235"/>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EC2822F8-5AF7-4A29-BFBE-4B3A6F40F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430" y="2534652"/>
            <a:ext cx="841704" cy="829235"/>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BBCB977F-B6AD-4C33-BC89-47B4F40BE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8864" y="2534652"/>
            <a:ext cx="841704" cy="829235"/>
          </a:xfrm>
          <a:prstGeom prst="rect">
            <a:avLst/>
          </a:prstGeom>
        </p:spPr>
      </p:pic>
      <p:pic>
        <p:nvPicPr>
          <p:cNvPr id="20" name="Picture 19" descr="A drawing of a cartoon character&#10;&#10;Description automatically generated">
            <a:extLst>
              <a:ext uri="{FF2B5EF4-FFF2-40B4-BE49-F238E27FC236}">
                <a16:creationId xmlns:a16="http://schemas.microsoft.com/office/drawing/2014/main" id="{B358317A-4272-43AF-A777-7BBA5E73EA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5713" y="3889980"/>
            <a:ext cx="841704" cy="829235"/>
          </a:xfrm>
          <a:prstGeom prst="rect">
            <a:avLst/>
          </a:prstGeom>
        </p:spPr>
      </p:pic>
      <p:pic>
        <p:nvPicPr>
          <p:cNvPr id="22" name="Picture 21">
            <a:extLst>
              <a:ext uri="{FF2B5EF4-FFF2-40B4-BE49-F238E27FC236}">
                <a16:creationId xmlns:a16="http://schemas.microsoft.com/office/drawing/2014/main" id="{CFCE1CC8-179A-4CF8-A5A0-0046082621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5713" y="2534652"/>
            <a:ext cx="841704" cy="829235"/>
          </a:xfrm>
          <a:prstGeom prst="rect">
            <a:avLst/>
          </a:prstGeom>
        </p:spPr>
      </p:pic>
      <p:pic>
        <p:nvPicPr>
          <p:cNvPr id="23" name="Picture 22">
            <a:extLst>
              <a:ext uri="{FF2B5EF4-FFF2-40B4-BE49-F238E27FC236}">
                <a16:creationId xmlns:a16="http://schemas.microsoft.com/office/drawing/2014/main" id="{B2BEEAA5-B294-452F-90C9-576A22D8A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147" y="2534652"/>
            <a:ext cx="841704" cy="829235"/>
          </a:xfrm>
          <a:prstGeom prst="rect">
            <a:avLst/>
          </a:prstGeom>
        </p:spPr>
      </p:pic>
      <p:pic>
        <p:nvPicPr>
          <p:cNvPr id="24" name="Picture 23">
            <a:extLst>
              <a:ext uri="{FF2B5EF4-FFF2-40B4-BE49-F238E27FC236}">
                <a16:creationId xmlns:a16="http://schemas.microsoft.com/office/drawing/2014/main" id="{AEB86C46-F3B2-42CF-9B9A-F0A2D0DB0F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3430" y="3889980"/>
            <a:ext cx="841704" cy="829235"/>
          </a:xfrm>
          <a:prstGeom prst="rect">
            <a:avLst/>
          </a:prstGeom>
        </p:spPr>
      </p:pic>
      <p:sp>
        <p:nvSpPr>
          <p:cNvPr id="25" name="TextBox 24">
            <a:extLst>
              <a:ext uri="{FF2B5EF4-FFF2-40B4-BE49-F238E27FC236}">
                <a16:creationId xmlns:a16="http://schemas.microsoft.com/office/drawing/2014/main" id="{96B63816-80DF-42C3-BC6A-F16BF2AA752D}"/>
              </a:ext>
            </a:extLst>
          </p:cNvPr>
          <p:cNvSpPr txBox="1"/>
          <p:nvPr/>
        </p:nvSpPr>
        <p:spPr bwMode="auto">
          <a:xfrm>
            <a:off x="4396311" y="5018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6" name="TextBox 25">
            <a:extLst>
              <a:ext uri="{FF2B5EF4-FFF2-40B4-BE49-F238E27FC236}">
                <a16:creationId xmlns:a16="http://schemas.microsoft.com/office/drawing/2014/main" id="{A585D249-50BE-418C-AD75-03C5491F69CE}"/>
              </a:ext>
            </a:extLst>
          </p:cNvPr>
          <p:cNvSpPr txBox="1"/>
          <p:nvPr/>
        </p:nvSpPr>
        <p:spPr bwMode="auto">
          <a:xfrm>
            <a:off x="4187536" y="5447842"/>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29" name="TextBox 28">
            <a:extLst>
              <a:ext uri="{FF2B5EF4-FFF2-40B4-BE49-F238E27FC236}">
                <a16:creationId xmlns:a16="http://schemas.microsoft.com/office/drawing/2014/main" id="{C70EE72A-2960-4778-ACB2-8F4BAA74DF5A}"/>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420943D7-B8A7-43E1-A1C1-1AEE953214FD}"/>
              </a:ext>
            </a:extLst>
          </p:cNvPr>
          <p:cNvSpPr txBox="1"/>
          <p:nvPr/>
        </p:nvSpPr>
        <p:spPr bwMode="auto">
          <a:xfrm>
            <a:off x="4226040" y="5447842"/>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
        <p:nvSpPr>
          <p:cNvPr id="31" name="TextBox 30">
            <a:extLst>
              <a:ext uri="{FF2B5EF4-FFF2-40B4-BE49-F238E27FC236}">
                <a16:creationId xmlns:a16="http://schemas.microsoft.com/office/drawing/2014/main" id="{E751CCF9-B9BB-46F2-981F-CEBDC4ABF15E}"/>
              </a:ext>
            </a:extLst>
          </p:cNvPr>
          <p:cNvSpPr txBox="1"/>
          <p:nvPr/>
        </p:nvSpPr>
        <p:spPr bwMode="auto">
          <a:xfrm>
            <a:off x="4396311" y="5018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2" name="TextBox 31">
            <a:extLst>
              <a:ext uri="{FF2B5EF4-FFF2-40B4-BE49-F238E27FC236}">
                <a16:creationId xmlns:a16="http://schemas.microsoft.com/office/drawing/2014/main" id="{48263C6E-87D7-45FD-AA2E-7992FD9D5C47}"/>
              </a:ext>
            </a:extLst>
          </p:cNvPr>
          <p:cNvSpPr txBox="1"/>
          <p:nvPr/>
        </p:nvSpPr>
        <p:spPr bwMode="auto">
          <a:xfrm>
            <a:off x="4199943" y="5447842"/>
            <a:ext cx="744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33" name="TextBox 32">
            <a:extLst>
              <a:ext uri="{FF2B5EF4-FFF2-40B4-BE49-F238E27FC236}">
                <a16:creationId xmlns:a16="http://schemas.microsoft.com/office/drawing/2014/main" id="{F175E539-84EC-4485-A650-7CEB02E43E2C}"/>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4" name="TextBox 33">
            <a:extLst>
              <a:ext uri="{FF2B5EF4-FFF2-40B4-BE49-F238E27FC236}">
                <a16:creationId xmlns:a16="http://schemas.microsoft.com/office/drawing/2014/main" id="{331DF49A-4E37-4E97-A5D1-7CFCD01FEC80}"/>
              </a:ext>
            </a:extLst>
          </p:cNvPr>
          <p:cNvSpPr txBox="1"/>
          <p:nvPr/>
        </p:nvSpPr>
        <p:spPr bwMode="auto">
          <a:xfrm>
            <a:off x="4306542" y="5447842"/>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35" name="TextBox 34">
            <a:extLst>
              <a:ext uri="{FF2B5EF4-FFF2-40B4-BE49-F238E27FC236}">
                <a16:creationId xmlns:a16="http://schemas.microsoft.com/office/drawing/2014/main" id="{7FD360E8-285C-40EF-BDD9-08CFEC4D4F0F}"/>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6" name="TextBox 35">
            <a:extLst>
              <a:ext uri="{FF2B5EF4-FFF2-40B4-BE49-F238E27FC236}">
                <a16:creationId xmlns:a16="http://schemas.microsoft.com/office/drawing/2014/main" id="{0ADEEBE5-A76D-4EE6-A2B6-78A2C71651B0}"/>
              </a:ext>
            </a:extLst>
          </p:cNvPr>
          <p:cNvSpPr txBox="1"/>
          <p:nvPr/>
        </p:nvSpPr>
        <p:spPr bwMode="auto">
          <a:xfrm>
            <a:off x="4131816" y="5447842"/>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37" name="TextBox 36">
            <a:extLst>
              <a:ext uri="{FF2B5EF4-FFF2-40B4-BE49-F238E27FC236}">
                <a16:creationId xmlns:a16="http://schemas.microsoft.com/office/drawing/2014/main" id="{162ADC5A-1095-4228-9F0E-B84BBC27D989}"/>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8" name="TextBox 37">
            <a:extLst>
              <a:ext uri="{FF2B5EF4-FFF2-40B4-BE49-F238E27FC236}">
                <a16:creationId xmlns:a16="http://schemas.microsoft.com/office/drawing/2014/main" id="{4DD07855-A6CB-42EA-82DC-B142985D3F95}"/>
              </a:ext>
            </a:extLst>
          </p:cNvPr>
          <p:cNvSpPr txBox="1"/>
          <p:nvPr/>
        </p:nvSpPr>
        <p:spPr bwMode="auto">
          <a:xfrm>
            <a:off x="4261274" y="5447842"/>
            <a:ext cx="621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39" name="TextBox 38">
            <a:extLst>
              <a:ext uri="{FF2B5EF4-FFF2-40B4-BE49-F238E27FC236}">
                <a16:creationId xmlns:a16="http://schemas.microsoft.com/office/drawing/2014/main" id="{3113695B-9E7D-431B-9753-9B2C21A6C8BA}"/>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40" name="TextBox 39">
            <a:extLst>
              <a:ext uri="{FF2B5EF4-FFF2-40B4-BE49-F238E27FC236}">
                <a16:creationId xmlns:a16="http://schemas.microsoft.com/office/drawing/2014/main" id="{C074FCA8-CDED-4B7E-9E48-A108E406E346}"/>
              </a:ext>
            </a:extLst>
          </p:cNvPr>
          <p:cNvSpPr txBox="1"/>
          <p:nvPr/>
        </p:nvSpPr>
        <p:spPr bwMode="auto">
          <a:xfrm>
            <a:off x="4046087" y="5447842"/>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41" name="TextBox 40">
            <a:extLst>
              <a:ext uri="{FF2B5EF4-FFF2-40B4-BE49-F238E27FC236}">
                <a16:creationId xmlns:a16="http://schemas.microsoft.com/office/drawing/2014/main" id="{596A95E8-0009-4998-BCBC-1B5FB195AB59}"/>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42" name="TextBox 41">
            <a:extLst>
              <a:ext uri="{FF2B5EF4-FFF2-40B4-BE49-F238E27FC236}">
                <a16:creationId xmlns:a16="http://schemas.microsoft.com/office/drawing/2014/main" id="{6D793227-0814-4F46-BEFA-E69FD873EDC4}"/>
              </a:ext>
            </a:extLst>
          </p:cNvPr>
          <p:cNvSpPr txBox="1"/>
          <p:nvPr/>
        </p:nvSpPr>
        <p:spPr bwMode="auto">
          <a:xfrm>
            <a:off x="3896975" y="5447842"/>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fourteen</a:t>
            </a:r>
          </a:p>
        </p:txBody>
      </p:sp>
      <p:sp>
        <p:nvSpPr>
          <p:cNvPr id="43" name="TextBox 42">
            <a:extLst>
              <a:ext uri="{FF2B5EF4-FFF2-40B4-BE49-F238E27FC236}">
                <a16:creationId xmlns:a16="http://schemas.microsoft.com/office/drawing/2014/main" id="{72DD2DD4-722B-4025-B1EA-1D68EB6A40BC}"/>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44" name="TextBox 43">
            <a:extLst>
              <a:ext uri="{FF2B5EF4-FFF2-40B4-BE49-F238E27FC236}">
                <a16:creationId xmlns:a16="http://schemas.microsoft.com/office/drawing/2014/main" id="{D17720B0-A21E-449A-93E1-1BEE9073E628}"/>
              </a:ext>
            </a:extLst>
          </p:cNvPr>
          <p:cNvSpPr txBox="1"/>
          <p:nvPr/>
        </p:nvSpPr>
        <p:spPr bwMode="auto">
          <a:xfrm>
            <a:off x="4007999" y="5447842"/>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sixteen</a:t>
            </a:r>
          </a:p>
        </p:txBody>
      </p:sp>
      <p:sp>
        <p:nvSpPr>
          <p:cNvPr id="45" name="TextBox 44">
            <a:extLst>
              <a:ext uri="{FF2B5EF4-FFF2-40B4-BE49-F238E27FC236}">
                <a16:creationId xmlns:a16="http://schemas.microsoft.com/office/drawing/2014/main" id="{B9EDAB8C-FC9F-409B-BF8F-BF3AEA58C0C3}"/>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46" name="TextBox 45">
            <a:extLst>
              <a:ext uri="{FF2B5EF4-FFF2-40B4-BE49-F238E27FC236}">
                <a16:creationId xmlns:a16="http://schemas.microsoft.com/office/drawing/2014/main" id="{1A2A547E-5BD4-4E15-BE74-6C99B709902A}"/>
              </a:ext>
            </a:extLst>
          </p:cNvPr>
          <p:cNvSpPr txBox="1"/>
          <p:nvPr/>
        </p:nvSpPr>
        <p:spPr bwMode="auto">
          <a:xfrm>
            <a:off x="3885370" y="5447842"/>
            <a:ext cx="1373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eighteen</a:t>
            </a:r>
          </a:p>
        </p:txBody>
      </p:sp>
      <p:sp>
        <p:nvSpPr>
          <p:cNvPr id="47" name="TextBox 46">
            <a:extLst>
              <a:ext uri="{FF2B5EF4-FFF2-40B4-BE49-F238E27FC236}">
                <a16:creationId xmlns:a16="http://schemas.microsoft.com/office/drawing/2014/main" id="{13CAD061-2360-4D05-9731-181E2FE7BAFC}"/>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48" name="TextBox 47">
            <a:extLst>
              <a:ext uri="{FF2B5EF4-FFF2-40B4-BE49-F238E27FC236}">
                <a16:creationId xmlns:a16="http://schemas.microsoft.com/office/drawing/2014/main" id="{15E49B99-4C4D-4987-93B5-4BA1329DBF9E}"/>
              </a:ext>
            </a:extLst>
          </p:cNvPr>
          <p:cNvSpPr txBox="1"/>
          <p:nvPr/>
        </p:nvSpPr>
        <p:spPr bwMode="auto">
          <a:xfrm>
            <a:off x="4022747" y="5447842"/>
            <a:ext cx="1098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49" name="TextBox 48">
            <a:extLst>
              <a:ext uri="{FF2B5EF4-FFF2-40B4-BE49-F238E27FC236}">
                <a16:creationId xmlns:a16="http://schemas.microsoft.com/office/drawing/2014/main" id="{D324B9BD-BF52-40EC-975C-E978E27D8205}"/>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a:t>
            </a:r>
          </a:p>
        </p:txBody>
      </p:sp>
      <p:sp>
        <p:nvSpPr>
          <p:cNvPr id="50" name="TextBox 49">
            <a:extLst>
              <a:ext uri="{FF2B5EF4-FFF2-40B4-BE49-F238E27FC236}">
                <a16:creationId xmlns:a16="http://schemas.microsoft.com/office/drawing/2014/main" id="{D165EF98-7054-4A21-9515-A9DF298BA02E}"/>
              </a:ext>
            </a:extLst>
          </p:cNvPr>
          <p:cNvSpPr txBox="1"/>
          <p:nvPr/>
        </p:nvSpPr>
        <p:spPr bwMode="auto">
          <a:xfrm>
            <a:off x="3707405" y="5447842"/>
            <a:ext cx="1729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twenty-two</a:t>
            </a:r>
          </a:p>
        </p:txBody>
      </p:sp>
      <p:sp>
        <p:nvSpPr>
          <p:cNvPr id="51" name="TextBox 50">
            <a:extLst>
              <a:ext uri="{FF2B5EF4-FFF2-40B4-BE49-F238E27FC236}">
                <a16:creationId xmlns:a16="http://schemas.microsoft.com/office/drawing/2014/main" id="{E9C50A15-1199-4A7F-8107-F2159E6B813E}"/>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52" name="TextBox 51">
            <a:extLst>
              <a:ext uri="{FF2B5EF4-FFF2-40B4-BE49-F238E27FC236}">
                <a16:creationId xmlns:a16="http://schemas.microsoft.com/office/drawing/2014/main" id="{E7B3EDC3-312F-4723-9855-916AB9596065}"/>
              </a:ext>
            </a:extLst>
          </p:cNvPr>
          <p:cNvSpPr txBox="1"/>
          <p:nvPr/>
        </p:nvSpPr>
        <p:spPr bwMode="auto">
          <a:xfrm>
            <a:off x="3681308" y="5447842"/>
            <a:ext cx="1781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twenty-four</a:t>
            </a:r>
          </a:p>
        </p:txBody>
      </p:sp>
    </p:spTree>
    <p:extLst>
      <p:ext uri="{BB962C8B-B14F-4D97-AF65-F5344CB8AC3E}">
        <p14:creationId xmlns:p14="http://schemas.microsoft.com/office/powerpoint/2010/main" val="93821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39"/>
                                        </p:tgtEl>
                                      </p:cBhvr>
                                    </p:animEffect>
                                    <p:set>
                                      <p:cBhvr>
                                        <p:cTn id="121" dur="1" fill="hold">
                                          <p:stCondLst>
                                            <p:cond delay="499"/>
                                          </p:stCondLst>
                                        </p:cTn>
                                        <p:tgtEl>
                                          <p:spTgt spid="3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0"/>
                                        </p:tgtEl>
                                      </p:cBhvr>
                                    </p:animEffect>
                                    <p:set>
                                      <p:cBhvr>
                                        <p:cTn id="124" dur="1" fill="hold">
                                          <p:stCondLst>
                                            <p:cond delay="499"/>
                                          </p:stCondLst>
                                        </p:cTn>
                                        <p:tgtEl>
                                          <p:spTgt spid="40"/>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500"/>
                                        <p:tgtEl>
                                          <p:spTgt spid="18"/>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41"/>
                                        </p:tgtEl>
                                      </p:cBhvr>
                                    </p:animEffect>
                                    <p:set>
                                      <p:cBhvr>
                                        <p:cTn id="140" dur="1" fill="hold">
                                          <p:stCondLst>
                                            <p:cond delay="499"/>
                                          </p:stCondLst>
                                        </p:cTn>
                                        <p:tgtEl>
                                          <p:spTgt spid="41"/>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42"/>
                                        </p:tgtEl>
                                      </p:cBhvr>
                                    </p:animEffect>
                                    <p:set>
                                      <p:cBhvr>
                                        <p:cTn id="143" dur="1" fill="hold">
                                          <p:stCondLst>
                                            <p:cond delay="499"/>
                                          </p:stCondLst>
                                        </p:cTn>
                                        <p:tgtEl>
                                          <p:spTgt spid="42"/>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par>
                                <p:cTn id="148" presetID="10" presetClass="entr" presetSubtype="0" fill="hold" nodeType="with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fade">
                                      <p:cBhvr>
                                        <p:cTn id="150" dur="500"/>
                                        <p:tgtEl>
                                          <p:spTgt spid="23"/>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500"/>
                                        <p:tgtEl>
                                          <p:spTgt spid="44"/>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43"/>
                                        </p:tgtEl>
                                      </p:cBhvr>
                                    </p:animEffect>
                                    <p:set>
                                      <p:cBhvr>
                                        <p:cTn id="159" dur="1" fill="hold">
                                          <p:stCondLst>
                                            <p:cond delay="499"/>
                                          </p:stCondLst>
                                        </p:cTn>
                                        <p:tgtEl>
                                          <p:spTgt spid="4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44"/>
                                        </p:tgtEl>
                                      </p:cBhvr>
                                    </p:animEffect>
                                    <p:set>
                                      <p:cBhvr>
                                        <p:cTn id="162" dur="1" fill="hold">
                                          <p:stCondLst>
                                            <p:cond delay="499"/>
                                          </p:stCondLst>
                                        </p:cTn>
                                        <p:tgtEl>
                                          <p:spTgt spid="44"/>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par>
                                <p:cTn id="167" presetID="10" presetClass="entr" presetSubtype="0" fill="hold" nodeType="withEffect">
                                  <p:stCondLst>
                                    <p:cond delay="0"/>
                                  </p:stCondLst>
                                  <p:childTnLst>
                                    <p:set>
                                      <p:cBhvr>
                                        <p:cTn id="168" dur="1" fill="hold">
                                          <p:stCondLst>
                                            <p:cond delay="0"/>
                                          </p:stCondLst>
                                        </p:cTn>
                                        <p:tgtEl>
                                          <p:spTgt spid="19"/>
                                        </p:tgtEl>
                                        <p:attrNameLst>
                                          <p:attrName>style.visibility</p:attrName>
                                        </p:attrNameLst>
                                      </p:cBhvr>
                                      <p:to>
                                        <p:strVal val="visible"/>
                                      </p:to>
                                    </p:set>
                                    <p:animEffect transition="in" filter="fade">
                                      <p:cBhvr>
                                        <p:cTn id="169" dur="500"/>
                                        <p:tgtEl>
                                          <p:spTgt spid="19"/>
                                        </p:tgtEl>
                                      </p:cBhvr>
                                    </p:animEffect>
                                  </p:childTnLst>
                                </p:cTn>
                              </p:par>
                            </p:childTnLst>
                          </p:cTn>
                        </p:par>
                        <p:par>
                          <p:cTn id="170" fill="hold">
                            <p:stCondLst>
                              <p:cond delay="1000"/>
                            </p:stCondLst>
                            <p:childTnLst>
                              <p:par>
                                <p:cTn id="171" presetID="10"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45"/>
                                        </p:tgtEl>
                                      </p:cBhvr>
                                    </p:animEffect>
                                    <p:set>
                                      <p:cBhvr>
                                        <p:cTn id="178" dur="1" fill="hold">
                                          <p:stCondLst>
                                            <p:cond delay="499"/>
                                          </p:stCondLst>
                                        </p:cTn>
                                        <p:tgtEl>
                                          <p:spTgt spid="45"/>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46"/>
                                        </p:tgtEl>
                                      </p:cBhvr>
                                    </p:animEffect>
                                    <p:set>
                                      <p:cBhvr>
                                        <p:cTn id="181" dur="1" fill="hold">
                                          <p:stCondLst>
                                            <p:cond delay="499"/>
                                          </p:stCondLst>
                                        </p:cTn>
                                        <p:tgtEl>
                                          <p:spTgt spid="46"/>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grpId="0" nodeType="after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fade">
                                      <p:cBhvr>
                                        <p:cTn id="185" dur="500"/>
                                        <p:tgtEl>
                                          <p:spTgt spid="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Effect transition="in" filter="fade">
                                      <p:cBhvr>
                                        <p:cTn id="188" dur="500"/>
                                        <p:tgtEl>
                                          <p:spTgt spid="17"/>
                                        </p:tgtEl>
                                      </p:cBhvr>
                                    </p:animEffect>
                                  </p:childTnLst>
                                </p:cTn>
                              </p:par>
                            </p:childTnLst>
                          </p:cTn>
                        </p:par>
                        <p:par>
                          <p:cTn id="189" fill="hold">
                            <p:stCondLst>
                              <p:cond delay="1000"/>
                            </p:stCondLst>
                            <p:childTnLst>
                              <p:par>
                                <p:cTn id="190" presetID="10" presetClass="entr" presetSubtype="0" fill="hold" grpId="0" nodeType="after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500"/>
                                        <p:tgtEl>
                                          <p:spTgt spid="48"/>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47"/>
                                        </p:tgtEl>
                                      </p:cBhvr>
                                    </p:animEffect>
                                    <p:set>
                                      <p:cBhvr>
                                        <p:cTn id="197" dur="1" fill="hold">
                                          <p:stCondLst>
                                            <p:cond delay="499"/>
                                          </p:stCondLst>
                                        </p:cTn>
                                        <p:tgtEl>
                                          <p:spTgt spid="47"/>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48"/>
                                        </p:tgtEl>
                                      </p:cBhvr>
                                    </p:animEffect>
                                    <p:set>
                                      <p:cBhvr>
                                        <p:cTn id="200" dur="1" fill="hold">
                                          <p:stCondLst>
                                            <p:cond delay="499"/>
                                          </p:stCondLst>
                                        </p:cTn>
                                        <p:tgtEl>
                                          <p:spTgt spid="48"/>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500"/>
                                        <p:tgtEl>
                                          <p:spTgt spid="49"/>
                                        </p:tgtEl>
                                      </p:cBhvr>
                                    </p:animEffect>
                                  </p:childTnLst>
                                </p:cTn>
                              </p:par>
                              <p:par>
                                <p:cTn id="205" presetID="10" presetClass="entr" presetSubtype="0" fill="hold" nodeType="withEffect">
                                  <p:stCondLst>
                                    <p:cond delay="0"/>
                                  </p:stCondLst>
                                  <p:childTnLst>
                                    <p:set>
                                      <p:cBhvr>
                                        <p:cTn id="206" dur="1" fill="hold">
                                          <p:stCondLst>
                                            <p:cond delay="0"/>
                                          </p:stCondLst>
                                        </p:cTn>
                                        <p:tgtEl>
                                          <p:spTgt spid="20"/>
                                        </p:tgtEl>
                                        <p:attrNameLst>
                                          <p:attrName>style.visibility</p:attrName>
                                        </p:attrNameLst>
                                      </p:cBhvr>
                                      <p:to>
                                        <p:strVal val="visible"/>
                                      </p:to>
                                    </p:set>
                                    <p:animEffect transition="in" filter="fade">
                                      <p:cBhvr>
                                        <p:cTn id="207" dur="500"/>
                                        <p:tgtEl>
                                          <p:spTgt spid="20"/>
                                        </p:tgtEl>
                                      </p:cBhvr>
                                    </p:animEffect>
                                  </p:childTnLst>
                                </p:cTn>
                              </p:par>
                            </p:childTnLst>
                          </p:cTn>
                        </p:par>
                        <p:par>
                          <p:cTn id="208" fill="hold">
                            <p:stCondLst>
                              <p:cond delay="1000"/>
                            </p:stCondLst>
                            <p:childTnLst>
                              <p:par>
                                <p:cTn id="209" presetID="10" presetClass="entr" presetSubtype="0" fill="hold" grpId="0" nodeType="afterEffect">
                                  <p:stCondLst>
                                    <p:cond delay="0"/>
                                  </p:stCondLst>
                                  <p:childTnLst>
                                    <p:set>
                                      <p:cBhvr>
                                        <p:cTn id="210" dur="1" fill="hold">
                                          <p:stCondLst>
                                            <p:cond delay="0"/>
                                          </p:stCondLst>
                                        </p:cTn>
                                        <p:tgtEl>
                                          <p:spTgt spid="50"/>
                                        </p:tgtEl>
                                        <p:attrNameLst>
                                          <p:attrName>style.visibility</p:attrName>
                                        </p:attrNameLst>
                                      </p:cBhvr>
                                      <p:to>
                                        <p:strVal val="visible"/>
                                      </p:to>
                                    </p:set>
                                    <p:animEffect transition="in" filter="fade">
                                      <p:cBhvr>
                                        <p:cTn id="211" dur="500"/>
                                        <p:tgtEl>
                                          <p:spTgt spid="5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49"/>
                                        </p:tgtEl>
                                      </p:cBhvr>
                                    </p:animEffect>
                                    <p:set>
                                      <p:cBhvr>
                                        <p:cTn id="216" dur="1" fill="hold">
                                          <p:stCondLst>
                                            <p:cond delay="499"/>
                                          </p:stCondLst>
                                        </p:cTn>
                                        <p:tgtEl>
                                          <p:spTgt spid="49"/>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50"/>
                                        </p:tgtEl>
                                      </p:cBhvr>
                                    </p:animEffect>
                                    <p:set>
                                      <p:cBhvr>
                                        <p:cTn id="219" dur="1" fill="hold">
                                          <p:stCondLst>
                                            <p:cond delay="499"/>
                                          </p:stCondLst>
                                        </p:cTn>
                                        <p:tgtEl>
                                          <p:spTgt spid="50"/>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grpId="0" nodeType="afterEffect">
                                  <p:stCondLst>
                                    <p:cond delay="0"/>
                                  </p:stCondLst>
                                  <p:childTnLst>
                                    <p:set>
                                      <p:cBhvr>
                                        <p:cTn id="222" dur="1" fill="hold">
                                          <p:stCondLst>
                                            <p:cond delay="0"/>
                                          </p:stCondLst>
                                        </p:cTn>
                                        <p:tgtEl>
                                          <p:spTgt spid="51"/>
                                        </p:tgtEl>
                                        <p:attrNameLst>
                                          <p:attrName>style.visibility</p:attrName>
                                        </p:attrNameLst>
                                      </p:cBhvr>
                                      <p:to>
                                        <p:strVal val="visible"/>
                                      </p:to>
                                    </p:set>
                                    <p:animEffect transition="in" filter="fade">
                                      <p:cBhvr>
                                        <p:cTn id="223" dur="500"/>
                                        <p:tgtEl>
                                          <p:spTgt spid="51"/>
                                        </p:tgtEl>
                                      </p:cBhvr>
                                    </p:animEffect>
                                  </p:childTnLst>
                                </p:cTn>
                              </p:par>
                              <p:par>
                                <p:cTn id="224" presetID="10" presetClass="entr" presetSubtype="0" fill="hold" nodeType="withEffect">
                                  <p:stCondLst>
                                    <p:cond delay="0"/>
                                  </p:stCondLst>
                                  <p:childTnLst>
                                    <p:set>
                                      <p:cBhvr>
                                        <p:cTn id="225" dur="1" fill="hold">
                                          <p:stCondLst>
                                            <p:cond delay="0"/>
                                          </p:stCondLst>
                                        </p:cTn>
                                        <p:tgtEl>
                                          <p:spTgt spid="24"/>
                                        </p:tgtEl>
                                        <p:attrNameLst>
                                          <p:attrName>style.visibility</p:attrName>
                                        </p:attrNameLst>
                                      </p:cBhvr>
                                      <p:to>
                                        <p:strVal val="visible"/>
                                      </p:to>
                                    </p:set>
                                    <p:animEffect transition="in" filter="fade">
                                      <p:cBhvr>
                                        <p:cTn id="226" dur="500"/>
                                        <p:tgtEl>
                                          <p:spTgt spid="24"/>
                                        </p:tgtEl>
                                      </p:cBhvr>
                                    </p:animEffect>
                                  </p:childTnLst>
                                </p:cTn>
                              </p:par>
                            </p:childTnLst>
                          </p:cTn>
                        </p:par>
                        <p:par>
                          <p:cTn id="227" fill="hold">
                            <p:stCondLst>
                              <p:cond delay="1000"/>
                            </p:stCondLst>
                            <p:childTnLst>
                              <p:par>
                                <p:cTn id="228" presetID="10" presetClass="entr" presetSubtype="0" fill="hold" grpId="0" nodeType="afterEffect">
                                  <p:stCondLst>
                                    <p:cond delay="0"/>
                                  </p:stCondLst>
                                  <p:childTnLst>
                                    <p:set>
                                      <p:cBhvr>
                                        <p:cTn id="229" dur="1" fill="hold">
                                          <p:stCondLst>
                                            <p:cond delay="0"/>
                                          </p:stCondLst>
                                        </p:cTn>
                                        <p:tgtEl>
                                          <p:spTgt spid="52"/>
                                        </p:tgtEl>
                                        <p:attrNameLst>
                                          <p:attrName>style.visibility</p:attrName>
                                        </p:attrNameLst>
                                      </p:cBhvr>
                                      <p:to>
                                        <p:strVal val="visible"/>
                                      </p:to>
                                    </p:set>
                                    <p:animEffect transition="in" filter="fade">
                                      <p:cBhvr>
                                        <p:cTn id="2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D44B9-B832-4C0C-A840-8DB4CE8E1F4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endParaRPr lang="en-GB" dirty="0"/>
          </a:p>
        </p:txBody>
      </p:sp>
      <p:pic>
        <p:nvPicPr>
          <p:cNvPr id="4" name="Picture 3">
            <a:extLst>
              <a:ext uri="{FF2B5EF4-FFF2-40B4-BE49-F238E27FC236}">
                <a16:creationId xmlns:a16="http://schemas.microsoft.com/office/drawing/2014/main" id="{4B063A03-74DA-4D15-B6DE-3BD339364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2955775"/>
            <a:ext cx="7839279" cy="946450"/>
          </a:xfrm>
          <a:prstGeom prst="rect">
            <a:avLst/>
          </a:prstGeom>
        </p:spPr>
      </p:pic>
      <p:sp>
        <p:nvSpPr>
          <p:cNvPr id="5" name="TextBox 4">
            <a:extLst>
              <a:ext uri="{FF2B5EF4-FFF2-40B4-BE49-F238E27FC236}">
                <a16:creationId xmlns:a16="http://schemas.microsoft.com/office/drawing/2014/main" id="{F6517EA7-4981-480B-989B-1008763E0980}"/>
              </a:ext>
            </a:extLst>
          </p:cNvPr>
          <p:cNvSpPr txBox="1"/>
          <p:nvPr/>
        </p:nvSpPr>
        <p:spPr bwMode="auto">
          <a:xfrm>
            <a:off x="2800520" y="4797152"/>
            <a:ext cx="3542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3 = 24		3 × 8 = 24 </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1727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1DF7CE-097B-42F5-AE49-3D509D2634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74"/>
          <a:stretch/>
        </p:blipFill>
        <p:spPr>
          <a:xfrm>
            <a:off x="5808558" y="3087705"/>
            <a:ext cx="2081272" cy="479067"/>
          </a:xfrm>
          <a:prstGeom prst="rect">
            <a:avLst/>
          </a:prstGeom>
        </p:spPr>
      </p:pic>
      <p:sp>
        <p:nvSpPr>
          <p:cNvPr id="2" name="Text Placeholder 1">
            <a:extLst>
              <a:ext uri="{FF2B5EF4-FFF2-40B4-BE49-F238E27FC236}">
                <a16:creationId xmlns:a16="http://schemas.microsoft.com/office/drawing/2014/main" id="{AB31F686-68B2-40D6-B946-4CEA2D897F2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3:10</a:t>
            </a:r>
            <a:endParaRPr lang="en-GB" dirty="0"/>
          </a:p>
        </p:txBody>
      </p:sp>
      <p:sp>
        <p:nvSpPr>
          <p:cNvPr id="4" name="Rectangle 3">
            <a:extLst>
              <a:ext uri="{FF2B5EF4-FFF2-40B4-BE49-F238E27FC236}">
                <a16:creationId xmlns:a16="http://schemas.microsoft.com/office/drawing/2014/main" id="{3EB90880-1A63-41D2-9B06-8F6F65095E09}"/>
              </a:ext>
            </a:extLst>
          </p:cNvPr>
          <p:cNvSpPr/>
          <p:nvPr/>
        </p:nvSpPr>
        <p:spPr>
          <a:xfrm>
            <a:off x="179512" y="815089"/>
            <a:ext cx="8784976" cy="461665"/>
          </a:xfrm>
          <a:prstGeom prst="rect">
            <a:avLst/>
          </a:prstGeom>
        </p:spPr>
        <p:txBody>
          <a:bodyPr wrap="square">
            <a:spAutoFit/>
          </a:bodyPr>
          <a:lstStyle/>
          <a:p>
            <a:pPr algn="ctr">
              <a:buNone/>
            </a:pPr>
            <a:r>
              <a:rPr lang="en-US" sz="2400" dirty="0">
                <a:latin typeface="Myriad Pro" panose="020B0503030403020204" pitchFamily="34" charset="0"/>
              </a:rPr>
              <a:t>12 cupcakes in a pack. 4 chocolate and the rest vanilla. </a:t>
            </a:r>
            <a:endParaRPr lang="en-GB" sz="2400" dirty="0">
              <a:latin typeface="Myriad Pro" panose="020B0503030403020204" pitchFamily="34" charset="0"/>
            </a:endParaRPr>
          </a:p>
        </p:txBody>
      </p:sp>
      <p:sp>
        <p:nvSpPr>
          <p:cNvPr id="8" name="Oval 7">
            <a:extLst>
              <a:ext uri="{FF2B5EF4-FFF2-40B4-BE49-F238E27FC236}">
                <a16:creationId xmlns:a16="http://schemas.microsoft.com/office/drawing/2014/main" id="{8F8EF0C0-D1EA-4200-9B40-B930B5EA0162}"/>
              </a:ext>
            </a:extLst>
          </p:cNvPr>
          <p:cNvSpPr/>
          <p:nvPr/>
        </p:nvSpPr>
        <p:spPr bwMode="auto">
          <a:xfrm>
            <a:off x="1754154"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9C29F452-C72F-4A3C-9174-720034D00422}"/>
              </a:ext>
            </a:extLst>
          </p:cNvPr>
          <p:cNvSpPr/>
          <p:nvPr/>
        </p:nvSpPr>
        <p:spPr bwMode="auto">
          <a:xfrm>
            <a:off x="2276976"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0E9F0A45-DB00-4A10-9887-A6E13BC6F0AF}"/>
              </a:ext>
            </a:extLst>
          </p:cNvPr>
          <p:cNvSpPr/>
          <p:nvPr/>
        </p:nvSpPr>
        <p:spPr bwMode="auto">
          <a:xfrm>
            <a:off x="2799798"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5247337E-65A4-4937-8FB9-1FF01AFE6AFF}"/>
              </a:ext>
            </a:extLst>
          </p:cNvPr>
          <p:cNvSpPr/>
          <p:nvPr/>
        </p:nvSpPr>
        <p:spPr bwMode="auto">
          <a:xfrm>
            <a:off x="3322620"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DCFC8DA7-C1CC-443C-A780-A577818EE5CB}"/>
              </a:ext>
            </a:extLst>
          </p:cNvPr>
          <p:cNvSpPr/>
          <p:nvPr/>
        </p:nvSpPr>
        <p:spPr bwMode="auto">
          <a:xfrm>
            <a:off x="3845442"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64380901-242F-4567-BC1F-78B8C1A47505}"/>
              </a:ext>
            </a:extLst>
          </p:cNvPr>
          <p:cNvSpPr/>
          <p:nvPr/>
        </p:nvSpPr>
        <p:spPr bwMode="auto">
          <a:xfrm>
            <a:off x="4368264"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A56DEA01-27D3-4486-888A-95A9C5BFFA1A}"/>
              </a:ext>
            </a:extLst>
          </p:cNvPr>
          <p:cNvSpPr/>
          <p:nvPr/>
        </p:nvSpPr>
        <p:spPr bwMode="auto">
          <a:xfrm>
            <a:off x="4891086"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A17408D2-37A6-40E2-94F2-45A7649D2285}"/>
              </a:ext>
            </a:extLst>
          </p:cNvPr>
          <p:cNvSpPr/>
          <p:nvPr/>
        </p:nvSpPr>
        <p:spPr bwMode="auto">
          <a:xfrm>
            <a:off x="5413908"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C7F57F28-1355-41A7-BBAC-820B5760182B}"/>
              </a:ext>
            </a:extLst>
          </p:cNvPr>
          <p:cNvSpPr/>
          <p:nvPr/>
        </p:nvSpPr>
        <p:spPr bwMode="auto">
          <a:xfrm>
            <a:off x="5936730"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0A79F049-7242-4B95-BBBD-C09AC78C55B3}"/>
              </a:ext>
            </a:extLst>
          </p:cNvPr>
          <p:cNvSpPr/>
          <p:nvPr/>
        </p:nvSpPr>
        <p:spPr bwMode="auto">
          <a:xfrm>
            <a:off x="6459552"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7346A12F-0985-4DAB-8FF5-0D9A8714892E}"/>
              </a:ext>
            </a:extLst>
          </p:cNvPr>
          <p:cNvSpPr/>
          <p:nvPr/>
        </p:nvSpPr>
        <p:spPr bwMode="auto">
          <a:xfrm>
            <a:off x="6982374"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35FB2DC8-BB46-436D-B3C5-64267CA42C1F}"/>
              </a:ext>
            </a:extLst>
          </p:cNvPr>
          <p:cNvSpPr/>
          <p:nvPr/>
        </p:nvSpPr>
        <p:spPr bwMode="auto">
          <a:xfrm>
            <a:off x="7505201" y="2690068"/>
            <a:ext cx="306000" cy="3060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1B20DE40-DF9F-4391-B151-1C7A0E8A99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166551"/>
            <a:ext cx="7839278" cy="479066"/>
          </a:xfrm>
          <a:prstGeom prst="rect">
            <a:avLst/>
          </a:prstGeom>
        </p:spPr>
      </p:pic>
      <p:pic>
        <p:nvPicPr>
          <p:cNvPr id="26" name="Picture 25">
            <a:extLst>
              <a:ext uri="{FF2B5EF4-FFF2-40B4-BE49-F238E27FC236}">
                <a16:creationId xmlns:a16="http://schemas.microsoft.com/office/drawing/2014/main" id="{4238F594-BBC4-4993-8E22-47FAA82861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45743" y="3019968"/>
            <a:ext cx="4208752" cy="514540"/>
          </a:xfrm>
          <a:prstGeom prst="rect">
            <a:avLst/>
          </a:prstGeom>
        </p:spPr>
      </p:pic>
      <p:sp>
        <p:nvSpPr>
          <p:cNvPr id="28" name="Oval 27">
            <a:extLst>
              <a:ext uri="{FF2B5EF4-FFF2-40B4-BE49-F238E27FC236}">
                <a16:creationId xmlns:a16="http://schemas.microsoft.com/office/drawing/2014/main" id="{1F6AE30C-44F6-457C-A1A8-9D76CAC20C15}"/>
              </a:ext>
            </a:extLst>
          </p:cNvPr>
          <p:cNvSpPr/>
          <p:nvPr/>
        </p:nvSpPr>
        <p:spPr bwMode="auto">
          <a:xfrm>
            <a:off x="1754154"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id="{841A6E8D-719C-4377-B1F0-4D3D04E3D335}"/>
              </a:ext>
            </a:extLst>
          </p:cNvPr>
          <p:cNvSpPr/>
          <p:nvPr/>
        </p:nvSpPr>
        <p:spPr bwMode="auto">
          <a:xfrm>
            <a:off x="2276976"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id="{A70EC89D-6700-4192-94B5-74B875A55713}"/>
              </a:ext>
            </a:extLst>
          </p:cNvPr>
          <p:cNvSpPr/>
          <p:nvPr/>
        </p:nvSpPr>
        <p:spPr bwMode="auto">
          <a:xfrm>
            <a:off x="2799798"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2145F1C6-3610-4B5F-819E-218E2F58E54A}"/>
              </a:ext>
            </a:extLst>
          </p:cNvPr>
          <p:cNvSpPr/>
          <p:nvPr/>
        </p:nvSpPr>
        <p:spPr bwMode="auto">
          <a:xfrm>
            <a:off x="3322620"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82FDD9AC-1255-4C1E-A913-BB87FCC68F86}"/>
              </a:ext>
            </a:extLst>
          </p:cNvPr>
          <p:cNvSpPr/>
          <p:nvPr/>
        </p:nvSpPr>
        <p:spPr bwMode="auto">
          <a:xfrm>
            <a:off x="3845442"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Oval 32">
            <a:extLst>
              <a:ext uri="{FF2B5EF4-FFF2-40B4-BE49-F238E27FC236}">
                <a16:creationId xmlns:a16="http://schemas.microsoft.com/office/drawing/2014/main" id="{5DFB7D87-FB65-4129-8D55-21886C3F0A56}"/>
              </a:ext>
            </a:extLst>
          </p:cNvPr>
          <p:cNvSpPr/>
          <p:nvPr/>
        </p:nvSpPr>
        <p:spPr bwMode="auto">
          <a:xfrm>
            <a:off x="4368264"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Oval 33">
            <a:extLst>
              <a:ext uri="{FF2B5EF4-FFF2-40B4-BE49-F238E27FC236}">
                <a16:creationId xmlns:a16="http://schemas.microsoft.com/office/drawing/2014/main" id="{253CE474-2DD2-4AED-83EA-824797BCCB2C}"/>
              </a:ext>
            </a:extLst>
          </p:cNvPr>
          <p:cNvSpPr/>
          <p:nvPr/>
        </p:nvSpPr>
        <p:spPr bwMode="auto">
          <a:xfrm>
            <a:off x="4891086"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66FA5362-9394-4D10-A867-8309146BC463}"/>
              </a:ext>
            </a:extLst>
          </p:cNvPr>
          <p:cNvSpPr/>
          <p:nvPr/>
        </p:nvSpPr>
        <p:spPr bwMode="auto">
          <a:xfrm>
            <a:off x="5413908" y="3171913"/>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A36811D3-3FA4-4125-BA42-EF2DC107E7F0}"/>
              </a:ext>
            </a:extLst>
          </p:cNvPr>
          <p:cNvSpPr/>
          <p:nvPr/>
        </p:nvSpPr>
        <p:spPr bwMode="auto">
          <a:xfrm>
            <a:off x="5936730" y="3171913"/>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939A3D25-142D-4723-B138-F134558F8AF1}"/>
              </a:ext>
            </a:extLst>
          </p:cNvPr>
          <p:cNvSpPr/>
          <p:nvPr/>
        </p:nvSpPr>
        <p:spPr bwMode="auto">
          <a:xfrm>
            <a:off x="6459552" y="3171913"/>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6B3629A9-5901-4D45-992D-46853F340995}"/>
              </a:ext>
            </a:extLst>
          </p:cNvPr>
          <p:cNvSpPr/>
          <p:nvPr/>
        </p:nvSpPr>
        <p:spPr bwMode="auto">
          <a:xfrm>
            <a:off x="6982374" y="3171913"/>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3E06BC00-71D0-4B2D-8CEA-393C240AE30A}"/>
              </a:ext>
            </a:extLst>
          </p:cNvPr>
          <p:cNvSpPr/>
          <p:nvPr/>
        </p:nvSpPr>
        <p:spPr bwMode="auto">
          <a:xfrm>
            <a:off x="7505201" y="3171913"/>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Oval 63">
            <a:extLst>
              <a:ext uri="{FF2B5EF4-FFF2-40B4-BE49-F238E27FC236}">
                <a16:creationId xmlns:a16="http://schemas.microsoft.com/office/drawing/2014/main" id="{698D96F2-E00D-49E5-8B4C-2E52E5513E8F}"/>
              </a:ext>
            </a:extLst>
          </p:cNvPr>
          <p:cNvSpPr/>
          <p:nvPr/>
        </p:nvSpPr>
        <p:spPr bwMode="auto">
          <a:xfrm>
            <a:off x="1754154"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Oval 64">
            <a:extLst>
              <a:ext uri="{FF2B5EF4-FFF2-40B4-BE49-F238E27FC236}">
                <a16:creationId xmlns:a16="http://schemas.microsoft.com/office/drawing/2014/main" id="{D62B6A53-5F02-41BC-8DC8-99CECAF86E5B}"/>
              </a:ext>
            </a:extLst>
          </p:cNvPr>
          <p:cNvSpPr/>
          <p:nvPr/>
        </p:nvSpPr>
        <p:spPr bwMode="auto">
          <a:xfrm>
            <a:off x="2276976"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Oval 65">
            <a:extLst>
              <a:ext uri="{FF2B5EF4-FFF2-40B4-BE49-F238E27FC236}">
                <a16:creationId xmlns:a16="http://schemas.microsoft.com/office/drawing/2014/main" id="{8890174F-ED81-4C33-BCE1-E004D9608251}"/>
              </a:ext>
            </a:extLst>
          </p:cNvPr>
          <p:cNvSpPr/>
          <p:nvPr/>
        </p:nvSpPr>
        <p:spPr bwMode="auto">
          <a:xfrm>
            <a:off x="2799798"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Oval 66">
            <a:extLst>
              <a:ext uri="{FF2B5EF4-FFF2-40B4-BE49-F238E27FC236}">
                <a16:creationId xmlns:a16="http://schemas.microsoft.com/office/drawing/2014/main" id="{759866C7-D732-47FF-85A4-D5261F2DDADF}"/>
              </a:ext>
            </a:extLst>
          </p:cNvPr>
          <p:cNvSpPr/>
          <p:nvPr/>
        </p:nvSpPr>
        <p:spPr bwMode="auto">
          <a:xfrm>
            <a:off x="3322620"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Oval 67">
            <a:extLst>
              <a:ext uri="{FF2B5EF4-FFF2-40B4-BE49-F238E27FC236}">
                <a16:creationId xmlns:a16="http://schemas.microsoft.com/office/drawing/2014/main" id="{3A730B36-889E-461C-8F70-6F65D20A84E9}"/>
              </a:ext>
            </a:extLst>
          </p:cNvPr>
          <p:cNvSpPr/>
          <p:nvPr/>
        </p:nvSpPr>
        <p:spPr bwMode="auto">
          <a:xfrm>
            <a:off x="3845442"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Oval 68">
            <a:extLst>
              <a:ext uri="{FF2B5EF4-FFF2-40B4-BE49-F238E27FC236}">
                <a16:creationId xmlns:a16="http://schemas.microsoft.com/office/drawing/2014/main" id="{2623665F-1B1C-4DD3-8602-A595888B9B7A}"/>
              </a:ext>
            </a:extLst>
          </p:cNvPr>
          <p:cNvSpPr/>
          <p:nvPr/>
        </p:nvSpPr>
        <p:spPr bwMode="auto">
          <a:xfrm>
            <a:off x="4368264"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0" name="Oval 69">
            <a:extLst>
              <a:ext uri="{FF2B5EF4-FFF2-40B4-BE49-F238E27FC236}">
                <a16:creationId xmlns:a16="http://schemas.microsoft.com/office/drawing/2014/main" id="{8FC20893-89C4-4B6F-A46E-022D56C0C909}"/>
              </a:ext>
            </a:extLst>
          </p:cNvPr>
          <p:cNvSpPr/>
          <p:nvPr/>
        </p:nvSpPr>
        <p:spPr bwMode="auto">
          <a:xfrm>
            <a:off x="4891086"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1" name="Oval 70">
            <a:extLst>
              <a:ext uri="{FF2B5EF4-FFF2-40B4-BE49-F238E27FC236}">
                <a16:creationId xmlns:a16="http://schemas.microsoft.com/office/drawing/2014/main" id="{5B9A2F7C-CDD4-4E14-A31F-98E89B36980A}"/>
              </a:ext>
            </a:extLst>
          </p:cNvPr>
          <p:cNvSpPr/>
          <p:nvPr/>
        </p:nvSpPr>
        <p:spPr bwMode="auto">
          <a:xfrm>
            <a:off x="5413908" y="3665347"/>
            <a:ext cx="306000" cy="306000"/>
          </a:xfrm>
          <a:prstGeom prst="ellipse">
            <a:avLst/>
          </a:prstGeom>
          <a:solidFill>
            <a:srgbClr val="DEB21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Oval 71">
            <a:extLst>
              <a:ext uri="{FF2B5EF4-FFF2-40B4-BE49-F238E27FC236}">
                <a16:creationId xmlns:a16="http://schemas.microsoft.com/office/drawing/2014/main" id="{016B4F19-82C3-44CF-BAFA-6496C6705767}"/>
              </a:ext>
            </a:extLst>
          </p:cNvPr>
          <p:cNvSpPr/>
          <p:nvPr/>
        </p:nvSpPr>
        <p:spPr bwMode="auto">
          <a:xfrm>
            <a:off x="5936730" y="3665347"/>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Oval 72">
            <a:extLst>
              <a:ext uri="{FF2B5EF4-FFF2-40B4-BE49-F238E27FC236}">
                <a16:creationId xmlns:a16="http://schemas.microsoft.com/office/drawing/2014/main" id="{F805DCF2-3648-4CC8-A750-7554150C475A}"/>
              </a:ext>
            </a:extLst>
          </p:cNvPr>
          <p:cNvSpPr/>
          <p:nvPr/>
        </p:nvSpPr>
        <p:spPr bwMode="auto">
          <a:xfrm>
            <a:off x="6459552" y="3665347"/>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Oval 73">
            <a:extLst>
              <a:ext uri="{FF2B5EF4-FFF2-40B4-BE49-F238E27FC236}">
                <a16:creationId xmlns:a16="http://schemas.microsoft.com/office/drawing/2014/main" id="{09E561DA-8A67-4474-98D2-D49F727C6AAC}"/>
              </a:ext>
            </a:extLst>
          </p:cNvPr>
          <p:cNvSpPr/>
          <p:nvPr/>
        </p:nvSpPr>
        <p:spPr bwMode="auto">
          <a:xfrm>
            <a:off x="6982374" y="3665347"/>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Oval 74">
            <a:extLst>
              <a:ext uri="{FF2B5EF4-FFF2-40B4-BE49-F238E27FC236}">
                <a16:creationId xmlns:a16="http://schemas.microsoft.com/office/drawing/2014/main" id="{121BDEF9-4059-46A9-B2A8-322A7282DEC3}"/>
              </a:ext>
            </a:extLst>
          </p:cNvPr>
          <p:cNvSpPr/>
          <p:nvPr/>
        </p:nvSpPr>
        <p:spPr bwMode="auto">
          <a:xfrm>
            <a:off x="7505201" y="3665347"/>
            <a:ext cx="306000" cy="306000"/>
          </a:xfrm>
          <a:prstGeom prst="ellipse">
            <a:avLst/>
          </a:prstGeom>
          <a:solidFill>
            <a:srgbClr val="82541E"/>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6" name="Picture 75">
            <a:extLst>
              <a:ext uri="{FF2B5EF4-FFF2-40B4-BE49-F238E27FC236}">
                <a16:creationId xmlns:a16="http://schemas.microsoft.com/office/drawing/2014/main" id="{756B3E97-973C-453E-963B-256EC20F35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74"/>
          <a:stretch/>
        </p:blipFill>
        <p:spPr>
          <a:xfrm>
            <a:off x="5813035" y="4033748"/>
            <a:ext cx="2081272" cy="479067"/>
          </a:xfrm>
          <a:prstGeom prst="rect">
            <a:avLst/>
          </a:prstGeom>
        </p:spPr>
      </p:pic>
      <p:pic>
        <p:nvPicPr>
          <p:cNvPr id="79" name="Picture 78">
            <a:extLst>
              <a:ext uri="{FF2B5EF4-FFF2-40B4-BE49-F238E27FC236}">
                <a16:creationId xmlns:a16="http://schemas.microsoft.com/office/drawing/2014/main" id="{0DFEACCB-A110-4104-B1BE-1CD18E1508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50220" y="3966011"/>
            <a:ext cx="4208752" cy="514540"/>
          </a:xfrm>
          <a:prstGeom prst="rect">
            <a:avLst/>
          </a:prstGeom>
        </p:spPr>
      </p:pic>
      <p:pic>
        <p:nvPicPr>
          <p:cNvPr id="81" name="Picture 80">
            <a:extLst>
              <a:ext uri="{FF2B5EF4-FFF2-40B4-BE49-F238E27FC236}">
                <a16:creationId xmlns:a16="http://schemas.microsoft.com/office/drawing/2014/main" id="{577B73D7-2F86-4B75-9471-F29B042482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760"/>
          <a:stretch/>
        </p:blipFill>
        <p:spPr>
          <a:xfrm>
            <a:off x="-13286" y="2566914"/>
            <a:ext cx="1326553" cy="1399097"/>
          </a:xfrm>
          <a:prstGeom prst="rect">
            <a:avLst/>
          </a:prstGeom>
        </p:spPr>
      </p:pic>
      <p:pic>
        <p:nvPicPr>
          <p:cNvPr id="82" name="Picture 81">
            <a:extLst>
              <a:ext uri="{FF2B5EF4-FFF2-40B4-BE49-F238E27FC236}">
                <a16:creationId xmlns:a16="http://schemas.microsoft.com/office/drawing/2014/main" id="{7CDCC78A-56BA-47B4-B4F3-C6F53A64A4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242750" y="2483660"/>
            <a:ext cx="530877" cy="1608930"/>
          </a:xfrm>
          <a:prstGeom prst="rect">
            <a:avLst/>
          </a:prstGeom>
        </p:spPr>
      </p:pic>
      <p:sp>
        <p:nvSpPr>
          <p:cNvPr id="83" name="Rectangle 82">
            <a:extLst>
              <a:ext uri="{FF2B5EF4-FFF2-40B4-BE49-F238E27FC236}">
                <a16:creationId xmlns:a16="http://schemas.microsoft.com/office/drawing/2014/main" id="{E7B57E9B-E924-4CE5-9F6B-22A7B23B9194}"/>
              </a:ext>
            </a:extLst>
          </p:cNvPr>
          <p:cNvSpPr/>
          <p:nvPr/>
        </p:nvSpPr>
        <p:spPr>
          <a:xfrm>
            <a:off x="-298509" y="5645238"/>
            <a:ext cx="8784976" cy="461665"/>
          </a:xfrm>
          <a:prstGeom prst="rect">
            <a:avLst/>
          </a:prstGeom>
        </p:spPr>
        <p:txBody>
          <a:bodyPr wrap="square">
            <a:spAutoFit/>
          </a:bodyPr>
          <a:lstStyle/>
          <a:p>
            <a:pPr algn="ctr">
              <a:buNone/>
            </a:pPr>
            <a:r>
              <a:rPr lang="en-US" sz="2400" dirty="0">
                <a:latin typeface="Myriad Pro" panose="020B0503030403020204" pitchFamily="34" charset="0"/>
              </a:rPr>
              <a:t>Total number of vanilla cupcakes =</a:t>
            </a:r>
            <a:endParaRPr lang="en-GB" sz="2400" dirty="0">
              <a:latin typeface="Myriad Pro" panose="020B0503030403020204" pitchFamily="34" charset="0"/>
            </a:endParaRPr>
          </a:p>
        </p:txBody>
      </p:sp>
      <p:sp>
        <p:nvSpPr>
          <p:cNvPr id="84" name="Rectangle 83">
            <a:extLst>
              <a:ext uri="{FF2B5EF4-FFF2-40B4-BE49-F238E27FC236}">
                <a16:creationId xmlns:a16="http://schemas.microsoft.com/office/drawing/2014/main" id="{F5997469-2AA9-4CFE-89B6-E8F109BC4EA4}"/>
              </a:ext>
            </a:extLst>
          </p:cNvPr>
          <p:cNvSpPr/>
          <p:nvPr/>
        </p:nvSpPr>
        <p:spPr>
          <a:xfrm>
            <a:off x="6024442" y="5645238"/>
            <a:ext cx="1975367" cy="461665"/>
          </a:xfrm>
          <a:prstGeom prst="rect">
            <a:avLst/>
          </a:prstGeom>
        </p:spPr>
        <p:txBody>
          <a:bodyPr wrap="square">
            <a:spAutoFit/>
          </a:bodyPr>
          <a:lstStyle/>
          <a:p>
            <a:pPr algn="ctr">
              <a:buNone/>
            </a:pPr>
            <a:r>
              <a:rPr lang="en-US" sz="2400" dirty="0">
                <a:latin typeface="Myriad Pro" panose="020B0503030403020204" pitchFamily="34" charset="0"/>
              </a:rPr>
              <a:t>3 </a:t>
            </a:r>
            <a:r>
              <a:rPr lang="en-GB" sz="2400" dirty="0">
                <a:latin typeface="Myriad Pro" panose="020B0503030403020204" pitchFamily="34" charset="0"/>
                <a:ea typeface="Myriad Pro Semibold" charset="0"/>
                <a:cs typeface="Myriad Pro Semibold" charset="0"/>
              </a:rPr>
              <a:t>× 8 = 24</a:t>
            </a:r>
            <a:r>
              <a:rPr lang="en-US" sz="2400" dirty="0">
                <a:latin typeface="Myriad Pro" panose="020B0503030403020204" pitchFamily="34" charset="0"/>
              </a:rPr>
              <a:t> </a:t>
            </a:r>
            <a:endParaRPr lang="en-GB" sz="2400" dirty="0">
              <a:latin typeface="Myriad Pro" panose="020B0503030403020204" pitchFamily="34" charset="0"/>
            </a:endParaRPr>
          </a:p>
        </p:txBody>
      </p:sp>
      <p:sp>
        <p:nvSpPr>
          <p:cNvPr id="3" name="Rectangle 2">
            <a:extLst>
              <a:ext uri="{FF2B5EF4-FFF2-40B4-BE49-F238E27FC236}">
                <a16:creationId xmlns:a16="http://schemas.microsoft.com/office/drawing/2014/main" id="{3DCB76D6-A31F-4702-A782-2C72C1FA37D0}"/>
              </a:ext>
            </a:extLst>
          </p:cNvPr>
          <p:cNvSpPr/>
          <p:nvPr/>
        </p:nvSpPr>
        <p:spPr>
          <a:xfrm>
            <a:off x="2123728" y="832978"/>
            <a:ext cx="5164646" cy="461665"/>
          </a:xfrm>
          <a:prstGeom prst="rect">
            <a:avLst/>
          </a:prstGeom>
        </p:spPr>
        <p:txBody>
          <a:bodyPr wrap="square">
            <a:spAutoFit/>
          </a:bodyPr>
          <a:lstStyle/>
          <a:p>
            <a:pPr algn="ctr">
              <a:buNone/>
            </a:pPr>
            <a:r>
              <a:rPr lang="en-US" sz="2400" dirty="0">
                <a:latin typeface="Myriad Pro" panose="020B0503030403020204" pitchFamily="34" charset="0"/>
              </a:rPr>
              <a:t>How many vanilla cupcakes in 3 packs?</a:t>
            </a:r>
            <a:endParaRPr lang="en-GB" sz="2400" dirty="0">
              <a:latin typeface="Myriad Pro" panose="020B0503030403020204" pitchFamily="34" charset="0"/>
            </a:endParaRPr>
          </a:p>
        </p:txBody>
      </p:sp>
      <p:sp>
        <p:nvSpPr>
          <p:cNvPr id="57" name="Rectangle 56">
            <a:extLst>
              <a:ext uri="{FF2B5EF4-FFF2-40B4-BE49-F238E27FC236}">
                <a16:creationId xmlns:a16="http://schemas.microsoft.com/office/drawing/2014/main" id="{3CEA13B0-A7E7-422C-A2C4-1643DC9E50A4}"/>
              </a:ext>
            </a:extLst>
          </p:cNvPr>
          <p:cNvSpPr/>
          <p:nvPr/>
        </p:nvSpPr>
        <p:spPr>
          <a:xfrm>
            <a:off x="3928572" y="1664120"/>
            <a:ext cx="1670650" cy="461665"/>
          </a:xfrm>
          <a:prstGeom prst="rect">
            <a:avLst/>
          </a:prstGeom>
        </p:spPr>
        <p:txBody>
          <a:bodyPr wrap="none">
            <a:spAutoFit/>
          </a:bodyPr>
          <a:lstStyle/>
          <a:p>
            <a:pPr algn="ctr">
              <a:buNone/>
            </a:pPr>
            <a:r>
              <a:rPr lang="en-GB" sz="2400" dirty="0">
                <a:latin typeface="Myriad Pro" panose="020B0503030403020204" pitchFamily="34" charset="0"/>
              </a:rPr>
              <a:t>packs</a:t>
            </a:r>
            <a:r>
              <a:rPr lang="en-GB" sz="2400" b="1" dirty="0">
                <a:latin typeface="Myriad Pro" panose="020B0503030403020204" pitchFamily="34" charset="0"/>
              </a:rPr>
              <a:t> </a:t>
            </a:r>
            <a:r>
              <a:rPr lang="en-GB" sz="2400" dirty="0">
                <a:latin typeface="Myriad Pro" panose="020B0503030403020204" pitchFamily="34" charset="0"/>
              </a:rPr>
              <a:t>of </a:t>
            </a:r>
            <a:r>
              <a:rPr lang="en-GB" sz="2400" b="1" dirty="0">
                <a:latin typeface="Myriad Pro" panose="020B0503030403020204" pitchFamily="34" charset="0"/>
              </a:rPr>
              <a:t>12</a:t>
            </a:r>
          </a:p>
        </p:txBody>
      </p:sp>
      <p:sp>
        <p:nvSpPr>
          <p:cNvPr id="58" name="Rectangle 57">
            <a:extLst>
              <a:ext uri="{FF2B5EF4-FFF2-40B4-BE49-F238E27FC236}">
                <a16:creationId xmlns:a16="http://schemas.microsoft.com/office/drawing/2014/main" id="{99FC13C2-193A-479A-8914-6B5C0AEE0422}"/>
              </a:ext>
            </a:extLst>
          </p:cNvPr>
          <p:cNvSpPr/>
          <p:nvPr/>
        </p:nvSpPr>
        <p:spPr>
          <a:xfrm>
            <a:off x="2641620" y="3429000"/>
            <a:ext cx="2272160" cy="830997"/>
          </a:xfrm>
          <a:prstGeom prst="rect">
            <a:avLst/>
          </a:prstGeom>
        </p:spPr>
        <p:txBody>
          <a:bodyPr wrap="none">
            <a:spAutoFit/>
          </a:bodyPr>
          <a:lstStyle/>
          <a:p>
            <a:pPr algn="ctr">
              <a:buNone/>
            </a:pPr>
            <a:r>
              <a:rPr lang="en-GB" sz="2400" b="1" dirty="0">
                <a:latin typeface="Myriad Pro" panose="020B0503030403020204" pitchFamily="34" charset="0"/>
              </a:rPr>
              <a:t>8</a:t>
            </a:r>
            <a:br>
              <a:rPr lang="en-GB" sz="2400" dirty="0">
                <a:latin typeface="Myriad Pro" panose="020B0503030403020204" pitchFamily="34" charset="0"/>
              </a:rPr>
            </a:br>
            <a:r>
              <a:rPr lang="en-GB" sz="2400" dirty="0">
                <a:latin typeface="Myriad Pro" panose="020B0503030403020204" pitchFamily="34" charset="0"/>
              </a:rPr>
              <a:t>vanilla cupcakes</a:t>
            </a:r>
          </a:p>
        </p:txBody>
      </p:sp>
      <p:sp>
        <p:nvSpPr>
          <p:cNvPr id="59" name="Rectangle 58">
            <a:extLst>
              <a:ext uri="{FF2B5EF4-FFF2-40B4-BE49-F238E27FC236}">
                <a16:creationId xmlns:a16="http://schemas.microsoft.com/office/drawing/2014/main" id="{BBE3D5B9-1947-44C4-95A7-3797376DA885}"/>
              </a:ext>
            </a:extLst>
          </p:cNvPr>
          <p:cNvSpPr/>
          <p:nvPr/>
        </p:nvSpPr>
        <p:spPr>
          <a:xfrm>
            <a:off x="2618926" y="4472278"/>
            <a:ext cx="2272160" cy="830997"/>
          </a:xfrm>
          <a:prstGeom prst="rect">
            <a:avLst/>
          </a:prstGeom>
        </p:spPr>
        <p:txBody>
          <a:bodyPr wrap="none">
            <a:spAutoFit/>
          </a:bodyPr>
          <a:lstStyle/>
          <a:p>
            <a:pPr algn="ctr">
              <a:buNone/>
            </a:pPr>
            <a:r>
              <a:rPr lang="en-GB" sz="2400" b="1" dirty="0">
                <a:latin typeface="Myriad Pro" panose="020B0503030403020204" pitchFamily="34" charset="0"/>
              </a:rPr>
              <a:t>8</a:t>
            </a:r>
            <a:br>
              <a:rPr lang="en-GB" sz="2400" b="1" dirty="0">
                <a:latin typeface="Myriad Pro" panose="020B0503030403020204" pitchFamily="34" charset="0"/>
              </a:rPr>
            </a:br>
            <a:r>
              <a:rPr lang="en-GB" sz="2400" dirty="0">
                <a:latin typeface="Myriad Pro" panose="020B0503030403020204" pitchFamily="34" charset="0"/>
              </a:rPr>
              <a:t>vanilla cupcakes</a:t>
            </a:r>
          </a:p>
        </p:txBody>
      </p:sp>
      <p:sp>
        <p:nvSpPr>
          <p:cNvPr id="61" name="Rectangle 60">
            <a:extLst>
              <a:ext uri="{FF2B5EF4-FFF2-40B4-BE49-F238E27FC236}">
                <a16:creationId xmlns:a16="http://schemas.microsoft.com/office/drawing/2014/main" id="{037AA03C-B2B9-4AFE-877B-9D91434F4E59}"/>
              </a:ext>
            </a:extLst>
          </p:cNvPr>
          <p:cNvSpPr/>
          <p:nvPr/>
        </p:nvSpPr>
        <p:spPr>
          <a:xfrm>
            <a:off x="5463675" y="3429000"/>
            <a:ext cx="2696443" cy="830997"/>
          </a:xfrm>
          <a:prstGeom prst="rect">
            <a:avLst/>
          </a:prstGeom>
        </p:spPr>
        <p:txBody>
          <a:bodyPr wrap="none">
            <a:spAutoFit/>
          </a:bodyPr>
          <a:lstStyle/>
          <a:p>
            <a:pPr algn="ctr">
              <a:buNone/>
            </a:pPr>
            <a:r>
              <a:rPr lang="en-GB" sz="2400" b="1" dirty="0">
                <a:latin typeface="Myriad Pro" panose="020B0503030403020204" pitchFamily="34" charset="0"/>
              </a:rPr>
              <a:t>4</a:t>
            </a:r>
            <a:br>
              <a:rPr lang="en-GB" sz="2400" b="1" dirty="0">
                <a:latin typeface="Myriad Pro" panose="020B0503030403020204" pitchFamily="34" charset="0"/>
              </a:rPr>
            </a:br>
            <a:r>
              <a:rPr lang="en-GB" sz="2400" dirty="0">
                <a:latin typeface="Myriad Pro" panose="020B0503030403020204" pitchFamily="34" charset="0"/>
              </a:rPr>
              <a:t>chocolate cupcakes</a:t>
            </a:r>
          </a:p>
        </p:txBody>
      </p:sp>
      <p:sp>
        <p:nvSpPr>
          <p:cNvPr id="62" name="Rectangle 61">
            <a:extLst>
              <a:ext uri="{FF2B5EF4-FFF2-40B4-BE49-F238E27FC236}">
                <a16:creationId xmlns:a16="http://schemas.microsoft.com/office/drawing/2014/main" id="{2AE8BC4B-6EB0-4CDA-821A-D25BD111DD97}"/>
              </a:ext>
            </a:extLst>
          </p:cNvPr>
          <p:cNvSpPr/>
          <p:nvPr/>
        </p:nvSpPr>
        <p:spPr>
          <a:xfrm>
            <a:off x="5500972" y="4472278"/>
            <a:ext cx="2696443" cy="830997"/>
          </a:xfrm>
          <a:prstGeom prst="rect">
            <a:avLst/>
          </a:prstGeom>
        </p:spPr>
        <p:txBody>
          <a:bodyPr wrap="none">
            <a:spAutoFit/>
          </a:bodyPr>
          <a:lstStyle/>
          <a:p>
            <a:pPr algn="ctr">
              <a:buNone/>
            </a:pPr>
            <a:r>
              <a:rPr lang="en-GB" sz="2400" b="1" dirty="0">
                <a:latin typeface="Myriad Pro" panose="020B0503030403020204" pitchFamily="34" charset="0"/>
              </a:rPr>
              <a:t>4</a:t>
            </a:r>
            <a:br>
              <a:rPr lang="en-GB" sz="2400" b="1" dirty="0">
                <a:latin typeface="Myriad Pro" panose="020B0503030403020204" pitchFamily="34" charset="0"/>
              </a:rPr>
            </a:br>
            <a:r>
              <a:rPr lang="en-GB" sz="2400" dirty="0">
                <a:latin typeface="Myriad Pro" panose="020B0503030403020204" pitchFamily="34" charset="0"/>
              </a:rPr>
              <a:t>chocolate cupcakes</a:t>
            </a:r>
          </a:p>
        </p:txBody>
      </p:sp>
    </p:spTree>
    <p:extLst>
      <p:ext uri="{BB962C8B-B14F-4D97-AF65-F5344CB8AC3E}">
        <p14:creationId xmlns:p14="http://schemas.microsoft.com/office/powerpoint/2010/main" val="32124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6"/>
                                        </p:tgtEl>
                                        <p:attrNameLst>
                                          <p:attrName>fillcolor</p:attrName>
                                        </p:attrNameLst>
                                      </p:cBhvr>
                                      <p:to>
                                        <a:srgbClr val="825432"/>
                                      </p:to>
                                    </p:animClr>
                                    <p:set>
                                      <p:cBhvr>
                                        <p:cTn id="53" dur="500" fill="hold"/>
                                        <p:tgtEl>
                                          <p:spTgt spid="16"/>
                                        </p:tgtEl>
                                        <p:attrNameLst>
                                          <p:attrName>fill.type</p:attrName>
                                        </p:attrNameLst>
                                      </p:cBhvr>
                                      <p:to>
                                        <p:strVal val="solid"/>
                                      </p:to>
                                    </p:set>
                                    <p:set>
                                      <p:cBhvr>
                                        <p:cTn id="54" dur="500" fill="hold"/>
                                        <p:tgtEl>
                                          <p:spTgt spid="16"/>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17"/>
                                        </p:tgtEl>
                                        <p:attrNameLst>
                                          <p:attrName>fillcolor</p:attrName>
                                        </p:attrNameLst>
                                      </p:cBhvr>
                                      <p:to>
                                        <a:srgbClr val="825432"/>
                                      </p:to>
                                    </p:animClr>
                                    <p:set>
                                      <p:cBhvr>
                                        <p:cTn id="57" dur="500" fill="hold"/>
                                        <p:tgtEl>
                                          <p:spTgt spid="17"/>
                                        </p:tgtEl>
                                        <p:attrNameLst>
                                          <p:attrName>fill.type</p:attrName>
                                        </p:attrNameLst>
                                      </p:cBhvr>
                                      <p:to>
                                        <p:strVal val="solid"/>
                                      </p:to>
                                    </p:set>
                                    <p:set>
                                      <p:cBhvr>
                                        <p:cTn id="58" dur="500" fill="hold"/>
                                        <p:tgtEl>
                                          <p:spTgt spid="1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8"/>
                                        </p:tgtEl>
                                        <p:attrNameLst>
                                          <p:attrName>fillcolor</p:attrName>
                                        </p:attrNameLst>
                                      </p:cBhvr>
                                      <p:to>
                                        <a:srgbClr val="825432"/>
                                      </p:to>
                                    </p:animClr>
                                    <p:set>
                                      <p:cBhvr>
                                        <p:cTn id="61" dur="500" fill="hold"/>
                                        <p:tgtEl>
                                          <p:spTgt spid="18"/>
                                        </p:tgtEl>
                                        <p:attrNameLst>
                                          <p:attrName>fill.type</p:attrName>
                                        </p:attrNameLst>
                                      </p:cBhvr>
                                      <p:to>
                                        <p:strVal val="solid"/>
                                      </p:to>
                                    </p:set>
                                    <p:set>
                                      <p:cBhvr>
                                        <p:cTn id="62" dur="500" fill="hold"/>
                                        <p:tgtEl>
                                          <p:spTgt spid="18"/>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19"/>
                                        </p:tgtEl>
                                        <p:attrNameLst>
                                          <p:attrName>fillcolor</p:attrName>
                                        </p:attrNameLst>
                                      </p:cBhvr>
                                      <p:to>
                                        <a:srgbClr val="825432"/>
                                      </p:to>
                                    </p:animClr>
                                    <p:set>
                                      <p:cBhvr>
                                        <p:cTn id="65" dur="500" fill="hold"/>
                                        <p:tgtEl>
                                          <p:spTgt spid="19"/>
                                        </p:tgtEl>
                                        <p:attrNameLst>
                                          <p:attrName>fill.type</p:attrName>
                                        </p:attrNameLst>
                                      </p:cBhvr>
                                      <p:to>
                                        <p:strVal val="solid"/>
                                      </p:to>
                                    </p:set>
                                    <p:set>
                                      <p:cBhvr>
                                        <p:cTn id="66" dur="500" fill="hold"/>
                                        <p:tgtEl>
                                          <p:spTgt spid="19"/>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8"/>
                                        </p:tgtEl>
                                        <p:attrNameLst>
                                          <p:attrName>fillcolor</p:attrName>
                                        </p:attrNameLst>
                                      </p:cBhvr>
                                      <p:to>
                                        <a:srgbClr val="DEB210"/>
                                      </p:to>
                                    </p:animClr>
                                    <p:set>
                                      <p:cBhvr>
                                        <p:cTn id="79" dur="500" fill="hold"/>
                                        <p:tgtEl>
                                          <p:spTgt spid="8"/>
                                        </p:tgtEl>
                                        <p:attrNameLst>
                                          <p:attrName>fill.type</p:attrName>
                                        </p:attrNameLst>
                                      </p:cBhvr>
                                      <p:to>
                                        <p:strVal val="solid"/>
                                      </p:to>
                                    </p:set>
                                    <p:set>
                                      <p:cBhvr>
                                        <p:cTn id="80" dur="500" fill="hold"/>
                                        <p:tgtEl>
                                          <p:spTgt spid="8"/>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9"/>
                                        </p:tgtEl>
                                        <p:attrNameLst>
                                          <p:attrName>fillcolor</p:attrName>
                                        </p:attrNameLst>
                                      </p:cBhvr>
                                      <p:to>
                                        <a:srgbClr val="DEB210"/>
                                      </p:to>
                                    </p:animClr>
                                    <p:set>
                                      <p:cBhvr>
                                        <p:cTn id="83" dur="500" fill="hold"/>
                                        <p:tgtEl>
                                          <p:spTgt spid="9"/>
                                        </p:tgtEl>
                                        <p:attrNameLst>
                                          <p:attrName>fill.type</p:attrName>
                                        </p:attrNameLst>
                                      </p:cBhvr>
                                      <p:to>
                                        <p:strVal val="solid"/>
                                      </p:to>
                                    </p:set>
                                    <p:set>
                                      <p:cBhvr>
                                        <p:cTn id="84" dur="500" fill="hold"/>
                                        <p:tgtEl>
                                          <p:spTgt spid="9"/>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0"/>
                                        </p:tgtEl>
                                        <p:attrNameLst>
                                          <p:attrName>fillcolor</p:attrName>
                                        </p:attrNameLst>
                                      </p:cBhvr>
                                      <p:to>
                                        <a:srgbClr val="DEB210"/>
                                      </p:to>
                                    </p:animClr>
                                    <p:set>
                                      <p:cBhvr>
                                        <p:cTn id="87" dur="500" fill="hold"/>
                                        <p:tgtEl>
                                          <p:spTgt spid="10"/>
                                        </p:tgtEl>
                                        <p:attrNameLst>
                                          <p:attrName>fill.type</p:attrName>
                                        </p:attrNameLst>
                                      </p:cBhvr>
                                      <p:to>
                                        <p:strVal val="solid"/>
                                      </p:to>
                                    </p:set>
                                    <p:set>
                                      <p:cBhvr>
                                        <p:cTn id="88" dur="500" fill="hold"/>
                                        <p:tgtEl>
                                          <p:spTgt spid="10"/>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11"/>
                                        </p:tgtEl>
                                        <p:attrNameLst>
                                          <p:attrName>fillcolor</p:attrName>
                                        </p:attrNameLst>
                                      </p:cBhvr>
                                      <p:to>
                                        <a:srgbClr val="DEB210"/>
                                      </p:to>
                                    </p:animClr>
                                    <p:set>
                                      <p:cBhvr>
                                        <p:cTn id="91" dur="500" fill="hold"/>
                                        <p:tgtEl>
                                          <p:spTgt spid="11"/>
                                        </p:tgtEl>
                                        <p:attrNameLst>
                                          <p:attrName>fill.type</p:attrName>
                                        </p:attrNameLst>
                                      </p:cBhvr>
                                      <p:to>
                                        <p:strVal val="solid"/>
                                      </p:to>
                                    </p:set>
                                    <p:set>
                                      <p:cBhvr>
                                        <p:cTn id="92" dur="500" fill="hold"/>
                                        <p:tgtEl>
                                          <p:spTgt spid="11"/>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12"/>
                                        </p:tgtEl>
                                        <p:attrNameLst>
                                          <p:attrName>fillcolor</p:attrName>
                                        </p:attrNameLst>
                                      </p:cBhvr>
                                      <p:to>
                                        <a:srgbClr val="DEB210"/>
                                      </p:to>
                                    </p:animClr>
                                    <p:set>
                                      <p:cBhvr>
                                        <p:cTn id="95" dur="500" fill="hold"/>
                                        <p:tgtEl>
                                          <p:spTgt spid="12"/>
                                        </p:tgtEl>
                                        <p:attrNameLst>
                                          <p:attrName>fill.type</p:attrName>
                                        </p:attrNameLst>
                                      </p:cBhvr>
                                      <p:to>
                                        <p:strVal val="solid"/>
                                      </p:to>
                                    </p:set>
                                    <p:set>
                                      <p:cBhvr>
                                        <p:cTn id="96" dur="500" fill="hold"/>
                                        <p:tgtEl>
                                          <p:spTgt spid="12"/>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13"/>
                                        </p:tgtEl>
                                        <p:attrNameLst>
                                          <p:attrName>fillcolor</p:attrName>
                                        </p:attrNameLst>
                                      </p:cBhvr>
                                      <p:to>
                                        <a:srgbClr val="DEB210"/>
                                      </p:to>
                                    </p:animClr>
                                    <p:set>
                                      <p:cBhvr>
                                        <p:cTn id="99" dur="500" fill="hold"/>
                                        <p:tgtEl>
                                          <p:spTgt spid="13"/>
                                        </p:tgtEl>
                                        <p:attrNameLst>
                                          <p:attrName>fill.type</p:attrName>
                                        </p:attrNameLst>
                                      </p:cBhvr>
                                      <p:to>
                                        <p:strVal val="solid"/>
                                      </p:to>
                                    </p:set>
                                    <p:set>
                                      <p:cBhvr>
                                        <p:cTn id="100" dur="500" fill="hold"/>
                                        <p:tgtEl>
                                          <p:spTgt spid="13"/>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14"/>
                                        </p:tgtEl>
                                        <p:attrNameLst>
                                          <p:attrName>fillcolor</p:attrName>
                                        </p:attrNameLst>
                                      </p:cBhvr>
                                      <p:to>
                                        <a:srgbClr val="DEB210"/>
                                      </p:to>
                                    </p:animClr>
                                    <p:set>
                                      <p:cBhvr>
                                        <p:cTn id="103" dur="500" fill="hold"/>
                                        <p:tgtEl>
                                          <p:spTgt spid="14"/>
                                        </p:tgtEl>
                                        <p:attrNameLst>
                                          <p:attrName>fill.type</p:attrName>
                                        </p:attrNameLst>
                                      </p:cBhvr>
                                      <p:to>
                                        <p:strVal val="solid"/>
                                      </p:to>
                                    </p:set>
                                    <p:set>
                                      <p:cBhvr>
                                        <p:cTn id="104" dur="500" fill="hold"/>
                                        <p:tgtEl>
                                          <p:spTgt spid="14"/>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15"/>
                                        </p:tgtEl>
                                        <p:attrNameLst>
                                          <p:attrName>fillcolor</p:attrName>
                                        </p:attrNameLst>
                                      </p:cBhvr>
                                      <p:to>
                                        <a:srgbClr val="DEB210"/>
                                      </p:to>
                                    </p:animClr>
                                    <p:set>
                                      <p:cBhvr>
                                        <p:cTn id="107" dur="500" fill="hold"/>
                                        <p:tgtEl>
                                          <p:spTgt spid="15"/>
                                        </p:tgtEl>
                                        <p:attrNameLst>
                                          <p:attrName>fill.type</p:attrName>
                                        </p:attrNameLst>
                                      </p:cBhvr>
                                      <p:to>
                                        <p:strVal val="solid"/>
                                      </p:to>
                                    </p:set>
                                    <p:set>
                                      <p:cBhvr>
                                        <p:cTn id="108" dur="500" fill="hold"/>
                                        <p:tgtEl>
                                          <p:spTgt spid="15"/>
                                        </p:tgtEl>
                                        <p:attrNameLst>
                                          <p:attrName>fill.on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fade">
                                      <p:cBhvr>
                                        <p:cTn id="126" dur="500"/>
                                        <p:tgtEl>
                                          <p:spTgt spid="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500"/>
                                        <p:tgtEl>
                                          <p:spTgt spid="2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500"/>
                                        <p:tgtEl>
                                          <p:spTgt spid="3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500"/>
                                        <p:tgtEl>
                                          <p:spTgt spid="3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fade">
                                      <p:cBhvr>
                                        <p:cTn id="143" dur="500"/>
                                        <p:tgtEl>
                                          <p:spTgt spid="3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500"/>
                                        <p:tgtEl>
                                          <p:spTgt spid="3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500"/>
                                        <p:tgtEl>
                                          <p:spTgt spid="3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fade">
                                      <p:cBhvr>
                                        <p:cTn id="155" dur="500"/>
                                        <p:tgtEl>
                                          <p:spTgt spid="3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500"/>
                                        <p:tgtEl>
                                          <p:spTgt spid="3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500"/>
                                        <p:tgtEl>
                                          <p:spTgt spid="3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4"/>
                                        </p:tgtEl>
                                        <p:attrNameLst>
                                          <p:attrName>style.visibility</p:attrName>
                                        </p:attrNameLst>
                                      </p:cBhvr>
                                      <p:to>
                                        <p:strVal val="visible"/>
                                      </p:to>
                                    </p:set>
                                    <p:animEffect transition="in" filter="fade">
                                      <p:cBhvr>
                                        <p:cTn id="167" dur="500"/>
                                        <p:tgtEl>
                                          <p:spTgt spid="6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fade">
                                      <p:cBhvr>
                                        <p:cTn id="170" dur="500"/>
                                        <p:tgtEl>
                                          <p:spTgt spid="65"/>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7"/>
                                        </p:tgtEl>
                                        <p:attrNameLst>
                                          <p:attrName>style.visibility</p:attrName>
                                        </p:attrNameLst>
                                      </p:cBhvr>
                                      <p:to>
                                        <p:strVal val="visible"/>
                                      </p:to>
                                    </p:set>
                                    <p:animEffect transition="in" filter="fade">
                                      <p:cBhvr>
                                        <p:cTn id="176" dur="500"/>
                                        <p:tgtEl>
                                          <p:spTgt spid="67"/>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500"/>
                                        <p:tgtEl>
                                          <p:spTgt spid="6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69"/>
                                        </p:tgtEl>
                                        <p:attrNameLst>
                                          <p:attrName>style.visibility</p:attrName>
                                        </p:attrNameLst>
                                      </p:cBhvr>
                                      <p:to>
                                        <p:strVal val="visible"/>
                                      </p:to>
                                    </p:set>
                                    <p:animEffect transition="in" filter="fade">
                                      <p:cBhvr>
                                        <p:cTn id="182" dur="500"/>
                                        <p:tgtEl>
                                          <p:spTgt spid="6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fade">
                                      <p:cBhvr>
                                        <p:cTn id="185" dur="500"/>
                                        <p:tgtEl>
                                          <p:spTgt spid="70"/>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500"/>
                                        <p:tgtEl>
                                          <p:spTgt spid="7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3"/>
                                        </p:tgtEl>
                                        <p:attrNameLst>
                                          <p:attrName>style.visibility</p:attrName>
                                        </p:attrNameLst>
                                      </p:cBhvr>
                                      <p:to>
                                        <p:strVal val="visible"/>
                                      </p:to>
                                    </p:set>
                                    <p:animEffect transition="in" filter="fade">
                                      <p:cBhvr>
                                        <p:cTn id="194" dur="500"/>
                                        <p:tgtEl>
                                          <p:spTgt spid="73"/>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4"/>
                                        </p:tgtEl>
                                        <p:attrNameLst>
                                          <p:attrName>style.visibility</p:attrName>
                                        </p:attrNameLst>
                                      </p:cBhvr>
                                      <p:to>
                                        <p:strVal val="visible"/>
                                      </p:to>
                                    </p:set>
                                    <p:animEffect transition="in" filter="fade">
                                      <p:cBhvr>
                                        <p:cTn id="197" dur="500"/>
                                        <p:tgtEl>
                                          <p:spTgt spid="7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5"/>
                                        </p:tgtEl>
                                        <p:attrNameLst>
                                          <p:attrName>style.visibility</p:attrName>
                                        </p:attrNameLst>
                                      </p:cBhvr>
                                      <p:to>
                                        <p:strVal val="visible"/>
                                      </p:to>
                                    </p:set>
                                    <p:animEffect transition="in" filter="fade">
                                      <p:cBhvr>
                                        <p:cTn id="200" dur="500"/>
                                        <p:tgtEl>
                                          <p:spTgt spid="75"/>
                                        </p:tgtEl>
                                      </p:cBhvr>
                                    </p:animEffect>
                                  </p:childTnLst>
                                </p:cTn>
                              </p:par>
                              <p:par>
                                <p:cTn id="201" presetID="10" presetClass="exit" presetSubtype="0" fill="hold" grpId="1" nodeType="withEffect">
                                  <p:stCondLst>
                                    <p:cond delay="0"/>
                                  </p:stCondLst>
                                  <p:childTnLst>
                                    <p:animEffect transition="out" filter="fade">
                                      <p:cBhvr>
                                        <p:cTn id="202" dur="500"/>
                                        <p:tgtEl>
                                          <p:spTgt spid="61"/>
                                        </p:tgtEl>
                                      </p:cBhvr>
                                    </p:animEffect>
                                    <p:set>
                                      <p:cBhvr>
                                        <p:cTn id="203" dur="1" fill="hold">
                                          <p:stCondLst>
                                            <p:cond delay="499"/>
                                          </p:stCondLst>
                                        </p:cTn>
                                        <p:tgtEl>
                                          <p:spTgt spid="61"/>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6"/>
                                        </p:tgtEl>
                                      </p:cBhvr>
                                    </p:animEffect>
                                    <p:set>
                                      <p:cBhvr>
                                        <p:cTn id="206" dur="1" fill="hold">
                                          <p:stCondLst>
                                            <p:cond delay="499"/>
                                          </p:stCondLst>
                                        </p:cTn>
                                        <p:tgtEl>
                                          <p:spTgt spid="6"/>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58"/>
                                        </p:tgtEl>
                                      </p:cBhvr>
                                    </p:animEffect>
                                    <p:set>
                                      <p:cBhvr>
                                        <p:cTn id="209" dur="1" fill="hold">
                                          <p:stCondLst>
                                            <p:cond delay="499"/>
                                          </p:stCondLst>
                                        </p:cTn>
                                        <p:tgtEl>
                                          <p:spTgt spid="58"/>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26"/>
                                        </p:tgtEl>
                                      </p:cBhvr>
                                    </p:animEffect>
                                    <p:set>
                                      <p:cBhvr>
                                        <p:cTn id="212" dur="1" fill="hold">
                                          <p:stCondLst>
                                            <p:cond delay="499"/>
                                          </p:stCondLst>
                                        </p:cTn>
                                        <p:tgtEl>
                                          <p:spTgt spid="26"/>
                                        </p:tgtEl>
                                        <p:attrNameLst>
                                          <p:attrName>style.visibility</p:attrName>
                                        </p:attrNameLst>
                                      </p:cBhvr>
                                      <p:to>
                                        <p:strVal val="hidden"/>
                                      </p:to>
                                    </p:set>
                                  </p:childTnLst>
                                </p:cTn>
                              </p:par>
                            </p:childTnLst>
                          </p:cTn>
                        </p:par>
                        <p:par>
                          <p:cTn id="213" fill="hold">
                            <p:stCondLst>
                              <p:cond delay="500"/>
                            </p:stCondLst>
                            <p:childTnLst>
                              <p:par>
                                <p:cTn id="214" presetID="10" presetClass="entr" presetSubtype="0" fill="hold" grpId="0" nodeType="afterEffect">
                                  <p:stCondLst>
                                    <p:cond delay="200"/>
                                  </p:stCondLst>
                                  <p:childTnLst>
                                    <p:set>
                                      <p:cBhvr>
                                        <p:cTn id="215" dur="1" fill="hold">
                                          <p:stCondLst>
                                            <p:cond delay="0"/>
                                          </p:stCondLst>
                                        </p:cTn>
                                        <p:tgtEl>
                                          <p:spTgt spid="62"/>
                                        </p:tgtEl>
                                        <p:attrNameLst>
                                          <p:attrName>style.visibility</p:attrName>
                                        </p:attrNameLst>
                                      </p:cBhvr>
                                      <p:to>
                                        <p:strVal val="visible"/>
                                      </p:to>
                                    </p:set>
                                    <p:animEffect transition="in" filter="fade">
                                      <p:cBhvr>
                                        <p:cTn id="216" dur="500"/>
                                        <p:tgtEl>
                                          <p:spTgt spid="62"/>
                                        </p:tgtEl>
                                      </p:cBhvr>
                                    </p:animEffect>
                                  </p:childTnLst>
                                </p:cTn>
                              </p:par>
                              <p:par>
                                <p:cTn id="217" presetID="10" presetClass="entr" presetSubtype="0" fill="hold" nodeType="withEffect">
                                  <p:stCondLst>
                                    <p:cond delay="200"/>
                                  </p:stCondLst>
                                  <p:childTnLst>
                                    <p:set>
                                      <p:cBhvr>
                                        <p:cTn id="218" dur="1" fill="hold">
                                          <p:stCondLst>
                                            <p:cond delay="0"/>
                                          </p:stCondLst>
                                        </p:cTn>
                                        <p:tgtEl>
                                          <p:spTgt spid="76"/>
                                        </p:tgtEl>
                                        <p:attrNameLst>
                                          <p:attrName>style.visibility</p:attrName>
                                        </p:attrNameLst>
                                      </p:cBhvr>
                                      <p:to>
                                        <p:strVal val="visible"/>
                                      </p:to>
                                    </p:set>
                                    <p:animEffect transition="in" filter="fade">
                                      <p:cBhvr>
                                        <p:cTn id="219" dur="500"/>
                                        <p:tgtEl>
                                          <p:spTgt spid="76"/>
                                        </p:tgtEl>
                                      </p:cBhvr>
                                    </p:animEffect>
                                  </p:childTnLst>
                                </p:cTn>
                              </p:par>
                              <p:par>
                                <p:cTn id="220" presetID="10" presetClass="entr" presetSubtype="0" fill="hold" grpId="0" nodeType="withEffect">
                                  <p:stCondLst>
                                    <p:cond delay="200"/>
                                  </p:stCondLst>
                                  <p:childTnLst>
                                    <p:set>
                                      <p:cBhvr>
                                        <p:cTn id="221" dur="1" fill="hold">
                                          <p:stCondLst>
                                            <p:cond delay="0"/>
                                          </p:stCondLst>
                                        </p:cTn>
                                        <p:tgtEl>
                                          <p:spTgt spid="59"/>
                                        </p:tgtEl>
                                        <p:attrNameLst>
                                          <p:attrName>style.visibility</p:attrName>
                                        </p:attrNameLst>
                                      </p:cBhvr>
                                      <p:to>
                                        <p:strVal val="visible"/>
                                      </p:to>
                                    </p:set>
                                    <p:animEffect transition="in" filter="fade">
                                      <p:cBhvr>
                                        <p:cTn id="222" dur="500"/>
                                        <p:tgtEl>
                                          <p:spTgt spid="59"/>
                                        </p:tgtEl>
                                      </p:cBhvr>
                                    </p:animEffect>
                                  </p:childTnLst>
                                </p:cTn>
                              </p:par>
                              <p:par>
                                <p:cTn id="223" presetID="10" presetClass="entr" presetSubtype="0" fill="hold" nodeType="withEffect">
                                  <p:stCondLst>
                                    <p:cond delay="200"/>
                                  </p:stCondLst>
                                  <p:childTnLst>
                                    <p:set>
                                      <p:cBhvr>
                                        <p:cTn id="224" dur="1" fill="hold">
                                          <p:stCondLst>
                                            <p:cond delay="0"/>
                                          </p:stCondLst>
                                        </p:cTn>
                                        <p:tgtEl>
                                          <p:spTgt spid="79"/>
                                        </p:tgtEl>
                                        <p:attrNameLst>
                                          <p:attrName>style.visibility</p:attrName>
                                        </p:attrNameLst>
                                      </p:cBhvr>
                                      <p:to>
                                        <p:strVal val="visible"/>
                                      </p:to>
                                    </p:set>
                                    <p:animEffect transition="in" filter="fade">
                                      <p:cBhvr>
                                        <p:cTn id="225" dur="500"/>
                                        <p:tgtEl>
                                          <p:spTgt spid="79"/>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81"/>
                                        </p:tgtEl>
                                        <p:attrNameLst>
                                          <p:attrName>style.visibility</p:attrName>
                                        </p:attrNameLst>
                                      </p:cBhvr>
                                      <p:to>
                                        <p:strVal val="visible"/>
                                      </p:to>
                                    </p:set>
                                    <p:animEffect transition="in" filter="fade">
                                      <p:cBhvr>
                                        <p:cTn id="230" dur="500"/>
                                        <p:tgtEl>
                                          <p:spTgt spid="81"/>
                                        </p:tgtEl>
                                      </p:cBhvr>
                                    </p:animEffect>
                                  </p:childTnLst>
                                </p:cTn>
                              </p:par>
                              <p:par>
                                <p:cTn id="231" presetID="10" presetClass="entr" presetSubtype="0" fill="hold" nodeType="withEffect">
                                  <p:stCondLst>
                                    <p:cond delay="0"/>
                                  </p:stCondLst>
                                  <p:childTnLst>
                                    <p:set>
                                      <p:cBhvr>
                                        <p:cTn id="232" dur="1" fill="hold">
                                          <p:stCondLst>
                                            <p:cond delay="0"/>
                                          </p:stCondLst>
                                        </p:cTn>
                                        <p:tgtEl>
                                          <p:spTgt spid="82"/>
                                        </p:tgtEl>
                                        <p:attrNameLst>
                                          <p:attrName>style.visibility</p:attrName>
                                        </p:attrNameLst>
                                      </p:cBhvr>
                                      <p:to>
                                        <p:strVal val="visible"/>
                                      </p:to>
                                    </p:set>
                                    <p:animEffect transition="in" filter="fade">
                                      <p:cBhvr>
                                        <p:cTn id="233" dur="500"/>
                                        <p:tgtEl>
                                          <p:spTgt spid="82"/>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83"/>
                                        </p:tgtEl>
                                        <p:attrNameLst>
                                          <p:attrName>style.visibility</p:attrName>
                                        </p:attrNameLst>
                                      </p:cBhvr>
                                      <p:to>
                                        <p:strVal val="visible"/>
                                      </p:to>
                                    </p:set>
                                    <p:animEffect transition="in" filter="fade">
                                      <p:cBhvr>
                                        <p:cTn id="238" dur="500"/>
                                        <p:tgtEl>
                                          <p:spTgt spid="83"/>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84"/>
                                        </p:tgtEl>
                                        <p:attrNameLst>
                                          <p:attrName>style.visibility</p:attrName>
                                        </p:attrNameLst>
                                      </p:cBhvr>
                                      <p:to>
                                        <p:strVal val="visible"/>
                                      </p:to>
                                    </p:set>
                                    <p:animEffect transition="in" filter="fade">
                                      <p:cBhvr>
                                        <p:cTn id="24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83" grpId="0"/>
      <p:bldP spid="84" grpId="0"/>
      <p:bldP spid="3" grpId="0"/>
      <p:bldP spid="57" grpId="0"/>
      <p:bldP spid="58" grpId="0"/>
      <p:bldP spid="58" grpId="1"/>
      <p:bldP spid="59" grpId="0"/>
      <p:bldP spid="61" grpId="0"/>
      <p:bldP spid="61" grpId="1"/>
      <p:bldP spid="6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39B10-DD9D-42FE-8CC2-A839E0D5824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endParaRPr lang="en-GB" dirty="0"/>
          </a:p>
        </p:txBody>
      </p:sp>
      <p:pic>
        <p:nvPicPr>
          <p:cNvPr id="3" name="Picture 2">
            <a:extLst>
              <a:ext uri="{FF2B5EF4-FFF2-40B4-BE49-F238E27FC236}">
                <a16:creationId xmlns:a16="http://schemas.microsoft.com/office/drawing/2014/main" id="{26A03688-A4B5-4D0A-9403-17F2D9CCB8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4193" y="3108031"/>
            <a:ext cx="7975614" cy="320969"/>
          </a:xfrm>
          <a:prstGeom prst="rect">
            <a:avLst/>
          </a:prstGeom>
        </p:spPr>
      </p:pic>
      <p:sp>
        <p:nvSpPr>
          <p:cNvPr id="4" name="Rectangle 3">
            <a:extLst>
              <a:ext uri="{FF2B5EF4-FFF2-40B4-BE49-F238E27FC236}">
                <a16:creationId xmlns:a16="http://schemas.microsoft.com/office/drawing/2014/main" id="{E84C25F2-7BD8-461D-A4A7-EA4EDCB49F6C}"/>
              </a:ext>
            </a:extLst>
          </p:cNvPr>
          <p:cNvSpPr/>
          <p:nvPr/>
        </p:nvSpPr>
        <p:spPr>
          <a:xfrm>
            <a:off x="469723" y="3303938"/>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0</a:t>
            </a:r>
          </a:p>
        </p:txBody>
      </p:sp>
      <p:sp>
        <p:nvSpPr>
          <p:cNvPr id="5" name="Rectangle 4">
            <a:extLst>
              <a:ext uri="{FF2B5EF4-FFF2-40B4-BE49-F238E27FC236}">
                <a16:creationId xmlns:a16="http://schemas.microsoft.com/office/drawing/2014/main" id="{58411F18-C553-4DBC-B616-BEB8273B3CFE}"/>
              </a:ext>
            </a:extLst>
          </p:cNvPr>
          <p:cNvSpPr/>
          <p:nvPr/>
        </p:nvSpPr>
        <p:spPr>
          <a:xfrm>
            <a:off x="1116857" y="3303938"/>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6" name="Rectangle 5">
            <a:extLst>
              <a:ext uri="{FF2B5EF4-FFF2-40B4-BE49-F238E27FC236}">
                <a16:creationId xmlns:a16="http://schemas.microsoft.com/office/drawing/2014/main" id="{20C63731-F793-4AD7-A2F2-0D7C0F80078E}"/>
              </a:ext>
            </a:extLst>
          </p:cNvPr>
          <p:cNvSpPr/>
          <p:nvPr/>
        </p:nvSpPr>
        <p:spPr>
          <a:xfrm>
            <a:off x="1760883" y="3303938"/>
            <a:ext cx="351378"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8</a:t>
            </a:r>
          </a:p>
        </p:txBody>
      </p:sp>
      <p:sp>
        <p:nvSpPr>
          <p:cNvPr id="7" name="Rectangle 6">
            <a:extLst>
              <a:ext uri="{FF2B5EF4-FFF2-40B4-BE49-F238E27FC236}">
                <a16:creationId xmlns:a16="http://schemas.microsoft.com/office/drawing/2014/main" id="{58FA2329-6779-4829-9F17-12BA26D181C9}"/>
              </a:ext>
            </a:extLst>
          </p:cNvPr>
          <p:cNvSpPr/>
          <p:nvPr/>
        </p:nvSpPr>
        <p:spPr>
          <a:xfrm>
            <a:off x="2326315"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12</a:t>
            </a:r>
          </a:p>
        </p:txBody>
      </p:sp>
      <p:sp>
        <p:nvSpPr>
          <p:cNvPr id="8" name="Rectangle 7">
            <a:extLst>
              <a:ext uri="{FF2B5EF4-FFF2-40B4-BE49-F238E27FC236}">
                <a16:creationId xmlns:a16="http://schemas.microsoft.com/office/drawing/2014/main" id="{909A67E5-A4FA-4044-A5F1-65C2EC86E277}"/>
              </a:ext>
            </a:extLst>
          </p:cNvPr>
          <p:cNvSpPr/>
          <p:nvPr/>
        </p:nvSpPr>
        <p:spPr>
          <a:xfrm>
            <a:off x="2972931" y="3304803"/>
            <a:ext cx="518092" cy="460800"/>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16</a:t>
            </a:r>
          </a:p>
        </p:txBody>
      </p:sp>
      <p:sp>
        <p:nvSpPr>
          <p:cNvPr id="9" name="Rectangle 8">
            <a:extLst>
              <a:ext uri="{FF2B5EF4-FFF2-40B4-BE49-F238E27FC236}">
                <a16:creationId xmlns:a16="http://schemas.microsoft.com/office/drawing/2014/main" id="{44075C78-6E91-4E01-B608-ED6B123ABCBA}"/>
              </a:ext>
            </a:extLst>
          </p:cNvPr>
          <p:cNvSpPr/>
          <p:nvPr/>
        </p:nvSpPr>
        <p:spPr>
          <a:xfrm>
            <a:off x="3616276"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20</a:t>
            </a:r>
          </a:p>
        </p:txBody>
      </p:sp>
      <p:sp>
        <p:nvSpPr>
          <p:cNvPr id="10" name="Rectangle 9">
            <a:extLst>
              <a:ext uri="{FF2B5EF4-FFF2-40B4-BE49-F238E27FC236}">
                <a16:creationId xmlns:a16="http://schemas.microsoft.com/office/drawing/2014/main" id="{FE460E04-C12B-43B9-94E2-E925919BC7D9}"/>
              </a:ext>
            </a:extLst>
          </p:cNvPr>
          <p:cNvSpPr/>
          <p:nvPr/>
        </p:nvSpPr>
        <p:spPr>
          <a:xfrm>
            <a:off x="4262684"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24</a:t>
            </a:r>
          </a:p>
        </p:txBody>
      </p:sp>
      <p:sp>
        <p:nvSpPr>
          <p:cNvPr id="11" name="Rectangle 10">
            <a:extLst>
              <a:ext uri="{FF2B5EF4-FFF2-40B4-BE49-F238E27FC236}">
                <a16:creationId xmlns:a16="http://schemas.microsoft.com/office/drawing/2014/main" id="{D1855311-29E9-49BE-BDF7-2DF8DEA2C341}"/>
              </a:ext>
            </a:extLst>
          </p:cNvPr>
          <p:cNvSpPr/>
          <p:nvPr/>
        </p:nvSpPr>
        <p:spPr>
          <a:xfrm>
            <a:off x="4908755"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28</a:t>
            </a:r>
          </a:p>
        </p:txBody>
      </p:sp>
      <p:sp>
        <p:nvSpPr>
          <p:cNvPr id="12" name="Rectangle 11">
            <a:extLst>
              <a:ext uri="{FF2B5EF4-FFF2-40B4-BE49-F238E27FC236}">
                <a16:creationId xmlns:a16="http://schemas.microsoft.com/office/drawing/2014/main" id="{44FB359C-B57D-47B8-835E-1E6FE13F5A0E}"/>
              </a:ext>
            </a:extLst>
          </p:cNvPr>
          <p:cNvSpPr/>
          <p:nvPr/>
        </p:nvSpPr>
        <p:spPr>
          <a:xfrm>
            <a:off x="5557256"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32</a:t>
            </a:r>
          </a:p>
        </p:txBody>
      </p:sp>
      <p:sp>
        <p:nvSpPr>
          <p:cNvPr id="13" name="Rectangle 12">
            <a:extLst>
              <a:ext uri="{FF2B5EF4-FFF2-40B4-BE49-F238E27FC236}">
                <a16:creationId xmlns:a16="http://schemas.microsoft.com/office/drawing/2014/main" id="{DAD71D5D-7D81-42E4-A484-0C80427CECA6}"/>
              </a:ext>
            </a:extLst>
          </p:cNvPr>
          <p:cNvSpPr/>
          <p:nvPr/>
        </p:nvSpPr>
        <p:spPr>
          <a:xfrm>
            <a:off x="6200946"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36</a:t>
            </a:r>
          </a:p>
        </p:txBody>
      </p:sp>
      <p:sp>
        <p:nvSpPr>
          <p:cNvPr id="14" name="Rectangle 13">
            <a:extLst>
              <a:ext uri="{FF2B5EF4-FFF2-40B4-BE49-F238E27FC236}">
                <a16:creationId xmlns:a16="http://schemas.microsoft.com/office/drawing/2014/main" id="{AEFE5610-8480-45C0-8EC2-4B8CF42A222D}"/>
              </a:ext>
            </a:extLst>
          </p:cNvPr>
          <p:cNvSpPr/>
          <p:nvPr/>
        </p:nvSpPr>
        <p:spPr>
          <a:xfrm>
            <a:off x="6847819"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40</a:t>
            </a:r>
          </a:p>
        </p:txBody>
      </p:sp>
      <p:sp>
        <p:nvSpPr>
          <p:cNvPr id="15" name="Rectangle 14">
            <a:extLst>
              <a:ext uri="{FF2B5EF4-FFF2-40B4-BE49-F238E27FC236}">
                <a16:creationId xmlns:a16="http://schemas.microsoft.com/office/drawing/2014/main" id="{7F310F1A-8D0F-483B-801A-B13C57F40700}"/>
              </a:ext>
            </a:extLst>
          </p:cNvPr>
          <p:cNvSpPr/>
          <p:nvPr/>
        </p:nvSpPr>
        <p:spPr>
          <a:xfrm>
            <a:off x="7496653"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44</a:t>
            </a:r>
          </a:p>
        </p:txBody>
      </p:sp>
      <p:sp>
        <p:nvSpPr>
          <p:cNvPr id="16" name="Rectangle 15">
            <a:extLst>
              <a:ext uri="{FF2B5EF4-FFF2-40B4-BE49-F238E27FC236}">
                <a16:creationId xmlns:a16="http://schemas.microsoft.com/office/drawing/2014/main" id="{57C0968F-DCEC-4234-A04C-5F486FD3ACC7}"/>
              </a:ext>
            </a:extLst>
          </p:cNvPr>
          <p:cNvSpPr/>
          <p:nvPr/>
        </p:nvSpPr>
        <p:spPr>
          <a:xfrm>
            <a:off x="8139456" y="3303938"/>
            <a:ext cx="518092" cy="461665"/>
          </a:xfrm>
          <a:prstGeom prst="rect">
            <a:avLst/>
          </a:prstGeom>
        </p:spPr>
        <p:txBody>
          <a:bodyPr wrap="none">
            <a:spAutoFit/>
          </a:bodyPr>
          <a:lstStyle/>
          <a:p>
            <a:pPr algn="ctr">
              <a:buClr>
                <a:srgbClr val="82CBDD"/>
              </a:buClr>
              <a:buNone/>
            </a:pPr>
            <a:r>
              <a:rPr lang="en-GB" sz="2400" dirty="0">
                <a:latin typeface="Myriad Pro Semibold"/>
                <a:ea typeface="Myriad Pro Semibold" charset="0"/>
                <a:cs typeface="Myriad Pro Semibold" charset="0"/>
              </a:rPr>
              <a:t>48</a:t>
            </a:r>
          </a:p>
        </p:txBody>
      </p:sp>
    </p:spTree>
    <p:extLst>
      <p:ext uri="{BB962C8B-B14F-4D97-AF65-F5344CB8AC3E}">
        <p14:creationId xmlns:p14="http://schemas.microsoft.com/office/powerpoint/2010/main" val="31430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0FF8C-4CAA-4F41-9E03-9FC8019FF09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endParaRPr lang="en-GB" dirty="0"/>
          </a:p>
        </p:txBody>
      </p:sp>
      <p:pic>
        <p:nvPicPr>
          <p:cNvPr id="3" name="Picture 2" descr="A close up of a logo&#10;&#10;Description automatically generated">
            <a:extLst>
              <a:ext uri="{FF2B5EF4-FFF2-40B4-BE49-F238E27FC236}">
                <a16:creationId xmlns:a16="http://schemas.microsoft.com/office/drawing/2014/main" id="{3E9CE435-0FD0-43CB-BFB8-36EE50086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59656"/>
            <a:ext cx="7736495" cy="2475191"/>
          </a:xfrm>
          <a:prstGeom prst="rect">
            <a:avLst/>
          </a:prstGeom>
        </p:spPr>
      </p:pic>
      <p:sp>
        <p:nvSpPr>
          <p:cNvPr id="28" name="Star: 12 Points 27">
            <a:extLst>
              <a:ext uri="{FF2B5EF4-FFF2-40B4-BE49-F238E27FC236}">
                <a16:creationId xmlns:a16="http://schemas.microsoft.com/office/drawing/2014/main" id="{E0465E4E-AC82-4D63-90EB-B18C79FB2AD6}"/>
              </a:ext>
            </a:extLst>
          </p:cNvPr>
          <p:cNvSpPr>
            <a:spLocks noChangeAspect="1"/>
          </p:cNvSpPr>
          <p:nvPr/>
        </p:nvSpPr>
        <p:spPr bwMode="auto">
          <a:xfrm>
            <a:off x="2108734" y="315518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Star: 12 Points 31">
            <a:extLst>
              <a:ext uri="{FF2B5EF4-FFF2-40B4-BE49-F238E27FC236}">
                <a16:creationId xmlns:a16="http://schemas.microsoft.com/office/drawing/2014/main" id="{F9E14FAD-4574-4854-BDBB-FD990499193C}"/>
              </a:ext>
            </a:extLst>
          </p:cNvPr>
          <p:cNvSpPr>
            <a:spLocks noChangeAspect="1"/>
          </p:cNvSpPr>
          <p:nvPr/>
        </p:nvSpPr>
        <p:spPr bwMode="auto">
          <a:xfrm>
            <a:off x="1258633" y="315880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Star: 12 Points 34">
            <a:extLst>
              <a:ext uri="{FF2B5EF4-FFF2-40B4-BE49-F238E27FC236}">
                <a16:creationId xmlns:a16="http://schemas.microsoft.com/office/drawing/2014/main" id="{86BFD8ED-64B1-45C8-B2EF-D3FCEDED46D5}"/>
              </a:ext>
            </a:extLst>
          </p:cNvPr>
          <p:cNvSpPr>
            <a:spLocks noChangeAspect="1"/>
          </p:cNvSpPr>
          <p:nvPr/>
        </p:nvSpPr>
        <p:spPr bwMode="auto">
          <a:xfrm>
            <a:off x="3963508" y="3828620"/>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Star: 12 Points 35">
            <a:extLst>
              <a:ext uri="{FF2B5EF4-FFF2-40B4-BE49-F238E27FC236}">
                <a16:creationId xmlns:a16="http://schemas.microsoft.com/office/drawing/2014/main" id="{2399D7B2-CBDA-4451-AF8F-7A5428C30A2F}"/>
              </a:ext>
            </a:extLst>
          </p:cNvPr>
          <p:cNvSpPr>
            <a:spLocks noChangeAspect="1"/>
          </p:cNvSpPr>
          <p:nvPr/>
        </p:nvSpPr>
        <p:spPr bwMode="auto">
          <a:xfrm>
            <a:off x="2235993" y="383828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7" name="Group 36">
            <a:extLst>
              <a:ext uri="{FF2B5EF4-FFF2-40B4-BE49-F238E27FC236}">
                <a16:creationId xmlns:a16="http://schemas.microsoft.com/office/drawing/2014/main" id="{20446F9E-F7A2-4894-A5BC-E6B1AC67C3DB}"/>
              </a:ext>
            </a:extLst>
          </p:cNvPr>
          <p:cNvGrpSpPr/>
          <p:nvPr/>
        </p:nvGrpSpPr>
        <p:grpSpPr>
          <a:xfrm>
            <a:off x="7301913" y="3768486"/>
            <a:ext cx="654225" cy="654225"/>
            <a:chOff x="3680196" y="3999961"/>
            <a:chExt cx="654225" cy="654225"/>
          </a:xfrm>
        </p:grpSpPr>
        <p:sp>
          <p:nvSpPr>
            <p:cNvPr id="38" name="Star: 12 Points 37">
              <a:extLst>
                <a:ext uri="{FF2B5EF4-FFF2-40B4-BE49-F238E27FC236}">
                  <a16:creationId xmlns:a16="http://schemas.microsoft.com/office/drawing/2014/main" id="{69867351-BF9C-41AB-9C9D-E372631FC180}"/>
                </a:ext>
              </a:extLst>
            </p:cNvPr>
            <p:cNvSpPr>
              <a:spLocks noChangeAspect="1"/>
            </p:cNvSpPr>
            <p:nvPr/>
          </p:nvSpPr>
          <p:spPr bwMode="auto">
            <a:xfrm>
              <a:off x="3753146" y="408032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Star: 12 Points 38">
              <a:extLst>
                <a:ext uri="{FF2B5EF4-FFF2-40B4-BE49-F238E27FC236}">
                  <a16:creationId xmlns:a16="http://schemas.microsoft.com/office/drawing/2014/main" id="{8C345893-74E1-4232-AFAE-7F324722AF0D}"/>
                </a:ext>
              </a:extLst>
            </p:cNvPr>
            <p:cNvSpPr>
              <a:spLocks noChangeAspect="1"/>
            </p:cNvSpPr>
            <p:nvPr/>
          </p:nvSpPr>
          <p:spPr bwMode="auto">
            <a:xfrm>
              <a:off x="3680196" y="3999961"/>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a16="http://schemas.microsoft.com/office/drawing/2014/main" id="{CED00B18-BED4-4067-8B69-AC5D48B06882}"/>
              </a:ext>
            </a:extLst>
          </p:cNvPr>
          <p:cNvGrpSpPr/>
          <p:nvPr/>
        </p:nvGrpSpPr>
        <p:grpSpPr>
          <a:xfrm>
            <a:off x="5582914" y="3768258"/>
            <a:ext cx="654225" cy="654225"/>
            <a:chOff x="5391401" y="5104547"/>
            <a:chExt cx="654225" cy="654225"/>
          </a:xfrm>
        </p:grpSpPr>
        <p:sp>
          <p:nvSpPr>
            <p:cNvPr id="50" name="Star: 12 Points 49">
              <a:extLst>
                <a:ext uri="{FF2B5EF4-FFF2-40B4-BE49-F238E27FC236}">
                  <a16:creationId xmlns:a16="http://schemas.microsoft.com/office/drawing/2014/main" id="{E7417E52-E7F9-44D7-949C-12E05638F67E}"/>
                </a:ext>
              </a:extLst>
            </p:cNvPr>
            <p:cNvSpPr>
              <a:spLocks noChangeAspect="1"/>
            </p:cNvSpPr>
            <p:nvPr/>
          </p:nvSpPr>
          <p:spPr bwMode="auto">
            <a:xfrm>
              <a:off x="5471816" y="518496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Star: 12 Points 50">
              <a:extLst>
                <a:ext uri="{FF2B5EF4-FFF2-40B4-BE49-F238E27FC236}">
                  <a16:creationId xmlns:a16="http://schemas.microsoft.com/office/drawing/2014/main" id="{AB2142A2-390C-4024-97FD-BAB7F984830C}"/>
                </a:ext>
              </a:extLst>
            </p:cNvPr>
            <p:cNvSpPr>
              <a:spLocks noChangeAspect="1"/>
            </p:cNvSpPr>
            <p:nvPr/>
          </p:nvSpPr>
          <p:spPr bwMode="auto">
            <a:xfrm>
              <a:off x="5391401" y="5104547"/>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5" name="Group 54">
            <a:extLst>
              <a:ext uri="{FF2B5EF4-FFF2-40B4-BE49-F238E27FC236}">
                <a16:creationId xmlns:a16="http://schemas.microsoft.com/office/drawing/2014/main" id="{2F8621FA-C2FA-43C4-9C33-DD92F99CFA24}"/>
              </a:ext>
            </a:extLst>
          </p:cNvPr>
          <p:cNvGrpSpPr/>
          <p:nvPr/>
        </p:nvGrpSpPr>
        <p:grpSpPr>
          <a:xfrm>
            <a:off x="2915816" y="3086120"/>
            <a:ext cx="754875" cy="754875"/>
            <a:chOff x="2000830" y="1935209"/>
            <a:chExt cx="754875" cy="754875"/>
          </a:xfrm>
        </p:grpSpPr>
        <p:sp>
          <p:nvSpPr>
            <p:cNvPr id="56" name="Star: 12 Points 55">
              <a:extLst>
                <a:ext uri="{FF2B5EF4-FFF2-40B4-BE49-F238E27FC236}">
                  <a16:creationId xmlns:a16="http://schemas.microsoft.com/office/drawing/2014/main" id="{679F92F7-090F-4ADA-9646-BBB23A8D4C65}"/>
                </a:ext>
              </a:extLst>
            </p:cNvPr>
            <p:cNvSpPr>
              <a:spLocks noChangeAspect="1"/>
            </p:cNvSpPr>
            <p:nvPr/>
          </p:nvSpPr>
          <p:spPr bwMode="auto">
            <a:xfrm>
              <a:off x="2069896" y="200427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Star: 12 Points 56">
              <a:extLst>
                <a:ext uri="{FF2B5EF4-FFF2-40B4-BE49-F238E27FC236}">
                  <a16:creationId xmlns:a16="http://schemas.microsoft.com/office/drawing/2014/main" id="{9F98262D-74A1-4546-8CC7-2699F36035E2}"/>
                </a:ext>
              </a:extLst>
            </p:cNvPr>
            <p:cNvSpPr>
              <a:spLocks noChangeAspect="1"/>
            </p:cNvSpPr>
            <p:nvPr/>
          </p:nvSpPr>
          <p:spPr bwMode="auto">
            <a:xfrm>
              <a:off x="2000830" y="1935209"/>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8" name="Group 57">
            <a:extLst>
              <a:ext uri="{FF2B5EF4-FFF2-40B4-BE49-F238E27FC236}">
                <a16:creationId xmlns:a16="http://schemas.microsoft.com/office/drawing/2014/main" id="{9477A824-1034-4334-89C9-5435BBDA19EF}"/>
              </a:ext>
            </a:extLst>
          </p:cNvPr>
          <p:cNvGrpSpPr/>
          <p:nvPr/>
        </p:nvGrpSpPr>
        <p:grpSpPr>
          <a:xfrm>
            <a:off x="2039668" y="3086120"/>
            <a:ext cx="754875" cy="754875"/>
            <a:chOff x="2232756" y="1235560"/>
            <a:chExt cx="754875" cy="754875"/>
          </a:xfrm>
        </p:grpSpPr>
        <p:sp>
          <p:nvSpPr>
            <p:cNvPr id="59" name="Star: 12 Points 58">
              <a:extLst>
                <a:ext uri="{FF2B5EF4-FFF2-40B4-BE49-F238E27FC236}">
                  <a16:creationId xmlns:a16="http://schemas.microsoft.com/office/drawing/2014/main" id="{C5607DD4-66ED-45E5-96AA-21B29F4F3B52}"/>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Star: 12 Points 59">
              <a:extLst>
                <a:ext uri="{FF2B5EF4-FFF2-40B4-BE49-F238E27FC236}">
                  <a16:creationId xmlns:a16="http://schemas.microsoft.com/office/drawing/2014/main" id="{6477DEE2-DE67-4E76-B001-176C39E740CB}"/>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1" name="Group 60">
            <a:extLst>
              <a:ext uri="{FF2B5EF4-FFF2-40B4-BE49-F238E27FC236}">
                <a16:creationId xmlns:a16="http://schemas.microsoft.com/office/drawing/2014/main" id="{9635BC05-AF1A-4DF5-AF03-DD82414E6763}"/>
              </a:ext>
            </a:extLst>
          </p:cNvPr>
          <p:cNvGrpSpPr/>
          <p:nvPr/>
        </p:nvGrpSpPr>
        <p:grpSpPr>
          <a:xfrm>
            <a:off x="3883093" y="3748205"/>
            <a:ext cx="654225" cy="654225"/>
            <a:chOff x="3995209" y="5491618"/>
            <a:chExt cx="654225" cy="654225"/>
          </a:xfrm>
        </p:grpSpPr>
        <p:sp>
          <p:nvSpPr>
            <p:cNvPr id="62" name="Star: 12 Points 61">
              <a:extLst>
                <a:ext uri="{FF2B5EF4-FFF2-40B4-BE49-F238E27FC236}">
                  <a16:creationId xmlns:a16="http://schemas.microsoft.com/office/drawing/2014/main" id="{CF432922-2784-41BD-BB7B-0BB9674640F9}"/>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Star: 12 Points 62">
              <a:extLst>
                <a:ext uri="{FF2B5EF4-FFF2-40B4-BE49-F238E27FC236}">
                  <a16:creationId xmlns:a16="http://schemas.microsoft.com/office/drawing/2014/main" id="{8ACEFA41-D235-446D-9C9F-B398F047F01B}"/>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4" name="Group 63">
            <a:extLst>
              <a:ext uri="{FF2B5EF4-FFF2-40B4-BE49-F238E27FC236}">
                <a16:creationId xmlns:a16="http://schemas.microsoft.com/office/drawing/2014/main" id="{5A0939B1-A3B6-484E-98DF-95733BC46DE6}"/>
              </a:ext>
            </a:extLst>
          </p:cNvPr>
          <p:cNvGrpSpPr/>
          <p:nvPr/>
        </p:nvGrpSpPr>
        <p:grpSpPr>
          <a:xfrm>
            <a:off x="1189567" y="3089742"/>
            <a:ext cx="754875" cy="754875"/>
            <a:chOff x="1251048" y="871162"/>
            <a:chExt cx="754875" cy="754875"/>
          </a:xfrm>
        </p:grpSpPr>
        <p:sp>
          <p:nvSpPr>
            <p:cNvPr id="65" name="Star: 12 Points 64">
              <a:extLst>
                <a:ext uri="{FF2B5EF4-FFF2-40B4-BE49-F238E27FC236}">
                  <a16:creationId xmlns:a16="http://schemas.microsoft.com/office/drawing/2014/main" id="{8290C40E-B4E1-4AD2-9A78-EE90924F8681}"/>
                </a:ext>
              </a:extLst>
            </p:cNvPr>
            <p:cNvSpPr>
              <a:spLocks noChangeAspect="1"/>
            </p:cNvSpPr>
            <p:nvPr/>
          </p:nvSpPr>
          <p:spPr bwMode="auto">
            <a:xfrm>
              <a:off x="1320114" y="94022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Star: 12 Points 65">
              <a:extLst>
                <a:ext uri="{FF2B5EF4-FFF2-40B4-BE49-F238E27FC236}">
                  <a16:creationId xmlns:a16="http://schemas.microsoft.com/office/drawing/2014/main" id="{06E8FF22-ADD7-48ED-8291-3F229A2D8D4A}"/>
                </a:ext>
              </a:extLst>
            </p:cNvPr>
            <p:cNvSpPr>
              <a:spLocks noChangeAspect="1"/>
            </p:cNvSpPr>
            <p:nvPr/>
          </p:nvSpPr>
          <p:spPr bwMode="auto">
            <a:xfrm>
              <a:off x="1251048" y="871162"/>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67" name="Star: 12 Points 66">
            <a:extLst>
              <a:ext uri="{FF2B5EF4-FFF2-40B4-BE49-F238E27FC236}">
                <a16:creationId xmlns:a16="http://schemas.microsoft.com/office/drawing/2014/main" id="{7FD10B92-7D1F-49E2-BB7B-E725BE3F7B2A}"/>
              </a:ext>
            </a:extLst>
          </p:cNvPr>
          <p:cNvSpPr>
            <a:spLocks noChangeAspect="1"/>
          </p:cNvSpPr>
          <p:nvPr/>
        </p:nvSpPr>
        <p:spPr bwMode="auto">
          <a:xfrm>
            <a:off x="2984882" y="315518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Star: 12 Points 68">
            <a:extLst>
              <a:ext uri="{FF2B5EF4-FFF2-40B4-BE49-F238E27FC236}">
                <a16:creationId xmlns:a16="http://schemas.microsoft.com/office/drawing/2014/main" id="{D8735F1D-2560-4805-A92F-4D136F422AB3}"/>
              </a:ext>
            </a:extLst>
          </p:cNvPr>
          <p:cNvSpPr>
            <a:spLocks noChangeAspect="1"/>
          </p:cNvSpPr>
          <p:nvPr/>
        </p:nvSpPr>
        <p:spPr bwMode="auto">
          <a:xfrm>
            <a:off x="7373886" y="384026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0" name="Group 69">
            <a:extLst>
              <a:ext uri="{FF2B5EF4-FFF2-40B4-BE49-F238E27FC236}">
                <a16:creationId xmlns:a16="http://schemas.microsoft.com/office/drawing/2014/main" id="{C0DB2833-8DD6-4D79-B405-F54545A1CBF8}"/>
              </a:ext>
            </a:extLst>
          </p:cNvPr>
          <p:cNvGrpSpPr/>
          <p:nvPr/>
        </p:nvGrpSpPr>
        <p:grpSpPr>
          <a:xfrm>
            <a:off x="2155578" y="3757867"/>
            <a:ext cx="654225" cy="654225"/>
            <a:chOff x="3995209" y="5491618"/>
            <a:chExt cx="654225" cy="654225"/>
          </a:xfrm>
        </p:grpSpPr>
        <p:sp>
          <p:nvSpPr>
            <p:cNvPr id="71" name="Star: 12 Points 70">
              <a:extLst>
                <a:ext uri="{FF2B5EF4-FFF2-40B4-BE49-F238E27FC236}">
                  <a16:creationId xmlns:a16="http://schemas.microsoft.com/office/drawing/2014/main" id="{0A3147A3-1CE8-4178-A9CB-CB2DC56936FC}"/>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Star: 12 Points 71">
              <a:extLst>
                <a:ext uri="{FF2B5EF4-FFF2-40B4-BE49-F238E27FC236}">
                  <a16:creationId xmlns:a16="http://schemas.microsoft.com/office/drawing/2014/main" id="{F53F90F4-7E8A-4FBB-98C9-BB58B72DE924}"/>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73" name="Star: 12 Points 72">
            <a:extLst>
              <a:ext uri="{FF2B5EF4-FFF2-40B4-BE49-F238E27FC236}">
                <a16:creationId xmlns:a16="http://schemas.microsoft.com/office/drawing/2014/main" id="{4D27AD74-27B5-47C5-BB56-65E299D80363}"/>
              </a:ext>
            </a:extLst>
          </p:cNvPr>
          <p:cNvSpPr>
            <a:spLocks noChangeAspect="1"/>
          </p:cNvSpPr>
          <p:nvPr/>
        </p:nvSpPr>
        <p:spPr bwMode="auto">
          <a:xfrm>
            <a:off x="2108734" y="314815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Star: 12 Points 73">
            <a:extLst>
              <a:ext uri="{FF2B5EF4-FFF2-40B4-BE49-F238E27FC236}">
                <a16:creationId xmlns:a16="http://schemas.microsoft.com/office/drawing/2014/main" id="{CA3E0849-76DA-47D1-A14F-D88FCB48AB06}"/>
              </a:ext>
            </a:extLst>
          </p:cNvPr>
          <p:cNvSpPr>
            <a:spLocks noChangeAspect="1"/>
          </p:cNvSpPr>
          <p:nvPr/>
        </p:nvSpPr>
        <p:spPr bwMode="auto">
          <a:xfrm>
            <a:off x="5663329" y="384867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5" name="Group 74">
            <a:extLst>
              <a:ext uri="{FF2B5EF4-FFF2-40B4-BE49-F238E27FC236}">
                <a16:creationId xmlns:a16="http://schemas.microsoft.com/office/drawing/2014/main" id="{99FC1437-335C-4E45-ACCC-E615A017A363}"/>
              </a:ext>
            </a:extLst>
          </p:cNvPr>
          <p:cNvGrpSpPr/>
          <p:nvPr/>
        </p:nvGrpSpPr>
        <p:grpSpPr>
          <a:xfrm>
            <a:off x="3745117" y="3089742"/>
            <a:ext cx="754875" cy="754875"/>
            <a:chOff x="2000830" y="1935209"/>
            <a:chExt cx="754875" cy="754875"/>
          </a:xfrm>
        </p:grpSpPr>
        <p:sp>
          <p:nvSpPr>
            <p:cNvPr id="76" name="Star: 12 Points 75">
              <a:extLst>
                <a:ext uri="{FF2B5EF4-FFF2-40B4-BE49-F238E27FC236}">
                  <a16:creationId xmlns:a16="http://schemas.microsoft.com/office/drawing/2014/main" id="{B8664836-34EC-4E9A-AFEE-0B72AE7F3182}"/>
                </a:ext>
              </a:extLst>
            </p:cNvPr>
            <p:cNvSpPr>
              <a:spLocks noChangeAspect="1"/>
            </p:cNvSpPr>
            <p:nvPr/>
          </p:nvSpPr>
          <p:spPr bwMode="auto">
            <a:xfrm>
              <a:off x="2069896" y="200427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7" name="Star: 12 Points 76">
              <a:extLst>
                <a:ext uri="{FF2B5EF4-FFF2-40B4-BE49-F238E27FC236}">
                  <a16:creationId xmlns:a16="http://schemas.microsoft.com/office/drawing/2014/main" id="{6151F5F0-2294-4806-9879-DDFAB1633ADE}"/>
                </a:ext>
              </a:extLst>
            </p:cNvPr>
            <p:cNvSpPr>
              <a:spLocks noChangeAspect="1"/>
            </p:cNvSpPr>
            <p:nvPr/>
          </p:nvSpPr>
          <p:spPr bwMode="auto">
            <a:xfrm>
              <a:off x="2000830" y="1935209"/>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78" name="Star: 12 Points 77">
            <a:extLst>
              <a:ext uri="{FF2B5EF4-FFF2-40B4-BE49-F238E27FC236}">
                <a16:creationId xmlns:a16="http://schemas.microsoft.com/office/drawing/2014/main" id="{B523AAA6-ACE1-4DF7-82CA-3991A6012843}"/>
              </a:ext>
            </a:extLst>
          </p:cNvPr>
          <p:cNvSpPr>
            <a:spLocks noChangeAspect="1"/>
          </p:cNvSpPr>
          <p:nvPr/>
        </p:nvSpPr>
        <p:spPr bwMode="auto">
          <a:xfrm>
            <a:off x="3814183" y="315880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Star: 12 Points 78">
            <a:extLst>
              <a:ext uri="{FF2B5EF4-FFF2-40B4-BE49-F238E27FC236}">
                <a16:creationId xmlns:a16="http://schemas.microsoft.com/office/drawing/2014/main" id="{B1A58B48-DD3A-45A3-8EE6-73B77CE470C2}"/>
              </a:ext>
            </a:extLst>
          </p:cNvPr>
          <p:cNvSpPr>
            <a:spLocks noChangeAspect="1"/>
          </p:cNvSpPr>
          <p:nvPr/>
        </p:nvSpPr>
        <p:spPr bwMode="auto">
          <a:xfrm>
            <a:off x="3963508" y="3828620"/>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80" name="Group 79">
            <a:extLst>
              <a:ext uri="{FF2B5EF4-FFF2-40B4-BE49-F238E27FC236}">
                <a16:creationId xmlns:a16="http://schemas.microsoft.com/office/drawing/2014/main" id="{3198CCE9-72E4-4B22-8A09-0E6AF43802A2}"/>
              </a:ext>
            </a:extLst>
          </p:cNvPr>
          <p:cNvGrpSpPr/>
          <p:nvPr/>
        </p:nvGrpSpPr>
        <p:grpSpPr>
          <a:xfrm>
            <a:off x="3745117" y="3089742"/>
            <a:ext cx="754875" cy="754875"/>
            <a:chOff x="2000830" y="1935209"/>
            <a:chExt cx="754875" cy="754875"/>
          </a:xfrm>
        </p:grpSpPr>
        <p:sp>
          <p:nvSpPr>
            <p:cNvPr id="81" name="Star: 12 Points 80">
              <a:extLst>
                <a:ext uri="{FF2B5EF4-FFF2-40B4-BE49-F238E27FC236}">
                  <a16:creationId xmlns:a16="http://schemas.microsoft.com/office/drawing/2014/main" id="{731040A4-0592-4E06-B2E7-DBC1CD3E3590}"/>
                </a:ext>
              </a:extLst>
            </p:cNvPr>
            <p:cNvSpPr>
              <a:spLocks noChangeAspect="1"/>
            </p:cNvSpPr>
            <p:nvPr/>
          </p:nvSpPr>
          <p:spPr bwMode="auto">
            <a:xfrm>
              <a:off x="2069896" y="200427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Star: 12 Points 81">
              <a:extLst>
                <a:ext uri="{FF2B5EF4-FFF2-40B4-BE49-F238E27FC236}">
                  <a16:creationId xmlns:a16="http://schemas.microsoft.com/office/drawing/2014/main" id="{90BE898F-13A4-4C2F-AF42-91BC70714E35}"/>
                </a:ext>
              </a:extLst>
            </p:cNvPr>
            <p:cNvSpPr>
              <a:spLocks noChangeAspect="1"/>
            </p:cNvSpPr>
            <p:nvPr/>
          </p:nvSpPr>
          <p:spPr bwMode="auto">
            <a:xfrm>
              <a:off x="2000830" y="1935209"/>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3" name="Group 82">
            <a:extLst>
              <a:ext uri="{FF2B5EF4-FFF2-40B4-BE49-F238E27FC236}">
                <a16:creationId xmlns:a16="http://schemas.microsoft.com/office/drawing/2014/main" id="{A4246817-67C1-444F-8465-3F64163C52A0}"/>
              </a:ext>
            </a:extLst>
          </p:cNvPr>
          <p:cNvGrpSpPr/>
          <p:nvPr/>
        </p:nvGrpSpPr>
        <p:grpSpPr>
          <a:xfrm>
            <a:off x="7303862" y="3768258"/>
            <a:ext cx="654225" cy="654225"/>
            <a:chOff x="3680196" y="3999961"/>
            <a:chExt cx="654225" cy="654225"/>
          </a:xfrm>
        </p:grpSpPr>
        <p:sp>
          <p:nvSpPr>
            <p:cNvPr id="84" name="Star: 12 Points 83">
              <a:extLst>
                <a:ext uri="{FF2B5EF4-FFF2-40B4-BE49-F238E27FC236}">
                  <a16:creationId xmlns:a16="http://schemas.microsoft.com/office/drawing/2014/main" id="{230F5C50-1F7C-43EA-B0EA-1EF7252C8198}"/>
                </a:ext>
              </a:extLst>
            </p:cNvPr>
            <p:cNvSpPr>
              <a:spLocks noChangeAspect="1"/>
            </p:cNvSpPr>
            <p:nvPr/>
          </p:nvSpPr>
          <p:spPr bwMode="auto">
            <a:xfrm>
              <a:off x="3753146" y="408032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5" name="Star: 12 Points 84">
              <a:extLst>
                <a:ext uri="{FF2B5EF4-FFF2-40B4-BE49-F238E27FC236}">
                  <a16:creationId xmlns:a16="http://schemas.microsoft.com/office/drawing/2014/main" id="{D3F57E18-804C-4D64-871D-99C6EAF15027}"/>
                </a:ext>
              </a:extLst>
            </p:cNvPr>
            <p:cNvSpPr>
              <a:spLocks noChangeAspect="1"/>
            </p:cNvSpPr>
            <p:nvPr/>
          </p:nvSpPr>
          <p:spPr bwMode="auto">
            <a:xfrm>
              <a:off x="3680196" y="3999961"/>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31780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7"/>
                                        </p:tgtEl>
                                      </p:cBhvr>
                                    </p:animEffect>
                                    <p:set>
                                      <p:cBhvr>
                                        <p:cTn id="21" dur="1" fill="hold">
                                          <p:stCondLst>
                                            <p:cond delay="499"/>
                                          </p:stCondLst>
                                        </p:cTn>
                                        <p:tgtEl>
                                          <p:spTgt spid="3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6"/>
                                        </p:tgtEl>
                                      </p:cBhvr>
                                    </p:animEffect>
                                    <p:set>
                                      <p:cBhvr>
                                        <p:cTn id="36" dur="1" fill="hold">
                                          <p:stCondLst>
                                            <p:cond delay="499"/>
                                          </p:stCondLst>
                                        </p:cTn>
                                        <p:tgtEl>
                                          <p:spTgt spid="36"/>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20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nodeType="withEffect">
                                  <p:stCondLst>
                                    <p:cond delay="20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64"/>
                                        </p:tgtEl>
                                      </p:cBhvr>
                                    </p:animEffect>
                                    <p:set>
                                      <p:cBhvr>
                                        <p:cTn id="48" dur="1" fill="hold">
                                          <p:stCondLst>
                                            <p:cond delay="499"/>
                                          </p:stCondLst>
                                        </p:cTn>
                                        <p:tgtEl>
                                          <p:spTgt spid="6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2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2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nodeType="withEffect">
                                  <p:stCondLst>
                                    <p:cond delay="20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8"/>
                                        </p:tgtEl>
                                      </p:cBhvr>
                                    </p:animEffect>
                                    <p:set>
                                      <p:cBhvr>
                                        <p:cTn id="72" dur="1" fill="hold">
                                          <p:stCondLst>
                                            <p:cond delay="499"/>
                                          </p:stCondLst>
                                        </p:cTn>
                                        <p:tgtEl>
                                          <p:spTgt spid="5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1"/>
                                        </p:tgtEl>
                                      </p:cBhvr>
                                    </p:animEffect>
                                    <p:set>
                                      <p:cBhvr>
                                        <p:cTn id="75" dur="1" fill="hold">
                                          <p:stCondLst>
                                            <p:cond delay="499"/>
                                          </p:stCondLst>
                                        </p:cTn>
                                        <p:tgtEl>
                                          <p:spTgt spid="61"/>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20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73"/>
                                        </p:tgtEl>
                                      </p:cBhvr>
                                    </p:animEffect>
                                    <p:set>
                                      <p:cBhvr>
                                        <p:cTn id="87" dur="1" fill="hold">
                                          <p:stCondLst>
                                            <p:cond delay="499"/>
                                          </p:stCondLst>
                                        </p:cTn>
                                        <p:tgtEl>
                                          <p:spTgt spid="7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69"/>
                                        </p:tgtEl>
                                      </p:cBhvr>
                                    </p:animEffect>
                                    <p:set>
                                      <p:cBhvr>
                                        <p:cTn id="90" dur="1" fill="hold">
                                          <p:stCondLst>
                                            <p:cond delay="499"/>
                                          </p:stCondLst>
                                        </p:cTn>
                                        <p:tgtEl>
                                          <p:spTgt spid="69"/>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nodeType="afterEffect">
                                  <p:stCondLst>
                                    <p:cond delay="20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par>
                                <p:cTn id="95" presetID="10" presetClass="entr" presetSubtype="0" fill="hold" nodeType="withEffect">
                                  <p:stCondLst>
                                    <p:cond delay="20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55"/>
                                        </p:tgtEl>
                                      </p:cBhvr>
                                    </p:animEffect>
                                    <p:set>
                                      <p:cBhvr>
                                        <p:cTn id="102" dur="1" fill="hold">
                                          <p:stCondLst>
                                            <p:cond delay="499"/>
                                          </p:stCondLst>
                                        </p:cTn>
                                        <p:tgtEl>
                                          <p:spTgt spid="5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70"/>
                                        </p:tgtEl>
                                      </p:cBhvr>
                                    </p:animEffect>
                                    <p:set>
                                      <p:cBhvr>
                                        <p:cTn id="105" dur="1" fill="hold">
                                          <p:stCondLst>
                                            <p:cond delay="499"/>
                                          </p:stCondLst>
                                        </p:cTn>
                                        <p:tgtEl>
                                          <p:spTgt spid="70"/>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200"/>
                                  </p:stCondLst>
                                  <p:childTnLst>
                                    <p:set>
                                      <p:cBhvr>
                                        <p:cTn id="108" dur="1" fill="hold">
                                          <p:stCondLst>
                                            <p:cond delay="0"/>
                                          </p:stCondLst>
                                        </p:cTn>
                                        <p:tgtEl>
                                          <p:spTgt spid="74"/>
                                        </p:tgtEl>
                                        <p:attrNameLst>
                                          <p:attrName>style.visibility</p:attrName>
                                        </p:attrNameLst>
                                      </p:cBhvr>
                                      <p:to>
                                        <p:strVal val="visible"/>
                                      </p:to>
                                    </p:set>
                                    <p:animEffect transition="in" filter="fade">
                                      <p:cBhvr>
                                        <p:cTn id="109" dur="500"/>
                                        <p:tgtEl>
                                          <p:spTgt spid="74"/>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74"/>
                                        </p:tgtEl>
                                      </p:cBhvr>
                                    </p:animEffect>
                                    <p:set>
                                      <p:cBhvr>
                                        <p:cTn id="117" dur="1" fill="hold">
                                          <p:stCondLst>
                                            <p:cond delay="499"/>
                                          </p:stCondLst>
                                        </p:cTn>
                                        <p:tgtEl>
                                          <p:spTgt spid="7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67"/>
                                        </p:tgtEl>
                                      </p:cBhvr>
                                    </p:animEffect>
                                    <p:set>
                                      <p:cBhvr>
                                        <p:cTn id="120" dur="1" fill="hold">
                                          <p:stCondLst>
                                            <p:cond delay="499"/>
                                          </p:stCondLst>
                                        </p:cTn>
                                        <p:tgtEl>
                                          <p:spTgt spid="67"/>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20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500"/>
                                        <p:tgtEl>
                                          <p:spTgt spid="7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75"/>
                                        </p:tgtEl>
                                      </p:cBhvr>
                                    </p:animEffect>
                                    <p:set>
                                      <p:cBhvr>
                                        <p:cTn id="129" dur="1" fill="hold">
                                          <p:stCondLst>
                                            <p:cond delay="499"/>
                                          </p:stCondLst>
                                        </p:cTn>
                                        <p:tgtEl>
                                          <p:spTgt spid="75"/>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200"/>
                                  </p:stCondLst>
                                  <p:childTnLst>
                                    <p:set>
                                      <p:cBhvr>
                                        <p:cTn id="132" dur="1" fill="hold">
                                          <p:stCondLst>
                                            <p:cond delay="0"/>
                                          </p:stCondLst>
                                        </p:cTn>
                                        <p:tgtEl>
                                          <p:spTgt spid="78"/>
                                        </p:tgtEl>
                                        <p:attrNameLst>
                                          <p:attrName>style.visibility</p:attrName>
                                        </p:attrNameLst>
                                      </p:cBhvr>
                                      <p:to>
                                        <p:strVal val="visible"/>
                                      </p:to>
                                    </p:set>
                                    <p:animEffect transition="in" filter="fade">
                                      <p:cBhvr>
                                        <p:cTn id="133" dur="500"/>
                                        <p:tgtEl>
                                          <p:spTgt spid="78"/>
                                        </p:tgtEl>
                                      </p:cBhvr>
                                    </p:animEffect>
                                  </p:childTnLst>
                                </p:cTn>
                              </p:par>
                              <p:par>
                                <p:cTn id="134" presetID="10" presetClass="entr" presetSubtype="0" fill="hold" grpId="0" nodeType="withEffect">
                                  <p:stCondLst>
                                    <p:cond delay="200"/>
                                  </p:stCondLst>
                                  <p:childTnLst>
                                    <p:set>
                                      <p:cBhvr>
                                        <p:cTn id="135" dur="1" fill="hold">
                                          <p:stCondLst>
                                            <p:cond delay="0"/>
                                          </p:stCondLst>
                                        </p:cTn>
                                        <p:tgtEl>
                                          <p:spTgt spid="79"/>
                                        </p:tgtEl>
                                        <p:attrNameLst>
                                          <p:attrName>style.visibility</p:attrName>
                                        </p:attrNameLst>
                                      </p:cBhvr>
                                      <p:to>
                                        <p:strVal val="visible"/>
                                      </p:to>
                                    </p:set>
                                    <p:animEffect transition="in" filter="fade">
                                      <p:cBhvr>
                                        <p:cTn id="136" dur="500"/>
                                        <p:tgtEl>
                                          <p:spTgt spid="7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78"/>
                                        </p:tgtEl>
                                      </p:cBhvr>
                                    </p:animEffect>
                                    <p:set>
                                      <p:cBhvr>
                                        <p:cTn id="141" dur="1" fill="hold">
                                          <p:stCondLst>
                                            <p:cond delay="499"/>
                                          </p:stCondLst>
                                        </p:cTn>
                                        <p:tgtEl>
                                          <p:spTgt spid="78"/>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79"/>
                                        </p:tgtEl>
                                      </p:cBhvr>
                                    </p:animEffect>
                                    <p:set>
                                      <p:cBhvr>
                                        <p:cTn id="144" dur="1" fill="hold">
                                          <p:stCondLst>
                                            <p:cond delay="499"/>
                                          </p:stCondLst>
                                        </p:cTn>
                                        <p:tgtEl>
                                          <p:spTgt spid="79"/>
                                        </p:tgtEl>
                                        <p:attrNameLst>
                                          <p:attrName>style.visibility</p:attrName>
                                        </p:attrNameLst>
                                      </p:cBhvr>
                                      <p:to>
                                        <p:strVal val="hidden"/>
                                      </p:to>
                                    </p:set>
                                  </p:childTnLst>
                                </p:cTn>
                              </p:par>
                            </p:childTnLst>
                          </p:cTn>
                        </p:par>
                        <p:par>
                          <p:cTn id="145" fill="hold">
                            <p:stCondLst>
                              <p:cond delay="500"/>
                            </p:stCondLst>
                            <p:childTnLst>
                              <p:par>
                                <p:cTn id="146" presetID="10" presetClass="entr" presetSubtype="0" fill="hold" nodeType="afterEffect">
                                  <p:stCondLst>
                                    <p:cond delay="200"/>
                                  </p:stCondLst>
                                  <p:childTnLst>
                                    <p:set>
                                      <p:cBhvr>
                                        <p:cTn id="147" dur="1" fill="hold">
                                          <p:stCondLst>
                                            <p:cond delay="0"/>
                                          </p:stCondLst>
                                        </p:cTn>
                                        <p:tgtEl>
                                          <p:spTgt spid="80"/>
                                        </p:tgtEl>
                                        <p:attrNameLst>
                                          <p:attrName>style.visibility</p:attrName>
                                        </p:attrNameLst>
                                      </p:cBhvr>
                                      <p:to>
                                        <p:strVal val="visible"/>
                                      </p:to>
                                    </p:set>
                                    <p:animEffect transition="in" filter="fade">
                                      <p:cBhvr>
                                        <p:cTn id="148" dur="500"/>
                                        <p:tgtEl>
                                          <p:spTgt spid="80"/>
                                        </p:tgtEl>
                                      </p:cBhvr>
                                    </p:animEffect>
                                  </p:childTnLst>
                                </p:cTn>
                              </p:par>
                              <p:par>
                                <p:cTn id="149" presetID="10" presetClass="entr" presetSubtype="0" fill="hold" nodeType="withEffect">
                                  <p:stCondLst>
                                    <p:cond delay="200"/>
                                  </p:stCondLst>
                                  <p:childTnLst>
                                    <p:set>
                                      <p:cBhvr>
                                        <p:cTn id="150" dur="1" fill="hold">
                                          <p:stCondLst>
                                            <p:cond delay="0"/>
                                          </p:stCondLst>
                                        </p:cTn>
                                        <p:tgtEl>
                                          <p:spTgt spid="83"/>
                                        </p:tgtEl>
                                        <p:attrNameLst>
                                          <p:attrName>style.visibility</p:attrName>
                                        </p:attrNameLst>
                                      </p:cBhvr>
                                      <p:to>
                                        <p:strVal val="visible"/>
                                      </p:to>
                                    </p:set>
                                    <p:animEffect transition="in" filter="fade">
                                      <p:cBhvr>
                                        <p:cTn id="15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2" grpId="0" animBg="1"/>
      <p:bldP spid="32" grpId="1" animBg="1"/>
      <p:bldP spid="35" grpId="0" animBg="1"/>
      <p:bldP spid="35" grpId="1" animBg="1"/>
      <p:bldP spid="36" grpId="0" animBg="1"/>
      <p:bldP spid="36" grpId="1" animBg="1"/>
      <p:bldP spid="67" grpId="0" animBg="1"/>
      <p:bldP spid="67" grpId="1" animBg="1"/>
      <p:bldP spid="69" grpId="0" animBg="1"/>
      <p:bldP spid="69" grpId="1" animBg="1"/>
      <p:bldP spid="73" grpId="0" animBg="1"/>
      <p:bldP spid="73" grpId="1" animBg="1"/>
      <p:bldP spid="74" grpId="0" animBg="1"/>
      <p:bldP spid="74" grpId="1" animBg="1"/>
      <p:bldP spid="78" grpId="0" animBg="1"/>
      <p:bldP spid="78" grpId="1" animBg="1"/>
      <p:bldP spid="79" grpId="0" animBg="1"/>
      <p:bldP spid="7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8C90C-994A-4BB5-9CFD-E7C6E369EBE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endParaRPr lang="en-GB" dirty="0"/>
          </a:p>
        </p:txBody>
      </p:sp>
      <p:sp>
        <p:nvSpPr>
          <p:cNvPr id="6" name="Rectangle 5">
            <a:extLst>
              <a:ext uri="{FF2B5EF4-FFF2-40B4-BE49-F238E27FC236}">
                <a16:creationId xmlns:a16="http://schemas.microsoft.com/office/drawing/2014/main" id="{2C74D044-4DBE-4E34-9C59-F8534DBB5252}"/>
              </a:ext>
            </a:extLst>
          </p:cNvPr>
          <p:cNvSpPr/>
          <p:nvPr/>
        </p:nvSpPr>
        <p:spPr>
          <a:xfrm>
            <a:off x="3658756" y="3262277"/>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8" name="Rectangle 7">
            <a:extLst>
              <a:ext uri="{FF2B5EF4-FFF2-40B4-BE49-F238E27FC236}">
                <a16:creationId xmlns:a16="http://schemas.microsoft.com/office/drawing/2014/main" id="{38C5340E-B328-4B7A-8139-22C4E135016C}"/>
              </a:ext>
            </a:extLst>
          </p:cNvPr>
          <p:cNvSpPr/>
          <p:nvPr/>
        </p:nvSpPr>
        <p:spPr>
          <a:xfrm>
            <a:off x="6018464" y="3262277"/>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0" name="Rectangle 9">
            <a:extLst>
              <a:ext uri="{FF2B5EF4-FFF2-40B4-BE49-F238E27FC236}">
                <a16:creationId xmlns:a16="http://schemas.microsoft.com/office/drawing/2014/main" id="{DB1D35F6-1A22-43F3-A880-45223B29C0F1}"/>
              </a:ext>
            </a:extLst>
          </p:cNvPr>
          <p:cNvSpPr/>
          <p:nvPr/>
        </p:nvSpPr>
        <p:spPr>
          <a:xfrm>
            <a:off x="8383328" y="3262277"/>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1" name="Rectangle 10">
            <a:extLst>
              <a:ext uri="{FF2B5EF4-FFF2-40B4-BE49-F238E27FC236}">
                <a16:creationId xmlns:a16="http://schemas.microsoft.com/office/drawing/2014/main" id="{269F56A3-87AF-482B-A5ED-CF154DE3CB62}"/>
              </a:ext>
            </a:extLst>
          </p:cNvPr>
          <p:cNvSpPr/>
          <p:nvPr/>
        </p:nvSpPr>
        <p:spPr>
          <a:xfrm>
            <a:off x="2469440" y="3262277"/>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3" name="Rectangle 12">
            <a:extLst>
              <a:ext uri="{FF2B5EF4-FFF2-40B4-BE49-F238E27FC236}">
                <a16:creationId xmlns:a16="http://schemas.microsoft.com/office/drawing/2014/main" id="{A235C245-BCF4-480C-8F1E-75F10E57EB11}"/>
              </a:ext>
            </a:extLst>
          </p:cNvPr>
          <p:cNvSpPr/>
          <p:nvPr/>
        </p:nvSpPr>
        <p:spPr>
          <a:xfrm>
            <a:off x="4835658" y="3262277"/>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4" name="Rectangle 13">
            <a:extLst>
              <a:ext uri="{FF2B5EF4-FFF2-40B4-BE49-F238E27FC236}">
                <a16:creationId xmlns:a16="http://schemas.microsoft.com/office/drawing/2014/main" id="{76F611A1-693B-4020-921F-E5AB228F1485}"/>
              </a:ext>
            </a:extLst>
          </p:cNvPr>
          <p:cNvSpPr/>
          <p:nvPr/>
        </p:nvSpPr>
        <p:spPr>
          <a:xfrm>
            <a:off x="7196888" y="3275008"/>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6" name="Rectangle 15">
            <a:extLst>
              <a:ext uri="{FF2B5EF4-FFF2-40B4-BE49-F238E27FC236}">
                <a16:creationId xmlns:a16="http://schemas.microsoft.com/office/drawing/2014/main" id="{21B3020F-F94E-47D6-9C01-8E72A048631B}"/>
              </a:ext>
            </a:extLst>
          </p:cNvPr>
          <p:cNvSpPr/>
          <p:nvPr/>
        </p:nvSpPr>
        <p:spPr>
          <a:xfrm>
            <a:off x="1299167" y="3262277"/>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8C647775-CCB9-4B9E-990E-AFD69640C293}"/>
              </a:ext>
            </a:extLst>
          </p:cNvPr>
          <p:cNvSpPr txBox="1"/>
          <p:nvPr/>
        </p:nvSpPr>
        <p:spPr bwMode="auto">
          <a:xfrm>
            <a:off x="1275594" y="336412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1C0BE38B-DB6F-4AE1-9205-3A05EDB1CBA3}"/>
              </a:ext>
            </a:extLst>
          </p:cNvPr>
          <p:cNvSpPr txBox="1"/>
          <p:nvPr/>
        </p:nvSpPr>
        <p:spPr bwMode="auto">
          <a:xfrm>
            <a:off x="1277975" y="3853828"/>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0B2F20FD-3733-483A-8EBF-3B3C8457B7AA}"/>
              </a:ext>
            </a:extLst>
          </p:cNvPr>
          <p:cNvSpPr txBox="1"/>
          <p:nvPr/>
        </p:nvSpPr>
        <p:spPr bwMode="auto">
          <a:xfrm>
            <a:off x="2457373" y="336412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84410675-EA5B-4521-8602-2023092D3079}"/>
              </a:ext>
            </a:extLst>
          </p:cNvPr>
          <p:cNvSpPr txBox="1"/>
          <p:nvPr/>
        </p:nvSpPr>
        <p:spPr bwMode="auto">
          <a:xfrm>
            <a:off x="3654450" y="336412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D1B4A88E-14D1-45A3-801C-9EAAD018970E}"/>
              </a:ext>
            </a:extLst>
          </p:cNvPr>
          <p:cNvSpPr txBox="1"/>
          <p:nvPr/>
        </p:nvSpPr>
        <p:spPr bwMode="auto">
          <a:xfrm>
            <a:off x="3656831" y="3853828"/>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a16="http://schemas.microsoft.com/office/drawing/2014/main" id="{1CD75F47-9366-4DF0-9676-66FA9619F063}"/>
              </a:ext>
            </a:extLst>
          </p:cNvPr>
          <p:cNvSpPr txBox="1"/>
          <p:nvPr/>
        </p:nvSpPr>
        <p:spPr bwMode="auto">
          <a:xfrm>
            <a:off x="4836229" y="336412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9" name="TextBox 28">
            <a:extLst>
              <a:ext uri="{FF2B5EF4-FFF2-40B4-BE49-F238E27FC236}">
                <a16:creationId xmlns:a16="http://schemas.microsoft.com/office/drawing/2014/main" id="{0D77B5D8-BFDE-42E6-A077-80ABF85511E9}"/>
              </a:ext>
            </a:extLst>
          </p:cNvPr>
          <p:cNvSpPr txBox="1"/>
          <p:nvPr/>
        </p:nvSpPr>
        <p:spPr bwMode="auto">
          <a:xfrm>
            <a:off x="6002408" y="336412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0" name="TextBox 29">
            <a:extLst>
              <a:ext uri="{FF2B5EF4-FFF2-40B4-BE49-F238E27FC236}">
                <a16:creationId xmlns:a16="http://schemas.microsoft.com/office/drawing/2014/main" id="{468724AD-36E4-44A4-A79B-0951BD6FF321}"/>
              </a:ext>
            </a:extLst>
          </p:cNvPr>
          <p:cNvSpPr txBox="1"/>
          <p:nvPr/>
        </p:nvSpPr>
        <p:spPr bwMode="auto">
          <a:xfrm>
            <a:off x="6004789" y="3853828"/>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2" name="TextBox 31">
            <a:extLst>
              <a:ext uri="{FF2B5EF4-FFF2-40B4-BE49-F238E27FC236}">
                <a16:creationId xmlns:a16="http://schemas.microsoft.com/office/drawing/2014/main" id="{8F8CEE2A-D757-452B-AEEF-E141AF9EF721}"/>
              </a:ext>
            </a:extLst>
          </p:cNvPr>
          <p:cNvSpPr txBox="1"/>
          <p:nvPr/>
        </p:nvSpPr>
        <p:spPr bwMode="auto">
          <a:xfrm>
            <a:off x="7184187" y="336412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4" name="TextBox 33">
            <a:extLst>
              <a:ext uri="{FF2B5EF4-FFF2-40B4-BE49-F238E27FC236}">
                <a16:creationId xmlns:a16="http://schemas.microsoft.com/office/drawing/2014/main" id="{74F8C117-3162-4974-A060-5F9ACE29FBF6}"/>
              </a:ext>
            </a:extLst>
          </p:cNvPr>
          <p:cNvSpPr txBox="1"/>
          <p:nvPr/>
        </p:nvSpPr>
        <p:spPr bwMode="auto">
          <a:xfrm>
            <a:off x="8375335" y="335031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5" name="TextBox 34">
            <a:extLst>
              <a:ext uri="{FF2B5EF4-FFF2-40B4-BE49-F238E27FC236}">
                <a16:creationId xmlns:a16="http://schemas.microsoft.com/office/drawing/2014/main" id="{78D3CCDC-C523-4972-A2F3-8CF3717CE273}"/>
              </a:ext>
            </a:extLst>
          </p:cNvPr>
          <p:cNvSpPr txBox="1"/>
          <p:nvPr/>
        </p:nvSpPr>
        <p:spPr bwMode="auto">
          <a:xfrm>
            <a:off x="8377716" y="384001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graphicFrame>
        <p:nvGraphicFramePr>
          <p:cNvPr id="36" name="Table 35">
            <a:extLst>
              <a:ext uri="{FF2B5EF4-FFF2-40B4-BE49-F238E27FC236}">
                <a16:creationId xmlns:a16="http://schemas.microsoft.com/office/drawing/2014/main" id="{FB748A7B-2E0A-4F2B-81D4-14DD9AE179A6}"/>
              </a:ext>
            </a:extLst>
          </p:cNvPr>
          <p:cNvGraphicFramePr>
            <a:graphicFrameLocks noGrp="1"/>
          </p:cNvGraphicFramePr>
          <p:nvPr>
            <p:extLst>
              <p:ext uri="{D42A27DB-BD31-4B8C-83A1-F6EECF244321}">
                <p14:modId xmlns:p14="http://schemas.microsoft.com/office/powerpoint/2010/main" val="4167347402"/>
              </p:ext>
            </p:extLst>
          </p:nvPr>
        </p:nvGraphicFramePr>
        <p:xfrm>
          <a:off x="272916" y="2769829"/>
          <a:ext cx="8398412" cy="1481703"/>
        </p:xfrm>
        <a:graphic>
          <a:graphicData uri="http://schemas.openxmlformats.org/drawingml/2006/table">
            <a:tbl>
              <a:tblPr firstRow="1" firstCol="1" bandRow="1">
                <a:tableStyleId>{5C22544A-7EE6-4342-B048-85BDC9FD1C3A}</a:tableStyleId>
              </a:tblPr>
              <a:tblGrid>
                <a:gridCol w="1018412">
                  <a:extLst>
                    <a:ext uri="{9D8B030D-6E8A-4147-A177-3AD203B41FA5}">
                      <a16:colId xmlns:a16="http://schemas.microsoft.com/office/drawing/2014/main" val="1420353010"/>
                    </a:ext>
                  </a:extLst>
                </a:gridCol>
                <a:gridCol w="295200">
                  <a:extLst>
                    <a:ext uri="{9D8B030D-6E8A-4147-A177-3AD203B41FA5}">
                      <a16:colId xmlns:a16="http://schemas.microsoft.com/office/drawing/2014/main" val="2191486574"/>
                    </a:ext>
                  </a:extLst>
                </a:gridCol>
                <a:gridCol w="295200">
                  <a:extLst>
                    <a:ext uri="{9D8B030D-6E8A-4147-A177-3AD203B41FA5}">
                      <a16:colId xmlns:a16="http://schemas.microsoft.com/office/drawing/2014/main" val="3896570224"/>
                    </a:ext>
                  </a:extLst>
                </a:gridCol>
                <a:gridCol w="295200">
                  <a:extLst>
                    <a:ext uri="{9D8B030D-6E8A-4147-A177-3AD203B41FA5}">
                      <a16:colId xmlns:a16="http://schemas.microsoft.com/office/drawing/2014/main" val="4106381217"/>
                    </a:ext>
                  </a:extLst>
                </a:gridCol>
                <a:gridCol w="295200">
                  <a:extLst>
                    <a:ext uri="{9D8B030D-6E8A-4147-A177-3AD203B41FA5}">
                      <a16:colId xmlns:a16="http://schemas.microsoft.com/office/drawing/2014/main" val="650585186"/>
                    </a:ext>
                  </a:extLst>
                </a:gridCol>
                <a:gridCol w="295200">
                  <a:extLst>
                    <a:ext uri="{9D8B030D-6E8A-4147-A177-3AD203B41FA5}">
                      <a16:colId xmlns:a16="http://schemas.microsoft.com/office/drawing/2014/main" val="1246469813"/>
                    </a:ext>
                  </a:extLst>
                </a:gridCol>
                <a:gridCol w="295200">
                  <a:extLst>
                    <a:ext uri="{9D8B030D-6E8A-4147-A177-3AD203B41FA5}">
                      <a16:colId xmlns:a16="http://schemas.microsoft.com/office/drawing/2014/main" val="915297154"/>
                    </a:ext>
                  </a:extLst>
                </a:gridCol>
                <a:gridCol w="295200">
                  <a:extLst>
                    <a:ext uri="{9D8B030D-6E8A-4147-A177-3AD203B41FA5}">
                      <a16:colId xmlns:a16="http://schemas.microsoft.com/office/drawing/2014/main" val="3549027334"/>
                    </a:ext>
                  </a:extLst>
                </a:gridCol>
                <a:gridCol w="295200">
                  <a:extLst>
                    <a:ext uri="{9D8B030D-6E8A-4147-A177-3AD203B41FA5}">
                      <a16:colId xmlns:a16="http://schemas.microsoft.com/office/drawing/2014/main" val="3480408880"/>
                    </a:ext>
                  </a:extLst>
                </a:gridCol>
                <a:gridCol w="295200">
                  <a:extLst>
                    <a:ext uri="{9D8B030D-6E8A-4147-A177-3AD203B41FA5}">
                      <a16:colId xmlns:a16="http://schemas.microsoft.com/office/drawing/2014/main" val="2001277685"/>
                    </a:ext>
                  </a:extLst>
                </a:gridCol>
                <a:gridCol w="295200">
                  <a:extLst>
                    <a:ext uri="{9D8B030D-6E8A-4147-A177-3AD203B41FA5}">
                      <a16:colId xmlns:a16="http://schemas.microsoft.com/office/drawing/2014/main" val="3272880381"/>
                    </a:ext>
                  </a:extLst>
                </a:gridCol>
                <a:gridCol w="295200">
                  <a:extLst>
                    <a:ext uri="{9D8B030D-6E8A-4147-A177-3AD203B41FA5}">
                      <a16:colId xmlns:a16="http://schemas.microsoft.com/office/drawing/2014/main" val="546601939"/>
                    </a:ext>
                  </a:extLst>
                </a:gridCol>
                <a:gridCol w="295200">
                  <a:extLst>
                    <a:ext uri="{9D8B030D-6E8A-4147-A177-3AD203B41FA5}">
                      <a16:colId xmlns:a16="http://schemas.microsoft.com/office/drawing/2014/main" val="2590677665"/>
                    </a:ext>
                  </a:extLst>
                </a:gridCol>
                <a:gridCol w="295200">
                  <a:extLst>
                    <a:ext uri="{9D8B030D-6E8A-4147-A177-3AD203B41FA5}">
                      <a16:colId xmlns:a16="http://schemas.microsoft.com/office/drawing/2014/main" val="3379615951"/>
                    </a:ext>
                  </a:extLst>
                </a:gridCol>
                <a:gridCol w="295200">
                  <a:extLst>
                    <a:ext uri="{9D8B030D-6E8A-4147-A177-3AD203B41FA5}">
                      <a16:colId xmlns:a16="http://schemas.microsoft.com/office/drawing/2014/main" val="1638898984"/>
                    </a:ext>
                  </a:extLst>
                </a:gridCol>
                <a:gridCol w="295200">
                  <a:extLst>
                    <a:ext uri="{9D8B030D-6E8A-4147-A177-3AD203B41FA5}">
                      <a16:colId xmlns:a16="http://schemas.microsoft.com/office/drawing/2014/main" val="3299756172"/>
                    </a:ext>
                  </a:extLst>
                </a:gridCol>
                <a:gridCol w="295200">
                  <a:extLst>
                    <a:ext uri="{9D8B030D-6E8A-4147-A177-3AD203B41FA5}">
                      <a16:colId xmlns:a16="http://schemas.microsoft.com/office/drawing/2014/main" val="1875843"/>
                    </a:ext>
                  </a:extLst>
                </a:gridCol>
                <a:gridCol w="295200">
                  <a:extLst>
                    <a:ext uri="{9D8B030D-6E8A-4147-A177-3AD203B41FA5}">
                      <a16:colId xmlns:a16="http://schemas.microsoft.com/office/drawing/2014/main" val="150344025"/>
                    </a:ext>
                  </a:extLst>
                </a:gridCol>
                <a:gridCol w="295200">
                  <a:extLst>
                    <a:ext uri="{9D8B030D-6E8A-4147-A177-3AD203B41FA5}">
                      <a16:colId xmlns:a16="http://schemas.microsoft.com/office/drawing/2014/main" val="446331552"/>
                    </a:ext>
                  </a:extLst>
                </a:gridCol>
                <a:gridCol w="295200">
                  <a:extLst>
                    <a:ext uri="{9D8B030D-6E8A-4147-A177-3AD203B41FA5}">
                      <a16:colId xmlns:a16="http://schemas.microsoft.com/office/drawing/2014/main" val="1832374403"/>
                    </a:ext>
                  </a:extLst>
                </a:gridCol>
                <a:gridCol w="295200">
                  <a:extLst>
                    <a:ext uri="{9D8B030D-6E8A-4147-A177-3AD203B41FA5}">
                      <a16:colId xmlns:a16="http://schemas.microsoft.com/office/drawing/2014/main" val="4199782462"/>
                    </a:ext>
                  </a:extLst>
                </a:gridCol>
                <a:gridCol w="295200">
                  <a:extLst>
                    <a:ext uri="{9D8B030D-6E8A-4147-A177-3AD203B41FA5}">
                      <a16:colId xmlns:a16="http://schemas.microsoft.com/office/drawing/2014/main" val="3509854967"/>
                    </a:ext>
                  </a:extLst>
                </a:gridCol>
                <a:gridCol w="295200">
                  <a:extLst>
                    <a:ext uri="{9D8B030D-6E8A-4147-A177-3AD203B41FA5}">
                      <a16:colId xmlns:a16="http://schemas.microsoft.com/office/drawing/2014/main" val="2446626481"/>
                    </a:ext>
                  </a:extLst>
                </a:gridCol>
                <a:gridCol w="295200">
                  <a:extLst>
                    <a:ext uri="{9D8B030D-6E8A-4147-A177-3AD203B41FA5}">
                      <a16:colId xmlns:a16="http://schemas.microsoft.com/office/drawing/2014/main" val="3677224337"/>
                    </a:ext>
                  </a:extLst>
                </a:gridCol>
                <a:gridCol w="295200">
                  <a:extLst>
                    <a:ext uri="{9D8B030D-6E8A-4147-A177-3AD203B41FA5}">
                      <a16:colId xmlns:a16="http://schemas.microsoft.com/office/drawing/2014/main" val="501770989"/>
                    </a:ext>
                  </a:extLst>
                </a:gridCol>
                <a:gridCol w="295200">
                  <a:extLst>
                    <a:ext uri="{9D8B030D-6E8A-4147-A177-3AD203B41FA5}">
                      <a16:colId xmlns:a16="http://schemas.microsoft.com/office/drawing/2014/main" val="4097377342"/>
                    </a:ext>
                  </a:extLst>
                </a:gridCol>
              </a:tblGrid>
              <a:tr h="493901">
                <a:tc>
                  <a:txBody>
                    <a:bodyPr/>
                    <a:lstStyle/>
                    <a:p>
                      <a:pPr>
                        <a:lnSpc>
                          <a:spcPct val="107000"/>
                        </a:lnSpc>
                        <a:spcAft>
                          <a:spcPts val="0"/>
                        </a:spcAft>
                      </a:pPr>
                      <a:r>
                        <a:rPr lang="en-GB" sz="1400" dirty="0">
                          <a:solidFill>
                            <a:schemeClr val="tx1"/>
                          </a:solidFill>
                          <a:effectLst/>
                          <a:latin typeface="Myriad Pro Semibold"/>
                        </a:rPr>
                        <a:t>Number</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r>
                        <a:rPr lang="en-GB" sz="1400" dirty="0">
                          <a:solidFill>
                            <a:schemeClr val="tx1"/>
                          </a:solidFill>
                          <a:effectLst/>
                          <a:latin typeface="Myriad Pro Semibold"/>
                        </a:rPr>
                        <a:t>0</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5</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6</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8</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10</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14</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15</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16</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18</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20</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22</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315648"/>
                  </a:ext>
                </a:extLst>
              </a:tr>
              <a:tr h="493901">
                <a:tc>
                  <a:txBody>
                    <a:bodyPr/>
                    <a:lstStyle/>
                    <a:p>
                      <a:pPr>
                        <a:lnSpc>
                          <a:spcPct val="107000"/>
                        </a:lnSpc>
                        <a:spcAft>
                          <a:spcPts val="0"/>
                        </a:spcAft>
                      </a:pPr>
                      <a:r>
                        <a:rPr lang="en-GB" sz="1400" dirty="0">
                          <a:solidFill>
                            <a:schemeClr val="tx1"/>
                          </a:solidFill>
                          <a:effectLst/>
                          <a:latin typeface="Myriad Pro Semibold"/>
                        </a:rPr>
                        <a:t>Counting in 4s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58088"/>
                  </a:ext>
                </a:extLst>
              </a:tr>
              <a:tr h="493901">
                <a:tc>
                  <a:txBody>
                    <a:bodyPr/>
                    <a:lstStyle/>
                    <a:p>
                      <a:pPr>
                        <a:lnSpc>
                          <a:spcPct val="107000"/>
                        </a:lnSpc>
                        <a:spcAft>
                          <a:spcPts val="0"/>
                        </a:spcAft>
                      </a:pPr>
                      <a:r>
                        <a:rPr lang="en-GB" sz="1400" dirty="0">
                          <a:solidFill>
                            <a:schemeClr val="tx1"/>
                          </a:solidFill>
                          <a:effectLst/>
                          <a:latin typeface="Myriad Pro Semibold"/>
                        </a:rPr>
                        <a:t>Counting in 8s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620835"/>
                  </a:ext>
                </a:extLst>
              </a:tr>
            </a:tbl>
          </a:graphicData>
        </a:graphic>
      </p:graphicFrame>
    </p:spTree>
    <p:extLst>
      <p:ext uri="{BB962C8B-B14F-4D97-AF65-F5344CB8AC3E}">
        <p14:creationId xmlns:p14="http://schemas.microsoft.com/office/powerpoint/2010/main" val="34969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4" grpId="0" animBg="1"/>
      <p:bldP spid="16" grpId="0" animBg="1"/>
      <p:bldP spid="17" grpId="0"/>
      <p:bldP spid="18" grpId="0"/>
      <p:bldP spid="20" grpId="0"/>
      <p:bldP spid="23" grpId="0"/>
      <p:bldP spid="24" grpId="0"/>
      <p:bldP spid="26" grpId="0"/>
      <p:bldP spid="29" grpId="0"/>
      <p:bldP spid="30" grpId="0"/>
      <p:bldP spid="32" grpId="0"/>
      <p:bldP spid="34" grpId="0"/>
      <p:bldP spid="3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0F7C3-E99B-4118-AA94-592A82C30FC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4:2</a:t>
            </a:r>
            <a:endParaRPr lang="en-GB" dirty="0"/>
          </a:p>
        </p:txBody>
      </p:sp>
      <p:pic>
        <p:nvPicPr>
          <p:cNvPr id="16" name="Picture 15">
            <a:extLst>
              <a:ext uri="{FF2B5EF4-FFF2-40B4-BE49-F238E27FC236}">
                <a16:creationId xmlns:a16="http://schemas.microsoft.com/office/drawing/2014/main" id="{76794FD2-C247-4F1C-A71C-D5496C8C39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4359" y="1412776"/>
            <a:ext cx="1481708" cy="3827156"/>
          </a:xfrm>
          <a:prstGeom prst="rect">
            <a:avLst/>
          </a:prstGeom>
        </p:spPr>
      </p:pic>
      <p:pic>
        <p:nvPicPr>
          <p:cNvPr id="17" name="Picture 16">
            <a:extLst>
              <a:ext uri="{FF2B5EF4-FFF2-40B4-BE49-F238E27FC236}">
                <a16:creationId xmlns:a16="http://schemas.microsoft.com/office/drawing/2014/main" id="{7C4A3A9A-39A9-4260-ACDA-37CA835DDC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35965" y="1412776"/>
            <a:ext cx="1481708" cy="3827156"/>
          </a:xfrm>
          <a:prstGeom prst="rect">
            <a:avLst/>
          </a:prstGeom>
        </p:spPr>
      </p:pic>
      <p:pic>
        <p:nvPicPr>
          <p:cNvPr id="18" name="Picture 17">
            <a:extLst>
              <a:ext uri="{FF2B5EF4-FFF2-40B4-BE49-F238E27FC236}">
                <a16:creationId xmlns:a16="http://schemas.microsoft.com/office/drawing/2014/main" id="{DAF37FE6-5273-49D2-A85E-1D227C7F37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96840" y="1412776"/>
            <a:ext cx="1481708" cy="3827156"/>
          </a:xfrm>
          <a:prstGeom prst="rect">
            <a:avLst/>
          </a:prstGeom>
        </p:spPr>
      </p:pic>
      <p:pic>
        <p:nvPicPr>
          <p:cNvPr id="19" name="Picture 18">
            <a:extLst>
              <a:ext uri="{FF2B5EF4-FFF2-40B4-BE49-F238E27FC236}">
                <a16:creationId xmlns:a16="http://schemas.microsoft.com/office/drawing/2014/main" id="{2A02229D-5088-4B8C-8669-96A5DEAC3A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59092" y="1412776"/>
            <a:ext cx="1481708" cy="3827156"/>
          </a:xfrm>
          <a:prstGeom prst="rect">
            <a:avLst/>
          </a:prstGeom>
        </p:spPr>
      </p:pic>
      <p:pic>
        <p:nvPicPr>
          <p:cNvPr id="20" name="Picture 19">
            <a:extLst>
              <a:ext uri="{FF2B5EF4-FFF2-40B4-BE49-F238E27FC236}">
                <a16:creationId xmlns:a16="http://schemas.microsoft.com/office/drawing/2014/main" id="{1A2A6983-B044-4F0C-98F2-F9B1C96661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18708" y="1412776"/>
            <a:ext cx="1481708" cy="3827156"/>
          </a:xfrm>
          <a:prstGeom prst="rect">
            <a:avLst/>
          </a:prstGeom>
        </p:spPr>
      </p:pic>
      <p:pic>
        <p:nvPicPr>
          <p:cNvPr id="21" name="Picture 20">
            <a:extLst>
              <a:ext uri="{FF2B5EF4-FFF2-40B4-BE49-F238E27FC236}">
                <a16:creationId xmlns:a16="http://schemas.microsoft.com/office/drawing/2014/main" id="{3704CDF3-666E-41F0-8519-A13AB83C9F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79600" y="1412776"/>
            <a:ext cx="1481708" cy="3827156"/>
          </a:xfrm>
          <a:prstGeom prst="rect">
            <a:avLst/>
          </a:prstGeom>
        </p:spPr>
      </p:pic>
      <p:sp>
        <p:nvSpPr>
          <p:cNvPr id="22" name="TextBox 21">
            <a:extLst>
              <a:ext uri="{FF2B5EF4-FFF2-40B4-BE49-F238E27FC236}">
                <a16:creationId xmlns:a16="http://schemas.microsoft.com/office/drawing/2014/main" id="{444B5E35-8321-4C56-880F-600C27E1A85C}"/>
              </a:ext>
            </a:extLst>
          </p:cNvPr>
          <p:cNvSpPr txBox="1"/>
          <p:nvPr/>
        </p:nvSpPr>
        <p:spPr bwMode="auto">
          <a:xfrm>
            <a:off x="185283" y="5239932"/>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a:t>
            </a:r>
            <a:br>
              <a:rPr lang="en-GB" sz="900" dirty="0">
                <a:solidFill>
                  <a:srgbClr val="808080"/>
                </a:solidFill>
                <a:latin typeface="Myriad Pro Semibold" charset="0"/>
                <a:ea typeface="Myriad Pro Semibold" charset="0"/>
                <a:cs typeface="Myriad Pro Semibold" charset="0"/>
              </a:rPr>
            </a:br>
            <a:r>
              <a:rPr lang="en-GB" sz="900" dirty="0">
                <a:solidFill>
                  <a:srgbClr val="808080"/>
                </a:solidFill>
                <a:latin typeface="Myriad Pro Semibold" charset="0"/>
                <a:ea typeface="Myriad Pro Semibold" charset="0"/>
                <a:cs typeface="Myriad Pro Semibold" charset="0"/>
              </a:rPr>
              <a:t>All rights reserved.</a:t>
            </a:r>
          </a:p>
        </p:txBody>
      </p:sp>
    </p:spTree>
    <p:extLst>
      <p:ext uri="{BB962C8B-B14F-4D97-AF65-F5344CB8AC3E}">
        <p14:creationId xmlns:p14="http://schemas.microsoft.com/office/powerpoint/2010/main" val="97497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EE600A-3279-4F1A-844C-17812DEF607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endParaRPr lang="en-GB" dirty="0"/>
          </a:p>
        </p:txBody>
      </p:sp>
      <p:graphicFrame>
        <p:nvGraphicFramePr>
          <p:cNvPr id="3" name="Table 2">
            <a:extLst>
              <a:ext uri="{FF2B5EF4-FFF2-40B4-BE49-F238E27FC236}">
                <a16:creationId xmlns:a16="http://schemas.microsoft.com/office/drawing/2014/main" id="{CF3B7B9E-9E8B-45B8-B5E4-C0A114813631}"/>
              </a:ext>
            </a:extLst>
          </p:cNvPr>
          <p:cNvGraphicFramePr>
            <a:graphicFrameLocks noGrp="1"/>
          </p:cNvGraphicFramePr>
          <p:nvPr>
            <p:extLst>
              <p:ext uri="{D42A27DB-BD31-4B8C-83A1-F6EECF244321}">
                <p14:modId xmlns:p14="http://schemas.microsoft.com/office/powerpoint/2010/main" val="3026955500"/>
              </p:ext>
            </p:extLst>
          </p:nvPr>
        </p:nvGraphicFramePr>
        <p:xfrm>
          <a:off x="2400300" y="909429"/>
          <a:ext cx="4343400" cy="5218044"/>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3609790180"/>
                    </a:ext>
                  </a:extLst>
                </a:gridCol>
                <a:gridCol w="2171700">
                  <a:extLst>
                    <a:ext uri="{9D8B030D-6E8A-4147-A177-3AD203B41FA5}">
                      <a16:colId xmlns:a16="http://schemas.microsoft.com/office/drawing/2014/main" val="1472307065"/>
                    </a:ext>
                  </a:extLst>
                </a:gridCol>
              </a:tblGrid>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0 =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0 =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18169963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1 =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 = 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20711125"/>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2 = 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2 = 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3551373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3 =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3 =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16255303"/>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4 = 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4 = 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00638095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5 = 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5 = 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42164774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6 =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6 = 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53543336"/>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7 = 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7 = 56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46231802"/>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8 = 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8 = 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356535591"/>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9 = 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9 = 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29008520"/>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10 = 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10 = 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51727230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11 = 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11 = 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5745571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12 = 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12 = 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906398593"/>
                  </a:ext>
                </a:extLst>
              </a:tr>
            </a:tbl>
          </a:graphicData>
        </a:graphic>
      </p:graphicFrame>
    </p:spTree>
    <p:extLst>
      <p:ext uri="{BB962C8B-B14F-4D97-AF65-F5344CB8AC3E}">
        <p14:creationId xmlns:p14="http://schemas.microsoft.com/office/powerpoint/2010/main" val="2252720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154CAC-8C19-441F-9D27-1F7FAFD7D33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endParaRPr lang="en-GB" dirty="0"/>
          </a:p>
        </p:txBody>
      </p:sp>
      <p:graphicFrame>
        <p:nvGraphicFramePr>
          <p:cNvPr id="3" name="Table 2">
            <a:extLst>
              <a:ext uri="{FF2B5EF4-FFF2-40B4-BE49-F238E27FC236}">
                <a16:creationId xmlns:a16="http://schemas.microsoft.com/office/drawing/2014/main" id="{39DF1A1F-FC19-40B0-AB29-8E89BE6AF3D2}"/>
              </a:ext>
            </a:extLst>
          </p:cNvPr>
          <p:cNvGraphicFramePr>
            <a:graphicFrameLocks noGrp="1"/>
          </p:cNvGraphicFramePr>
          <p:nvPr>
            <p:extLst>
              <p:ext uri="{D42A27DB-BD31-4B8C-83A1-F6EECF244321}">
                <p14:modId xmlns:p14="http://schemas.microsoft.com/office/powerpoint/2010/main" val="886442791"/>
              </p:ext>
            </p:extLst>
          </p:nvPr>
        </p:nvGraphicFramePr>
        <p:xfrm>
          <a:off x="2121621" y="1524293"/>
          <a:ext cx="4900758" cy="3809414"/>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1367397571"/>
                    </a:ext>
                  </a:extLst>
                </a:gridCol>
                <a:gridCol w="1262379">
                  <a:extLst>
                    <a:ext uri="{9D8B030D-6E8A-4147-A177-3AD203B41FA5}">
                      <a16:colId xmlns:a16="http://schemas.microsoft.com/office/drawing/2014/main" val="1517206138"/>
                    </a:ext>
                  </a:extLst>
                </a:gridCol>
                <a:gridCol w="792000">
                  <a:extLst>
                    <a:ext uri="{9D8B030D-6E8A-4147-A177-3AD203B41FA5}">
                      <a16:colId xmlns:a16="http://schemas.microsoft.com/office/drawing/2014/main" val="3459100619"/>
                    </a:ext>
                  </a:extLst>
                </a:gridCol>
                <a:gridCol w="1262379">
                  <a:extLst>
                    <a:ext uri="{9D8B030D-6E8A-4147-A177-3AD203B41FA5}">
                      <a16:colId xmlns:a16="http://schemas.microsoft.com/office/drawing/2014/main" val="2150138472"/>
                    </a:ext>
                  </a:extLst>
                </a:gridCol>
                <a:gridCol w="792000">
                  <a:extLst>
                    <a:ext uri="{9D8B030D-6E8A-4147-A177-3AD203B41FA5}">
                      <a16:colId xmlns:a16="http://schemas.microsoft.com/office/drawing/2014/main" val="2640814217"/>
                    </a:ext>
                  </a:extLst>
                </a:gridCol>
              </a:tblGrid>
              <a:tr h="544202">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Semibold"/>
                        </a:rPr>
                        <a:t>× 4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Semibold"/>
                        </a:rPr>
                        <a:t>= 8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44230"/>
                  </a:ext>
                </a:extLst>
              </a:tr>
              <a:tr h="544202">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023127"/>
                  </a:ext>
                </a:extLst>
              </a:tr>
              <a:tr h="544202">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533254"/>
                  </a:ext>
                </a:extLst>
              </a:tr>
              <a:tr h="544202">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24112"/>
                  </a:ext>
                </a:extLst>
              </a:tr>
              <a:tr h="544202">
                <a:tc>
                  <a:txBody>
                    <a:bodyPr/>
                    <a:lstStyle/>
                    <a:p>
                      <a:pPr algn="ctr">
                        <a:lnSpc>
                          <a:spcPct val="107000"/>
                        </a:lnSpc>
                        <a:spcAft>
                          <a:spcPts val="0"/>
                        </a:spcAft>
                      </a:pPr>
                      <a:r>
                        <a:rPr lang="en-GB" sz="2400" b="0" dirty="0">
                          <a:solidFill>
                            <a:schemeClr val="tx1"/>
                          </a:solidFill>
                          <a:effectLst/>
                          <a:latin typeface="Myriad Pro Semibold"/>
                        </a:rPr>
                        <a:t>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20595"/>
                  </a:ext>
                </a:extLst>
              </a:tr>
              <a:tr h="544202">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064145"/>
                  </a:ext>
                </a:extLst>
              </a:tr>
              <a:tr h="544202">
                <a:tc>
                  <a:txBody>
                    <a:bodyPr/>
                    <a:lstStyle/>
                    <a:p>
                      <a:pPr algn="ctr">
                        <a:lnSpc>
                          <a:spcPct val="107000"/>
                        </a:lnSpc>
                        <a:spcAft>
                          <a:spcPts val="0"/>
                        </a:spcAft>
                      </a:pPr>
                      <a:r>
                        <a:rPr lang="en-GB" sz="2400" b="0" dirty="0">
                          <a:solidFill>
                            <a:schemeClr val="tx1"/>
                          </a:solidFill>
                          <a:effectLst/>
                          <a:latin typeface="Myriad Pro Semibold"/>
                        </a:rPr>
                        <a:t>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971413"/>
                  </a:ext>
                </a:extLst>
              </a:tr>
            </a:tbl>
          </a:graphicData>
        </a:graphic>
      </p:graphicFrame>
      <p:sp>
        <p:nvSpPr>
          <p:cNvPr id="4" name="TextBox 3">
            <a:extLst>
              <a:ext uri="{FF2B5EF4-FFF2-40B4-BE49-F238E27FC236}">
                <a16:creationId xmlns:a16="http://schemas.microsoft.com/office/drawing/2014/main" id="{09A1AE4E-6F47-455C-AADF-EC8C73F5E49F}"/>
              </a:ext>
            </a:extLst>
          </p:cNvPr>
          <p:cNvSpPr txBox="1"/>
          <p:nvPr/>
        </p:nvSpPr>
        <p:spPr bwMode="auto">
          <a:xfrm>
            <a:off x="4312955" y="265188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5" name="TextBox 4">
            <a:extLst>
              <a:ext uri="{FF2B5EF4-FFF2-40B4-BE49-F238E27FC236}">
                <a16:creationId xmlns:a16="http://schemas.microsoft.com/office/drawing/2014/main" id="{8C2E9E8D-61BA-455E-8E86-FDACF8976C4D}"/>
              </a:ext>
            </a:extLst>
          </p:cNvPr>
          <p:cNvSpPr txBox="1"/>
          <p:nvPr/>
        </p:nvSpPr>
        <p:spPr bwMode="auto">
          <a:xfrm>
            <a:off x="4312954" y="31981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6" name="TextBox 5">
            <a:extLst>
              <a:ext uri="{FF2B5EF4-FFF2-40B4-BE49-F238E27FC236}">
                <a16:creationId xmlns:a16="http://schemas.microsoft.com/office/drawing/2014/main" id="{B4C48580-BF78-4B33-B4CB-DB55BF58CEF7}"/>
              </a:ext>
            </a:extLst>
          </p:cNvPr>
          <p:cNvSpPr txBox="1"/>
          <p:nvPr/>
        </p:nvSpPr>
        <p:spPr bwMode="auto">
          <a:xfrm>
            <a:off x="4312954" y="37395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
        <p:nvSpPr>
          <p:cNvPr id="7" name="TextBox 6">
            <a:extLst>
              <a:ext uri="{FF2B5EF4-FFF2-40B4-BE49-F238E27FC236}">
                <a16:creationId xmlns:a16="http://schemas.microsoft.com/office/drawing/2014/main" id="{BC7CDC71-F575-4CD9-8BE0-F3D32F722C87}"/>
              </a:ext>
            </a:extLst>
          </p:cNvPr>
          <p:cNvSpPr txBox="1"/>
          <p:nvPr/>
        </p:nvSpPr>
        <p:spPr bwMode="auto">
          <a:xfrm>
            <a:off x="4312954" y="42875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8" name="TextBox 7">
            <a:extLst>
              <a:ext uri="{FF2B5EF4-FFF2-40B4-BE49-F238E27FC236}">
                <a16:creationId xmlns:a16="http://schemas.microsoft.com/office/drawing/2014/main" id="{950A31FF-06A7-497B-B5F8-3D3C5CFB1D12}"/>
              </a:ext>
            </a:extLst>
          </p:cNvPr>
          <p:cNvSpPr txBox="1"/>
          <p:nvPr/>
        </p:nvSpPr>
        <p:spPr bwMode="auto">
          <a:xfrm>
            <a:off x="4312954" y="482960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sp>
        <p:nvSpPr>
          <p:cNvPr id="9" name="TextBox 8">
            <a:extLst>
              <a:ext uri="{FF2B5EF4-FFF2-40B4-BE49-F238E27FC236}">
                <a16:creationId xmlns:a16="http://schemas.microsoft.com/office/drawing/2014/main" id="{232636BF-9425-409C-96D6-4850C09A290D}"/>
              </a:ext>
            </a:extLst>
          </p:cNvPr>
          <p:cNvSpPr txBox="1"/>
          <p:nvPr/>
        </p:nvSpPr>
        <p:spPr bwMode="auto">
          <a:xfrm>
            <a:off x="4396310" y="2110546"/>
            <a:ext cx="351379"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2366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53EFCD-7BB9-4D6E-B681-3F5C757FF51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endParaRPr lang="en-GB" dirty="0"/>
          </a:p>
        </p:txBody>
      </p:sp>
      <p:pic>
        <p:nvPicPr>
          <p:cNvPr id="3" name="Picture 2">
            <a:extLst>
              <a:ext uri="{FF2B5EF4-FFF2-40B4-BE49-F238E27FC236}">
                <a16:creationId xmlns:a16="http://schemas.microsoft.com/office/drawing/2014/main" id="{D8F5B2BE-933B-4D23-AF65-6C368C6A2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839053"/>
            <a:ext cx="7839278" cy="4254243"/>
          </a:xfrm>
          <a:prstGeom prst="rect">
            <a:avLst/>
          </a:prstGeom>
        </p:spPr>
      </p:pic>
      <p:sp>
        <p:nvSpPr>
          <p:cNvPr id="4" name="TextBox 3">
            <a:extLst>
              <a:ext uri="{FF2B5EF4-FFF2-40B4-BE49-F238E27FC236}">
                <a16:creationId xmlns:a16="http://schemas.microsoft.com/office/drawing/2014/main" id="{764A0EDA-C839-4F39-84E7-E84E9A2CD111}"/>
              </a:ext>
            </a:extLst>
          </p:cNvPr>
          <p:cNvSpPr txBox="1"/>
          <p:nvPr/>
        </p:nvSpPr>
        <p:spPr bwMode="auto">
          <a:xfrm>
            <a:off x="1068944"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5" name="TextBox 4">
            <a:extLst>
              <a:ext uri="{FF2B5EF4-FFF2-40B4-BE49-F238E27FC236}">
                <a16:creationId xmlns:a16="http://schemas.microsoft.com/office/drawing/2014/main" id="{F2CA4E96-D4EC-4D44-9006-91ECF12A2A39}"/>
              </a:ext>
            </a:extLst>
          </p:cNvPr>
          <p:cNvSpPr txBox="1"/>
          <p:nvPr/>
        </p:nvSpPr>
        <p:spPr bwMode="auto">
          <a:xfrm>
            <a:off x="1734072"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6" name="TextBox 5">
            <a:extLst>
              <a:ext uri="{FF2B5EF4-FFF2-40B4-BE49-F238E27FC236}">
                <a16:creationId xmlns:a16="http://schemas.microsoft.com/office/drawing/2014/main" id="{F21335CE-43F0-4A71-B979-62BE272177B3}"/>
              </a:ext>
            </a:extLst>
          </p:cNvPr>
          <p:cNvSpPr txBox="1"/>
          <p:nvPr/>
        </p:nvSpPr>
        <p:spPr bwMode="auto">
          <a:xfrm>
            <a:off x="2482558"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7" name="TextBox 6">
            <a:extLst>
              <a:ext uri="{FF2B5EF4-FFF2-40B4-BE49-F238E27FC236}">
                <a16:creationId xmlns:a16="http://schemas.microsoft.com/office/drawing/2014/main" id="{9072283B-A784-4567-9568-9EF9204ADEAC}"/>
              </a:ext>
            </a:extLst>
          </p:cNvPr>
          <p:cNvSpPr txBox="1"/>
          <p:nvPr/>
        </p:nvSpPr>
        <p:spPr bwMode="auto">
          <a:xfrm>
            <a:off x="3231043"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8" name="TextBox 7">
            <a:extLst>
              <a:ext uri="{FF2B5EF4-FFF2-40B4-BE49-F238E27FC236}">
                <a16:creationId xmlns:a16="http://schemas.microsoft.com/office/drawing/2014/main" id="{C55C4591-8A36-4C94-A637-ABF1108513A0}"/>
              </a:ext>
            </a:extLst>
          </p:cNvPr>
          <p:cNvSpPr txBox="1"/>
          <p:nvPr/>
        </p:nvSpPr>
        <p:spPr bwMode="auto">
          <a:xfrm>
            <a:off x="4062885"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9" name="TextBox 8">
            <a:extLst>
              <a:ext uri="{FF2B5EF4-FFF2-40B4-BE49-F238E27FC236}">
                <a16:creationId xmlns:a16="http://schemas.microsoft.com/office/drawing/2014/main" id="{3B2BDC8B-21E7-46E1-9D15-4FFB567513D3}"/>
              </a:ext>
            </a:extLst>
          </p:cNvPr>
          <p:cNvSpPr txBox="1"/>
          <p:nvPr/>
        </p:nvSpPr>
        <p:spPr bwMode="auto">
          <a:xfrm>
            <a:off x="489472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31</a:t>
            </a:r>
          </a:p>
        </p:txBody>
      </p:sp>
      <p:sp>
        <p:nvSpPr>
          <p:cNvPr id="10" name="TextBox 9">
            <a:extLst>
              <a:ext uri="{FF2B5EF4-FFF2-40B4-BE49-F238E27FC236}">
                <a16:creationId xmlns:a16="http://schemas.microsoft.com/office/drawing/2014/main" id="{2136BFCE-1160-482B-AF08-BE7D76407FD8}"/>
              </a:ext>
            </a:extLst>
          </p:cNvPr>
          <p:cNvSpPr txBox="1"/>
          <p:nvPr/>
        </p:nvSpPr>
        <p:spPr bwMode="auto">
          <a:xfrm>
            <a:off x="572656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1" name="TextBox 10">
            <a:extLst>
              <a:ext uri="{FF2B5EF4-FFF2-40B4-BE49-F238E27FC236}">
                <a16:creationId xmlns:a16="http://schemas.microsoft.com/office/drawing/2014/main" id="{4DFC2831-F3D0-4D03-944B-BD0FF08C0DF0}"/>
              </a:ext>
            </a:extLst>
          </p:cNvPr>
          <p:cNvSpPr txBox="1"/>
          <p:nvPr/>
        </p:nvSpPr>
        <p:spPr bwMode="auto">
          <a:xfrm>
            <a:off x="6558410"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44</a:t>
            </a:r>
          </a:p>
        </p:txBody>
      </p:sp>
      <p:sp>
        <p:nvSpPr>
          <p:cNvPr id="12" name="TextBox 11">
            <a:extLst>
              <a:ext uri="{FF2B5EF4-FFF2-40B4-BE49-F238E27FC236}">
                <a16:creationId xmlns:a16="http://schemas.microsoft.com/office/drawing/2014/main" id="{4D1AEDC7-B438-4568-ABF1-2C2961A11173}"/>
              </a:ext>
            </a:extLst>
          </p:cNvPr>
          <p:cNvSpPr txBox="1"/>
          <p:nvPr/>
        </p:nvSpPr>
        <p:spPr bwMode="auto">
          <a:xfrm>
            <a:off x="7473609"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Tree>
    <p:extLst>
      <p:ext uri="{BB962C8B-B14F-4D97-AF65-F5344CB8AC3E}">
        <p14:creationId xmlns:p14="http://schemas.microsoft.com/office/powerpoint/2010/main" val="14854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77556E-17 L 0.36389 0.31875 " pathEditMode="relative" rAng="0" ptsTypes="AA">
                                      <p:cBhvr>
                                        <p:cTn id="6" dur="1500" fill="hold"/>
                                        <p:tgtEl>
                                          <p:spTgt spid="4"/>
                                        </p:tgtEl>
                                        <p:attrNameLst>
                                          <p:attrName>ppt_x</p:attrName>
                                          <p:attrName>ppt_y</p:attrName>
                                        </p:attrNameLst>
                                      </p:cBhvr>
                                      <p:rCtr x="18194" y="1592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77556E-17 L 0.08681 0.28542 " pathEditMode="relative" rAng="0" ptsTypes="AA">
                                      <p:cBhvr>
                                        <p:cTn id="10" dur="1500" fill="hold"/>
                                        <p:tgtEl>
                                          <p:spTgt spid="5"/>
                                        </p:tgtEl>
                                        <p:attrNameLst>
                                          <p:attrName>ppt_x</p:attrName>
                                          <p:attrName>ppt_y</p:attrName>
                                        </p:attrNameLst>
                                      </p:cBhvr>
                                      <p:rCtr x="4340" y="1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77556E-17 L 0.15365 0.44491 " pathEditMode="relative" rAng="0" ptsTypes="AA">
                                      <p:cBhvr>
                                        <p:cTn id="14" dur="1500" fill="hold"/>
                                        <p:tgtEl>
                                          <p:spTgt spid="6"/>
                                        </p:tgtEl>
                                        <p:attrNameLst>
                                          <p:attrName>ppt_x</p:attrName>
                                          <p:attrName>ppt_y</p:attrName>
                                        </p:attrNameLst>
                                      </p:cBhvr>
                                      <p:rCtr x="7674" y="22245"/>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500"/>
                            </p:stCondLst>
                            <p:childTnLst>
                              <p:par>
                                <p:cTn id="21" presetID="3" presetClass="emph" presetSubtype="2" fill="hold" grpId="1" nodeType="afterEffect">
                                  <p:stCondLst>
                                    <p:cond delay="0"/>
                                  </p:stCondLst>
                                  <p:childTnLst>
                                    <p:animClr clrSpc="rgb" dir="cw">
                                      <p:cBhvr override="childStyle">
                                        <p:cTn id="22" dur="1000" fill="hold"/>
                                        <p:tgtEl>
                                          <p:spTgt spid="7"/>
                                        </p:tgtEl>
                                        <p:attrNameLst>
                                          <p:attrName>style.color</p:attrName>
                                        </p:attrNameLst>
                                      </p:cBhvr>
                                      <p:to>
                                        <a:srgbClr val="C0C0C0"/>
                                      </p:to>
                                    </p:animClr>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55556E-7 2.77556E-17 L -0.29861 0.4375 " pathEditMode="relative" rAng="0" ptsTypes="AA">
                                      <p:cBhvr>
                                        <p:cTn id="26" dur="1500" fill="hold"/>
                                        <p:tgtEl>
                                          <p:spTgt spid="8"/>
                                        </p:tgtEl>
                                        <p:attrNameLst>
                                          <p:attrName>ppt_x</p:attrName>
                                          <p:attrName>ppt_y</p:attrName>
                                        </p:attrNameLst>
                                      </p:cBhvr>
                                      <p:rCtr x="-14931" y="21875"/>
                                    </p:animMotion>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1000" fill="hold"/>
                                        <p:tgtEl>
                                          <p:spTgt spid="9"/>
                                        </p:tgtEl>
                                        <p:attrNameLst>
                                          <p:attrName>style.color</p:attrName>
                                        </p:attrNameLst>
                                      </p:cBhvr>
                                      <p:to>
                                        <a:srgbClr val="C0C0C0"/>
                                      </p:to>
                                    </p:animClr>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88889E-6 2.77556E-17 L -0.09149 0.47616 " pathEditMode="relative" rAng="0" ptsTypes="AA">
                                      <p:cBhvr>
                                        <p:cTn id="38" dur="1500" fill="hold"/>
                                        <p:tgtEl>
                                          <p:spTgt spid="10"/>
                                        </p:tgtEl>
                                        <p:attrNameLst>
                                          <p:attrName>ppt_x</p:attrName>
                                          <p:attrName>ppt_y</p:attrName>
                                        </p:attrNameLst>
                                      </p:cBhvr>
                                      <p:rCtr x="-4583" y="2379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88889E-6 2.77556E-17 L -0.46268 0.45532 " pathEditMode="relative" rAng="0" ptsTypes="AA">
                                      <p:cBhvr>
                                        <p:cTn id="42" dur="1500" fill="hold"/>
                                        <p:tgtEl>
                                          <p:spTgt spid="11"/>
                                        </p:tgtEl>
                                        <p:attrNameLst>
                                          <p:attrName>ppt_x</p:attrName>
                                          <p:attrName>ppt_y</p:attrName>
                                        </p:attrNameLst>
                                      </p:cBhvr>
                                      <p:rCtr x="-23142" y="22755"/>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77778E-7 2.77556E-17 L -0.35347 0.58125 " pathEditMode="relative" rAng="0" ptsTypes="AA">
                                      <p:cBhvr>
                                        <p:cTn id="46" dur="1500" fill="hold"/>
                                        <p:tgtEl>
                                          <p:spTgt spid="12"/>
                                        </p:tgtEl>
                                        <p:attrNameLst>
                                          <p:attrName>ppt_x</p:attrName>
                                          <p:attrName>ppt_y</p:attrName>
                                        </p:attrNameLst>
                                      </p:cBhvr>
                                      <p:rCtr x="-17674" y="2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9" grpId="0"/>
      <p:bldP spid="9" grpId="1"/>
      <p:bldP spid="10"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0B65B6-E87D-44F1-9900-C559FDD18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2" y="4754033"/>
            <a:ext cx="7606344" cy="630001"/>
          </a:xfrm>
          <a:prstGeom prst="rect">
            <a:avLst/>
          </a:prstGeom>
        </p:spPr>
      </p:pic>
      <p:sp>
        <p:nvSpPr>
          <p:cNvPr id="2" name="Text Placeholder 1">
            <a:extLst>
              <a:ext uri="{FF2B5EF4-FFF2-40B4-BE49-F238E27FC236}">
                <a16:creationId xmlns:a16="http://schemas.microsoft.com/office/drawing/2014/main" id="{457A51FB-DD7D-4C3B-A538-6DFD6C5EA58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pic>
        <p:nvPicPr>
          <p:cNvPr id="14" name="Picture 13">
            <a:extLst>
              <a:ext uri="{FF2B5EF4-FFF2-40B4-BE49-F238E27FC236}">
                <a16:creationId xmlns:a16="http://schemas.microsoft.com/office/drawing/2014/main" id="{57852E53-353E-4203-BD79-F56874116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177" y="4918505"/>
            <a:ext cx="516244" cy="516244"/>
          </a:xfrm>
          <a:prstGeom prst="rect">
            <a:avLst/>
          </a:prstGeom>
        </p:spPr>
      </p:pic>
      <p:pic>
        <p:nvPicPr>
          <p:cNvPr id="16" name="Picture 15">
            <a:extLst>
              <a:ext uri="{FF2B5EF4-FFF2-40B4-BE49-F238E27FC236}">
                <a16:creationId xmlns:a16="http://schemas.microsoft.com/office/drawing/2014/main" id="{DE811114-CEF9-4633-B9C3-B85423DCF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881" y="4057394"/>
            <a:ext cx="1156839" cy="634291"/>
          </a:xfrm>
          <a:prstGeom prst="rect">
            <a:avLst/>
          </a:prstGeom>
        </p:spPr>
      </p:pic>
      <p:pic>
        <p:nvPicPr>
          <p:cNvPr id="17" name="Picture 16">
            <a:extLst>
              <a:ext uri="{FF2B5EF4-FFF2-40B4-BE49-F238E27FC236}">
                <a16:creationId xmlns:a16="http://schemas.microsoft.com/office/drawing/2014/main" id="{7D95FED0-8559-41DB-A607-4FFE49335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029" y="4057394"/>
            <a:ext cx="1156839" cy="634291"/>
          </a:xfrm>
          <a:prstGeom prst="rect">
            <a:avLst/>
          </a:prstGeom>
        </p:spPr>
      </p:pic>
      <p:pic>
        <p:nvPicPr>
          <p:cNvPr id="18" name="Picture 17">
            <a:extLst>
              <a:ext uri="{FF2B5EF4-FFF2-40B4-BE49-F238E27FC236}">
                <a16:creationId xmlns:a16="http://schemas.microsoft.com/office/drawing/2014/main" id="{AC26F4FF-C74F-4FD6-80E9-043235BBA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3473" y="4057394"/>
            <a:ext cx="1156839" cy="634291"/>
          </a:xfrm>
          <a:prstGeom prst="rect">
            <a:avLst/>
          </a:prstGeom>
        </p:spPr>
      </p:pic>
      <p:pic>
        <p:nvPicPr>
          <p:cNvPr id="19" name="Picture 18">
            <a:extLst>
              <a:ext uri="{FF2B5EF4-FFF2-40B4-BE49-F238E27FC236}">
                <a16:creationId xmlns:a16="http://schemas.microsoft.com/office/drawing/2014/main" id="{92506AA3-7416-4056-840C-6E341A74B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325" y="4057394"/>
            <a:ext cx="1156839" cy="634291"/>
          </a:xfrm>
          <a:prstGeom prst="rect">
            <a:avLst/>
          </a:prstGeom>
        </p:spPr>
      </p:pic>
      <p:pic>
        <p:nvPicPr>
          <p:cNvPr id="20" name="Picture 19">
            <a:extLst>
              <a:ext uri="{FF2B5EF4-FFF2-40B4-BE49-F238E27FC236}">
                <a16:creationId xmlns:a16="http://schemas.microsoft.com/office/drawing/2014/main" id="{55A628B7-DAE1-4038-8B2C-617F567E6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9177" y="4057394"/>
            <a:ext cx="1156839" cy="634291"/>
          </a:xfrm>
          <a:prstGeom prst="rect">
            <a:avLst/>
          </a:prstGeom>
        </p:spPr>
      </p:pic>
      <p:pic>
        <p:nvPicPr>
          <p:cNvPr id="21" name="Picture 20">
            <a:extLst>
              <a:ext uri="{FF2B5EF4-FFF2-40B4-BE49-F238E27FC236}">
                <a16:creationId xmlns:a16="http://schemas.microsoft.com/office/drawing/2014/main" id="{CFB3B153-8371-40A6-9AC6-9FBC8C21A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5622" y="4057394"/>
            <a:ext cx="1156839" cy="634291"/>
          </a:xfrm>
          <a:prstGeom prst="rect">
            <a:avLst/>
          </a:prstGeom>
        </p:spPr>
      </p:pic>
      <p:sp>
        <p:nvSpPr>
          <p:cNvPr id="22" name="TextBox 21">
            <a:extLst>
              <a:ext uri="{FF2B5EF4-FFF2-40B4-BE49-F238E27FC236}">
                <a16:creationId xmlns:a16="http://schemas.microsoft.com/office/drawing/2014/main" id="{7B65E9AC-7828-43D4-B780-C10942ABAF7C}"/>
              </a:ext>
            </a:extLst>
          </p:cNvPr>
          <p:cNvSpPr txBox="1"/>
          <p:nvPr/>
        </p:nvSpPr>
        <p:spPr bwMode="auto">
          <a:xfrm>
            <a:off x="3878424" y="3615407"/>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6 </a:t>
            </a:r>
            <a:r>
              <a:rPr lang="en-GB" sz="2400" dirty="0">
                <a:latin typeface="Myriad Pro" panose="020B0503030403020204" pitchFamily="34" charset="0"/>
                <a:ea typeface="Myriad Pro Semibold" charset="0"/>
                <a:cs typeface="Myriad Pro Semibold" charset="0"/>
              </a:rPr>
              <a:t>fours</a:t>
            </a:r>
          </a:p>
        </p:txBody>
      </p:sp>
      <p:pic>
        <p:nvPicPr>
          <p:cNvPr id="24" name="Picture 23">
            <a:extLst>
              <a:ext uri="{FF2B5EF4-FFF2-40B4-BE49-F238E27FC236}">
                <a16:creationId xmlns:a16="http://schemas.microsoft.com/office/drawing/2014/main" id="{B6F8F9E3-DF5D-4819-B4C4-DDAF2D6546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5415607"/>
            <a:ext cx="2466506" cy="659647"/>
          </a:xfrm>
          <a:prstGeom prst="rect">
            <a:avLst/>
          </a:prstGeom>
        </p:spPr>
      </p:pic>
      <p:pic>
        <p:nvPicPr>
          <p:cNvPr id="25" name="Picture 24">
            <a:extLst>
              <a:ext uri="{FF2B5EF4-FFF2-40B4-BE49-F238E27FC236}">
                <a16:creationId xmlns:a16="http://schemas.microsoft.com/office/drawing/2014/main" id="{DA161545-C07A-457F-979C-8D06444DE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5917" y="5415607"/>
            <a:ext cx="2466506" cy="659647"/>
          </a:xfrm>
          <a:prstGeom prst="rect">
            <a:avLst/>
          </a:prstGeom>
        </p:spPr>
      </p:pic>
      <p:pic>
        <p:nvPicPr>
          <p:cNvPr id="26" name="Picture 25">
            <a:extLst>
              <a:ext uri="{FF2B5EF4-FFF2-40B4-BE49-F238E27FC236}">
                <a16:creationId xmlns:a16="http://schemas.microsoft.com/office/drawing/2014/main" id="{1624D027-D833-40C5-8B06-685C2C4944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5415607"/>
            <a:ext cx="2466506" cy="659647"/>
          </a:xfrm>
          <a:prstGeom prst="rect">
            <a:avLst/>
          </a:prstGeom>
        </p:spPr>
      </p:pic>
      <p:sp>
        <p:nvSpPr>
          <p:cNvPr id="27" name="TextBox 26">
            <a:extLst>
              <a:ext uri="{FF2B5EF4-FFF2-40B4-BE49-F238E27FC236}">
                <a16:creationId xmlns:a16="http://schemas.microsoft.com/office/drawing/2014/main" id="{DA9D1C3B-5A96-4EB6-B201-0AB0734286A2}"/>
              </a:ext>
            </a:extLst>
          </p:cNvPr>
          <p:cNvSpPr txBox="1"/>
          <p:nvPr/>
        </p:nvSpPr>
        <p:spPr bwMode="auto">
          <a:xfrm>
            <a:off x="3741325" y="6063679"/>
            <a:ext cx="1714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3 </a:t>
            </a:r>
            <a:r>
              <a:rPr lang="en-GB" sz="2400" dirty="0">
                <a:latin typeface="Myriad Pro" panose="020B0503030403020204" pitchFamily="34" charset="0"/>
                <a:ea typeface="Myriad Pro Semibold" charset="0"/>
                <a:cs typeface="Myriad Pro Semibold" charset="0"/>
              </a:rPr>
              <a:t>eights</a:t>
            </a:r>
          </a:p>
        </p:txBody>
      </p:sp>
      <p:pic>
        <p:nvPicPr>
          <p:cNvPr id="9" name="Picture 8">
            <a:extLst>
              <a:ext uri="{FF2B5EF4-FFF2-40B4-BE49-F238E27FC236}">
                <a16:creationId xmlns:a16="http://schemas.microsoft.com/office/drawing/2014/main" id="{C96555C6-16CB-4E33-A5F1-9DE825CF6A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13111" y="1284144"/>
            <a:ext cx="1676587" cy="488672"/>
          </a:xfrm>
          <a:prstGeom prst="rect">
            <a:avLst/>
          </a:prstGeom>
        </p:spPr>
      </p:pic>
      <p:pic>
        <p:nvPicPr>
          <p:cNvPr id="23" name="Picture 22">
            <a:extLst>
              <a:ext uri="{FF2B5EF4-FFF2-40B4-BE49-F238E27FC236}">
                <a16:creationId xmlns:a16="http://schemas.microsoft.com/office/drawing/2014/main" id="{DC076981-24B2-458C-9A55-592ACDDA1D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027517" y="2732487"/>
            <a:ext cx="1462181" cy="530937"/>
          </a:xfrm>
          <a:prstGeom prst="rect">
            <a:avLst/>
          </a:prstGeom>
        </p:spPr>
      </p:pic>
      <p:pic>
        <p:nvPicPr>
          <p:cNvPr id="32" name="Picture 31">
            <a:extLst>
              <a:ext uri="{FF2B5EF4-FFF2-40B4-BE49-F238E27FC236}">
                <a16:creationId xmlns:a16="http://schemas.microsoft.com/office/drawing/2014/main" id="{B1704136-FB32-4918-A76F-B205D2B65D2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58" b="-4568"/>
          <a:stretch/>
        </p:blipFill>
        <p:spPr>
          <a:xfrm>
            <a:off x="2538895" y="2256654"/>
            <a:ext cx="3931611" cy="1316362"/>
          </a:xfrm>
          <a:prstGeom prst="rect">
            <a:avLst/>
          </a:prstGeom>
        </p:spPr>
      </p:pic>
      <p:pic>
        <p:nvPicPr>
          <p:cNvPr id="33" name="Picture 32">
            <a:extLst>
              <a:ext uri="{FF2B5EF4-FFF2-40B4-BE49-F238E27FC236}">
                <a16:creationId xmlns:a16="http://schemas.microsoft.com/office/drawing/2014/main" id="{711439E1-2F36-4C84-9AA4-D247B5BFAC9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28"/>
          <a:stretch/>
        </p:blipFill>
        <p:spPr>
          <a:xfrm>
            <a:off x="2538895" y="816466"/>
            <a:ext cx="3981834" cy="1316390"/>
          </a:xfrm>
          <a:prstGeom prst="rect">
            <a:avLst/>
          </a:prstGeom>
        </p:spPr>
      </p:pic>
      <p:sp>
        <p:nvSpPr>
          <p:cNvPr id="28" name="TextBox 27">
            <a:extLst>
              <a:ext uri="{FF2B5EF4-FFF2-40B4-BE49-F238E27FC236}">
                <a16:creationId xmlns:a16="http://schemas.microsoft.com/office/drawing/2014/main" id="{A18585D0-0CAE-480F-9E34-C023CD4DE56B}"/>
              </a:ext>
            </a:extLst>
          </p:cNvPr>
          <p:cNvSpPr txBox="1"/>
          <p:nvPr/>
        </p:nvSpPr>
        <p:spPr bwMode="auto">
          <a:xfrm>
            <a:off x="885365" y="3086467"/>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a:t>
            </a:r>
            <a:br>
              <a:rPr lang="en-GB" sz="900" dirty="0">
                <a:solidFill>
                  <a:srgbClr val="808080"/>
                </a:solidFill>
                <a:latin typeface="Myriad Pro Semibold" charset="0"/>
                <a:ea typeface="Myriad Pro Semibold" charset="0"/>
                <a:cs typeface="Myriad Pro Semibold" charset="0"/>
              </a:rPr>
            </a:br>
            <a:r>
              <a:rPr lang="en-GB" sz="900" dirty="0">
                <a:solidFill>
                  <a:srgbClr val="808080"/>
                </a:solidFill>
                <a:latin typeface="Myriad Pro Semibold" charset="0"/>
                <a:ea typeface="Myriad Pro Semibold" charset="0"/>
                <a:cs typeface="Myriad Pro Semibold" charset="0"/>
              </a:rPr>
              <a:t>All rights reserved.</a:t>
            </a:r>
          </a:p>
        </p:txBody>
      </p:sp>
    </p:spTree>
    <p:extLst>
      <p:ext uri="{BB962C8B-B14F-4D97-AF65-F5344CB8AC3E}">
        <p14:creationId xmlns:p14="http://schemas.microsoft.com/office/powerpoint/2010/main" val="384935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par>
                          <p:cTn id="47" fill="hold">
                            <p:stCondLst>
                              <p:cond delay="500"/>
                            </p:stCondLst>
                            <p:childTnLst>
                              <p:par>
                                <p:cTn id="48" presetID="22" presetClass="entr" presetSubtype="8" fill="hold" nodeType="afterEffect">
                                  <p:stCondLst>
                                    <p:cond delay="20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1200"/>
                            </p:stCondLst>
                            <p:childTnLst>
                              <p:par>
                                <p:cTn id="52" presetID="22" presetClass="entr" presetSubtype="8" fill="hold" nodeType="afterEffect">
                                  <p:stCondLst>
                                    <p:cond delay="20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1900"/>
                            </p:stCondLst>
                            <p:childTnLst>
                              <p:par>
                                <p:cTn id="56" presetID="22" presetClass="entr" presetSubtype="8" fill="hold" nodeType="afterEffect">
                                  <p:stCondLst>
                                    <p:cond delay="2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2600"/>
                            </p:stCondLst>
                            <p:childTnLst>
                              <p:par>
                                <p:cTn id="60" presetID="10" presetClass="entr" presetSubtype="0" fill="hold" nodeType="afterEffect">
                                  <p:stCondLst>
                                    <p:cond delay="20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0597AAE1-3723-457C-9798-86EA8E20A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351" y="924919"/>
            <a:ext cx="1469263" cy="5364945"/>
          </a:xfrm>
          <a:prstGeom prst="rect">
            <a:avLst/>
          </a:prstGeom>
        </p:spPr>
      </p:pic>
      <p:pic>
        <p:nvPicPr>
          <p:cNvPr id="45" name="Picture 44">
            <a:extLst>
              <a:ext uri="{FF2B5EF4-FFF2-40B4-BE49-F238E27FC236}">
                <a16:creationId xmlns:a16="http://schemas.microsoft.com/office/drawing/2014/main" id="{416F8D48-C4BF-40AE-9E00-652BF4D67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330" y="1652168"/>
            <a:ext cx="1469263" cy="1383912"/>
          </a:xfrm>
          <a:prstGeom prst="rect">
            <a:avLst/>
          </a:prstGeom>
        </p:spPr>
      </p:pic>
      <p:pic>
        <p:nvPicPr>
          <p:cNvPr id="48" name="Picture 47">
            <a:extLst>
              <a:ext uri="{FF2B5EF4-FFF2-40B4-BE49-F238E27FC236}">
                <a16:creationId xmlns:a16="http://schemas.microsoft.com/office/drawing/2014/main" id="{9B45C7FC-CCD2-48A4-A457-AD4705653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227" y="2379837"/>
            <a:ext cx="536494" cy="646232"/>
          </a:xfrm>
          <a:prstGeom prst="rect">
            <a:avLst/>
          </a:prstGeom>
        </p:spPr>
      </p:pic>
      <p:pic>
        <p:nvPicPr>
          <p:cNvPr id="47" name="Picture 46">
            <a:extLst>
              <a:ext uri="{FF2B5EF4-FFF2-40B4-BE49-F238E27FC236}">
                <a16:creationId xmlns:a16="http://schemas.microsoft.com/office/drawing/2014/main" id="{ABF0CD83-02C7-4AEF-8A5C-234A8890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186" y="2023776"/>
            <a:ext cx="707197" cy="646232"/>
          </a:xfrm>
          <a:prstGeom prst="rect">
            <a:avLst/>
          </a:prstGeom>
        </p:spPr>
      </p:pic>
      <p:grpSp>
        <p:nvGrpSpPr>
          <p:cNvPr id="39" name="Group 38">
            <a:extLst>
              <a:ext uri="{FF2B5EF4-FFF2-40B4-BE49-F238E27FC236}">
                <a16:creationId xmlns:a16="http://schemas.microsoft.com/office/drawing/2014/main" id="{57CD5572-EDEC-4EE9-9BAC-9837D9A21635}"/>
              </a:ext>
            </a:extLst>
          </p:cNvPr>
          <p:cNvGrpSpPr/>
          <p:nvPr/>
        </p:nvGrpSpPr>
        <p:grpSpPr>
          <a:xfrm>
            <a:off x="477763" y="5038300"/>
            <a:ext cx="8193236" cy="705457"/>
            <a:chOff x="477763" y="5038300"/>
            <a:chExt cx="8193236" cy="705457"/>
          </a:xfrm>
        </p:grpSpPr>
        <p:pic>
          <p:nvPicPr>
            <p:cNvPr id="16" name="Picture 15">
              <a:extLst>
                <a:ext uri="{FF2B5EF4-FFF2-40B4-BE49-F238E27FC236}">
                  <a16:creationId xmlns:a16="http://schemas.microsoft.com/office/drawing/2014/main" id="{03A2D951-045F-4C3F-B875-9075FAC1EE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93920" y="5038300"/>
              <a:ext cx="7956161" cy="293319"/>
            </a:xfrm>
            <a:prstGeom prst="rect">
              <a:avLst/>
            </a:prstGeom>
          </p:spPr>
        </p:pic>
        <p:sp>
          <p:nvSpPr>
            <p:cNvPr id="28" name="TextBox 27">
              <a:extLst>
                <a:ext uri="{FF2B5EF4-FFF2-40B4-BE49-F238E27FC236}">
                  <a16:creationId xmlns:a16="http://schemas.microsoft.com/office/drawing/2014/main" id="{E5DCA211-F093-4B4A-8E79-CDC1ED7646AD}"/>
                </a:ext>
              </a:extLst>
            </p:cNvPr>
            <p:cNvSpPr txBox="1"/>
            <p:nvPr/>
          </p:nvSpPr>
          <p:spPr bwMode="auto">
            <a:xfrm>
              <a:off x="477763"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9" name="TextBox 28">
              <a:extLst>
                <a:ext uri="{FF2B5EF4-FFF2-40B4-BE49-F238E27FC236}">
                  <a16:creationId xmlns:a16="http://schemas.microsoft.com/office/drawing/2014/main" id="{648AE5AF-2653-4A81-ACDB-B4BB00F0F5B4}"/>
                </a:ext>
              </a:extLst>
            </p:cNvPr>
            <p:cNvSpPr txBox="1"/>
            <p:nvPr/>
          </p:nvSpPr>
          <p:spPr bwMode="auto">
            <a:xfrm>
              <a:off x="1225420"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24C4E008-8C18-46E8-868A-544E09CD2CE3}"/>
                </a:ext>
              </a:extLst>
            </p:cNvPr>
            <p:cNvSpPr txBox="1"/>
            <p:nvPr/>
          </p:nvSpPr>
          <p:spPr bwMode="auto">
            <a:xfrm>
              <a:off x="2008002"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1" name="TextBox 30">
              <a:extLst>
                <a:ext uri="{FF2B5EF4-FFF2-40B4-BE49-F238E27FC236}">
                  <a16:creationId xmlns:a16="http://schemas.microsoft.com/office/drawing/2014/main" id="{52B27910-9868-41A0-8C72-FFC70E1244F5}"/>
                </a:ext>
              </a:extLst>
            </p:cNvPr>
            <p:cNvSpPr txBox="1"/>
            <p:nvPr/>
          </p:nvSpPr>
          <p:spPr bwMode="auto">
            <a:xfrm>
              <a:off x="2784234"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TextBox 31">
              <a:extLst>
                <a:ext uri="{FF2B5EF4-FFF2-40B4-BE49-F238E27FC236}">
                  <a16:creationId xmlns:a16="http://schemas.microsoft.com/office/drawing/2014/main" id="{D5476594-82C1-4E66-B018-04E9E4ABCE62}"/>
                </a:ext>
              </a:extLst>
            </p:cNvPr>
            <p:cNvSpPr txBox="1"/>
            <p:nvPr/>
          </p:nvSpPr>
          <p:spPr bwMode="auto">
            <a:xfrm>
              <a:off x="3563641"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3" name="TextBox 32">
              <a:extLst>
                <a:ext uri="{FF2B5EF4-FFF2-40B4-BE49-F238E27FC236}">
                  <a16:creationId xmlns:a16="http://schemas.microsoft.com/office/drawing/2014/main" id="{5E928A99-8728-495C-9D1C-FF31644E3EEE}"/>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4" name="TextBox 33">
              <a:extLst>
                <a:ext uri="{FF2B5EF4-FFF2-40B4-BE49-F238E27FC236}">
                  <a16:creationId xmlns:a16="http://schemas.microsoft.com/office/drawing/2014/main" id="{2F8FBD7F-4D0C-4FA4-B9C3-92EB41885E56}"/>
                </a:ext>
              </a:extLst>
            </p:cNvPr>
            <p:cNvSpPr txBox="1"/>
            <p:nvPr/>
          </p:nvSpPr>
          <p:spPr bwMode="auto">
            <a:xfrm>
              <a:off x="50383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35" name="TextBox 34">
              <a:extLst>
                <a:ext uri="{FF2B5EF4-FFF2-40B4-BE49-F238E27FC236}">
                  <a16:creationId xmlns:a16="http://schemas.microsoft.com/office/drawing/2014/main" id="{87C22478-C579-476F-9F25-6248F535F86A}"/>
                </a:ext>
              </a:extLst>
            </p:cNvPr>
            <p:cNvSpPr txBox="1"/>
            <p:nvPr/>
          </p:nvSpPr>
          <p:spPr bwMode="auto">
            <a:xfrm>
              <a:off x="58193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36" name="TextBox 35">
              <a:extLst>
                <a:ext uri="{FF2B5EF4-FFF2-40B4-BE49-F238E27FC236}">
                  <a16:creationId xmlns:a16="http://schemas.microsoft.com/office/drawing/2014/main" id="{08BE35E3-36D9-447C-A33D-7FD9EC1A8B7A}"/>
                </a:ext>
              </a:extLst>
            </p:cNvPr>
            <p:cNvSpPr txBox="1"/>
            <p:nvPr/>
          </p:nvSpPr>
          <p:spPr bwMode="auto">
            <a:xfrm>
              <a:off x="6597211"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37" name="TextBox 36">
              <a:extLst>
                <a:ext uri="{FF2B5EF4-FFF2-40B4-BE49-F238E27FC236}">
                  <a16:creationId xmlns:a16="http://schemas.microsoft.com/office/drawing/2014/main" id="{8B34019F-5F98-4485-A485-DCD5A5B953AF}"/>
                </a:ext>
              </a:extLst>
            </p:cNvPr>
            <p:cNvSpPr txBox="1"/>
            <p:nvPr/>
          </p:nvSpPr>
          <p:spPr bwMode="auto">
            <a:xfrm>
              <a:off x="7375057"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38" name="TextBox 37">
              <a:extLst>
                <a:ext uri="{FF2B5EF4-FFF2-40B4-BE49-F238E27FC236}">
                  <a16:creationId xmlns:a16="http://schemas.microsoft.com/office/drawing/2014/main" id="{1243337B-2868-47E5-B999-D2CA82223D88}"/>
                </a:ext>
              </a:extLst>
            </p:cNvPr>
            <p:cNvSpPr txBox="1"/>
            <p:nvPr/>
          </p:nvSpPr>
          <p:spPr bwMode="auto">
            <a:xfrm>
              <a:off x="8152907"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sp>
        <p:nvSpPr>
          <p:cNvPr id="2" name="Text Placeholder 1"/>
          <p:cNvSpPr>
            <a:spLocks noGrp="1"/>
          </p:cNvSpPr>
          <p:nvPr>
            <p:ph type="body" sz="quarter" idx="11"/>
          </p:nvPr>
        </p:nvSpPr>
        <p:spPr>
          <a:xfrm>
            <a:off x="1" y="0"/>
            <a:ext cx="9144000" cy="630000"/>
          </a:xfrm>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sp>
        <p:nvSpPr>
          <p:cNvPr id="8" name="Oval 7">
            <a:extLst>
              <a:ext uri="{FF2B5EF4-FFF2-40B4-BE49-F238E27FC236}">
                <a16:creationId xmlns:a16="http://schemas.microsoft.com/office/drawing/2014/main" id="{6EE9CEB8-C8C4-4E50-8D21-0A2FF242D349}"/>
              </a:ext>
            </a:extLst>
          </p:cNvPr>
          <p:cNvSpPr/>
          <p:nvPr/>
        </p:nvSpPr>
        <p:spPr bwMode="auto">
          <a:xfrm>
            <a:off x="3238900" y="2230760"/>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39F3C3F-A554-43A0-B5F8-F5E30D2052E4}"/>
              </a:ext>
            </a:extLst>
          </p:cNvPr>
          <p:cNvSpPr>
            <a:spLocks noChangeAspect="1"/>
          </p:cNvSpPr>
          <p:nvPr/>
        </p:nvSpPr>
        <p:spPr bwMode="auto">
          <a:xfrm>
            <a:off x="58379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1A3ECB83-A276-4DE1-BDAE-49E22F6F4FC1}"/>
              </a:ext>
            </a:extLst>
          </p:cNvPr>
          <p:cNvSpPr>
            <a:spLocks noChangeAspect="1"/>
          </p:cNvSpPr>
          <p:nvPr/>
        </p:nvSpPr>
        <p:spPr bwMode="auto">
          <a:xfrm>
            <a:off x="2720328"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D8C994DA-7870-4FB6-9F48-1CF1E5B49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20" name="Picture 19">
            <a:extLst>
              <a:ext uri="{FF2B5EF4-FFF2-40B4-BE49-F238E27FC236}">
                <a16:creationId xmlns:a16="http://schemas.microsoft.com/office/drawing/2014/main" id="{096F82BB-A9BE-493E-9562-F973D2AC1E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21" name="Oval 20">
            <a:extLst>
              <a:ext uri="{FF2B5EF4-FFF2-40B4-BE49-F238E27FC236}">
                <a16:creationId xmlns:a16="http://schemas.microsoft.com/office/drawing/2014/main" id="{2780C670-0D2F-4DA6-BA3F-2E883C858110}"/>
              </a:ext>
            </a:extLst>
          </p:cNvPr>
          <p:cNvSpPr>
            <a:spLocks noChangeAspect="1"/>
          </p:cNvSpPr>
          <p:nvPr/>
        </p:nvSpPr>
        <p:spPr bwMode="auto">
          <a:xfrm>
            <a:off x="193904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31C1FB94-ECB2-48D6-A8AC-8293AB301ED5}"/>
              </a:ext>
            </a:extLst>
          </p:cNvPr>
          <p:cNvSpPr>
            <a:spLocks noChangeAspect="1"/>
          </p:cNvSpPr>
          <p:nvPr/>
        </p:nvSpPr>
        <p:spPr bwMode="auto">
          <a:xfrm>
            <a:off x="6612131"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CCF5FFE6-53E4-40B2-8602-983859682079}"/>
              </a:ext>
            </a:extLst>
          </p:cNvPr>
          <p:cNvSpPr txBox="1"/>
          <p:nvPr/>
        </p:nvSpPr>
        <p:spPr bwMode="auto">
          <a:xfrm>
            <a:off x="5773695" y="3964371"/>
            <a:ext cx="615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2</a:t>
            </a:r>
          </a:p>
        </p:txBody>
      </p:sp>
      <p:sp>
        <p:nvSpPr>
          <p:cNvPr id="24" name="TextBox 23">
            <a:extLst>
              <a:ext uri="{FF2B5EF4-FFF2-40B4-BE49-F238E27FC236}">
                <a16:creationId xmlns:a16="http://schemas.microsoft.com/office/drawing/2014/main" id="{47A44D60-D0E0-45AD-BAB8-6920C5C75817}"/>
              </a:ext>
            </a:extLst>
          </p:cNvPr>
          <p:cNvSpPr txBox="1"/>
          <p:nvPr/>
        </p:nvSpPr>
        <p:spPr bwMode="auto">
          <a:xfrm>
            <a:off x="2640162" y="3964371"/>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+ 2</a:t>
            </a:r>
          </a:p>
        </p:txBody>
      </p:sp>
      <p:sp>
        <p:nvSpPr>
          <p:cNvPr id="26" name="TextBox 25">
            <a:extLst>
              <a:ext uri="{FF2B5EF4-FFF2-40B4-BE49-F238E27FC236}">
                <a16:creationId xmlns:a16="http://schemas.microsoft.com/office/drawing/2014/main" id="{C9F13B98-22D8-48DB-BD55-0628777A2137}"/>
              </a:ext>
            </a:extLst>
          </p:cNvPr>
          <p:cNvSpPr txBox="1"/>
          <p:nvPr/>
        </p:nvSpPr>
        <p:spPr bwMode="auto">
          <a:xfrm>
            <a:off x="4892474" y="2251016"/>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+ 2</a:t>
            </a:r>
          </a:p>
        </p:txBody>
      </p:sp>
      <p:sp>
        <p:nvSpPr>
          <p:cNvPr id="27" name="TextBox 26">
            <a:extLst>
              <a:ext uri="{FF2B5EF4-FFF2-40B4-BE49-F238E27FC236}">
                <a16:creationId xmlns:a16="http://schemas.microsoft.com/office/drawing/2014/main" id="{61CE17E8-D320-4FBC-BC1E-C9171D75DC01}"/>
              </a:ext>
            </a:extLst>
          </p:cNvPr>
          <p:cNvSpPr txBox="1"/>
          <p:nvPr/>
        </p:nvSpPr>
        <p:spPr bwMode="auto">
          <a:xfrm>
            <a:off x="6355557" y="2251016"/>
            <a:ext cx="2622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2 × 2 + 2</a:t>
            </a:r>
          </a:p>
        </p:txBody>
      </p:sp>
      <p:sp>
        <p:nvSpPr>
          <p:cNvPr id="41" name="TextBox 40">
            <a:extLst>
              <a:ext uri="{FF2B5EF4-FFF2-40B4-BE49-F238E27FC236}">
                <a16:creationId xmlns:a16="http://schemas.microsoft.com/office/drawing/2014/main" id="{1DEE6CE3-3ABF-4D73-A8A3-11E7F1E826D0}"/>
              </a:ext>
            </a:extLst>
          </p:cNvPr>
          <p:cNvSpPr txBox="1"/>
          <p:nvPr/>
        </p:nvSpPr>
        <p:spPr bwMode="auto">
          <a:xfrm>
            <a:off x="4892473" y="2251016"/>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a:t>
            </a:r>
          </a:p>
        </p:txBody>
      </p:sp>
      <p:sp>
        <p:nvSpPr>
          <p:cNvPr id="42" name="TextBox 41">
            <a:extLst>
              <a:ext uri="{FF2B5EF4-FFF2-40B4-BE49-F238E27FC236}">
                <a16:creationId xmlns:a16="http://schemas.microsoft.com/office/drawing/2014/main" id="{FB863C46-995B-4128-B7A0-DE7D133C76C2}"/>
              </a:ext>
            </a:extLst>
          </p:cNvPr>
          <p:cNvSpPr txBox="1"/>
          <p:nvPr/>
        </p:nvSpPr>
        <p:spPr bwMode="auto">
          <a:xfrm>
            <a:off x="6404719" y="2251016"/>
            <a:ext cx="2537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8 × 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a:t>
            </a:r>
          </a:p>
        </p:txBody>
      </p:sp>
      <p:pic>
        <p:nvPicPr>
          <p:cNvPr id="46" name="Picture 45">
            <a:extLst>
              <a:ext uri="{FF2B5EF4-FFF2-40B4-BE49-F238E27FC236}">
                <a16:creationId xmlns:a16="http://schemas.microsoft.com/office/drawing/2014/main" id="{00DAA456-6284-4A67-8808-82768ACE74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863" y="3458184"/>
            <a:ext cx="1463167" cy="1383912"/>
          </a:xfrm>
          <a:prstGeom prst="rect">
            <a:avLst/>
          </a:prstGeom>
        </p:spPr>
      </p:pic>
      <p:sp>
        <p:nvSpPr>
          <p:cNvPr id="9" name="Oval 8">
            <a:extLst>
              <a:ext uri="{FF2B5EF4-FFF2-40B4-BE49-F238E27FC236}">
                <a16:creationId xmlns:a16="http://schemas.microsoft.com/office/drawing/2014/main" id="{A51008E0-9043-4FC1-BCBC-F85E311D8D75}"/>
              </a:ext>
            </a:extLst>
          </p:cNvPr>
          <p:cNvSpPr/>
          <p:nvPr/>
        </p:nvSpPr>
        <p:spPr bwMode="auto">
          <a:xfrm>
            <a:off x="3238900" y="3706641"/>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336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500"/>
                            </p:stCondLst>
                            <p:childTnLst>
                              <p:par>
                                <p:cTn id="36"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7" dur="1500" fill="hold"/>
                                        <p:tgtEl>
                                          <p:spTgt spid="18"/>
                                        </p:tgtEl>
                                        <p:attrNameLst>
                                          <p:attrName>ppt_x</p:attrName>
                                          <p:attrName>ppt_y</p:attrName>
                                        </p:attrNameLst>
                                      </p:cBhvr>
                                      <p:rCtr x="4288" y="-2685"/>
                                    </p:animMotion>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xit" presetSubtype="0" fill="hold" grpId="1"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9"/>
                                        </p:tgtEl>
                                      </p:cBhvr>
                                    </p:animEffect>
                                    <p:set>
                                      <p:cBhvr>
                                        <p:cTn id="70" dur="1" fill="hold">
                                          <p:stCondLst>
                                            <p:cond delay="499"/>
                                          </p:stCondLst>
                                        </p:cTn>
                                        <p:tgtEl>
                                          <p:spTgt spid="39"/>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heel(1)">
                                      <p:cBhvr>
                                        <p:cTn id="100" dur="10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4"/>
                                        </p:tgtEl>
                                      </p:cBhvr>
                                    </p:animEffect>
                                    <p:set>
                                      <p:cBhvr>
                                        <p:cTn id="105" dur="1" fill="hold">
                                          <p:stCondLst>
                                            <p:cond delay="499"/>
                                          </p:stCondLst>
                                        </p:cTn>
                                        <p:tgtEl>
                                          <p:spTgt spid="4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9"/>
                                        </p:tgtEl>
                                      </p:cBhvr>
                                    </p:animEffect>
                                    <p:set>
                                      <p:cBhvr>
                                        <p:cTn id="108" dur="1" fill="hold">
                                          <p:stCondLst>
                                            <p:cond delay="499"/>
                                          </p:stCondLst>
                                        </p:cTn>
                                        <p:tgtEl>
                                          <p:spTgt spid="9"/>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64" presetClass="path" presetSubtype="0" accel="50000" decel="50000" fill="hold" nodeType="clickEffect">
                                  <p:stCondLst>
                                    <p:cond delay="0"/>
                                  </p:stCondLst>
                                  <p:childTnLst>
                                    <p:animMotion origin="layout" path="M 4.72222E-6 -2.59259E-6 L 4.72222E-6 -0.26319 " pathEditMode="relative" rAng="0" ptsTypes="AA">
                                      <p:cBhvr>
                                        <p:cTn id="116" dur="2000" fill="hold"/>
                                        <p:tgtEl>
                                          <p:spTgt spid="46"/>
                                        </p:tgtEl>
                                        <p:attrNameLst>
                                          <p:attrName>ppt_x</p:attrName>
                                          <p:attrName>ppt_y</p:attrName>
                                        </p:attrNameLst>
                                      </p:cBhvr>
                                      <p:rCtr x="0" y="-13171"/>
                                    </p:animMotion>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500"/>
                                        <p:tgtEl>
                                          <p:spTgt spid="2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500"/>
                            </p:stCondLst>
                            <p:childTnLst>
                              <p:par>
                                <p:cTn id="131"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32" dur="1500" fill="hold"/>
                                        <p:tgtEl>
                                          <p:spTgt spid="20"/>
                                        </p:tgtEl>
                                        <p:attrNameLst>
                                          <p:attrName>ppt_x</p:attrName>
                                          <p:attrName>ppt_y</p:attrName>
                                        </p:attrNameLst>
                                      </p:cBhvr>
                                      <p:rCtr x="-4149" y="-2731"/>
                                    </p:animMotion>
                                  </p:childTnLst>
                                </p:cTn>
                              </p:par>
                            </p:childTnLst>
                          </p:cTn>
                        </p:par>
                        <p:par>
                          <p:cTn id="133" fill="hold">
                            <p:stCondLst>
                              <p:cond delay="2000"/>
                            </p:stCondLst>
                            <p:childTnLst>
                              <p:par>
                                <p:cTn id="134" presetID="10" presetClass="entr" presetSubtype="0" fill="hold" grpId="0" nodeType="after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par>
                                <p:cTn id="137" presetID="10" presetClass="exit" presetSubtype="0" fill="hold" grpId="1" nodeType="withEffect">
                                  <p:stCondLst>
                                    <p:cond delay="0"/>
                                  </p:stCondLst>
                                  <p:childTnLst>
                                    <p:animEffect transition="out" filter="fade">
                                      <p:cBhvr>
                                        <p:cTn id="138" dur="500"/>
                                        <p:tgtEl>
                                          <p:spTgt spid="22"/>
                                        </p:tgtEl>
                                      </p:cBhvr>
                                    </p:animEffect>
                                    <p:set>
                                      <p:cBhvr>
                                        <p:cTn id="139" dur="1" fill="hold">
                                          <p:stCondLst>
                                            <p:cond delay="499"/>
                                          </p:stCondLst>
                                        </p:cTn>
                                        <p:tgtEl>
                                          <p:spTgt spid="22"/>
                                        </p:tgtEl>
                                        <p:attrNameLst>
                                          <p:attrName>style.visibility</p:attrName>
                                        </p:attrNameLst>
                                      </p:cBhvr>
                                      <p:to>
                                        <p:strVal val="hidden"/>
                                      </p:to>
                                    </p:set>
                                  </p:childTnLst>
                                </p:cTn>
                              </p:par>
                            </p:childTnLst>
                          </p:cTn>
                        </p:par>
                        <p:par>
                          <p:cTn id="140" fill="hold">
                            <p:stCondLst>
                              <p:cond delay="2500"/>
                            </p:stCondLst>
                            <p:childTnLst>
                              <p:par>
                                <p:cTn id="141" presetID="10" presetClass="entr" presetSubtype="0" fill="hold" grpId="0" nodeType="after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fade">
                                      <p:cBhvr>
                                        <p:cTn id="143" dur="500"/>
                                        <p:tgtEl>
                                          <p:spTgt spid="1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4" grpId="0" animBg="1"/>
      <p:bldP spid="14" grpId="1" animBg="1"/>
      <p:bldP spid="21" grpId="0" animBg="1"/>
      <p:bldP spid="21" grpId="1" animBg="1"/>
      <p:bldP spid="21" grpId="2" animBg="1"/>
      <p:bldP spid="22" grpId="0" animBg="1"/>
      <p:bldP spid="22" grpId="1" animBg="1"/>
      <p:bldP spid="23" grpId="0"/>
      <p:bldP spid="24" grpId="0"/>
      <p:bldP spid="24" grpId="1"/>
      <p:bldP spid="26" grpId="0"/>
      <p:bldP spid="26" grpId="1"/>
      <p:bldP spid="27" grpId="0"/>
      <p:bldP spid="27" grpId="1"/>
      <p:bldP spid="41" grpId="0"/>
      <p:bldP spid="42" grpId="0"/>
      <p:bldP spid="9" grpId="0" animBg="1"/>
      <p:bldP spid="9"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A1D4BB-F5FE-4564-B538-005D293F6C6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pic>
        <p:nvPicPr>
          <p:cNvPr id="7" name="Picture 6">
            <a:extLst>
              <a:ext uri="{FF2B5EF4-FFF2-40B4-BE49-F238E27FC236}">
                <a16:creationId xmlns:a16="http://schemas.microsoft.com/office/drawing/2014/main" id="{1156EC91-069B-4922-81BD-675A0F16A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60" y="3847903"/>
            <a:ext cx="7790041" cy="2533425"/>
          </a:xfrm>
          <a:prstGeom prst="rect">
            <a:avLst/>
          </a:prstGeom>
        </p:spPr>
      </p:pic>
      <p:sp>
        <p:nvSpPr>
          <p:cNvPr id="11" name="TextBox 10">
            <a:extLst>
              <a:ext uri="{FF2B5EF4-FFF2-40B4-BE49-F238E27FC236}">
                <a16:creationId xmlns:a16="http://schemas.microsoft.com/office/drawing/2014/main" id="{36908A5F-E634-48D4-ACEB-2A724F7BAE09}"/>
              </a:ext>
            </a:extLst>
          </p:cNvPr>
          <p:cNvSpPr txBox="1"/>
          <p:nvPr/>
        </p:nvSpPr>
        <p:spPr bwMode="auto">
          <a:xfrm>
            <a:off x="4137336" y="4062064"/>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2" name="TextBox 11">
            <a:extLst>
              <a:ext uri="{FF2B5EF4-FFF2-40B4-BE49-F238E27FC236}">
                <a16:creationId xmlns:a16="http://schemas.microsoft.com/office/drawing/2014/main" id="{1FF9B7FE-008C-47C2-829A-C80E738D9B42}"/>
              </a:ext>
            </a:extLst>
          </p:cNvPr>
          <p:cNvSpPr txBox="1"/>
          <p:nvPr/>
        </p:nvSpPr>
        <p:spPr bwMode="auto">
          <a:xfrm>
            <a:off x="899592" y="4883782"/>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3" name="TextBox 12">
            <a:extLst>
              <a:ext uri="{FF2B5EF4-FFF2-40B4-BE49-F238E27FC236}">
                <a16:creationId xmlns:a16="http://schemas.microsoft.com/office/drawing/2014/main" id="{207B5729-DCDE-4353-9543-20DB9F0FA5D5}"/>
              </a:ext>
            </a:extLst>
          </p:cNvPr>
          <p:cNvSpPr txBox="1"/>
          <p:nvPr/>
        </p:nvSpPr>
        <p:spPr bwMode="auto">
          <a:xfrm>
            <a:off x="2195736" y="4885716"/>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4" name="TextBox 13">
            <a:extLst>
              <a:ext uri="{FF2B5EF4-FFF2-40B4-BE49-F238E27FC236}">
                <a16:creationId xmlns:a16="http://schemas.microsoft.com/office/drawing/2014/main" id="{A7EA71C3-44FE-4066-8CD0-73F9FEFF0F23}"/>
              </a:ext>
            </a:extLst>
          </p:cNvPr>
          <p:cNvSpPr txBox="1"/>
          <p:nvPr/>
        </p:nvSpPr>
        <p:spPr bwMode="auto">
          <a:xfrm>
            <a:off x="3491880" y="4883782"/>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5" name="TextBox 14">
            <a:extLst>
              <a:ext uri="{FF2B5EF4-FFF2-40B4-BE49-F238E27FC236}">
                <a16:creationId xmlns:a16="http://schemas.microsoft.com/office/drawing/2014/main" id="{59AB92D0-4155-4188-A472-8F93236534A3}"/>
              </a:ext>
            </a:extLst>
          </p:cNvPr>
          <p:cNvSpPr txBox="1"/>
          <p:nvPr/>
        </p:nvSpPr>
        <p:spPr bwMode="auto">
          <a:xfrm>
            <a:off x="4784998" y="4883782"/>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5F281006-FF47-4182-B0D5-48634C3F27A6}"/>
              </a:ext>
            </a:extLst>
          </p:cNvPr>
          <p:cNvSpPr txBox="1"/>
          <p:nvPr/>
        </p:nvSpPr>
        <p:spPr bwMode="auto">
          <a:xfrm>
            <a:off x="7371234" y="486328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7" name="TextBox 16">
            <a:extLst>
              <a:ext uri="{FF2B5EF4-FFF2-40B4-BE49-F238E27FC236}">
                <a16:creationId xmlns:a16="http://schemas.microsoft.com/office/drawing/2014/main" id="{8D2991E8-C61B-4C5D-B595-1CC6E0F3DAD3}"/>
              </a:ext>
            </a:extLst>
          </p:cNvPr>
          <p:cNvSpPr txBox="1"/>
          <p:nvPr/>
        </p:nvSpPr>
        <p:spPr bwMode="auto">
          <a:xfrm>
            <a:off x="6078116" y="4883782"/>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8" name="TextBox 17">
            <a:extLst>
              <a:ext uri="{FF2B5EF4-FFF2-40B4-BE49-F238E27FC236}">
                <a16:creationId xmlns:a16="http://schemas.microsoft.com/office/drawing/2014/main" id="{2BCDA073-155B-4C83-825F-0C5894A0D1C7}"/>
              </a:ext>
            </a:extLst>
          </p:cNvPr>
          <p:cNvSpPr txBox="1"/>
          <p:nvPr/>
        </p:nvSpPr>
        <p:spPr bwMode="auto">
          <a:xfrm>
            <a:off x="1547664" y="5753659"/>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19" name="TextBox 18">
            <a:extLst>
              <a:ext uri="{FF2B5EF4-FFF2-40B4-BE49-F238E27FC236}">
                <a16:creationId xmlns:a16="http://schemas.microsoft.com/office/drawing/2014/main" id="{3F1C944D-A35C-4366-B084-7D6A84BF6C92}"/>
              </a:ext>
            </a:extLst>
          </p:cNvPr>
          <p:cNvSpPr txBox="1"/>
          <p:nvPr/>
        </p:nvSpPr>
        <p:spPr bwMode="auto">
          <a:xfrm>
            <a:off x="4137336" y="57055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20" name="TextBox 19">
            <a:extLst>
              <a:ext uri="{FF2B5EF4-FFF2-40B4-BE49-F238E27FC236}">
                <a16:creationId xmlns:a16="http://schemas.microsoft.com/office/drawing/2014/main" id="{C10F2D9F-6A0D-42D0-96CE-76A5E93A7191}"/>
              </a:ext>
            </a:extLst>
          </p:cNvPr>
          <p:cNvSpPr txBox="1"/>
          <p:nvPr/>
        </p:nvSpPr>
        <p:spPr bwMode="auto">
          <a:xfrm>
            <a:off x="6743801" y="57055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pic>
        <p:nvPicPr>
          <p:cNvPr id="23" name="Picture 22">
            <a:extLst>
              <a:ext uri="{FF2B5EF4-FFF2-40B4-BE49-F238E27FC236}">
                <a16:creationId xmlns:a16="http://schemas.microsoft.com/office/drawing/2014/main" id="{C50A4E93-2152-46A0-81E7-CC93484060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8" b="-4568"/>
          <a:stretch/>
        </p:blipFill>
        <p:spPr>
          <a:xfrm>
            <a:off x="2538895" y="2256654"/>
            <a:ext cx="3931611" cy="1316362"/>
          </a:xfrm>
          <a:prstGeom prst="rect">
            <a:avLst/>
          </a:prstGeom>
        </p:spPr>
      </p:pic>
      <p:pic>
        <p:nvPicPr>
          <p:cNvPr id="24" name="Picture 23">
            <a:extLst>
              <a:ext uri="{FF2B5EF4-FFF2-40B4-BE49-F238E27FC236}">
                <a16:creationId xmlns:a16="http://schemas.microsoft.com/office/drawing/2014/main" id="{CDCD641D-34B4-4DF9-99B4-2D29F2AF00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28"/>
          <a:stretch/>
        </p:blipFill>
        <p:spPr>
          <a:xfrm>
            <a:off x="2538895" y="816466"/>
            <a:ext cx="3981834" cy="1316390"/>
          </a:xfrm>
          <a:prstGeom prst="rect">
            <a:avLst/>
          </a:prstGeom>
        </p:spPr>
      </p:pic>
      <p:pic>
        <p:nvPicPr>
          <p:cNvPr id="25" name="Picture 24">
            <a:extLst>
              <a:ext uri="{FF2B5EF4-FFF2-40B4-BE49-F238E27FC236}">
                <a16:creationId xmlns:a16="http://schemas.microsoft.com/office/drawing/2014/main" id="{6AC44D63-304F-48FA-A3BC-7B39C3ED32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13111" y="1284144"/>
            <a:ext cx="1676587" cy="488672"/>
          </a:xfrm>
          <a:prstGeom prst="rect">
            <a:avLst/>
          </a:prstGeom>
        </p:spPr>
      </p:pic>
      <p:pic>
        <p:nvPicPr>
          <p:cNvPr id="26" name="Picture 25">
            <a:extLst>
              <a:ext uri="{FF2B5EF4-FFF2-40B4-BE49-F238E27FC236}">
                <a16:creationId xmlns:a16="http://schemas.microsoft.com/office/drawing/2014/main" id="{7A36CAB9-3B5B-4E18-B22B-3902F6488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7517" y="2733265"/>
            <a:ext cx="1462181" cy="530937"/>
          </a:xfrm>
          <a:prstGeom prst="rect">
            <a:avLst/>
          </a:prstGeom>
        </p:spPr>
      </p:pic>
    </p:spTree>
    <p:extLst>
      <p:ext uri="{BB962C8B-B14F-4D97-AF65-F5344CB8AC3E}">
        <p14:creationId xmlns:p14="http://schemas.microsoft.com/office/powerpoint/2010/main" val="1438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BEA19-73C7-4CA0-9BCA-02DA68CCBDC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4:5</a:t>
            </a:r>
          </a:p>
        </p:txBody>
      </p:sp>
      <p:sp>
        <p:nvSpPr>
          <p:cNvPr id="6" name="Rectangle 5">
            <a:extLst>
              <a:ext uri="{FF2B5EF4-FFF2-40B4-BE49-F238E27FC236}">
                <a16:creationId xmlns:a16="http://schemas.microsoft.com/office/drawing/2014/main" id="{00E46EF5-60BB-428D-979B-8B55AC1761A0}"/>
              </a:ext>
            </a:extLst>
          </p:cNvPr>
          <p:cNvSpPr/>
          <p:nvPr/>
        </p:nvSpPr>
        <p:spPr>
          <a:xfrm>
            <a:off x="575556" y="852350"/>
            <a:ext cx="7992888" cy="830997"/>
          </a:xfrm>
          <a:prstGeom prst="rect">
            <a:avLst/>
          </a:prstGeom>
        </p:spPr>
        <p:txBody>
          <a:bodyPr wrap="square">
            <a:spAutoFit/>
          </a:bodyPr>
          <a:lstStyle/>
          <a:p>
            <a:pPr algn="ctr">
              <a:buNone/>
            </a:pPr>
            <a:r>
              <a:rPr lang="en-US" sz="2400" dirty="0">
                <a:latin typeface="Myriad Pro" panose="020B0503030403020204" pitchFamily="34" charset="0"/>
              </a:rPr>
              <a:t>Tables can seat 8 or 4 people. Tables of 4: 6 tables needed. Tables of 8: ? tables needed.</a:t>
            </a:r>
            <a:endParaRPr lang="en-GB" sz="2400" dirty="0">
              <a:latin typeface="Myriad Pro" panose="020B0503030403020204" pitchFamily="34" charset="0"/>
            </a:endParaRPr>
          </a:p>
        </p:txBody>
      </p:sp>
      <p:pic>
        <p:nvPicPr>
          <p:cNvPr id="12" name="Picture 11">
            <a:extLst>
              <a:ext uri="{FF2B5EF4-FFF2-40B4-BE49-F238E27FC236}">
                <a16:creationId xmlns:a16="http://schemas.microsoft.com/office/drawing/2014/main" id="{CE23DE24-B6D7-42F7-BBD1-8FE3D17E53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58"/>
          <a:stretch/>
        </p:blipFill>
        <p:spPr>
          <a:xfrm>
            <a:off x="732463" y="4437112"/>
            <a:ext cx="2041419" cy="1492622"/>
          </a:xfrm>
          <a:prstGeom prst="rect">
            <a:avLst/>
          </a:prstGeom>
        </p:spPr>
      </p:pic>
      <p:pic>
        <p:nvPicPr>
          <p:cNvPr id="13" name="Picture 12">
            <a:extLst>
              <a:ext uri="{FF2B5EF4-FFF2-40B4-BE49-F238E27FC236}">
                <a16:creationId xmlns:a16="http://schemas.microsoft.com/office/drawing/2014/main" id="{FD305743-765E-4F69-B5D9-38E1108F3C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58"/>
          <a:stretch/>
        </p:blipFill>
        <p:spPr>
          <a:xfrm>
            <a:off x="3761844" y="4437112"/>
            <a:ext cx="2041419" cy="1492622"/>
          </a:xfrm>
          <a:prstGeom prst="rect">
            <a:avLst/>
          </a:prstGeom>
        </p:spPr>
      </p:pic>
      <p:pic>
        <p:nvPicPr>
          <p:cNvPr id="14" name="Picture 13">
            <a:extLst>
              <a:ext uri="{FF2B5EF4-FFF2-40B4-BE49-F238E27FC236}">
                <a16:creationId xmlns:a16="http://schemas.microsoft.com/office/drawing/2014/main" id="{06B3424F-25F8-4DA7-9221-EA1C436A67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58"/>
          <a:stretch/>
        </p:blipFill>
        <p:spPr>
          <a:xfrm>
            <a:off x="6703175" y="4437112"/>
            <a:ext cx="2041419" cy="1492622"/>
          </a:xfrm>
          <a:prstGeom prst="rect">
            <a:avLst/>
          </a:prstGeom>
        </p:spPr>
      </p:pic>
      <p:pic>
        <p:nvPicPr>
          <p:cNvPr id="15" name="Picture 14">
            <a:extLst>
              <a:ext uri="{FF2B5EF4-FFF2-40B4-BE49-F238E27FC236}">
                <a16:creationId xmlns:a16="http://schemas.microsoft.com/office/drawing/2014/main" id="{D1DF7818-908C-4776-A3A9-CD867D6BFD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7982" y="2132856"/>
            <a:ext cx="1562576" cy="1492622"/>
          </a:xfrm>
          <a:prstGeom prst="rect">
            <a:avLst/>
          </a:prstGeom>
        </p:spPr>
      </p:pic>
      <p:pic>
        <p:nvPicPr>
          <p:cNvPr id="16" name="Picture 15">
            <a:extLst>
              <a:ext uri="{FF2B5EF4-FFF2-40B4-BE49-F238E27FC236}">
                <a16:creationId xmlns:a16="http://schemas.microsoft.com/office/drawing/2014/main" id="{C6BFC17E-1E04-4F3D-A24B-132AD6468F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55976" y="2132856"/>
            <a:ext cx="1562576" cy="1492622"/>
          </a:xfrm>
          <a:prstGeom prst="rect">
            <a:avLst/>
          </a:prstGeom>
        </p:spPr>
      </p:pic>
      <p:pic>
        <p:nvPicPr>
          <p:cNvPr id="17" name="Picture 16">
            <a:extLst>
              <a:ext uri="{FF2B5EF4-FFF2-40B4-BE49-F238E27FC236}">
                <a16:creationId xmlns:a16="http://schemas.microsoft.com/office/drawing/2014/main" id="{6DEB37A3-D6D9-4930-9DB3-EC4B551B9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91974" y="2132856"/>
            <a:ext cx="1562576" cy="1492622"/>
          </a:xfrm>
          <a:prstGeom prst="rect">
            <a:avLst/>
          </a:prstGeom>
        </p:spPr>
      </p:pic>
      <p:pic>
        <p:nvPicPr>
          <p:cNvPr id="18" name="Picture 17">
            <a:extLst>
              <a:ext uri="{FF2B5EF4-FFF2-40B4-BE49-F238E27FC236}">
                <a16:creationId xmlns:a16="http://schemas.microsoft.com/office/drawing/2014/main" id="{D55553C7-4D86-4121-9485-54A77F61C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83980" y="2132856"/>
            <a:ext cx="1562576" cy="1492622"/>
          </a:xfrm>
          <a:prstGeom prst="rect">
            <a:avLst/>
          </a:prstGeom>
        </p:spPr>
      </p:pic>
      <p:pic>
        <p:nvPicPr>
          <p:cNvPr id="19" name="Picture 18">
            <a:extLst>
              <a:ext uri="{FF2B5EF4-FFF2-40B4-BE49-F238E27FC236}">
                <a16:creationId xmlns:a16="http://schemas.microsoft.com/office/drawing/2014/main" id="{E8CE5FA4-5838-4F53-A167-2B5773861E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19978" y="2132856"/>
            <a:ext cx="1562576" cy="1492622"/>
          </a:xfrm>
          <a:prstGeom prst="rect">
            <a:avLst/>
          </a:prstGeom>
        </p:spPr>
      </p:pic>
      <p:pic>
        <p:nvPicPr>
          <p:cNvPr id="20" name="Picture 19">
            <a:extLst>
              <a:ext uri="{FF2B5EF4-FFF2-40B4-BE49-F238E27FC236}">
                <a16:creationId xmlns:a16="http://schemas.microsoft.com/office/drawing/2014/main" id="{9ED454C8-6A64-459C-9994-0C16859AE0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27972" y="2132856"/>
            <a:ext cx="1562576" cy="1492622"/>
          </a:xfrm>
          <a:prstGeom prst="rect">
            <a:avLst/>
          </a:prstGeom>
        </p:spPr>
      </p:pic>
      <p:sp>
        <p:nvSpPr>
          <p:cNvPr id="21" name="Rectangle 20">
            <a:extLst>
              <a:ext uri="{FF2B5EF4-FFF2-40B4-BE49-F238E27FC236}">
                <a16:creationId xmlns:a16="http://schemas.microsoft.com/office/drawing/2014/main" id="{D1F21B65-5E85-4921-A090-290C72AA9BA5}"/>
              </a:ext>
            </a:extLst>
          </p:cNvPr>
          <p:cNvSpPr/>
          <p:nvPr/>
        </p:nvSpPr>
        <p:spPr>
          <a:xfrm>
            <a:off x="3540503" y="3510184"/>
            <a:ext cx="1132536" cy="461665"/>
          </a:xfrm>
          <a:prstGeom prst="rect">
            <a:avLst/>
          </a:prstGeom>
        </p:spPr>
        <p:txBody>
          <a:bodyPr wrap="square">
            <a:spAutoFit/>
          </a:bodyPr>
          <a:lstStyle/>
          <a:p>
            <a:pPr algn="ctr">
              <a:buNone/>
            </a:pPr>
            <a:r>
              <a:rPr lang="en-US" sz="2400" b="1" dirty="0">
                <a:latin typeface="Myriad Pro" panose="020B0503030403020204" pitchFamily="34" charset="0"/>
              </a:rPr>
              <a:t>6</a:t>
            </a:r>
            <a:r>
              <a:rPr lang="en-US" sz="2400" dirty="0">
                <a:latin typeface="Myriad Pro" panose="020B0503030403020204" pitchFamily="34" charset="0"/>
              </a:rPr>
              <a:t> </a:t>
            </a:r>
            <a:r>
              <a:rPr lang="en-GB" sz="2400" dirty="0">
                <a:latin typeface="Myriad Pro" panose="020B0503030403020204" pitchFamily="34" charset="0"/>
                <a:ea typeface="Calibri" panose="020F0502020204030204" pitchFamily="34" charset="0"/>
                <a:cs typeface="Times New Roman" panose="02020603050405020304" pitchFamily="18" charset="0"/>
              </a:rPr>
              <a:t>×</a:t>
            </a:r>
            <a:r>
              <a:rPr lang="en-US" sz="2400" dirty="0">
                <a:latin typeface="Myriad Pro" panose="020B0503030403020204" pitchFamily="34" charset="0"/>
              </a:rPr>
              <a:t> 4</a:t>
            </a:r>
            <a:endParaRPr lang="en-GB" sz="2400" dirty="0">
              <a:latin typeface="Myriad Pro" panose="020B0503030403020204" pitchFamily="34" charset="0"/>
            </a:endParaRPr>
          </a:p>
        </p:txBody>
      </p:sp>
      <p:sp>
        <p:nvSpPr>
          <p:cNvPr id="22" name="Rectangle 21">
            <a:extLst>
              <a:ext uri="{FF2B5EF4-FFF2-40B4-BE49-F238E27FC236}">
                <a16:creationId xmlns:a16="http://schemas.microsoft.com/office/drawing/2014/main" id="{2467F9CC-9753-4478-B2C9-19021BFA4EE1}"/>
              </a:ext>
            </a:extLst>
          </p:cNvPr>
          <p:cNvSpPr/>
          <p:nvPr/>
        </p:nvSpPr>
        <p:spPr>
          <a:xfrm>
            <a:off x="4417132" y="3510184"/>
            <a:ext cx="1132536" cy="461665"/>
          </a:xfrm>
          <a:prstGeom prst="rect">
            <a:avLst/>
          </a:prstGeom>
        </p:spPr>
        <p:txBody>
          <a:bodyPr wrap="square">
            <a:spAutoFit/>
          </a:bodyPr>
          <a:lstStyle/>
          <a:p>
            <a:pPr algn="ctr">
              <a:buNone/>
            </a:pPr>
            <a:r>
              <a:rPr lang="en-GB" sz="2400" dirty="0">
                <a:latin typeface="Myriad Pro" panose="020B0503030403020204" pitchFamily="34" charset="0"/>
              </a:rPr>
              <a:t>=</a:t>
            </a:r>
            <a:r>
              <a:rPr lang="en-GB" sz="2400" b="1" dirty="0">
                <a:latin typeface="Myriad Pro" panose="020B0503030403020204" pitchFamily="34" charset="0"/>
              </a:rPr>
              <a:t>  3 </a:t>
            </a:r>
            <a:r>
              <a:rPr lang="en-GB" sz="2400" dirty="0">
                <a:latin typeface="Myriad Pro" panose="020B0503030403020204" pitchFamily="34" charset="0"/>
                <a:ea typeface="Calibri" panose="020F0502020204030204" pitchFamily="34" charset="0"/>
                <a:cs typeface="Times New Roman" panose="02020603050405020304" pitchFamily="18" charset="0"/>
              </a:rPr>
              <a:t>× 8</a:t>
            </a:r>
            <a:r>
              <a:rPr lang="en-GB" sz="2400" b="1" dirty="0">
                <a:latin typeface="Myriad Pro" panose="020B0503030403020204" pitchFamily="34" charset="0"/>
              </a:rPr>
              <a:t> </a:t>
            </a:r>
            <a:endParaRPr lang="en-GB" sz="2400" dirty="0">
              <a:latin typeface="Myriad Pro" panose="020B0503030403020204" pitchFamily="34" charset="0"/>
            </a:endParaRPr>
          </a:p>
        </p:txBody>
      </p:sp>
    </p:spTree>
    <p:extLst>
      <p:ext uri="{BB962C8B-B14F-4D97-AF65-F5344CB8AC3E}">
        <p14:creationId xmlns:p14="http://schemas.microsoft.com/office/powerpoint/2010/main" val="10385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9F3B67-5A1F-4339-B4F9-8FC058D79DB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4:5</a:t>
            </a:r>
          </a:p>
        </p:txBody>
      </p:sp>
      <p:sp>
        <p:nvSpPr>
          <p:cNvPr id="4" name="Rectangle 3">
            <a:extLst>
              <a:ext uri="{FF2B5EF4-FFF2-40B4-BE49-F238E27FC236}">
                <a16:creationId xmlns:a16="http://schemas.microsoft.com/office/drawing/2014/main" id="{AA2EB5E0-85AE-4D22-9DF8-1E2329C0178E}"/>
              </a:ext>
            </a:extLst>
          </p:cNvPr>
          <p:cNvSpPr/>
          <p:nvPr/>
        </p:nvSpPr>
        <p:spPr>
          <a:xfrm>
            <a:off x="575556" y="852350"/>
            <a:ext cx="7992888"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How many tables for 32 to sit in 4s?</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E2F07543-0532-4029-9E03-D77373ACF0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946" y="1916832"/>
            <a:ext cx="1562576" cy="1492622"/>
          </a:xfrm>
          <a:prstGeom prst="rect">
            <a:avLst/>
          </a:prstGeom>
        </p:spPr>
      </p:pic>
      <p:pic>
        <p:nvPicPr>
          <p:cNvPr id="6" name="Picture 5">
            <a:extLst>
              <a:ext uri="{FF2B5EF4-FFF2-40B4-BE49-F238E27FC236}">
                <a16:creationId xmlns:a16="http://schemas.microsoft.com/office/drawing/2014/main" id="{0E50CFFA-4EBE-41CB-85BF-08FE4BB06D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79048" y="1916832"/>
            <a:ext cx="1562576" cy="1492622"/>
          </a:xfrm>
          <a:prstGeom prst="rect">
            <a:avLst/>
          </a:prstGeom>
        </p:spPr>
      </p:pic>
      <p:pic>
        <p:nvPicPr>
          <p:cNvPr id="7" name="Picture 6">
            <a:extLst>
              <a:ext uri="{FF2B5EF4-FFF2-40B4-BE49-F238E27FC236}">
                <a16:creationId xmlns:a16="http://schemas.microsoft.com/office/drawing/2014/main" id="{38D43DDF-2F0E-4797-A143-B1E9F2DE29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5046" y="1916832"/>
            <a:ext cx="1562576" cy="1492622"/>
          </a:xfrm>
          <a:prstGeom prst="rect">
            <a:avLst/>
          </a:prstGeom>
        </p:spPr>
      </p:pic>
      <p:pic>
        <p:nvPicPr>
          <p:cNvPr id="8" name="Picture 7">
            <a:extLst>
              <a:ext uri="{FF2B5EF4-FFF2-40B4-BE49-F238E27FC236}">
                <a16:creationId xmlns:a16="http://schemas.microsoft.com/office/drawing/2014/main" id="{E67F363C-79BA-4FA6-ADDD-B2C07E63DA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052" y="1916832"/>
            <a:ext cx="1562576" cy="1492622"/>
          </a:xfrm>
          <a:prstGeom prst="rect">
            <a:avLst/>
          </a:prstGeom>
        </p:spPr>
      </p:pic>
      <p:pic>
        <p:nvPicPr>
          <p:cNvPr id="9" name="Picture 8">
            <a:extLst>
              <a:ext uri="{FF2B5EF4-FFF2-40B4-BE49-F238E27FC236}">
                <a16:creationId xmlns:a16="http://schemas.microsoft.com/office/drawing/2014/main" id="{BF2DAB31-45AE-45B4-A9F0-EA8C07F941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43050" y="1916832"/>
            <a:ext cx="1562576" cy="1492622"/>
          </a:xfrm>
          <a:prstGeom prst="rect">
            <a:avLst/>
          </a:prstGeom>
        </p:spPr>
      </p:pic>
      <p:pic>
        <p:nvPicPr>
          <p:cNvPr id="10" name="Picture 9">
            <a:extLst>
              <a:ext uri="{FF2B5EF4-FFF2-40B4-BE49-F238E27FC236}">
                <a16:creationId xmlns:a16="http://schemas.microsoft.com/office/drawing/2014/main" id="{5D4D10E3-F69C-4A5B-9F36-7B2DF0AAFC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51044" y="1916832"/>
            <a:ext cx="1562576" cy="1492622"/>
          </a:xfrm>
          <a:prstGeom prst="rect">
            <a:avLst/>
          </a:prstGeom>
        </p:spPr>
      </p:pic>
      <p:pic>
        <p:nvPicPr>
          <p:cNvPr id="11" name="Picture 10">
            <a:extLst>
              <a:ext uri="{FF2B5EF4-FFF2-40B4-BE49-F238E27FC236}">
                <a16:creationId xmlns:a16="http://schemas.microsoft.com/office/drawing/2014/main" id="{CDE5A2FD-448F-41FA-A39C-580A8EA58B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87042" y="1916832"/>
            <a:ext cx="1562576" cy="1492622"/>
          </a:xfrm>
          <a:prstGeom prst="rect">
            <a:avLst/>
          </a:prstGeom>
        </p:spPr>
      </p:pic>
      <p:pic>
        <p:nvPicPr>
          <p:cNvPr id="12" name="Picture 11">
            <a:extLst>
              <a:ext uri="{FF2B5EF4-FFF2-40B4-BE49-F238E27FC236}">
                <a16:creationId xmlns:a16="http://schemas.microsoft.com/office/drawing/2014/main" id="{13E0D0C3-8397-4D3C-96FB-097EE5D480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23040" y="1916832"/>
            <a:ext cx="1562576" cy="1492622"/>
          </a:xfrm>
          <a:prstGeom prst="rect">
            <a:avLst/>
          </a:prstGeom>
        </p:spPr>
      </p:pic>
      <p:pic>
        <p:nvPicPr>
          <p:cNvPr id="13" name="Picture 12">
            <a:extLst>
              <a:ext uri="{FF2B5EF4-FFF2-40B4-BE49-F238E27FC236}">
                <a16:creationId xmlns:a16="http://schemas.microsoft.com/office/drawing/2014/main" id="{417EB82D-FDA5-4B88-81CB-53BB403888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58"/>
          <a:stretch/>
        </p:blipFill>
        <p:spPr>
          <a:xfrm>
            <a:off x="732463" y="4696286"/>
            <a:ext cx="2041419" cy="1492622"/>
          </a:xfrm>
          <a:prstGeom prst="rect">
            <a:avLst/>
          </a:prstGeom>
        </p:spPr>
      </p:pic>
      <p:pic>
        <p:nvPicPr>
          <p:cNvPr id="14" name="Picture 13">
            <a:extLst>
              <a:ext uri="{FF2B5EF4-FFF2-40B4-BE49-F238E27FC236}">
                <a16:creationId xmlns:a16="http://schemas.microsoft.com/office/drawing/2014/main" id="{54B140D9-D3DD-4C61-8570-3D0F89C515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58"/>
          <a:stretch/>
        </p:blipFill>
        <p:spPr>
          <a:xfrm>
            <a:off x="2722700" y="4696286"/>
            <a:ext cx="2041419" cy="1492622"/>
          </a:xfrm>
          <a:prstGeom prst="rect">
            <a:avLst/>
          </a:prstGeom>
        </p:spPr>
      </p:pic>
      <p:pic>
        <p:nvPicPr>
          <p:cNvPr id="15" name="Picture 14">
            <a:extLst>
              <a:ext uri="{FF2B5EF4-FFF2-40B4-BE49-F238E27FC236}">
                <a16:creationId xmlns:a16="http://schemas.microsoft.com/office/drawing/2014/main" id="{EB696B44-3A20-4FA4-939F-A42F481C3E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58"/>
          <a:stretch/>
        </p:blipFill>
        <p:spPr>
          <a:xfrm>
            <a:off x="6703175" y="4696286"/>
            <a:ext cx="2041419" cy="1492622"/>
          </a:xfrm>
          <a:prstGeom prst="rect">
            <a:avLst/>
          </a:prstGeom>
        </p:spPr>
      </p:pic>
      <p:pic>
        <p:nvPicPr>
          <p:cNvPr id="16" name="Picture 15">
            <a:extLst>
              <a:ext uri="{FF2B5EF4-FFF2-40B4-BE49-F238E27FC236}">
                <a16:creationId xmlns:a16="http://schemas.microsoft.com/office/drawing/2014/main" id="{D735ACC8-082F-4262-AB3E-99698CA8BF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058"/>
          <a:stretch/>
        </p:blipFill>
        <p:spPr>
          <a:xfrm>
            <a:off x="4712937" y="4696286"/>
            <a:ext cx="2041419" cy="1492622"/>
          </a:xfrm>
          <a:prstGeom prst="rect">
            <a:avLst/>
          </a:prstGeom>
        </p:spPr>
      </p:pic>
      <p:sp>
        <p:nvSpPr>
          <p:cNvPr id="17" name="Rectangle 16">
            <a:extLst>
              <a:ext uri="{FF2B5EF4-FFF2-40B4-BE49-F238E27FC236}">
                <a16:creationId xmlns:a16="http://schemas.microsoft.com/office/drawing/2014/main" id="{FFBA6BDE-0FC5-45E1-A9E1-F7099F15F1F3}"/>
              </a:ext>
            </a:extLst>
          </p:cNvPr>
          <p:cNvSpPr/>
          <p:nvPr/>
        </p:nvSpPr>
        <p:spPr>
          <a:xfrm>
            <a:off x="511439" y="3528367"/>
            <a:ext cx="7992888"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How many tables to sit in 8s?</a:t>
            </a:r>
            <a:endParaRPr lang="en-GB" sz="2400" dirty="0">
              <a:latin typeface="Myriad Pro" panose="020B0503030403020204" pitchFamily="34" charset="0"/>
            </a:endParaRPr>
          </a:p>
        </p:txBody>
      </p:sp>
      <p:sp>
        <p:nvSpPr>
          <p:cNvPr id="18" name="Rectangle 17">
            <a:extLst>
              <a:ext uri="{FF2B5EF4-FFF2-40B4-BE49-F238E27FC236}">
                <a16:creationId xmlns:a16="http://schemas.microsoft.com/office/drawing/2014/main" id="{43DB7D02-B512-4808-8442-599496DD4373}"/>
              </a:ext>
            </a:extLst>
          </p:cNvPr>
          <p:cNvSpPr/>
          <p:nvPr/>
        </p:nvSpPr>
        <p:spPr>
          <a:xfrm>
            <a:off x="3762081" y="2986309"/>
            <a:ext cx="1491603" cy="461665"/>
          </a:xfrm>
          <a:prstGeom prst="rect">
            <a:avLst/>
          </a:prstGeom>
        </p:spPr>
        <p:txBody>
          <a:bodyPr wrap="square">
            <a:spAutoFit/>
          </a:bodyPr>
          <a:lstStyle/>
          <a:p>
            <a:pPr algn="ctr">
              <a:buNone/>
            </a:pPr>
            <a:r>
              <a:rPr lang="en-US" sz="2400" dirty="0">
                <a:latin typeface="Myriad Pro" panose="020B0503030403020204" pitchFamily="34" charset="0"/>
              </a:rPr>
              <a:t>8 </a:t>
            </a:r>
            <a:r>
              <a:rPr lang="en-GB" sz="2400" dirty="0">
                <a:latin typeface="Myriad Pro" panose="020B0503030403020204" pitchFamily="34" charset="0"/>
                <a:ea typeface="Calibri" panose="020F0502020204030204" pitchFamily="34" charset="0"/>
                <a:cs typeface="Times New Roman" panose="02020603050405020304" pitchFamily="18" charset="0"/>
              </a:rPr>
              <a:t>×</a:t>
            </a:r>
            <a:r>
              <a:rPr lang="en-US" sz="2400" dirty="0">
                <a:latin typeface="Myriad Pro" panose="020B0503030403020204" pitchFamily="34" charset="0"/>
              </a:rPr>
              <a:t> 4 = 32</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3F4207F8-FE66-4E40-B87B-63A38789F55B}"/>
              </a:ext>
            </a:extLst>
          </p:cNvPr>
          <p:cNvSpPr/>
          <p:nvPr/>
        </p:nvSpPr>
        <p:spPr>
          <a:xfrm>
            <a:off x="3769558" y="4047455"/>
            <a:ext cx="1491603" cy="461665"/>
          </a:xfrm>
          <a:prstGeom prst="rect">
            <a:avLst/>
          </a:prstGeom>
        </p:spPr>
        <p:txBody>
          <a:bodyPr wrap="square">
            <a:spAutoFit/>
          </a:bodyPr>
          <a:lstStyle/>
          <a:p>
            <a:pPr algn="ctr">
              <a:buNone/>
            </a:pPr>
            <a:r>
              <a:rPr lang="en-US" sz="2400" dirty="0">
                <a:latin typeface="Myriad Pro" panose="020B0503030403020204" pitchFamily="34" charset="0"/>
              </a:rPr>
              <a:t>4 </a:t>
            </a:r>
            <a:r>
              <a:rPr lang="en-GB" sz="2400" dirty="0">
                <a:latin typeface="Myriad Pro" panose="020B0503030403020204" pitchFamily="34" charset="0"/>
                <a:ea typeface="Calibri" panose="020F0502020204030204" pitchFamily="34" charset="0"/>
                <a:cs typeface="Times New Roman" panose="02020603050405020304" pitchFamily="18" charset="0"/>
              </a:rPr>
              <a:t>×</a:t>
            </a:r>
            <a:r>
              <a:rPr lang="en-US" sz="2400" dirty="0">
                <a:latin typeface="Myriad Pro" panose="020B0503030403020204" pitchFamily="34" charset="0"/>
              </a:rPr>
              <a:t> 8 = 32</a:t>
            </a:r>
            <a:endParaRPr lang="en-GB" sz="2400" dirty="0">
              <a:latin typeface="Myriad Pro" panose="020B0503030403020204" pitchFamily="34" charset="0"/>
            </a:endParaRPr>
          </a:p>
        </p:txBody>
      </p:sp>
    </p:spTree>
    <p:extLst>
      <p:ext uri="{BB962C8B-B14F-4D97-AF65-F5344CB8AC3E}">
        <p14:creationId xmlns:p14="http://schemas.microsoft.com/office/powerpoint/2010/main" val="7156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403890-D956-4A49-BA7F-4222AC0AD6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9190" y="4408537"/>
            <a:ext cx="3203849" cy="756955"/>
          </a:xfrm>
          <a:prstGeom prst="rect">
            <a:avLst/>
          </a:prstGeom>
        </p:spPr>
      </p:pic>
      <p:pic>
        <p:nvPicPr>
          <p:cNvPr id="15" name="Picture 14">
            <a:extLst>
              <a:ext uri="{FF2B5EF4-FFF2-40B4-BE49-F238E27FC236}">
                <a16:creationId xmlns:a16="http://schemas.microsoft.com/office/drawing/2014/main" id="{7A7CC650-3111-41E4-B2A0-9187A71C2C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10658" y="2248683"/>
            <a:ext cx="3203849" cy="783411"/>
          </a:xfrm>
          <a:prstGeom prst="rect">
            <a:avLst/>
          </a:prstGeom>
        </p:spPr>
      </p:pic>
      <p:sp>
        <p:nvSpPr>
          <p:cNvPr id="2" name="Text Placeholder 1">
            <a:extLst>
              <a:ext uri="{FF2B5EF4-FFF2-40B4-BE49-F238E27FC236}">
                <a16:creationId xmlns:a16="http://schemas.microsoft.com/office/drawing/2014/main" id="{722E4764-332B-4781-99AA-83630A7A871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4:6</a:t>
            </a:r>
          </a:p>
        </p:txBody>
      </p:sp>
      <p:pic>
        <p:nvPicPr>
          <p:cNvPr id="5" name="Picture 4">
            <a:extLst>
              <a:ext uri="{FF2B5EF4-FFF2-40B4-BE49-F238E27FC236}">
                <a16:creationId xmlns:a16="http://schemas.microsoft.com/office/drawing/2014/main" id="{DBCAF2B4-88AF-4F5A-8233-9011B3655D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90826" y="2378317"/>
            <a:ext cx="504056" cy="521117"/>
          </a:xfrm>
          <a:prstGeom prst="rect">
            <a:avLst/>
          </a:prstGeom>
        </p:spPr>
      </p:pic>
      <p:pic>
        <p:nvPicPr>
          <p:cNvPr id="7" name="Picture 6">
            <a:extLst>
              <a:ext uri="{FF2B5EF4-FFF2-40B4-BE49-F238E27FC236}">
                <a16:creationId xmlns:a16="http://schemas.microsoft.com/office/drawing/2014/main" id="{C305951F-84B6-487D-A1F8-3C26498E0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78674" y="3403639"/>
            <a:ext cx="1566267" cy="630000"/>
          </a:xfrm>
          <a:prstGeom prst="rect">
            <a:avLst/>
          </a:prstGeom>
        </p:spPr>
      </p:pic>
      <p:pic>
        <p:nvPicPr>
          <p:cNvPr id="8" name="Picture 7">
            <a:extLst>
              <a:ext uri="{FF2B5EF4-FFF2-40B4-BE49-F238E27FC236}">
                <a16:creationId xmlns:a16="http://schemas.microsoft.com/office/drawing/2014/main" id="{90891875-F9BA-46B2-9A81-3BBE872E1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flipV="1">
            <a:off x="5815186" y="2899461"/>
            <a:ext cx="487565" cy="1653898"/>
          </a:xfrm>
          <a:prstGeom prst="rect">
            <a:avLst/>
          </a:prstGeom>
        </p:spPr>
      </p:pic>
      <p:pic>
        <p:nvPicPr>
          <p:cNvPr id="9" name="Picture 8">
            <a:extLst>
              <a:ext uri="{FF2B5EF4-FFF2-40B4-BE49-F238E27FC236}">
                <a16:creationId xmlns:a16="http://schemas.microsoft.com/office/drawing/2014/main" id="{DB9A0275-A092-4BF7-B405-951C3ECAE2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87958" y="3403639"/>
            <a:ext cx="864096" cy="630000"/>
          </a:xfrm>
          <a:prstGeom prst="rect">
            <a:avLst/>
          </a:prstGeom>
        </p:spPr>
      </p:pic>
      <p:sp>
        <p:nvSpPr>
          <p:cNvPr id="10" name="Oval 9">
            <a:extLst>
              <a:ext uri="{FF2B5EF4-FFF2-40B4-BE49-F238E27FC236}">
                <a16:creationId xmlns:a16="http://schemas.microsoft.com/office/drawing/2014/main" id="{45A8A077-D6BD-4130-BCC3-DD72FC367F88}"/>
              </a:ext>
            </a:extLst>
          </p:cNvPr>
          <p:cNvSpPr/>
          <p:nvPr/>
        </p:nvSpPr>
        <p:spPr bwMode="auto">
          <a:xfrm>
            <a:off x="4946328" y="4408537"/>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C1D4F6F5-00ED-4E46-AA17-C38C179D6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993" y="2915298"/>
            <a:ext cx="487565" cy="1653898"/>
          </a:xfrm>
          <a:prstGeom prst="rect">
            <a:avLst/>
          </a:prstGeom>
        </p:spPr>
      </p:pic>
      <p:sp>
        <p:nvSpPr>
          <p:cNvPr id="12" name="Oval 11">
            <a:extLst>
              <a:ext uri="{FF2B5EF4-FFF2-40B4-BE49-F238E27FC236}">
                <a16:creationId xmlns:a16="http://schemas.microsoft.com/office/drawing/2014/main" id="{ED8F9995-074E-4DEA-82ED-F77C159BD115}"/>
              </a:ext>
            </a:extLst>
          </p:cNvPr>
          <p:cNvSpPr/>
          <p:nvPr/>
        </p:nvSpPr>
        <p:spPr bwMode="auto">
          <a:xfrm>
            <a:off x="4949531" y="2258411"/>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 name="Picture 16">
            <a:extLst>
              <a:ext uri="{FF2B5EF4-FFF2-40B4-BE49-F238E27FC236}">
                <a16:creationId xmlns:a16="http://schemas.microsoft.com/office/drawing/2014/main" id="{327F48A0-D91C-46D8-88F0-C39B2D8B0AA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075666" y="4532877"/>
            <a:ext cx="487565" cy="508273"/>
          </a:xfrm>
          <a:prstGeom prst="rect">
            <a:avLst/>
          </a:prstGeom>
        </p:spPr>
      </p:pic>
    </p:spTree>
    <p:extLst>
      <p:ext uri="{BB962C8B-B14F-4D97-AF65-F5344CB8AC3E}">
        <p14:creationId xmlns:p14="http://schemas.microsoft.com/office/powerpoint/2010/main" val="11974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2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500"/>
                            </p:stCondLst>
                            <p:childTnLst>
                              <p:par>
                                <p:cTn id="34" presetID="10" presetClass="entr" presetSubtype="0" fill="hold" grpId="0" nodeType="afterEffect">
                                  <p:stCondLst>
                                    <p:cond delay="2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60D1B-7986-446C-A081-82053BE7A7F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pic>
        <p:nvPicPr>
          <p:cNvPr id="4" name="Picture 3">
            <a:extLst>
              <a:ext uri="{FF2B5EF4-FFF2-40B4-BE49-F238E27FC236}">
                <a16:creationId xmlns:a16="http://schemas.microsoft.com/office/drawing/2014/main" id="{A994ABFA-2D9F-441C-AFFA-2FE33DF96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29508"/>
            <a:ext cx="7839279" cy="3728438"/>
          </a:xfrm>
          <a:prstGeom prst="rect">
            <a:avLst/>
          </a:prstGeom>
        </p:spPr>
      </p:pic>
      <p:pic>
        <p:nvPicPr>
          <p:cNvPr id="6" name="Picture 5">
            <a:extLst>
              <a:ext uri="{FF2B5EF4-FFF2-40B4-BE49-F238E27FC236}">
                <a16:creationId xmlns:a16="http://schemas.microsoft.com/office/drawing/2014/main" id="{375AA6F7-ECA0-4707-869C-9CEFB0AC3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033908"/>
            <a:ext cx="7839279" cy="3919639"/>
          </a:xfrm>
          <a:prstGeom prst="rect">
            <a:avLst/>
          </a:prstGeom>
        </p:spPr>
      </p:pic>
      <p:sp>
        <p:nvSpPr>
          <p:cNvPr id="7" name="TextBox 6">
            <a:extLst>
              <a:ext uri="{FF2B5EF4-FFF2-40B4-BE49-F238E27FC236}">
                <a16:creationId xmlns:a16="http://schemas.microsoft.com/office/drawing/2014/main" id="{F70C2BA8-182B-4354-9915-9796AAF42FFD}"/>
              </a:ext>
            </a:extLst>
          </p:cNvPr>
          <p:cNvSpPr txBox="1"/>
          <p:nvPr/>
        </p:nvSpPr>
        <p:spPr bwMode="auto">
          <a:xfrm>
            <a:off x="3584287" y="5018795"/>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8</a:t>
            </a:r>
          </a:p>
        </p:txBody>
      </p:sp>
      <p:sp>
        <p:nvSpPr>
          <p:cNvPr id="8" name="TextBox 7">
            <a:extLst>
              <a:ext uri="{FF2B5EF4-FFF2-40B4-BE49-F238E27FC236}">
                <a16:creationId xmlns:a16="http://schemas.microsoft.com/office/drawing/2014/main" id="{7BABE84F-C4EA-4569-9850-AB8F9E9750EC}"/>
              </a:ext>
            </a:extLst>
          </p:cNvPr>
          <p:cNvSpPr txBox="1"/>
          <p:nvPr/>
        </p:nvSpPr>
        <p:spPr bwMode="auto">
          <a:xfrm>
            <a:off x="2843808" y="5491488"/>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8 = 40	 five 8s are 40</a:t>
            </a:r>
          </a:p>
        </p:txBody>
      </p:sp>
      <p:sp>
        <p:nvSpPr>
          <p:cNvPr id="9" name="TextBox 8">
            <a:extLst>
              <a:ext uri="{FF2B5EF4-FFF2-40B4-BE49-F238E27FC236}">
                <a16:creationId xmlns:a16="http://schemas.microsoft.com/office/drawing/2014/main" id="{005F3E9F-4517-4A90-8AC5-46840A34EB81}"/>
              </a:ext>
            </a:extLst>
          </p:cNvPr>
          <p:cNvSpPr txBox="1"/>
          <p:nvPr/>
        </p:nvSpPr>
        <p:spPr bwMode="auto">
          <a:xfrm>
            <a:off x="2843808" y="5895553"/>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 5 = 40	 8, five times is 40</a:t>
            </a:r>
          </a:p>
        </p:txBody>
      </p:sp>
      <p:pic>
        <p:nvPicPr>
          <p:cNvPr id="13" name="Picture 12">
            <a:extLst>
              <a:ext uri="{FF2B5EF4-FFF2-40B4-BE49-F238E27FC236}">
                <a16:creationId xmlns:a16="http://schemas.microsoft.com/office/drawing/2014/main" id="{D4F84470-0DC1-45FC-B800-6C1E20E38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914786"/>
            <a:ext cx="7839279" cy="4177761"/>
          </a:xfrm>
          <a:prstGeom prst="rect">
            <a:avLst/>
          </a:prstGeom>
        </p:spPr>
      </p:pic>
      <p:sp>
        <p:nvSpPr>
          <p:cNvPr id="14" name="TextBox 13">
            <a:extLst>
              <a:ext uri="{FF2B5EF4-FFF2-40B4-BE49-F238E27FC236}">
                <a16:creationId xmlns:a16="http://schemas.microsoft.com/office/drawing/2014/main" id="{B10CA528-FEB5-4218-A461-0E114CFDAA04}"/>
              </a:ext>
            </a:extLst>
          </p:cNvPr>
          <p:cNvSpPr txBox="1"/>
          <p:nvPr/>
        </p:nvSpPr>
        <p:spPr bwMode="auto">
          <a:xfrm>
            <a:off x="2843808" y="5494919"/>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4 = 20	 five 4s are 20</a:t>
            </a:r>
          </a:p>
        </p:txBody>
      </p:sp>
      <p:sp>
        <p:nvSpPr>
          <p:cNvPr id="15" name="TextBox 14">
            <a:extLst>
              <a:ext uri="{FF2B5EF4-FFF2-40B4-BE49-F238E27FC236}">
                <a16:creationId xmlns:a16="http://schemas.microsoft.com/office/drawing/2014/main" id="{DFDFA2BE-EAE5-4D4F-9903-735A291CD7A2}"/>
              </a:ext>
            </a:extLst>
          </p:cNvPr>
          <p:cNvSpPr txBox="1"/>
          <p:nvPr/>
        </p:nvSpPr>
        <p:spPr bwMode="auto">
          <a:xfrm>
            <a:off x="2843808" y="5898984"/>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5 = 20	 4, five times is 20</a:t>
            </a:r>
          </a:p>
        </p:txBody>
      </p:sp>
      <p:sp>
        <p:nvSpPr>
          <p:cNvPr id="11" name="TextBox 10">
            <a:extLst>
              <a:ext uri="{FF2B5EF4-FFF2-40B4-BE49-F238E27FC236}">
                <a16:creationId xmlns:a16="http://schemas.microsoft.com/office/drawing/2014/main" id="{B168C947-3787-46DB-88B7-FF513F1E4033}"/>
              </a:ext>
            </a:extLst>
          </p:cNvPr>
          <p:cNvSpPr txBox="1"/>
          <p:nvPr/>
        </p:nvSpPr>
        <p:spPr bwMode="auto">
          <a:xfrm>
            <a:off x="3584287" y="5018795"/>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4</a:t>
            </a:r>
          </a:p>
        </p:txBody>
      </p:sp>
    </p:spTree>
    <p:extLst>
      <p:ext uri="{BB962C8B-B14F-4D97-AF65-F5344CB8AC3E}">
        <p14:creationId xmlns:p14="http://schemas.microsoft.com/office/powerpoint/2010/main" val="71142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2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4" grpId="0"/>
      <p:bldP spid="15"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39BD45-7709-4CC0-AE8B-1F0FABAC399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pic>
        <p:nvPicPr>
          <p:cNvPr id="3" name="Picture 2">
            <a:extLst>
              <a:ext uri="{FF2B5EF4-FFF2-40B4-BE49-F238E27FC236}">
                <a16:creationId xmlns:a16="http://schemas.microsoft.com/office/drawing/2014/main" id="{4E8635EE-DEB5-4A07-90A4-68C3BDF70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1" y="1757861"/>
            <a:ext cx="5112573" cy="2556287"/>
          </a:xfrm>
          <a:prstGeom prst="rect">
            <a:avLst/>
          </a:prstGeom>
        </p:spPr>
      </p:pic>
      <p:pic>
        <p:nvPicPr>
          <p:cNvPr id="4" name="Picture 3">
            <a:extLst>
              <a:ext uri="{FF2B5EF4-FFF2-40B4-BE49-F238E27FC236}">
                <a16:creationId xmlns:a16="http://schemas.microsoft.com/office/drawing/2014/main" id="{E90E598E-1939-44C8-8950-62F7F5AD2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55" y="1628800"/>
            <a:ext cx="5112573" cy="2724627"/>
          </a:xfrm>
          <a:prstGeom prst="rect">
            <a:avLst/>
          </a:prstGeom>
        </p:spPr>
      </p:pic>
      <p:sp>
        <p:nvSpPr>
          <p:cNvPr id="5" name="TextBox 4">
            <a:extLst>
              <a:ext uri="{FF2B5EF4-FFF2-40B4-BE49-F238E27FC236}">
                <a16:creationId xmlns:a16="http://schemas.microsoft.com/office/drawing/2014/main" id="{B799D9BD-DEE3-4E62-BF20-69BE78EBBDEB}"/>
              </a:ext>
            </a:extLst>
          </p:cNvPr>
          <p:cNvSpPr txBox="1"/>
          <p:nvPr/>
        </p:nvSpPr>
        <p:spPr bwMode="auto">
          <a:xfrm>
            <a:off x="1316033" y="4607764"/>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8</a:t>
            </a:r>
          </a:p>
        </p:txBody>
      </p:sp>
      <p:sp>
        <p:nvSpPr>
          <p:cNvPr id="6" name="TextBox 5">
            <a:extLst>
              <a:ext uri="{FF2B5EF4-FFF2-40B4-BE49-F238E27FC236}">
                <a16:creationId xmlns:a16="http://schemas.microsoft.com/office/drawing/2014/main" id="{5B600BEB-BB9B-4DC1-A059-4FB5A5D6B049}"/>
              </a:ext>
            </a:extLst>
          </p:cNvPr>
          <p:cNvSpPr txBox="1"/>
          <p:nvPr/>
        </p:nvSpPr>
        <p:spPr bwMode="auto">
          <a:xfrm>
            <a:off x="349646" y="5128781"/>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8 = 40	 five 8s are 40</a:t>
            </a:r>
          </a:p>
        </p:txBody>
      </p:sp>
      <p:sp>
        <p:nvSpPr>
          <p:cNvPr id="7" name="TextBox 6">
            <a:extLst>
              <a:ext uri="{FF2B5EF4-FFF2-40B4-BE49-F238E27FC236}">
                <a16:creationId xmlns:a16="http://schemas.microsoft.com/office/drawing/2014/main" id="{9A8BF2E9-B76B-46B0-958A-FDD1BF90C8DB}"/>
              </a:ext>
            </a:extLst>
          </p:cNvPr>
          <p:cNvSpPr txBox="1"/>
          <p:nvPr/>
        </p:nvSpPr>
        <p:spPr bwMode="auto">
          <a:xfrm>
            <a:off x="349646" y="5532846"/>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 5 = 40	 8, five times is 40</a:t>
            </a:r>
          </a:p>
        </p:txBody>
      </p:sp>
      <p:sp>
        <p:nvSpPr>
          <p:cNvPr id="8" name="TextBox 7">
            <a:extLst>
              <a:ext uri="{FF2B5EF4-FFF2-40B4-BE49-F238E27FC236}">
                <a16:creationId xmlns:a16="http://schemas.microsoft.com/office/drawing/2014/main" id="{534BB599-BE6D-43CD-9917-02381D687EB8}"/>
              </a:ext>
            </a:extLst>
          </p:cNvPr>
          <p:cNvSpPr txBox="1"/>
          <p:nvPr/>
        </p:nvSpPr>
        <p:spPr bwMode="auto">
          <a:xfrm>
            <a:off x="4788024" y="5132212"/>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4 = 20	 five 4s are 20</a:t>
            </a:r>
          </a:p>
        </p:txBody>
      </p:sp>
      <p:sp>
        <p:nvSpPr>
          <p:cNvPr id="9" name="TextBox 8">
            <a:extLst>
              <a:ext uri="{FF2B5EF4-FFF2-40B4-BE49-F238E27FC236}">
                <a16:creationId xmlns:a16="http://schemas.microsoft.com/office/drawing/2014/main" id="{B8749352-9D17-41AD-A2F1-2F895BFE6ACE}"/>
              </a:ext>
            </a:extLst>
          </p:cNvPr>
          <p:cNvSpPr txBox="1"/>
          <p:nvPr/>
        </p:nvSpPr>
        <p:spPr bwMode="auto">
          <a:xfrm>
            <a:off x="4788024" y="5536277"/>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5 = 20	 4, five times is 20</a:t>
            </a:r>
          </a:p>
        </p:txBody>
      </p:sp>
      <p:sp>
        <p:nvSpPr>
          <p:cNvPr id="10" name="TextBox 9">
            <a:extLst>
              <a:ext uri="{FF2B5EF4-FFF2-40B4-BE49-F238E27FC236}">
                <a16:creationId xmlns:a16="http://schemas.microsoft.com/office/drawing/2014/main" id="{F5560ED3-11B8-4326-9BC0-57F352991492}"/>
              </a:ext>
            </a:extLst>
          </p:cNvPr>
          <p:cNvSpPr txBox="1"/>
          <p:nvPr/>
        </p:nvSpPr>
        <p:spPr bwMode="auto">
          <a:xfrm>
            <a:off x="5796136" y="4608588"/>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4</a:t>
            </a:r>
          </a:p>
        </p:txBody>
      </p:sp>
      <p:cxnSp>
        <p:nvCxnSpPr>
          <p:cNvPr id="11" name="Straight Connector 10">
            <a:extLst>
              <a:ext uri="{FF2B5EF4-FFF2-40B4-BE49-F238E27FC236}">
                <a16:creationId xmlns:a16="http://schemas.microsoft.com/office/drawing/2014/main" id="{2099CCA6-0B66-4B57-992B-39A4E497EA82}"/>
              </a:ext>
            </a:extLst>
          </p:cNvPr>
          <p:cNvCxnSpPr/>
          <p:nvPr/>
        </p:nvCxnSpPr>
        <p:spPr bwMode="auto">
          <a:xfrm>
            <a:off x="4572000" y="764704"/>
            <a:ext cx="0" cy="560716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7932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E974B6-46CA-4A59-912E-18332366D2D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sp>
        <p:nvSpPr>
          <p:cNvPr id="3" name="Rectangle 2">
            <a:extLst>
              <a:ext uri="{FF2B5EF4-FFF2-40B4-BE49-F238E27FC236}">
                <a16:creationId xmlns:a16="http://schemas.microsoft.com/office/drawing/2014/main" id="{7278FD5D-A2C3-45D7-8C79-B327301E171C}"/>
              </a:ext>
            </a:extLst>
          </p:cNvPr>
          <p:cNvSpPr/>
          <p:nvPr/>
        </p:nvSpPr>
        <p:spPr>
          <a:xfrm>
            <a:off x="575556" y="764704"/>
            <a:ext cx="7992888" cy="461665"/>
          </a:xfrm>
          <a:prstGeom prst="rect">
            <a:avLst/>
          </a:prstGeom>
        </p:spPr>
        <p:txBody>
          <a:bodyPr wrap="square">
            <a:spAutoFit/>
          </a:bodyPr>
          <a:lstStyle/>
          <a:p>
            <a:pPr algn="ctr">
              <a:buNone/>
            </a:pPr>
            <a:r>
              <a:rPr lang="en-US" sz="2400" dirty="0">
                <a:latin typeface="Myriad Pro" panose="020B0503030403020204" pitchFamily="34" charset="0"/>
              </a:rPr>
              <a:t>6 squares, how many corners?</a:t>
            </a:r>
          </a:p>
        </p:txBody>
      </p:sp>
      <p:pic>
        <p:nvPicPr>
          <p:cNvPr id="5" name="Picture 4">
            <a:extLst>
              <a:ext uri="{FF2B5EF4-FFF2-40B4-BE49-F238E27FC236}">
                <a16:creationId xmlns:a16="http://schemas.microsoft.com/office/drawing/2014/main" id="{3F2FA859-AD85-4ECD-BEA4-9E7BFE7CE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8265" y="1382149"/>
            <a:ext cx="1233325" cy="1115894"/>
          </a:xfrm>
          <a:prstGeom prst="rect">
            <a:avLst/>
          </a:prstGeom>
        </p:spPr>
      </p:pic>
      <p:pic>
        <p:nvPicPr>
          <p:cNvPr id="6" name="Picture 5">
            <a:extLst>
              <a:ext uri="{FF2B5EF4-FFF2-40B4-BE49-F238E27FC236}">
                <a16:creationId xmlns:a16="http://schemas.microsoft.com/office/drawing/2014/main" id="{F0D545DC-AB89-4C83-BDD4-8075B5BE5A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35777" y="1382149"/>
            <a:ext cx="1233325" cy="1115894"/>
          </a:xfrm>
          <a:prstGeom prst="rect">
            <a:avLst/>
          </a:prstGeom>
        </p:spPr>
      </p:pic>
      <p:pic>
        <p:nvPicPr>
          <p:cNvPr id="7" name="Picture 6">
            <a:extLst>
              <a:ext uri="{FF2B5EF4-FFF2-40B4-BE49-F238E27FC236}">
                <a16:creationId xmlns:a16="http://schemas.microsoft.com/office/drawing/2014/main" id="{2AC178D0-91F6-4AD4-8560-3D25F24D2C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33289" y="1382149"/>
            <a:ext cx="1233325" cy="1115894"/>
          </a:xfrm>
          <a:prstGeom prst="rect">
            <a:avLst/>
          </a:prstGeom>
        </p:spPr>
      </p:pic>
      <p:pic>
        <p:nvPicPr>
          <p:cNvPr id="8" name="Picture 7">
            <a:extLst>
              <a:ext uri="{FF2B5EF4-FFF2-40B4-BE49-F238E27FC236}">
                <a16:creationId xmlns:a16="http://schemas.microsoft.com/office/drawing/2014/main" id="{76776DD2-AF69-4D2D-A825-3B3C5E06B4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0801" y="1382149"/>
            <a:ext cx="1233325" cy="1115894"/>
          </a:xfrm>
          <a:prstGeom prst="rect">
            <a:avLst/>
          </a:prstGeom>
        </p:spPr>
      </p:pic>
      <p:pic>
        <p:nvPicPr>
          <p:cNvPr id="9" name="Picture 8">
            <a:extLst>
              <a:ext uri="{FF2B5EF4-FFF2-40B4-BE49-F238E27FC236}">
                <a16:creationId xmlns:a16="http://schemas.microsoft.com/office/drawing/2014/main" id="{3E3F9C9B-BCA8-4C0B-AD28-2FB4B2B6C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8313" y="1382149"/>
            <a:ext cx="1233325" cy="1115894"/>
          </a:xfrm>
          <a:prstGeom prst="rect">
            <a:avLst/>
          </a:prstGeom>
        </p:spPr>
      </p:pic>
      <p:pic>
        <p:nvPicPr>
          <p:cNvPr id="10" name="Picture 9">
            <a:extLst>
              <a:ext uri="{FF2B5EF4-FFF2-40B4-BE49-F238E27FC236}">
                <a16:creationId xmlns:a16="http://schemas.microsoft.com/office/drawing/2014/main" id="{8B0426E8-F2ED-4BDF-A007-25B47B1F90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5826" y="1382149"/>
            <a:ext cx="1233325" cy="1115894"/>
          </a:xfrm>
          <a:prstGeom prst="rect">
            <a:avLst/>
          </a:prstGeom>
        </p:spPr>
      </p:pic>
      <p:pic>
        <p:nvPicPr>
          <p:cNvPr id="12" name="Picture 11">
            <a:extLst>
              <a:ext uri="{FF2B5EF4-FFF2-40B4-BE49-F238E27FC236}">
                <a16:creationId xmlns:a16="http://schemas.microsoft.com/office/drawing/2014/main" id="{68F13BA0-E999-4CCE-9675-D21EEF9A26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603" y="5014951"/>
            <a:ext cx="1341779" cy="1115895"/>
          </a:xfrm>
          <a:prstGeom prst="rect">
            <a:avLst/>
          </a:prstGeom>
        </p:spPr>
      </p:pic>
      <p:pic>
        <p:nvPicPr>
          <p:cNvPr id="13" name="Picture 12">
            <a:extLst>
              <a:ext uri="{FF2B5EF4-FFF2-40B4-BE49-F238E27FC236}">
                <a16:creationId xmlns:a16="http://schemas.microsoft.com/office/drawing/2014/main" id="{4B7CCA71-B03B-43AD-8BFE-8144604ED8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72402" y="5014951"/>
            <a:ext cx="1341779" cy="1115895"/>
          </a:xfrm>
          <a:prstGeom prst="rect">
            <a:avLst/>
          </a:prstGeom>
        </p:spPr>
      </p:pic>
      <p:pic>
        <p:nvPicPr>
          <p:cNvPr id="14" name="Picture 13">
            <a:extLst>
              <a:ext uri="{FF2B5EF4-FFF2-40B4-BE49-F238E27FC236}">
                <a16:creationId xmlns:a16="http://schemas.microsoft.com/office/drawing/2014/main" id="{C04C6A53-95E4-4B58-9799-94461C8B6C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2201" y="5014951"/>
            <a:ext cx="1341779" cy="1115895"/>
          </a:xfrm>
          <a:prstGeom prst="rect">
            <a:avLst/>
          </a:prstGeom>
        </p:spPr>
      </p:pic>
      <p:pic>
        <p:nvPicPr>
          <p:cNvPr id="15" name="Picture 14">
            <a:extLst>
              <a:ext uri="{FF2B5EF4-FFF2-40B4-BE49-F238E27FC236}">
                <a16:creationId xmlns:a16="http://schemas.microsoft.com/office/drawing/2014/main" id="{EC5CA834-1BA2-4FCD-BD25-2FF9785AAA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72000" y="5014951"/>
            <a:ext cx="1341779" cy="1115895"/>
          </a:xfrm>
          <a:prstGeom prst="rect">
            <a:avLst/>
          </a:prstGeom>
        </p:spPr>
      </p:pic>
      <p:pic>
        <p:nvPicPr>
          <p:cNvPr id="16" name="Picture 15">
            <a:extLst>
              <a:ext uri="{FF2B5EF4-FFF2-40B4-BE49-F238E27FC236}">
                <a16:creationId xmlns:a16="http://schemas.microsoft.com/office/drawing/2014/main" id="{5579AEA4-3783-49C2-BF81-72AB6540BA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71799" y="5014951"/>
            <a:ext cx="1341779" cy="1115895"/>
          </a:xfrm>
          <a:prstGeom prst="rect">
            <a:avLst/>
          </a:prstGeom>
        </p:spPr>
      </p:pic>
      <p:pic>
        <p:nvPicPr>
          <p:cNvPr id="17" name="Picture 16">
            <a:extLst>
              <a:ext uri="{FF2B5EF4-FFF2-40B4-BE49-F238E27FC236}">
                <a16:creationId xmlns:a16="http://schemas.microsoft.com/office/drawing/2014/main" id="{4D6B5C8D-EE0D-44B7-BA00-FEC29B4C13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71600" y="5014951"/>
            <a:ext cx="1341779" cy="1115895"/>
          </a:xfrm>
          <a:prstGeom prst="rect">
            <a:avLst/>
          </a:prstGeom>
        </p:spPr>
      </p:pic>
      <p:sp>
        <p:nvSpPr>
          <p:cNvPr id="19" name="Rectangle 18">
            <a:extLst>
              <a:ext uri="{FF2B5EF4-FFF2-40B4-BE49-F238E27FC236}">
                <a16:creationId xmlns:a16="http://schemas.microsoft.com/office/drawing/2014/main" id="{3D85E5C0-C31F-401A-A3EE-6546532CE96A}"/>
              </a:ext>
            </a:extLst>
          </p:cNvPr>
          <p:cNvSpPr/>
          <p:nvPr/>
        </p:nvSpPr>
        <p:spPr>
          <a:xfrm>
            <a:off x="575556" y="754385"/>
            <a:ext cx="7992888" cy="461665"/>
          </a:xfrm>
          <a:prstGeom prst="rect">
            <a:avLst/>
          </a:prstGeom>
        </p:spPr>
        <p:txBody>
          <a:bodyPr wrap="square">
            <a:spAutoFit/>
          </a:bodyPr>
          <a:lstStyle/>
          <a:p>
            <a:pPr algn="ctr">
              <a:buNone/>
            </a:pPr>
            <a:r>
              <a:rPr lang="en-US" sz="2400" dirty="0">
                <a:latin typeface="Myriad Pro" panose="020B0503030403020204" pitchFamily="34" charset="0"/>
              </a:rPr>
              <a:t>The same number of octagons, how many corners?</a:t>
            </a:r>
          </a:p>
        </p:txBody>
      </p:sp>
      <p:sp>
        <p:nvSpPr>
          <p:cNvPr id="41" name="Rectangle 40">
            <a:extLst>
              <a:ext uri="{FF2B5EF4-FFF2-40B4-BE49-F238E27FC236}">
                <a16:creationId xmlns:a16="http://schemas.microsoft.com/office/drawing/2014/main" id="{CDB8D534-80FB-498D-8877-8A9FA0CCC49C}"/>
              </a:ext>
            </a:extLst>
          </p:cNvPr>
          <p:cNvSpPr/>
          <p:nvPr/>
        </p:nvSpPr>
        <p:spPr bwMode="auto">
          <a:xfrm>
            <a:off x="5516377" y="288983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TextBox 41">
            <a:extLst>
              <a:ext uri="{FF2B5EF4-FFF2-40B4-BE49-F238E27FC236}">
                <a16:creationId xmlns:a16="http://schemas.microsoft.com/office/drawing/2014/main" id="{3A5E9A68-89E6-4501-AF6A-8EFB88852242}"/>
              </a:ext>
            </a:extLst>
          </p:cNvPr>
          <p:cNvSpPr txBox="1"/>
          <p:nvPr/>
        </p:nvSpPr>
        <p:spPr bwMode="auto">
          <a:xfrm>
            <a:off x="5488163" y="28898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45" name="TextBox 44">
            <a:extLst>
              <a:ext uri="{FF2B5EF4-FFF2-40B4-BE49-F238E27FC236}">
                <a16:creationId xmlns:a16="http://schemas.microsoft.com/office/drawing/2014/main" id="{4725763D-9534-445C-A893-0F2F0FA35ACC}"/>
              </a:ext>
            </a:extLst>
          </p:cNvPr>
          <p:cNvSpPr txBox="1"/>
          <p:nvPr/>
        </p:nvSpPr>
        <p:spPr bwMode="auto">
          <a:xfrm>
            <a:off x="2864842" y="2884109"/>
            <a:ext cx="248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4    =</a:t>
            </a:r>
            <a:endParaRPr lang="en-GB" sz="2400" dirty="0">
              <a:solidFill>
                <a:srgbClr val="C00000"/>
              </a:solidFill>
              <a:latin typeface="Myriad Pro Semibold" charset="0"/>
              <a:ea typeface="Myriad Pro Semibold" charset="0"/>
              <a:cs typeface="Myriad Pro Semibold" charset="0"/>
            </a:endParaRPr>
          </a:p>
        </p:txBody>
      </p:sp>
      <p:sp>
        <p:nvSpPr>
          <p:cNvPr id="46" name="Rectangle 45">
            <a:extLst>
              <a:ext uri="{FF2B5EF4-FFF2-40B4-BE49-F238E27FC236}">
                <a16:creationId xmlns:a16="http://schemas.microsoft.com/office/drawing/2014/main" id="{DD60BC8F-4D2C-413E-A191-CED8E24E8176}"/>
              </a:ext>
            </a:extLst>
          </p:cNvPr>
          <p:cNvSpPr/>
          <p:nvPr/>
        </p:nvSpPr>
        <p:spPr bwMode="auto">
          <a:xfrm>
            <a:off x="5516377" y="422109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TextBox 46">
            <a:extLst>
              <a:ext uri="{FF2B5EF4-FFF2-40B4-BE49-F238E27FC236}">
                <a16:creationId xmlns:a16="http://schemas.microsoft.com/office/drawing/2014/main" id="{1BA25B38-9A18-4DB4-9D9B-DE30EE16AB6C}"/>
              </a:ext>
            </a:extLst>
          </p:cNvPr>
          <p:cNvSpPr txBox="1"/>
          <p:nvPr/>
        </p:nvSpPr>
        <p:spPr bwMode="auto">
          <a:xfrm>
            <a:off x="5488163" y="42210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a:t>
            </a:r>
          </a:p>
        </p:txBody>
      </p:sp>
      <p:sp>
        <p:nvSpPr>
          <p:cNvPr id="48" name="TextBox 47">
            <a:extLst>
              <a:ext uri="{FF2B5EF4-FFF2-40B4-BE49-F238E27FC236}">
                <a16:creationId xmlns:a16="http://schemas.microsoft.com/office/drawing/2014/main" id="{6DE57C52-A389-4863-8C99-1391A0DF47C0}"/>
              </a:ext>
            </a:extLst>
          </p:cNvPr>
          <p:cNvSpPr txBox="1"/>
          <p:nvPr/>
        </p:nvSpPr>
        <p:spPr bwMode="auto">
          <a:xfrm>
            <a:off x="2864842" y="4221088"/>
            <a:ext cx="24884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8    =</a:t>
            </a:r>
            <a:endParaRPr lang="en-GB" sz="2400" dirty="0">
              <a:solidFill>
                <a:srgbClr val="C00000"/>
              </a:solidFill>
              <a:latin typeface="Myriad Pro Semibold" charset="0"/>
              <a:ea typeface="Myriad Pro Semibold" charset="0"/>
              <a:cs typeface="Myriad Pro Semibold" charset="0"/>
            </a:endParaRPr>
          </a:p>
        </p:txBody>
      </p:sp>
      <p:pic>
        <p:nvPicPr>
          <p:cNvPr id="49" name="Picture 48">
            <a:extLst>
              <a:ext uri="{FF2B5EF4-FFF2-40B4-BE49-F238E27FC236}">
                <a16:creationId xmlns:a16="http://schemas.microsoft.com/office/drawing/2014/main" id="{838AC4BB-4807-4089-9C87-72E8820875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46840" y="3357160"/>
            <a:ext cx="1566267" cy="630000"/>
          </a:xfrm>
          <a:prstGeom prst="rect">
            <a:avLst/>
          </a:prstGeom>
        </p:spPr>
      </p:pic>
      <p:pic>
        <p:nvPicPr>
          <p:cNvPr id="50" name="Picture 49">
            <a:extLst>
              <a:ext uri="{FF2B5EF4-FFF2-40B4-BE49-F238E27FC236}">
                <a16:creationId xmlns:a16="http://schemas.microsoft.com/office/drawing/2014/main" id="{278A4D31-3E73-4ADE-92BA-E7FA5D1C27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flipV="1">
            <a:off x="6113913" y="3357160"/>
            <a:ext cx="232927" cy="790126"/>
          </a:xfrm>
          <a:prstGeom prst="rect">
            <a:avLst/>
          </a:prstGeom>
        </p:spPr>
      </p:pic>
      <p:sp>
        <p:nvSpPr>
          <p:cNvPr id="51" name="Oval 50">
            <a:extLst>
              <a:ext uri="{FF2B5EF4-FFF2-40B4-BE49-F238E27FC236}">
                <a16:creationId xmlns:a16="http://schemas.microsoft.com/office/drawing/2014/main" id="{CA440F3C-D171-4D75-9DDA-E29C505E0E02}"/>
              </a:ext>
            </a:extLst>
          </p:cNvPr>
          <p:cNvSpPr>
            <a:spLocks noChangeAspect="1"/>
          </p:cNvSpPr>
          <p:nvPr/>
        </p:nvSpPr>
        <p:spPr bwMode="auto">
          <a:xfrm>
            <a:off x="5391670" y="2781578"/>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Oval 51">
            <a:extLst>
              <a:ext uri="{FF2B5EF4-FFF2-40B4-BE49-F238E27FC236}">
                <a16:creationId xmlns:a16="http://schemas.microsoft.com/office/drawing/2014/main" id="{215E8497-1BCD-4F57-8993-59D9C0C10765}"/>
              </a:ext>
            </a:extLst>
          </p:cNvPr>
          <p:cNvSpPr>
            <a:spLocks noChangeAspect="1"/>
          </p:cNvSpPr>
          <p:nvPr/>
        </p:nvSpPr>
        <p:spPr bwMode="auto">
          <a:xfrm>
            <a:off x="5391670" y="4104654"/>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Oval 52">
            <a:extLst>
              <a:ext uri="{FF2B5EF4-FFF2-40B4-BE49-F238E27FC236}">
                <a16:creationId xmlns:a16="http://schemas.microsoft.com/office/drawing/2014/main" id="{EED139D7-B02E-4C51-A696-0D05D20DF3EF}"/>
              </a:ext>
            </a:extLst>
          </p:cNvPr>
          <p:cNvSpPr>
            <a:spLocks noChangeAspect="1"/>
          </p:cNvSpPr>
          <p:nvPr/>
        </p:nvSpPr>
        <p:spPr bwMode="auto">
          <a:xfrm>
            <a:off x="4139952" y="2780928"/>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a16="http://schemas.microsoft.com/office/drawing/2014/main" id="{74F2E541-5E58-4884-910F-8B48618F34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4189" y="3357259"/>
            <a:ext cx="233184" cy="790995"/>
          </a:xfrm>
          <a:prstGeom prst="rect">
            <a:avLst/>
          </a:prstGeom>
        </p:spPr>
      </p:pic>
      <p:sp>
        <p:nvSpPr>
          <p:cNvPr id="55" name="Oval 54">
            <a:extLst>
              <a:ext uri="{FF2B5EF4-FFF2-40B4-BE49-F238E27FC236}">
                <a16:creationId xmlns:a16="http://schemas.microsoft.com/office/drawing/2014/main" id="{C5121A08-DFE9-4968-9382-42D0B8FD1BAA}"/>
              </a:ext>
            </a:extLst>
          </p:cNvPr>
          <p:cNvSpPr>
            <a:spLocks noChangeAspect="1"/>
          </p:cNvSpPr>
          <p:nvPr/>
        </p:nvSpPr>
        <p:spPr bwMode="auto">
          <a:xfrm>
            <a:off x="4139952" y="4097854"/>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6" name="Picture 55">
            <a:extLst>
              <a:ext uri="{FF2B5EF4-FFF2-40B4-BE49-F238E27FC236}">
                <a16:creationId xmlns:a16="http://schemas.microsoft.com/office/drawing/2014/main" id="{7BF4F80A-7FBE-4528-B1F5-759A906028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00839" y="3375583"/>
            <a:ext cx="864096" cy="630000"/>
          </a:xfrm>
          <a:prstGeom prst="rect">
            <a:avLst/>
          </a:prstGeom>
        </p:spPr>
      </p:pic>
      <p:pic>
        <p:nvPicPr>
          <p:cNvPr id="57" name="Picture 56">
            <a:extLst>
              <a:ext uri="{FF2B5EF4-FFF2-40B4-BE49-F238E27FC236}">
                <a16:creationId xmlns:a16="http://schemas.microsoft.com/office/drawing/2014/main" id="{68FEFE65-5DE2-4C91-ADAD-321D747A41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3866252" y="3358085"/>
            <a:ext cx="233184" cy="790995"/>
          </a:xfrm>
          <a:prstGeom prst="rect">
            <a:avLst/>
          </a:prstGeom>
        </p:spPr>
      </p:pic>
      <p:pic>
        <p:nvPicPr>
          <p:cNvPr id="58" name="Picture 57">
            <a:extLst>
              <a:ext uri="{FF2B5EF4-FFF2-40B4-BE49-F238E27FC236}">
                <a16:creationId xmlns:a16="http://schemas.microsoft.com/office/drawing/2014/main" id="{80143FB5-83E6-4D5E-8EE0-B4785658A6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55734" y="3356533"/>
            <a:ext cx="864096" cy="630000"/>
          </a:xfrm>
          <a:prstGeom prst="rect">
            <a:avLst/>
          </a:prstGeom>
        </p:spPr>
      </p:pic>
      <p:pic>
        <p:nvPicPr>
          <p:cNvPr id="33" name="Picture 32">
            <a:extLst>
              <a:ext uri="{FF2B5EF4-FFF2-40B4-BE49-F238E27FC236}">
                <a16:creationId xmlns:a16="http://schemas.microsoft.com/office/drawing/2014/main" id="{70A5E67C-ECBA-4FAA-B6D6-1901CBE55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122828" y="3375583"/>
            <a:ext cx="232927" cy="790126"/>
          </a:xfrm>
          <a:prstGeom prst="rect">
            <a:avLst/>
          </a:prstGeom>
        </p:spPr>
      </p:pic>
      <p:pic>
        <p:nvPicPr>
          <p:cNvPr id="34" name="Picture 33">
            <a:extLst>
              <a:ext uri="{FF2B5EF4-FFF2-40B4-BE49-F238E27FC236}">
                <a16:creationId xmlns:a16="http://schemas.microsoft.com/office/drawing/2014/main" id="{EDE71D71-42AA-4A3A-86C0-B50C04415E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73685" y="3377167"/>
            <a:ext cx="1566267" cy="630000"/>
          </a:xfrm>
          <a:prstGeom prst="rect">
            <a:avLst/>
          </a:prstGeom>
        </p:spPr>
      </p:pic>
    </p:spTree>
    <p:extLst>
      <p:ext uri="{BB962C8B-B14F-4D97-AF65-F5344CB8AC3E}">
        <p14:creationId xmlns:p14="http://schemas.microsoft.com/office/powerpoint/2010/main" val="18196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nodeType="after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200"/>
                            </p:stCondLst>
                            <p:childTnLst>
                              <p:par>
                                <p:cTn id="21" presetID="10" presetClass="entr" presetSubtype="0" fill="hold" nodeType="afterEffect">
                                  <p:stCondLst>
                                    <p:cond delay="2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900"/>
                            </p:stCondLst>
                            <p:childTnLst>
                              <p:par>
                                <p:cTn id="25" presetID="10" presetClass="entr" presetSubtype="0" fill="hold" nodeType="after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2600"/>
                            </p:stCondLst>
                            <p:childTnLst>
                              <p:par>
                                <p:cTn id="29" presetID="10" presetClass="entr" presetSubtype="0" fill="hold" nodeType="afterEffect">
                                  <p:stCondLst>
                                    <p:cond delay="2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300"/>
                            </p:stCondLst>
                            <p:childTnLst>
                              <p:par>
                                <p:cTn id="33" presetID="10" presetClass="entr" presetSubtype="0" fill="hold" grpId="0" nodeType="afterEffect">
                                  <p:stCondLst>
                                    <p:cond delay="20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500"/>
                            </p:stCondLst>
                            <p:childTnLst>
                              <p:par>
                                <p:cTn id="59" presetID="10" presetClass="entr" presetSubtype="0" fill="hold" nodeType="afterEffect">
                                  <p:stCondLst>
                                    <p:cond delay="20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1200"/>
                            </p:stCondLst>
                            <p:childTnLst>
                              <p:par>
                                <p:cTn id="63" presetID="10" presetClass="entr" presetSubtype="0" fill="hold" nodeType="afterEffect">
                                  <p:stCondLst>
                                    <p:cond delay="20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1900"/>
                            </p:stCondLst>
                            <p:childTnLst>
                              <p:par>
                                <p:cTn id="67" presetID="10" presetClass="entr" presetSubtype="0" fill="hold" nodeType="afterEffect">
                                  <p:stCondLst>
                                    <p:cond delay="20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2600"/>
                            </p:stCondLst>
                            <p:childTnLst>
                              <p:par>
                                <p:cTn id="71" presetID="10" presetClass="entr" presetSubtype="0" fill="hold" nodeType="afterEffect">
                                  <p:stCondLst>
                                    <p:cond delay="20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3300"/>
                            </p:stCondLst>
                            <p:childTnLst>
                              <p:par>
                                <p:cTn id="75" presetID="10" presetClass="entr" presetSubtype="0" fill="hold" grpId="0" nodeType="afterEffect">
                                  <p:stCondLst>
                                    <p:cond delay="20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par>
                                <p:cTn id="97" presetID="10" presetClass="entr" presetSubtype="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57"/>
                                        </p:tgtEl>
                                      </p:cBhvr>
                                    </p:animEffect>
                                    <p:set>
                                      <p:cBhvr>
                                        <p:cTn id="110" dur="1" fill="hold">
                                          <p:stCondLst>
                                            <p:cond delay="499"/>
                                          </p:stCondLst>
                                        </p:cTn>
                                        <p:tgtEl>
                                          <p:spTgt spid="57"/>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4"/>
                                        </p:tgtEl>
                                      </p:cBhvr>
                                    </p:animEffect>
                                    <p:set>
                                      <p:cBhvr>
                                        <p:cTn id="113" dur="1" fill="hold">
                                          <p:stCondLst>
                                            <p:cond delay="499"/>
                                          </p:stCondLst>
                                        </p:cTn>
                                        <p:tgtEl>
                                          <p:spTgt spid="3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500"/>
                                        <p:tgtEl>
                                          <p:spTgt spid="56"/>
                                        </p:tgtEl>
                                      </p:cBhvr>
                                    </p:animEffect>
                                  </p:childTnLst>
                                </p:cTn>
                              </p:par>
                              <p:par>
                                <p:cTn id="119" presetID="10"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0"/>
                                        </p:tgtEl>
                                      </p:cBhvr>
                                    </p:animEffect>
                                    <p:set>
                                      <p:cBhvr>
                                        <p:cTn id="126" dur="1" fill="hold">
                                          <p:stCondLst>
                                            <p:cond delay="499"/>
                                          </p:stCondLst>
                                        </p:cTn>
                                        <p:tgtEl>
                                          <p:spTgt spid="50"/>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49"/>
                                        </p:tgtEl>
                                      </p:cBhvr>
                                    </p:animEffect>
                                    <p:set>
                                      <p:cBhvr>
                                        <p:cTn id="129" dur="1" fill="hold">
                                          <p:stCondLst>
                                            <p:cond delay="499"/>
                                          </p:stCondLst>
                                        </p:cTn>
                                        <p:tgtEl>
                                          <p:spTgt spid="49"/>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nodeType="afterEffect">
                                  <p:stCondLst>
                                    <p:cond delay="20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par>
                                <p:cTn id="134" presetID="10" presetClass="entr" presetSubtype="0" fill="hold" nodeType="withEffect">
                                  <p:stCondLst>
                                    <p:cond delay="20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41" grpId="0" animBg="1"/>
      <p:bldP spid="42" grpId="0"/>
      <p:bldP spid="45" grpId="0"/>
      <p:bldP spid="46" grpId="0" animBg="1"/>
      <p:bldP spid="47" grpId="0"/>
      <p:bldP spid="48" grpId="0"/>
      <p:bldP spid="51" grpId="0" animBg="1"/>
      <p:bldP spid="52" grpId="0" animBg="1"/>
      <p:bldP spid="53" grpId="0" animBg="1"/>
      <p:bldP spid="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0B29DA-7E56-4C7D-9534-B8164E51B13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4:9</a:t>
            </a:r>
          </a:p>
        </p:txBody>
      </p:sp>
      <p:pic>
        <p:nvPicPr>
          <p:cNvPr id="4" name="Picture 3">
            <a:extLst>
              <a:ext uri="{FF2B5EF4-FFF2-40B4-BE49-F238E27FC236}">
                <a16:creationId xmlns:a16="http://schemas.microsoft.com/office/drawing/2014/main" id="{AF65C7E0-0BF0-41E6-A555-37AFF4468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27" y="3118088"/>
            <a:ext cx="10274195" cy="621822"/>
          </a:xfrm>
          <a:prstGeom prst="rect">
            <a:avLst/>
          </a:prstGeom>
        </p:spPr>
      </p:pic>
    </p:spTree>
    <p:extLst>
      <p:ext uri="{BB962C8B-B14F-4D97-AF65-F5344CB8AC3E}">
        <p14:creationId xmlns:p14="http://schemas.microsoft.com/office/powerpoint/2010/main" val="3477678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94F7A1-D3E5-4627-A603-A23C2C4BE97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4:9</a:t>
            </a:r>
          </a:p>
        </p:txBody>
      </p:sp>
      <p:pic>
        <p:nvPicPr>
          <p:cNvPr id="3" name="Picture 2" descr="A close up of a logo&#10;&#10;Description automatically generated">
            <a:extLst>
              <a:ext uri="{FF2B5EF4-FFF2-40B4-BE49-F238E27FC236}">
                <a16:creationId xmlns:a16="http://schemas.microsoft.com/office/drawing/2014/main" id="{9210C46F-3616-4BDE-9F0F-031632349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59656"/>
            <a:ext cx="7736495" cy="2475191"/>
          </a:xfrm>
          <a:prstGeom prst="rect">
            <a:avLst/>
          </a:prstGeom>
        </p:spPr>
      </p:pic>
    </p:spTree>
    <p:extLst>
      <p:ext uri="{BB962C8B-B14F-4D97-AF65-F5344CB8AC3E}">
        <p14:creationId xmlns:p14="http://schemas.microsoft.com/office/powerpoint/2010/main" val="1710661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636F94-8B08-42C5-A6A6-0D620538EB6C}"/>
              </a:ext>
            </a:extLst>
          </p:cNvPr>
          <p:cNvSpPr/>
          <p:nvPr/>
        </p:nvSpPr>
        <p:spPr>
          <a:xfrm>
            <a:off x="1294545" y="2004552"/>
            <a:ext cx="288000" cy="1483156"/>
          </a:xfrm>
          <a:prstGeom prst="rect">
            <a:avLst/>
          </a:prstGeom>
          <a:solidFill>
            <a:srgbClr val="E2EFD9"/>
          </a:solidFill>
        </p:spPr>
        <p:txBody>
          <a:bodyPr wrap="none" rtlCol="0" anchor="ctr">
            <a:no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2" name="Text Placeholder 1">
            <a:extLst>
              <a:ext uri="{FF2B5EF4-FFF2-40B4-BE49-F238E27FC236}">
                <a16:creationId xmlns:a16="http://schemas.microsoft.com/office/drawing/2014/main" id="{6A589BED-77E1-49C8-8DBA-CC3DC516AD0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4:9</a:t>
            </a:r>
          </a:p>
        </p:txBody>
      </p:sp>
      <p:sp>
        <p:nvSpPr>
          <p:cNvPr id="3" name="Rectangle 2">
            <a:extLst>
              <a:ext uri="{FF2B5EF4-FFF2-40B4-BE49-F238E27FC236}">
                <a16:creationId xmlns:a16="http://schemas.microsoft.com/office/drawing/2014/main" id="{44BCA47A-D0CA-4E31-8DE1-30AE2EEE65A0}"/>
              </a:ext>
            </a:extLst>
          </p:cNvPr>
          <p:cNvSpPr/>
          <p:nvPr/>
        </p:nvSpPr>
        <p:spPr>
          <a:xfrm>
            <a:off x="2476324" y="2004552"/>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4" name="Rectangle 3">
            <a:extLst>
              <a:ext uri="{FF2B5EF4-FFF2-40B4-BE49-F238E27FC236}">
                <a16:creationId xmlns:a16="http://schemas.microsoft.com/office/drawing/2014/main" id="{9A345A04-0FA4-4204-A548-4F67093AD166}"/>
              </a:ext>
            </a:extLst>
          </p:cNvPr>
          <p:cNvSpPr/>
          <p:nvPr/>
        </p:nvSpPr>
        <p:spPr>
          <a:xfrm>
            <a:off x="1883819" y="2004552"/>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5" name="TextBox 4">
            <a:extLst>
              <a:ext uri="{FF2B5EF4-FFF2-40B4-BE49-F238E27FC236}">
                <a16:creationId xmlns:a16="http://schemas.microsoft.com/office/drawing/2014/main" id="{53FF87E7-6E1D-4292-AFB6-67C664D96917}"/>
              </a:ext>
            </a:extLst>
          </p:cNvPr>
          <p:cNvSpPr txBox="1"/>
          <p:nvPr/>
        </p:nvSpPr>
        <p:spPr bwMode="auto">
          <a:xfrm>
            <a:off x="1864954" y="210639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6" name="Rectangle 5">
            <a:extLst>
              <a:ext uri="{FF2B5EF4-FFF2-40B4-BE49-F238E27FC236}">
                <a16:creationId xmlns:a16="http://schemas.microsoft.com/office/drawing/2014/main" id="{A99236D2-920E-4427-9F5E-8C367963D2A0}"/>
              </a:ext>
            </a:extLst>
          </p:cNvPr>
          <p:cNvSpPr/>
          <p:nvPr/>
        </p:nvSpPr>
        <p:spPr>
          <a:xfrm>
            <a:off x="3658756" y="2004552"/>
            <a:ext cx="288000" cy="1483156"/>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7" name="Rectangle 6">
            <a:extLst>
              <a:ext uri="{FF2B5EF4-FFF2-40B4-BE49-F238E27FC236}">
                <a16:creationId xmlns:a16="http://schemas.microsoft.com/office/drawing/2014/main" id="{D4133815-78DB-48B9-B4A5-94BF693A8108}"/>
              </a:ext>
            </a:extLst>
          </p:cNvPr>
          <p:cNvSpPr/>
          <p:nvPr/>
        </p:nvSpPr>
        <p:spPr>
          <a:xfrm>
            <a:off x="4838610" y="2004552"/>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8" name="Rectangle 7">
            <a:extLst>
              <a:ext uri="{FF2B5EF4-FFF2-40B4-BE49-F238E27FC236}">
                <a16:creationId xmlns:a16="http://schemas.microsoft.com/office/drawing/2014/main" id="{931B6656-93B8-4248-9ADA-949078947390}"/>
              </a:ext>
            </a:extLst>
          </p:cNvPr>
          <p:cNvSpPr/>
          <p:nvPr/>
        </p:nvSpPr>
        <p:spPr>
          <a:xfrm>
            <a:off x="6018464" y="2004552"/>
            <a:ext cx="288000" cy="1483156"/>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9" name="Rectangle 8">
            <a:extLst>
              <a:ext uri="{FF2B5EF4-FFF2-40B4-BE49-F238E27FC236}">
                <a16:creationId xmlns:a16="http://schemas.microsoft.com/office/drawing/2014/main" id="{2BB20A44-9EF3-4AE6-8517-378F0ED9E7C5}"/>
              </a:ext>
            </a:extLst>
          </p:cNvPr>
          <p:cNvSpPr/>
          <p:nvPr/>
        </p:nvSpPr>
        <p:spPr>
          <a:xfrm>
            <a:off x="7198318" y="2004552"/>
            <a:ext cx="288000" cy="982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0" name="Rectangle 9">
            <a:extLst>
              <a:ext uri="{FF2B5EF4-FFF2-40B4-BE49-F238E27FC236}">
                <a16:creationId xmlns:a16="http://schemas.microsoft.com/office/drawing/2014/main" id="{A3F71ABF-03FF-4B28-AC09-B0A6AC9ED1CF}"/>
              </a:ext>
            </a:extLst>
          </p:cNvPr>
          <p:cNvSpPr/>
          <p:nvPr/>
        </p:nvSpPr>
        <p:spPr>
          <a:xfrm>
            <a:off x="8383328" y="2004552"/>
            <a:ext cx="288000" cy="1483156"/>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1" name="Rectangle 10">
            <a:extLst>
              <a:ext uri="{FF2B5EF4-FFF2-40B4-BE49-F238E27FC236}">
                <a16:creationId xmlns:a16="http://schemas.microsoft.com/office/drawing/2014/main" id="{721740CF-4B83-4C85-ACE4-09FE345747FF}"/>
              </a:ext>
            </a:extLst>
          </p:cNvPr>
          <p:cNvSpPr/>
          <p:nvPr/>
        </p:nvSpPr>
        <p:spPr>
          <a:xfrm>
            <a:off x="3063673" y="2004552"/>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2" name="Rectangle 11">
            <a:extLst>
              <a:ext uri="{FF2B5EF4-FFF2-40B4-BE49-F238E27FC236}">
                <a16:creationId xmlns:a16="http://schemas.microsoft.com/office/drawing/2014/main" id="{7650DA24-B5A0-4929-A9FC-E7F99195324A}"/>
              </a:ext>
            </a:extLst>
          </p:cNvPr>
          <p:cNvSpPr/>
          <p:nvPr/>
        </p:nvSpPr>
        <p:spPr>
          <a:xfrm>
            <a:off x="4246105" y="2004552"/>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3" name="Rectangle 12">
            <a:extLst>
              <a:ext uri="{FF2B5EF4-FFF2-40B4-BE49-F238E27FC236}">
                <a16:creationId xmlns:a16="http://schemas.microsoft.com/office/drawing/2014/main" id="{52038B00-4AA1-476F-A561-5727704438BA}"/>
              </a:ext>
            </a:extLst>
          </p:cNvPr>
          <p:cNvSpPr/>
          <p:nvPr/>
        </p:nvSpPr>
        <p:spPr>
          <a:xfrm>
            <a:off x="5428537" y="2004552"/>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4" name="Rectangle 13">
            <a:extLst>
              <a:ext uri="{FF2B5EF4-FFF2-40B4-BE49-F238E27FC236}">
                <a16:creationId xmlns:a16="http://schemas.microsoft.com/office/drawing/2014/main" id="{732F846D-34DD-443F-836B-7D6723831282}"/>
              </a:ext>
            </a:extLst>
          </p:cNvPr>
          <p:cNvSpPr/>
          <p:nvPr/>
        </p:nvSpPr>
        <p:spPr>
          <a:xfrm>
            <a:off x="6613666" y="2004552"/>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5" name="Rectangle 14">
            <a:extLst>
              <a:ext uri="{FF2B5EF4-FFF2-40B4-BE49-F238E27FC236}">
                <a16:creationId xmlns:a16="http://schemas.microsoft.com/office/drawing/2014/main" id="{DB068811-7310-47FF-A622-38E6B934630B}"/>
              </a:ext>
            </a:extLst>
          </p:cNvPr>
          <p:cNvSpPr/>
          <p:nvPr/>
        </p:nvSpPr>
        <p:spPr>
          <a:xfrm>
            <a:off x="7798676" y="2004552"/>
            <a:ext cx="288000" cy="4860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7EC0BE56-A029-4B32-93D5-E53B34EEC3D2}"/>
              </a:ext>
            </a:extLst>
          </p:cNvPr>
          <p:cNvSpPr txBox="1"/>
          <p:nvPr/>
        </p:nvSpPr>
        <p:spPr bwMode="auto">
          <a:xfrm>
            <a:off x="1275594" y="210639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A506802E-760A-41DC-A1D3-9C05204EC342}"/>
              </a:ext>
            </a:extLst>
          </p:cNvPr>
          <p:cNvSpPr txBox="1"/>
          <p:nvPr/>
        </p:nvSpPr>
        <p:spPr bwMode="auto">
          <a:xfrm>
            <a:off x="1277975" y="2596103"/>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9" name="TextBox 18">
            <a:extLst>
              <a:ext uri="{FF2B5EF4-FFF2-40B4-BE49-F238E27FC236}">
                <a16:creationId xmlns:a16="http://schemas.microsoft.com/office/drawing/2014/main" id="{D81BA07C-827E-440E-9C2F-A166096735DA}"/>
              </a:ext>
            </a:extLst>
          </p:cNvPr>
          <p:cNvSpPr txBox="1"/>
          <p:nvPr/>
        </p:nvSpPr>
        <p:spPr bwMode="auto">
          <a:xfrm>
            <a:off x="3046733" y="210639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C7E48BD5-569A-4AF4-B4D7-5FD6F52CBA6A}"/>
              </a:ext>
            </a:extLst>
          </p:cNvPr>
          <p:cNvSpPr txBox="1"/>
          <p:nvPr/>
        </p:nvSpPr>
        <p:spPr bwMode="auto">
          <a:xfrm>
            <a:off x="2457373" y="210639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4BBB9CF3-DD92-4738-83F7-240DE09B66BF}"/>
              </a:ext>
            </a:extLst>
          </p:cNvPr>
          <p:cNvSpPr txBox="1"/>
          <p:nvPr/>
        </p:nvSpPr>
        <p:spPr bwMode="auto">
          <a:xfrm>
            <a:off x="2459754" y="2596103"/>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2" name="TextBox 21">
            <a:extLst>
              <a:ext uri="{FF2B5EF4-FFF2-40B4-BE49-F238E27FC236}">
                <a16:creationId xmlns:a16="http://schemas.microsoft.com/office/drawing/2014/main" id="{14F9F60F-B9FB-4840-8B52-762834517758}"/>
              </a:ext>
            </a:extLst>
          </p:cNvPr>
          <p:cNvSpPr txBox="1"/>
          <p:nvPr/>
        </p:nvSpPr>
        <p:spPr bwMode="auto">
          <a:xfrm>
            <a:off x="4243810" y="210639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731F5A7C-B617-4994-9F46-9DD8B9806FF5}"/>
              </a:ext>
            </a:extLst>
          </p:cNvPr>
          <p:cNvSpPr txBox="1"/>
          <p:nvPr/>
        </p:nvSpPr>
        <p:spPr bwMode="auto">
          <a:xfrm>
            <a:off x="3654450" y="210639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60D2317E-C2B9-4254-A086-3FA387BA6156}"/>
              </a:ext>
            </a:extLst>
          </p:cNvPr>
          <p:cNvSpPr txBox="1"/>
          <p:nvPr/>
        </p:nvSpPr>
        <p:spPr bwMode="auto">
          <a:xfrm>
            <a:off x="3656831" y="2596103"/>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0A3834D1-D277-47D6-B882-BBB23AA26C57}"/>
              </a:ext>
            </a:extLst>
          </p:cNvPr>
          <p:cNvSpPr txBox="1"/>
          <p:nvPr/>
        </p:nvSpPr>
        <p:spPr bwMode="auto">
          <a:xfrm>
            <a:off x="5425589" y="210639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a16="http://schemas.microsoft.com/office/drawing/2014/main" id="{BAA93EE4-4730-4D9C-9728-08777704017F}"/>
              </a:ext>
            </a:extLst>
          </p:cNvPr>
          <p:cNvSpPr txBox="1"/>
          <p:nvPr/>
        </p:nvSpPr>
        <p:spPr bwMode="auto">
          <a:xfrm>
            <a:off x="4836229" y="210639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715733BD-A6E4-45E6-8BAC-D0C62EB7FB13}"/>
              </a:ext>
            </a:extLst>
          </p:cNvPr>
          <p:cNvSpPr txBox="1"/>
          <p:nvPr/>
        </p:nvSpPr>
        <p:spPr bwMode="auto">
          <a:xfrm>
            <a:off x="4838610" y="2596103"/>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8" name="TextBox 27">
            <a:extLst>
              <a:ext uri="{FF2B5EF4-FFF2-40B4-BE49-F238E27FC236}">
                <a16:creationId xmlns:a16="http://schemas.microsoft.com/office/drawing/2014/main" id="{B7026F51-F03F-4C00-9545-27B978E69B86}"/>
              </a:ext>
            </a:extLst>
          </p:cNvPr>
          <p:cNvSpPr txBox="1"/>
          <p:nvPr/>
        </p:nvSpPr>
        <p:spPr bwMode="auto">
          <a:xfrm>
            <a:off x="6591768" y="210639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9" name="TextBox 28">
            <a:extLst>
              <a:ext uri="{FF2B5EF4-FFF2-40B4-BE49-F238E27FC236}">
                <a16:creationId xmlns:a16="http://schemas.microsoft.com/office/drawing/2014/main" id="{1810EB00-CDFF-44FF-ACF8-F79D6ADEE2CB}"/>
              </a:ext>
            </a:extLst>
          </p:cNvPr>
          <p:cNvSpPr txBox="1"/>
          <p:nvPr/>
        </p:nvSpPr>
        <p:spPr bwMode="auto">
          <a:xfrm>
            <a:off x="6002408" y="210639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0" name="TextBox 29">
            <a:extLst>
              <a:ext uri="{FF2B5EF4-FFF2-40B4-BE49-F238E27FC236}">
                <a16:creationId xmlns:a16="http://schemas.microsoft.com/office/drawing/2014/main" id="{7E4B7624-4CBD-4FB9-9A69-7D1A95CB7AA8}"/>
              </a:ext>
            </a:extLst>
          </p:cNvPr>
          <p:cNvSpPr txBox="1"/>
          <p:nvPr/>
        </p:nvSpPr>
        <p:spPr bwMode="auto">
          <a:xfrm>
            <a:off x="6004789" y="2596103"/>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1" name="TextBox 30">
            <a:extLst>
              <a:ext uri="{FF2B5EF4-FFF2-40B4-BE49-F238E27FC236}">
                <a16:creationId xmlns:a16="http://schemas.microsoft.com/office/drawing/2014/main" id="{5DAC1015-2BF1-4C9F-8FCC-8F434D30D227}"/>
              </a:ext>
            </a:extLst>
          </p:cNvPr>
          <p:cNvSpPr txBox="1"/>
          <p:nvPr/>
        </p:nvSpPr>
        <p:spPr bwMode="auto">
          <a:xfrm>
            <a:off x="7773547" y="210639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2" name="TextBox 31">
            <a:extLst>
              <a:ext uri="{FF2B5EF4-FFF2-40B4-BE49-F238E27FC236}">
                <a16:creationId xmlns:a16="http://schemas.microsoft.com/office/drawing/2014/main" id="{57943A93-E73C-441D-8C76-D1B536B658D0}"/>
              </a:ext>
            </a:extLst>
          </p:cNvPr>
          <p:cNvSpPr txBox="1"/>
          <p:nvPr/>
        </p:nvSpPr>
        <p:spPr bwMode="auto">
          <a:xfrm>
            <a:off x="7184187" y="210639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3" name="TextBox 32">
            <a:extLst>
              <a:ext uri="{FF2B5EF4-FFF2-40B4-BE49-F238E27FC236}">
                <a16:creationId xmlns:a16="http://schemas.microsoft.com/office/drawing/2014/main" id="{EE659855-21E5-4048-8883-366E59454632}"/>
              </a:ext>
            </a:extLst>
          </p:cNvPr>
          <p:cNvSpPr txBox="1"/>
          <p:nvPr/>
        </p:nvSpPr>
        <p:spPr bwMode="auto">
          <a:xfrm>
            <a:off x="7186568" y="2596103"/>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4" name="TextBox 33">
            <a:extLst>
              <a:ext uri="{FF2B5EF4-FFF2-40B4-BE49-F238E27FC236}">
                <a16:creationId xmlns:a16="http://schemas.microsoft.com/office/drawing/2014/main" id="{BB109804-8106-428C-AC98-2A29073BBF2F}"/>
              </a:ext>
            </a:extLst>
          </p:cNvPr>
          <p:cNvSpPr txBox="1"/>
          <p:nvPr/>
        </p:nvSpPr>
        <p:spPr bwMode="auto">
          <a:xfrm>
            <a:off x="8375335" y="209258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5" name="TextBox 34">
            <a:extLst>
              <a:ext uri="{FF2B5EF4-FFF2-40B4-BE49-F238E27FC236}">
                <a16:creationId xmlns:a16="http://schemas.microsoft.com/office/drawing/2014/main" id="{5E2791AA-37D3-4608-83BF-5D0BA5419F29}"/>
              </a:ext>
            </a:extLst>
          </p:cNvPr>
          <p:cNvSpPr txBox="1"/>
          <p:nvPr/>
        </p:nvSpPr>
        <p:spPr bwMode="auto">
          <a:xfrm>
            <a:off x="8377716" y="2582292"/>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7" name="TextBox 36">
            <a:extLst>
              <a:ext uri="{FF2B5EF4-FFF2-40B4-BE49-F238E27FC236}">
                <a16:creationId xmlns:a16="http://schemas.microsoft.com/office/drawing/2014/main" id="{E16D90C9-F94B-46F0-AD47-122895F53B48}"/>
              </a:ext>
            </a:extLst>
          </p:cNvPr>
          <p:cNvSpPr txBox="1"/>
          <p:nvPr/>
        </p:nvSpPr>
        <p:spPr bwMode="auto">
          <a:xfrm>
            <a:off x="1275594" y="3093854"/>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8" name="TextBox 37">
            <a:extLst>
              <a:ext uri="{FF2B5EF4-FFF2-40B4-BE49-F238E27FC236}">
                <a16:creationId xmlns:a16="http://schemas.microsoft.com/office/drawing/2014/main" id="{348BE2E8-70F8-4DA5-9540-1162AD837A1F}"/>
              </a:ext>
            </a:extLst>
          </p:cNvPr>
          <p:cNvSpPr txBox="1"/>
          <p:nvPr/>
        </p:nvSpPr>
        <p:spPr bwMode="auto">
          <a:xfrm>
            <a:off x="3639891" y="3093854"/>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9" name="TextBox 38">
            <a:extLst>
              <a:ext uri="{FF2B5EF4-FFF2-40B4-BE49-F238E27FC236}">
                <a16:creationId xmlns:a16="http://schemas.microsoft.com/office/drawing/2014/main" id="{AA55E4C7-3EDD-4255-BDD8-B3C9503DE4A6}"/>
              </a:ext>
            </a:extLst>
          </p:cNvPr>
          <p:cNvSpPr txBox="1"/>
          <p:nvPr/>
        </p:nvSpPr>
        <p:spPr bwMode="auto">
          <a:xfrm>
            <a:off x="6018464" y="3109611"/>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40" name="TextBox 39">
            <a:extLst>
              <a:ext uri="{FF2B5EF4-FFF2-40B4-BE49-F238E27FC236}">
                <a16:creationId xmlns:a16="http://schemas.microsoft.com/office/drawing/2014/main" id="{EC6D36C6-8D2D-4CAC-B04A-6A162A69D26D}"/>
              </a:ext>
            </a:extLst>
          </p:cNvPr>
          <p:cNvSpPr txBox="1"/>
          <p:nvPr/>
        </p:nvSpPr>
        <p:spPr bwMode="auto">
          <a:xfrm>
            <a:off x="8359273" y="3093854"/>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graphicFrame>
        <p:nvGraphicFramePr>
          <p:cNvPr id="36" name="Table 35">
            <a:extLst>
              <a:ext uri="{FF2B5EF4-FFF2-40B4-BE49-F238E27FC236}">
                <a16:creationId xmlns:a16="http://schemas.microsoft.com/office/drawing/2014/main" id="{BB3C2399-E059-426A-AE1C-32271EFA5200}"/>
              </a:ext>
            </a:extLst>
          </p:cNvPr>
          <p:cNvGraphicFramePr>
            <a:graphicFrameLocks noGrp="1"/>
          </p:cNvGraphicFramePr>
          <p:nvPr>
            <p:extLst>
              <p:ext uri="{D42A27DB-BD31-4B8C-83A1-F6EECF244321}">
                <p14:modId xmlns:p14="http://schemas.microsoft.com/office/powerpoint/2010/main" val="2169872714"/>
              </p:ext>
            </p:extLst>
          </p:nvPr>
        </p:nvGraphicFramePr>
        <p:xfrm>
          <a:off x="272916" y="1512104"/>
          <a:ext cx="8398412" cy="1975604"/>
        </p:xfrm>
        <a:graphic>
          <a:graphicData uri="http://schemas.openxmlformats.org/drawingml/2006/table">
            <a:tbl>
              <a:tblPr firstRow="1" firstCol="1" bandRow="1">
                <a:tableStyleId>{5C22544A-7EE6-4342-B048-85BDC9FD1C3A}</a:tableStyleId>
              </a:tblPr>
              <a:tblGrid>
                <a:gridCol w="1018412">
                  <a:extLst>
                    <a:ext uri="{9D8B030D-6E8A-4147-A177-3AD203B41FA5}">
                      <a16:colId xmlns:a16="http://schemas.microsoft.com/office/drawing/2014/main" val="1420353010"/>
                    </a:ext>
                  </a:extLst>
                </a:gridCol>
                <a:gridCol w="295200">
                  <a:extLst>
                    <a:ext uri="{9D8B030D-6E8A-4147-A177-3AD203B41FA5}">
                      <a16:colId xmlns:a16="http://schemas.microsoft.com/office/drawing/2014/main" val="2191486574"/>
                    </a:ext>
                  </a:extLst>
                </a:gridCol>
                <a:gridCol w="295200">
                  <a:extLst>
                    <a:ext uri="{9D8B030D-6E8A-4147-A177-3AD203B41FA5}">
                      <a16:colId xmlns:a16="http://schemas.microsoft.com/office/drawing/2014/main" val="3896570224"/>
                    </a:ext>
                  </a:extLst>
                </a:gridCol>
                <a:gridCol w="295200">
                  <a:extLst>
                    <a:ext uri="{9D8B030D-6E8A-4147-A177-3AD203B41FA5}">
                      <a16:colId xmlns:a16="http://schemas.microsoft.com/office/drawing/2014/main" val="4106381217"/>
                    </a:ext>
                  </a:extLst>
                </a:gridCol>
                <a:gridCol w="295200">
                  <a:extLst>
                    <a:ext uri="{9D8B030D-6E8A-4147-A177-3AD203B41FA5}">
                      <a16:colId xmlns:a16="http://schemas.microsoft.com/office/drawing/2014/main" val="650585186"/>
                    </a:ext>
                  </a:extLst>
                </a:gridCol>
                <a:gridCol w="295200">
                  <a:extLst>
                    <a:ext uri="{9D8B030D-6E8A-4147-A177-3AD203B41FA5}">
                      <a16:colId xmlns:a16="http://schemas.microsoft.com/office/drawing/2014/main" val="1246469813"/>
                    </a:ext>
                  </a:extLst>
                </a:gridCol>
                <a:gridCol w="295200">
                  <a:extLst>
                    <a:ext uri="{9D8B030D-6E8A-4147-A177-3AD203B41FA5}">
                      <a16:colId xmlns:a16="http://schemas.microsoft.com/office/drawing/2014/main" val="915297154"/>
                    </a:ext>
                  </a:extLst>
                </a:gridCol>
                <a:gridCol w="295200">
                  <a:extLst>
                    <a:ext uri="{9D8B030D-6E8A-4147-A177-3AD203B41FA5}">
                      <a16:colId xmlns:a16="http://schemas.microsoft.com/office/drawing/2014/main" val="3549027334"/>
                    </a:ext>
                  </a:extLst>
                </a:gridCol>
                <a:gridCol w="295200">
                  <a:extLst>
                    <a:ext uri="{9D8B030D-6E8A-4147-A177-3AD203B41FA5}">
                      <a16:colId xmlns:a16="http://schemas.microsoft.com/office/drawing/2014/main" val="3480408880"/>
                    </a:ext>
                  </a:extLst>
                </a:gridCol>
                <a:gridCol w="295200">
                  <a:extLst>
                    <a:ext uri="{9D8B030D-6E8A-4147-A177-3AD203B41FA5}">
                      <a16:colId xmlns:a16="http://schemas.microsoft.com/office/drawing/2014/main" val="2001277685"/>
                    </a:ext>
                  </a:extLst>
                </a:gridCol>
                <a:gridCol w="295200">
                  <a:extLst>
                    <a:ext uri="{9D8B030D-6E8A-4147-A177-3AD203B41FA5}">
                      <a16:colId xmlns:a16="http://schemas.microsoft.com/office/drawing/2014/main" val="3272880381"/>
                    </a:ext>
                  </a:extLst>
                </a:gridCol>
                <a:gridCol w="295200">
                  <a:extLst>
                    <a:ext uri="{9D8B030D-6E8A-4147-A177-3AD203B41FA5}">
                      <a16:colId xmlns:a16="http://schemas.microsoft.com/office/drawing/2014/main" val="546601939"/>
                    </a:ext>
                  </a:extLst>
                </a:gridCol>
                <a:gridCol w="295200">
                  <a:extLst>
                    <a:ext uri="{9D8B030D-6E8A-4147-A177-3AD203B41FA5}">
                      <a16:colId xmlns:a16="http://schemas.microsoft.com/office/drawing/2014/main" val="2590677665"/>
                    </a:ext>
                  </a:extLst>
                </a:gridCol>
                <a:gridCol w="295200">
                  <a:extLst>
                    <a:ext uri="{9D8B030D-6E8A-4147-A177-3AD203B41FA5}">
                      <a16:colId xmlns:a16="http://schemas.microsoft.com/office/drawing/2014/main" val="3379615951"/>
                    </a:ext>
                  </a:extLst>
                </a:gridCol>
                <a:gridCol w="295200">
                  <a:extLst>
                    <a:ext uri="{9D8B030D-6E8A-4147-A177-3AD203B41FA5}">
                      <a16:colId xmlns:a16="http://schemas.microsoft.com/office/drawing/2014/main" val="1638898984"/>
                    </a:ext>
                  </a:extLst>
                </a:gridCol>
                <a:gridCol w="295200">
                  <a:extLst>
                    <a:ext uri="{9D8B030D-6E8A-4147-A177-3AD203B41FA5}">
                      <a16:colId xmlns:a16="http://schemas.microsoft.com/office/drawing/2014/main" val="3299756172"/>
                    </a:ext>
                  </a:extLst>
                </a:gridCol>
                <a:gridCol w="295200">
                  <a:extLst>
                    <a:ext uri="{9D8B030D-6E8A-4147-A177-3AD203B41FA5}">
                      <a16:colId xmlns:a16="http://schemas.microsoft.com/office/drawing/2014/main" val="1875843"/>
                    </a:ext>
                  </a:extLst>
                </a:gridCol>
                <a:gridCol w="295200">
                  <a:extLst>
                    <a:ext uri="{9D8B030D-6E8A-4147-A177-3AD203B41FA5}">
                      <a16:colId xmlns:a16="http://schemas.microsoft.com/office/drawing/2014/main" val="150344025"/>
                    </a:ext>
                  </a:extLst>
                </a:gridCol>
                <a:gridCol w="295200">
                  <a:extLst>
                    <a:ext uri="{9D8B030D-6E8A-4147-A177-3AD203B41FA5}">
                      <a16:colId xmlns:a16="http://schemas.microsoft.com/office/drawing/2014/main" val="446331552"/>
                    </a:ext>
                  </a:extLst>
                </a:gridCol>
                <a:gridCol w="295200">
                  <a:extLst>
                    <a:ext uri="{9D8B030D-6E8A-4147-A177-3AD203B41FA5}">
                      <a16:colId xmlns:a16="http://schemas.microsoft.com/office/drawing/2014/main" val="1832374403"/>
                    </a:ext>
                  </a:extLst>
                </a:gridCol>
                <a:gridCol w="295200">
                  <a:extLst>
                    <a:ext uri="{9D8B030D-6E8A-4147-A177-3AD203B41FA5}">
                      <a16:colId xmlns:a16="http://schemas.microsoft.com/office/drawing/2014/main" val="4199782462"/>
                    </a:ext>
                  </a:extLst>
                </a:gridCol>
                <a:gridCol w="295200">
                  <a:extLst>
                    <a:ext uri="{9D8B030D-6E8A-4147-A177-3AD203B41FA5}">
                      <a16:colId xmlns:a16="http://schemas.microsoft.com/office/drawing/2014/main" val="3509854967"/>
                    </a:ext>
                  </a:extLst>
                </a:gridCol>
                <a:gridCol w="295200">
                  <a:extLst>
                    <a:ext uri="{9D8B030D-6E8A-4147-A177-3AD203B41FA5}">
                      <a16:colId xmlns:a16="http://schemas.microsoft.com/office/drawing/2014/main" val="2446626481"/>
                    </a:ext>
                  </a:extLst>
                </a:gridCol>
                <a:gridCol w="295200">
                  <a:extLst>
                    <a:ext uri="{9D8B030D-6E8A-4147-A177-3AD203B41FA5}">
                      <a16:colId xmlns:a16="http://schemas.microsoft.com/office/drawing/2014/main" val="3677224337"/>
                    </a:ext>
                  </a:extLst>
                </a:gridCol>
                <a:gridCol w="295200">
                  <a:extLst>
                    <a:ext uri="{9D8B030D-6E8A-4147-A177-3AD203B41FA5}">
                      <a16:colId xmlns:a16="http://schemas.microsoft.com/office/drawing/2014/main" val="501770989"/>
                    </a:ext>
                  </a:extLst>
                </a:gridCol>
                <a:gridCol w="295200">
                  <a:extLst>
                    <a:ext uri="{9D8B030D-6E8A-4147-A177-3AD203B41FA5}">
                      <a16:colId xmlns:a16="http://schemas.microsoft.com/office/drawing/2014/main" val="4097377342"/>
                    </a:ext>
                  </a:extLst>
                </a:gridCol>
              </a:tblGrid>
              <a:tr h="493901">
                <a:tc>
                  <a:txBody>
                    <a:bodyPr/>
                    <a:lstStyle/>
                    <a:p>
                      <a:pPr>
                        <a:lnSpc>
                          <a:spcPct val="107000"/>
                        </a:lnSpc>
                        <a:spcAft>
                          <a:spcPts val="0"/>
                        </a:spcAft>
                      </a:pPr>
                      <a:r>
                        <a:rPr lang="en-GB" sz="1400" dirty="0">
                          <a:solidFill>
                            <a:schemeClr val="tx1"/>
                          </a:solidFill>
                          <a:effectLst/>
                          <a:latin typeface="Myriad Pro Semibold"/>
                        </a:rPr>
                        <a:t>Number</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r>
                        <a:rPr lang="en-GB" sz="1400" dirty="0">
                          <a:solidFill>
                            <a:schemeClr val="tx1"/>
                          </a:solidFill>
                          <a:effectLst/>
                          <a:latin typeface="Myriad Pro Semibold"/>
                        </a:rPr>
                        <a:t>0</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5</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6</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8</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10</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15</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16</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17</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18</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19</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20</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21</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22</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0" dirty="0">
                          <a:solidFill>
                            <a:schemeClr val="tx1"/>
                          </a:solidFill>
                          <a:effectLst/>
                          <a:latin typeface="Myriad Pro Semibold"/>
                        </a:rPr>
                        <a:t>23</a:t>
                      </a:r>
                      <a:endParaRPr lang="en-GB" sz="1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b="1" dirty="0">
                          <a:solidFill>
                            <a:schemeClr val="tx1"/>
                          </a:solidFill>
                          <a:effectLst/>
                          <a:latin typeface="Myriad Pro Semibold"/>
                        </a:rPr>
                        <a:t>24</a:t>
                      </a:r>
                      <a:endParaRPr lang="en-GB" sz="1400" b="1"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315648"/>
                  </a:ext>
                </a:extLst>
              </a:tr>
              <a:tr h="493901">
                <a:tc>
                  <a:txBody>
                    <a:bodyPr/>
                    <a:lstStyle/>
                    <a:p>
                      <a:pPr>
                        <a:lnSpc>
                          <a:spcPct val="107000"/>
                        </a:lnSpc>
                        <a:spcAft>
                          <a:spcPts val="0"/>
                        </a:spcAft>
                      </a:pPr>
                      <a:r>
                        <a:rPr lang="en-GB" sz="1400" dirty="0">
                          <a:solidFill>
                            <a:schemeClr val="tx1"/>
                          </a:solidFill>
                          <a:effectLst/>
                          <a:latin typeface="Myriad Pro Semibold"/>
                        </a:rPr>
                        <a:t>Counting in 2s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58088"/>
                  </a:ext>
                </a:extLst>
              </a:tr>
              <a:tr h="493901">
                <a:tc>
                  <a:txBody>
                    <a:bodyPr/>
                    <a:lstStyle/>
                    <a:p>
                      <a:pPr>
                        <a:lnSpc>
                          <a:spcPct val="107000"/>
                        </a:lnSpc>
                        <a:spcAft>
                          <a:spcPts val="0"/>
                        </a:spcAft>
                      </a:pPr>
                      <a:r>
                        <a:rPr lang="en-GB" sz="1400" dirty="0">
                          <a:solidFill>
                            <a:schemeClr val="tx1"/>
                          </a:solidFill>
                          <a:effectLst/>
                          <a:latin typeface="Myriad Pro Semibold"/>
                        </a:rPr>
                        <a:t>Counting in 4s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rgbClr val="00B050"/>
                          </a:solidFill>
                          <a:effectLst/>
                          <a:latin typeface="Myriad Pro Semibold"/>
                        </a:rPr>
                        <a:t> </a:t>
                      </a: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620835"/>
                  </a:ext>
                </a:extLst>
              </a:tr>
              <a:tr h="49390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solidFill>
                            <a:schemeClr val="tx1"/>
                          </a:solidFill>
                          <a:effectLst/>
                          <a:latin typeface="Myriad Pro Semibold"/>
                        </a:rPr>
                        <a:t>Counting in 8s</a:t>
                      </a:r>
                      <a:endParaRPr lang="en-GB" sz="1400" dirty="0">
                        <a:solidFill>
                          <a:schemeClr val="tx1"/>
                        </a:solidFill>
                        <a:effectLst/>
                        <a:latin typeface="Myriad Pro Semibold"/>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en-GB" sz="1400" dirty="0">
                        <a:solidFill>
                          <a:srgbClr val="00B050"/>
                        </a:solidFill>
                        <a:effectLst/>
                        <a:latin typeface="Myriad Pro Semibold"/>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337193"/>
                  </a:ext>
                </a:extLst>
              </a:tr>
            </a:tbl>
          </a:graphicData>
        </a:graphic>
      </p:graphicFrame>
    </p:spTree>
    <p:extLst>
      <p:ext uri="{BB962C8B-B14F-4D97-AF65-F5344CB8AC3E}">
        <p14:creationId xmlns:p14="http://schemas.microsoft.com/office/powerpoint/2010/main" val="423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fade">
                                      <p:cBhvr>
                                        <p:cTn id="130" dur="500"/>
                                        <p:tgtEl>
                                          <p:spTgt spid="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fade">
                                      <p:cBhvr>
                                        <p:cTn id="136" dur="500"/>
                                        <p:tgtEl>
                                          <p:spTgt spid="1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sp>
        <p:nvSpPr>
          <p:cNvPr id="3" name="Rectangle 2">
            <a:extLst>
              <a:ext uri="{FF2B5EF4-FFF2-40B4-BE49-F238E27FC236}">
                <a16:creationId xmlns:a16="http://schemas.microsoft.com/office/drawing/2014/main" id="{8ED49A6F-B297-4C6B-92E9-6485B97725FF}"/>
              </a:ext>
            </a:extLst>
          </p:cNvPr>
          <p:cNvSpPr/>
          <p:nvPr/>
        </p:nvSpPr>
        <p:spPr>
          <a:xfrm>
            <a:off x="1940688" y="817855"/>
            <a:ext cx="5389937" cy="461665"/>
          </a:xfrm>
          <a:prstGeom prst="rect">
            <a:avLst/>
          </a:prstGeom>
        </p:spPr>
        <p:txBody>
          <a:bodyPr wrap="none">
            <a:spAutoFit/>
          </a:bodyPr>
          <a:lstStyle/>
          <a:p>
            <a:pPr algn="ctr">
              <a:buNone/>
            </a:pPr>
            <a:r>
              <a:rPr lang="en-US" sz="2400" dirty="0">
                <a:latin typeface="Myriad Pro" panose="020B0503030403020204" pitchFamily="34" charset="0"/>
              </a:rPr>
              <a:t>How many wheels? Count in groups of 4.</a:t>
            </a:r>
            <a:endParaRPr lang="en-GB" sz="2400" dirty="0">
              <a:latin typeface="Myriad Pro" panose="020B0503030403020204" pitchFamily="34" charset="0"/>
            </a:endParaRPr>
          </a:p>
        </p:txBody>
      </p:sp>
      <p:pic>
        <p:nvPicPr>
          <p:cNvPr id="12" name="Picture 11">
            <a:extLst>
              <a:ext uri="{FF2B5EF4-FFF2-40B4-BE49-F238E27FC236}">
                <a16:creationId xmlns:a16="http://schemas.microsoft.com/office/drawing/2014/main" id="{2F98C0EB-A760-49BE-8316-AE7360F98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696" y="2968266"/>
            <a:ext cx="556980" cy="565292"/>
          </a:xfrm>
          <a:prstGeom prst="rect">
            <a:avLst/>
          </a:prstGeom>
        </p:spPr>
      </p:pic>
      <p:pic>
        <p:nvPicPr>
          <p:cNvPr id="14" name="Picture 13">
            <a:extLst>
              <a:ext uri="{FF2B5EF4-FFF2-40B4-BE49-F238E27FC236}">
                <a16:creationId xmlns:a16="http://schemas.microsoft.com/office/drawing/2014/main" id="{9F894306-71E1-40ED-BC0B-307D612B0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496" y="4248968"/>
            <a:ext cx="6825078" cy="573606"/>
          </a:xfrm>
          <a:prstGeom prst="rect">
            <a:avLst/>
          </a:prstGeom>
        </p:spPr>
      </p:pic>
      <p:pic>
        <p:nvPicPr>
          <p:cNvPr id="16" name="Picture 15">
            <a:extLst>
              <a:ext uri="{FF2B5EF4-FFF2-40B4-BE49-F238E27FC236}">
                <a16:creationId xmlns:a16="http://schemas.microsoft.com/office/drawing/2014/main" id="{5802FD8C-D614-4D77-9D76-9732DBC3A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405" y="3645024"/>
            <a:ext cx="1338414" cy="581918"/>
          </a:xfrm>
          <a:prstGeom prst="rect">
            <a:avLst/>
          </a:prstGeom>
        </p:spPr>
      </p:pic>
      <p:pic>
        <p:nvPicPr>
          <p:cNvPr id="17" name="Picture 16">
            <a:extLst>
              <a:ext uri="{FF2B5EF4-FFF2-40B4-BE49-F238E27FC236}">
                <a16:creationId xmlns:a16="http://schemas.microsoft.com/office/drawing/2014/main" id="{3CB9F01B-6C45-4FFE-9ED5-AF9381697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1633" y="1937776"/>
            <a:ext cx="1105646" cy="823000"/>
          </a:xfrm>
          <a:prstGeom prst="rect">
            <a:avLst/>
          </a:prstGeom>
        </p:spPr>
      </p:pic>
      <p:pic>
        <p:nvPicPr>
          <p:cNvPr id="18" name="Picture 17">
            <a:extLst>
              <a:ext uri="{FF2B5EF4-FFF2-40B4-BE49-F238E27FC236}">
                <a16:creationId xmlns:a16="http://schemas.microsoft.com/office/drawing/2014/main" id="{42F35804-F5DD-4E92-9660-37A118890F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2138" y="1907246"/>
            <a:ext cx="1105646" cy="823000"/>
          </a:xfrm>
          <a:prstGeom prst="rect">
            <a:avLst/>
          </a:prstGeom>
        </p:spPr>
      </p:pic>
      <p:pic>
        <p:nvPicPr>
          <p:cNvPr id="19" name="Picture 18">
            <a:extLst>
              <a:ext uri="{FF2B5EF4-FFF2-40B4-BE49-F238E27FC236}">
                <a16:creationId xmlns:a16="http://schemas.microsoft.com/office/drawing/2014/main" id="{35EB8AA2-C2C9-439D-B561-4E2511A20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1130" y="1937776"/>
            <a:ext cx="1105646" cy="823000"/>
          </a:xfrm>
          <a:prstGeom prst="rect">
            <a:avLst/>
          </a:prstGeom>
        </p:spPr>
      </p:pic>
      <p:pic>
        <p:nvPicPr>
          <p:cNvPr id="20" name="Picture 19">
            <a:extLst>
              <a:ext uri="{FF2B5EF4-FFF2-40B4-BE49-F238E27FC236}">
                <a16:creationId xmlns:a16="http://schemas.microsoft.com/office/drawing/2014/main" id="{1D4C0412-DD0A-4819-8490-68BBC83E0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0627" y="1937776"/>
            <a:ext cx="1105646" cy="823000"/>
          </a:xfrm>
          <a:prstGeom prst="rect">
            <a:avLst/>
          </a:prstGeom>
        </p:spPr>
      </p:pic>
      <p:pic>
        <p:nvPicPr>
          <p:cNvPr id="21" name="Picture 20">
            <a:extLst>
              <a:ext uri="{FF2B5EF4-FFF2-40B4-BE49-F238E27FC236}">
                <a16:creationId xmlns:a16="http://schemas.microsoft.com/office/drawing/2014/main" id="{ECC31FC9-AEEF-4AAE-BBA0-D7931AD0F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0122" y="1937776"/>
            <a:ext cx="1105646" cy="823000"/>
          </a:xfrm>
          <a:prstGeom prst="rect">
            <a:avLst/>
          </a:prstGeom>
        </p:spPr>
      </p:pic>
      <p:pic>
        <p:nvPicPr>
          <p:cNvPr id="22" name="Picture 21">
            <a:extLst>
              <a:ext uri="{FF2B5EF4-FFF2-40B4-BE49-F238E27FC236}">
                <a16:creationId xmlns:a16="http://schemas.microsoft.com/office/drawing/2014/main" id="{A940DB9E-81EE-4416-9B69-9C297587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292" y="2968266"/>
            <a:ext cx="556980" cy="565292"/>
          </a:xfrm>
          <a:prstGeom prst="rect">
            <a:avLst/>
          </a:prstGeom>
        </p:spPr>
      </p:pic>
      <p:pic>
        <p:nvPicPr>
          <p:cNvPr id="23" name="Picture 22">
            <a:extLst>
              <a:ext uri="{FF2B5EF4-FFF2-40B4-BE49-F238E27FC236}">
                <a16:creationId xmlns:a16="http://schemas.microsoft.com/office/drawing/2014/main" id="{3D950C94-6275-4687-AADC-A0D8C2192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772" y="2968266"/>
            <a:ext cx="556980" cy="565292"/>
          </a:xfrm>
          <a:prstGeom prst="rect">
            <a:avLst/>
          </a:prstGeom>
        </p:spPr>
      </p:pic>
      <p:pic>
        <p:nvPicPr>
          <p:cNvPr id="24" name="Picture 23">
            <a:extLst>
              <a:ext uri="{FF2B5EF4-FFF2-40B4-BE49-F238E27FC236}">
                <a16:creationId xmlns:a16="http://schemas.microsoft.com/office/drawing/2014/main" id="{36DE4971-19CC-43D9-A7FF-3A1FF137E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204" y="2977410"/>
            <a:ext cx="556980" cy="565292"/>
          </a:xfrm>
          <a:prstGeom prst="rect">
            <a:avLst/>
          </a:prstGeom>
        </p:spPr>
      </p:pic>
      <p:pic>
        <p:nvPicPr>
          <p:cNvPr id="25" name="Picture 24">
            <a:extLst>
              <a:ext uri="{FF2B5EF4-FFF2-40B4-BE49-F238E27FC236}">
                <a16:creationId xmlns:a16="http://schemas.microsoft.com/office/drawing/2014/main" id="{9D7953C9-94C7-4BB0-913D-E8DD0096D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2969520"/>
            <a:ext cx="556980" cy="565292"/>
          </a:xfrm>
          <a:prstGeom prst="rect">
            <a:avLst/>
          </a:prstGeom>
        </p:spPr>
      </p:pic>
      <p:pic>
        <p:nvPicPr>
          <p:cNvPr id="27" name="Picture 26">
            <a:extLst>
              <a:ext uri="{FF2B5EF4-FFF2-40B4-BE49-F238E27FC236}">
                <a16:creationId xmlns:a16="http://schemas.microsoft.com/office/drawing/2014/main" id="{4FAF3CDC-435E-4039-8299-4075A94D82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882" y="3639170"/>
            <a:ext cx="1338414" cy="581918"/>
          </a:xfrm>
          <a:prstGeom prst="rect">
            <a:avLst/>
          </a:prstGeom>
        </p:spPr>
      </p:pic>
      <p:pic>
        <p:nvPicPr>
          <p:cNvPr id="28" name="Picture 27">
            <a:extLst>
              <a:ext uri="{FF2B5EF4-FFF2-40B4-BE49-F238E27FC236}">
                <a16:creationId xmlns:a16="http://schemas.microsoft.com/office/drawing/2014/main" id="{ABFA1944-BA86-480A-813E-717F8FEB9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0726" y="3645024"/>
            <a:ext cx="1338414" cy="581918"/>
          </a:xfrm>
          <a:prstGeom prst="rect">
            <a:avLst/>
          </a:prstGeom>
        </p:spPr>
      </p:pic>
      <p:pic>
        <p:nvPicPr>
          <p:cNvPr id="29" name="Picture 28">
            <a:extLst>
              <a:ext uri="{FF2B5EF4-FFF2-40B4-BE49-F238E27FC236}">
                <a16:creationId xmlns:a16="http://schemas.microsoft.com/office/drawing/2014/main" id="{16F8A1BA-AE6C-4600-B7FD-AD6A541F36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970" y="3639170"/>
            <a:ext cx="1338414" cy="581918"/>
          </a:xfrm>
          <a:prstGeom prst="rect">
            <a:avLst/>
          </a:prstGeom>
        </p:spPr>
      </p:pic>
      <p:pic>
        <p:nvPicPr>
          <p:cNvPr id="30" name="Picture 29">
            <a:extLst>
              <a:ext uri="{FF2B5EF4-FFF2-40B4-BE49-F238E27FC236}">
                <a16:creationId xmlns:a16="http://schemas.microsoft.com/office/drawing/2014/main" id="{5D3E2F1F-D7F9-4962-B26A-DE9240540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187" y="3645024"/>
            <a:ext cx="1338414" cy="581918"/>
          </a:xfrm>
          <a:prstGeom prst="rect">
            <a:avLst/>
          </a:prstGeom>
        </p:spPr>
      </p:pic>
      <p:sp>
        <p:nvSpPr>
          <p:cNvPr id="31" name="Rectangle 30">
            <a:extLst>
              <a:ext uri="{FF2B5EF4-FFF2-40B4-BE49-F238E27FC236}">
                <a16:creationId xmlns:a16="http://schemas.microsoft.com/office/drawing/2014/main" id="{F1022D40-1DC7-4716-B78B-11DE222AC8AC}"/>
              </a:ext>
            </a:extLst>
          </p:cNvPr>
          <p:cNvSpPr/>
          <p:nvPr/>
        </p:nvSpPr>
        <p:spPr>
          <a:xfrm>
            <a:off x="3243544" y="4983559"/>
            <a:ext cx="2784224" cy="461665"/>
          </a:xfrm>
          <a:prstGeom prst="rect">
            <a:avLst/>
          </a:prstGeom>
        </p:spPr>
        <p:txBody>
          <a:bodyPr wrap="none">
            <a:spAutoFit/>
          </a:bodyPr>
          <a:lstStyle/>
          <a:p>
            <a:pPr algn="ctr">
              <a:buNone/>
            </a:pPr>
            <a:r>
              <a:rPr lang="en-US" sz="2400" dirty="0">
                <a:latin typeface="Myriad Pro" panose="020B0503030403020204" pitchFamily="34" charset="0"/>
              </a:rPr>
              <a:t>There are 20 wheels.</a:t>
            </a:r>
            <a:endParaRPr lang="en-GB" sz="2400" dirty="0">
              <a:latin typeface="Myriad Pro" panose="020B0503030403020204" pitchFamily="34" charset="0"/>
            </a:endParaRPr>
          </a:p>
        </p:txBody>
      </p:sp>
      <p:sp>
        <p:nvSpPr>
          <p:cNvPr id="32" name="Rectangle 31">
            <a:extLst>
              <a:ext uri="{FF2B5EF4-FFF2-40B4-BE49-F238E27FC236}">
                <a16:creationId xmlns:a16="http://schemas.microsoft.com/office/drawing/2014/main" id="{1D512FE9-FE33-4319-98D9-D4B4BB17E980}"/>
              </a:ext>
            </a:extLst>
          </p:cNvPr>
          <p:cNvSpPr/>
          <p:nvPr/>
        </p:nvSpPr>
        <p:spPr>
          <a:xfrm>
            <a:off x="3919755" y="5445224"/>
            <a:ext cx="143180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 × 4 = 20</a:t>
            </a:r>
            <a:endParaRPr lang="en-GB" sz="2400" dirty="0">
              <a:latin typeface="Myriad Pro" panose="020B0503030403020204" pitchFamily="34" charset="0"/>
            </a:endParaRPr>
          </a:p>
        </p:txBody>
      </p:sp>
      <p:sp>
        <p:nvSpPr>
          <p:cNvPr id="33" name="Rectangle 32">
            <a:extLst>
              <a:ext uri="{FF2B5EF4-FFF2-40B4-BE49-F238E27FC236}">
                <a16:creationId xmlns:a16="http://schemas.microsoft.com/office/drawing/2014/main" id="{1A3D1B51-6399-4F78-94B8-06204974CEE7}"/>
              </a:ext>
            </a:extLst>
          </p:cNvPr>
          <p:cNvSpPr/>
          <p:nvPr/>
        </p:nvSpPr>
        <p:spPr>
          <a:xfrm>
            <a:off x="3919755" y="5882624"/>
            <a:ext cx="143180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 × 5 = 20</a:t>
            </a:r>
            <a:endParaRPr lang="en-GB" sz="2400" dirty="0">
              <a:latin typeface="Myriad Pro" panose="020B0503030403020204" pitchFamily="34"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2"/>
                                        </p:tgtEl>
                                      </p:cBhvr>
                                    </p:animEffect>
                                    <p:animScale>
                                      <p:cBhvr>
                                        <p:cTn id="10" dur="250" autoRev="1" fill="hold"/>
                                        <p:tgtEl>
                                          <p:spTgt spid="22"/>
                                        </p:tgtEl>
                                      </p:cBhvr>
                                      <p:by x="105000" y="105000"/>
                                    </p:animScale>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3"/>
                                        </p:tgtEl>
                                      </p:cBhvr>
                                    </p:animEffect>
                                    <p:animScale>
                                      <p:cBhvr>
                                        <p:cTn id="18" dur="250" autoRev="1" fill="hold"/>
                                        <p:tgtEl>
                                          <p:spTgt spid="23"/>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17"/>
                                        </p:tgtEl>
                                      </p:cBhvr>
                                    </p:animEffect>
                                    <p:animScale>
                                      <p:cBhvr>
                                        <p:cTn id="21" dur="250" autoRev="1" fill="hold"/>
                                        <p:tgtEl>
                                          <p:spTgt spid="17"/>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18"/>
                                        </p:tgtEl>
                                      </p:cBhvr>
                                    </p:animEffect>
                                    <p:animScale>
                                      <p:cBhvr>
                                        <p:cTn id="24" dur="250" autoRev="1" fill="hold"/>
                                        <p:tgtEl>
                                          <p:spTgt spid="18"/>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18"/>
                                        </p:tgtEl>
                                      </p:cBhvr>
                                    </p:animEffect>
                                    <p:animScale>
                                      <p:cBhvr>
                                        <p:cTn id="35" dur="250" autoRev="1" fill="hold"/>
                                        <p:tgtEl>
                                          <p:spTgt spid="18"/>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22"/>
                                        </p:tgtEl>
                                      </p:cBhvr>
                                    </p:animEffect>
                                    <p:animScale>
                                      <p:cBhvr>
                                        <p:cTn id="38" dur="250" autoRev="1" fill="hold"/>
                                        <p:tgtEl>
                                          <p:spTgt spid="22"/>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7"/>
                                        </p:tgtEl>
                                      </p:cBhvr>
                                    </p:animEffect>
                                    <p:animScale>
                                      <p:cBhvr>
                                        <p:cTn id="44" dur="250" autoRev="1" fill="hold"/>
                                        <p:tgtEl>
                                          <p:spTgt spid="17"/>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9"/>
                                        </p:tgtEl>
                                      </p:cBhvr>
                                    </p:animEffect>
                                    <p:animScale>
                                      <p:cBhvr>
                                        <p:cTn id="47" dur="250" autoRev="1" fill="hold"/>
                                        <p:tgtEl>
                                          <p:spTgt spid="19"/>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24"/>
                                        </p:tgtEl>
                                      </p:cBhvr>
                                    </p:animEffect>
                                    <p:animScale>
                                      <p:cBhvr>
                                        <p:cTn id="50" dur="250" autoRev="1" fill="hold"/>
                                        <p:tgtEl>
                                          <p:spTgt spid="24"/>
                                        </p:tgtEl>
                                      </p:cBhvr>
                                      <p:by x="105000" y="105000"/>
                                    </p:animScale>
                                  </p:childTnLst>
                                </p:cTn>
                              </p:par>
                              <p:par>
                                <p:cTn id="51" presetID="22" presetClass="entr" presetSubtype="8"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18"/>
                                        </p:tgtEl>
                                      </p:cBhvr>
                                    </p:animEffect>
                                    <p:animScale>
                                      <p:cBhvr>
                                        <p:cTn id="58" dur="250" autoRev="1" fill="hold"/>
                                        <p:tgtEl>
                                          <p:spTgt spid="18"/>
                                        </p:tgtEl>
                                      </p:cBhvr>
                                      <p:by x="105000" y="105000"/>
                                    </p:animScale>
                                  </p:childTnLst>
                                </p:cTn>
                              </p:par>
                              <p:par>
                                <p:cTn id="59" presetID="26" presetClass="emph" presetSubtype="0" fill="hold" nodeType="withEffect">
                                  <p:stCondLst>
                                    <p:cond delay="0"/>
                                  </p:stCondLst>
                                  <p:childTnLst>
                                    <p:animEffect transition="out" filter="fade">
                                      <p:cBhvr>
                                        <p:cTn id="60" dur="500" tmFilter="0, 0; .2, .5; .8, .5; 1, 0"/>
                                        <p:tgtEl>
                                          <p:spTgt spid="22"/>
                                        </p:tgtEl>
                                      </p:cBhvr>
                                    </p:animEffect>
                                    <p:animScale>
                                      <p:cBhvr>
                                        <p:cTn id="61" dur="250" autoRev="1" fill="hold"/>
                                        <p:tgtEl>
                                          <p:spTgt spid="22"/>
                                        </p:tgtEl>
                                      </p:cBhvr>
                                      <p:by x="105000" y="105000"/>
                                    </p:animScale>
                                  </p:childTnLst>
                                </p:cTn>
                              </p:par>
                              <p:par>
                                <p:cTn id="62" presetID="26" presetClass="emph" presetSubtype="0" fill="hold" nodeType="withEffect">
                                  <p:stCondLst>
                                    <p:cond delay="0"/>
                                  </p:stCondLst>
                                  <p:childTnLst>
                                    <p:animEffect transition="out" filter="fade">
                                      <p:cBhvr>
                                        <p:cTn id="63" dur="500" tmFilter="0, 0; .2, .5; .8, .5; 1, 0"/>
                                        <p:tgtEl>
                                          <p:spTgt spid="23"/>
                                        </p:tgtEl>
                                      </p:cBhvr>
                                    </p:animEffect>
                                    <p:animScale>
                                      <p:cBhvr>
                                        <p:cTn id="64" dur="250" autoRev="1" fill="hold"/>
                                        <p:tgtEl>
                                          <p:spTgt spid="23"/>
                                        </p:tgtEl>
                                      </p:cBhvr>
                                      <p:by x="105000" y="105000"/>
                                    </p:animScale>
                                  </p:childTnLst>
                                </p:cTn>
                              </p:par>
                              <p:par>
                                <p:cTn id="65" presetID="26" presetClass="emph" presetSubtype="0" fill="hold" nodeType="withEffect">
                                  <p:stCondLst>
                                    <p:cond delay="0"/>
                                  </p:stCondLst>
                                  <p:childTnLst>
                                    <p:animEffect transition="out" filter="fade">
                                      <p:cBhvr>
                                        <p:cTn id="66" dur="500" tmFilter="0, 0; .2, .5; .8, .5; 1, 0"/>
                                        <p:tgtEl>
                                          <p:spTgt spid="17"/>
                                        </p:tgtEl>
                                      </p:cBhvr>
                                    </p:animEffect>
                                    <p:animScale>
                                      <p:cBhvr>
                                        <p:cTn id="67" dur="250" autoRev="1" fill="hold"/>
                                        <p:tgtEl>
                                          <p:spTgt spid="17"/>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19"/>
                                        </p:tgtEl>
                                      </p:cBhvr>
                                    </p:animEffect>
                                    <p:animScale>
                                      <p:cBhvr>
                                        <p:cTn id="70" dur="250" autoRev="1" fill="hold"/>
                                        <p:tgtEl>
                                          <p:spTgt spid="19"/>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24"/>
                                        </p:tgtEl>
                                      </p:cBhvr>
                                    </p:animEffect>
                                    <p:animScale>
                                      <p:cBhvr>
                                        <p:cTn id="73" dur="250" autoRev="1" fill="hold"/>
                                        <p:tgtEl>
                                          <p:spTgt spid="24"/>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20"/>
                                        </p:tgtEl>
                                      </p:cBhvr>
                                    </p:animEffect>
                                    <p:animScale>
                                      <p:cBhvr>
                                        <p:cTn id="76" dur="250" autoRev="1" fill="hold"/>
                                        <p:tgtEl>
                                          <p:spTgt spid="20"/>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par>
                                <p:cTn id="80" presetID="22" presetClass="entr" presetSubtype="8"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18"/>
                                        </p:tgtEl>
                                      </p:cBhvr>
                                    </p:animEffect>
                                    <p:animScale>
                                      <p:cBhvr>
                                        <p:cTn id="87" dur="250" autoRev="1" fill="hold"/>
                                        <p:tgtEl>
                                          <p:spTgt spid="1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2"/>
                                        </p:tgtEl>
                                      </p:cBhvr>
                                    </p:animEffect>
                                    <p:animScale>
                                      <p:cBhvr>
                                        <p:cTn id="90" dur="250" autoRev="1" fill="hold"/>
                                        <p:tgtEl>
                                          <p:spTgt spid="22"/>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3"/>
                                        </p:tgtEl>
                                      </p:cBhvr>
                                    </p:animEffect>
                                    <p:animScale>
                                      <p:cBhvr>
                                        <p:cTn id="93" dur="250" autoRev="1" fill="hold"/>
                                        <p:tgtEl>
                                          <p:spTgt spid="23"/>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17"/>
                                        </p:tgtEl>
                                      </p:cBhvr>
                                    </p:animEffect>
                                    <p:animScale>
                                      <p:cBhvr>
                                        <p:cTn id="96" dur="250" autoRev="1" fill="hold"/>
                                        <p:tgtEl>
                                          <p:spTgt spid="1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19"/>
                                        </p:tgtEl>
                                      </p:cBhvr>
                                    </p:animEffect>
                                    <p:animScale>
                                      <p:cBhvr>
                                        <p:cTn id="99" dur="250" autoRev="1" fill="hold"/>
                                        <p:tgtEl>
                                          <p:spTgt spid="1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4"/>
                                        </p:tgtEl>
                                      </p:cBhvr>
                                    </p:animEffect>
                                    <p:animScale>
                                      <p:cBhvr>
                                        <p:cTn id="102" dur="250" autoRev="1" fill="hold"/>
                                        <p:tgtEl>
                                          <p:spTgt spid="24"/>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0"/>
                                        </p:tgtEl>
                                      </p:cBhvr>
                                    </p:animEffect>
                                    <p:animScale>
                                      <p:cBhvr>
                                        <p:cTn id="105" dur="250" autoRev="1" fill="hold"/>
                                        <p:tgtEl>
                                          <p:spTgt spid="20"/>
                                        </p:tgtEl>
                                      </p:cBhvr>
                                      <p:by x="105000" y="105000"/>
                                    </p:animScale>
                                  </p:childTnLst>
                                </p:cTn>
                              </p:par>
                              <p:par>
                                <p:cTn id="106" presetID="26" presetClass="emph" presetSubtype="0" fill="hold" nodeType="withEffect">
                                  <p:stCondLst>
                                    <p:cond delay="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par>
                                <p:cTn id="109" presetID="26" presetClass="emph" presetSubtype="0" fill="hold" nodeType="withEffect">
                                  <p:stCondLst>
                                    <p:cond delay="0"/>
                                  </p:stCondLst>
                                  <p:childTnLst>
                                    <p:animEffect transition="out" filter="fade">
                                      <p:cBhvr>
                                        <p:cTn id="110" dur="500" tmFilter="0, 0; .2, .5; .8, .5; 1, 0"/>
                                        <p:tgtEl>
                                          <p:spTgt spid="21"/>
                                        </p:tgtEl>
                                      </p:cBhvr>
                                    </p:animEffect>
                                    <p:animScale>
                                      <p:cBhvr>
                                        <p:cTn id="111" dur="250" autoRev="1" fill="hold"/>
                                        <p:tgtEl>
                                          <p:spTgt spid="21"/>
                                        </p:tgtEl>
                                      </p:cBhvr>
                                      <p:by x="105000" y="105000"/>
                                    </p:animScale>
                                  </p:childTnLst>
                                </p:cTn>
                              </p:par>
                              <p:par>
                                <p:cTn id="112" presetID="26" presetClass="emph" presetSubtype="0" fill="hold" nodeType="withEffect">
                                  <p:stCondLst>
                                    <p:cond delay="0"/>
                                  </p:stCondLst>
                                  <p:childTnLst>
                                    <p:animEffect transition="out" filter="fade">
                                      <p:cBhvr>
                                        <p:cTn id="113" dur="500" tmFilter="0, 0; .2, .5; .8, .5; 1, 0"/>
                                        <p:tgtEl>
                                          <p:spTgt spid="25"/>
                                        </p:tgtEl>
                                      </p:cBhvr>
                                    </p:animEffect>
                                    <p:animScale>
                                      <p:cBhvr>
                                        <p:cTn id="114" dur="250" autoRev="1" fill="hold"/>
                                        <p:tgtEl>
                                          <p:spTgt spid="25"/>
                                        </p:tgtEl>
                                      </p:cBhvr>
                                      <p:by x="105000" y="105000"/>
                                    </p:animScale>
                                  </p:childTnLst>
                                </p:cTn>
                              </p:par>
                              <p:par>
                                <p:cTn id="115" presetID="22" presetClass="entr" presetSubtype="8"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left)">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4E77141B-CC64-49C5-A1C4-03DB50459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37" y="2608396"/>
            <a:ext cx="58192" cy="839626"/>
          </a:xfrm>
          <a:prstGeom prst="rect">
            <a:avLst/>
          </a:prstGeom>
        </p:spPr>
      </p:pic>
      <p:pic>
        <p:nvPicPr>
          <p:cNvPr id="17" name="Picture 16">
            <a:extLst>
              <a:ext uri="{FF2B5EF4-FFF2-40B4-BE49-F238E27FC236}">
                <a16:creationId xmlns:a16="http://schemas.microsoft.com/office/drawing/2014/main" id="{1178E754-D792-4B89-B69D-72411E4EE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268757"/>
            <a:ext cx="191202" cy="1122272"/>
          </a:xfrm>
          <a:prstGeom prst="rect">
            <a:avLst/>
          </a:prstGeom>
        </p:spPr>
      </p:pic>
      <p:pic>
        <p:nvPicPr>
          <p:cNvPr id="20" name="Picture 19">
            <a:extLst>
              <a:ext uri="{FF2B5EF4-FFF2-40B4-BE49-F238E27FC236}">
                <a16:creationId xmlns:a16="http://schemas.microsoft.com/office/drawing/2014/main" id="{782819B2-FEC1-4612-9448-A338E8CDA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494" y="1268757"/>
            <a:ext cx="191202" cy="1122272"/>
          </a:xfrm>
          <a:prstGeom prst="rect">
            <a:avLst/>
          </a:prstGeom>
        </p:spPr>
      </p:pic>
      <p:pic>
        <p:nvPicPr>
          <p:cNvPr id="21" name="Picture 20">
            <a:extLst>
              <a:ext uri="{FF2B5EF4-FFF2-40B4-BE49-F238E27FC236}">
                <a16:creationId xmlns:a16="http://schemas.microsoft.com/office/drawing/2014/main" id="{69D9F257-6760-4740-BB34-CE19346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268757"/>
            <a:ext cx="191202" cy="1122272"/>
          </a:xfrm>
          <a:prstGeom prst="rect">
            <a:avLst/>
          </a:prstGeom>
        </p:spPr>
      </p:pic>
      <p:pic>
        <p:nvPicPr>
          <p:cNvPr id="22" name="Picture 21">
            <a:extLst>
              <a:ext uri="{FF2B5EF4-FFF2-40B4-BE49-F238E27FC236}">
                <a16:creationId xmlns:a16="http://schemas.microsoft.com/office/drawing/2014/main" id="{A3AF024E-C9B6-425D-8F0F-382746E39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582" y="1268757"/>
            <a:ext cx="191202" cy="1122272"/>
          </a:xfrm>
          <a:prstGeom prst="rect">
            <a:avLst/>
          </a:prstGeom>
        </p:spPr>
      </p:pic>
      <p:pic>
        <p:nvPicPr>
          <p:cNvPr id="23" name="Picture 22">
            <a:extLst>
              <a:ext uri="{FF2B5EF4-FFF2-40B4-BE49-F238E27FC236}">
                <a16:creationId xmlns:a16="http://schemas.microsoft.com/office/drawing/2014/main" id="{783879D1-A560-44B3-AC42-C5C0EE3B2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102" y="1268757"/>
            <a:ext cx="191202" cy="1122272"/>
          </a:xfrm>
          <a:prstGeom prst="rect">
            <a:avLst/>
          </a:prstGeom>
        </p:spPr>
      </p:pic>
      <p:pic>
        <p:nvPicPr>
          <p:cNvPr id="24" name="Picture 23">
            <a:extLst>
              <a:ext uri="{FF2B5EF4-FFF2-40B4-BE49-F238E27FC236}">
                <a16:creationId xmlns:a16="http://schemas.microsoft.com/office/drawing/2014/main" id="{D080E3CA-BAE9-4460-BE9D-CE1B65E86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343" y="1268757"/>
            <a:ext cx="191202" cy="1122272"/>
          </a:xfrm>
          <a:prstGeom prst="rect">
            <a:avLst/>
          </a:prstGeom>
        </p:spPr>
      </p:pic>
      <p:pic>
        <p:nvPicPr>
          <p:cNvPr id="25" name="Picture 24">
            <a:extLst>
              <a:ext uri="{FF2B5EF4-FFF2-40B4-BE49-F238E27FC236}">
                <a16:creationId xmlns:a16="http://schemas.microsoft.com/office/drawing/2014/main" id="{4253E637-2438-4692-BC90-E27B85734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796" y="1268757"/>
            <a:ext cx="191202" cy="1122272"/>
          </a:xfrm>
          <a:prstGeom prst="rect">
            <a:avLst/>
          </a:prstGeom>
        </p:spPr>
      </p:pic>
      <p:pic>
        <p:nvPicPr>
          <p:cNvPr id="26" name="Picture 25">
            <a:extLst>
              <a:ext uri="{FF2B5EF4-FFF2-40B4-BE49-F238E27FC236}">
                <a16:creationId xmlns:a16="http://schemas.microsoft.com/office/drawing/2014/main" id="{DEEF8671-1511-4806-986A-6F533B5DB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25" y="1268757"/>
            <a:ext cx="191202" cy="1122272"/>
          </a:xfrm>
          <a:prstGeom prst="rect">
            <a:avLst/>
          </a:prstGeom>
        </p:spPr>
      </p:pic>
      <p:sp>
        <p:nvSpPr>
          <p:cNvPr id="2" name="Text Placeholder 1">
            <a:extLst>
              <a:ext uri="{FF2B5EF4-FFF2-40B4-BE49-F238E27FC236}">
                <a16:creationId xmlns:a16="http://schemas.microsoft.com/office/drawing/2014/main" id="{2A08B768-8097-433D-9C7A-69BB793AD5B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4:10</a:t>
            </a:r>
          </a:p>
        </p:txBody>
      </p:sp>
      <p:pic>
        <p:nvPicPr>
          <p:cNvPr id="8" name="Picture 7">
            <a:extLst>
              <a:ext uri="{FF2B5EF4-FFF2-40B4-BE49-F238E27FC236}">
                <a16:creationId xmlns:a16="http://schemas.microsoft.com/office/drawing/2014/main" id="{FA5B2FD8-0E89-4DA3-9482-46BFFBF2F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37" y="1410080"/>
            <a:ext cx="58192" cy="839626"/>
          </a:xfrm>
          <a:prstGeom prst="rect">
            <a:avLst/>
          </a:prstGeom>
        </p:spPr>
      </p:pic>
      <p:pic>
        <p:nvPicPr>
          <p:cNvPr id="9" name="Picture 8">
            <a:extLst>
              <a:ext uri="{FF2B5EF4-FFF2-40B4-BE49-F238E27FC236}">
                <a16:creationId xmlns:a16="http://schemas.microsoft.com/office/drawing/2014/main" id="{1F130B05-9CF1-4C4E-AC60-DE4902203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99" y="1410080"/>
            <a:ext cx="58192" cy="839626"/>
          </a:xfrm>
          <a:prstGeom prst="rect">
            <a:avLst/>
          </a:prstGeom>
        </p:spPr>
      </p:pic>
      <p:pic>
        <p:nvPicPr>
          <p:cNvPr id="10" name="Picture 9">
            <a:extLst>
              <a:ext uri="{FF2B5EF4-FFF2-40B4-BE49-F238E27FC236}">
                <a16:creationId xmlns:a16="http://schemas.microsoft.com/office/drawing/2014/main" id="{1A04E612-6CAC-4B24-8687-CEA9C02A3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5" y="1410080"/>
            <a:ext cx="58192" cy="839626"/>
          </a:xfrm>
          <a:prstGeom prst="rect">
            <a:avLst/>
          </a:prstGeom>
        </p:spPr>
      </p:pic>
      <p:pic>
        <p:nvPicPr>
          <p:cNvPr id="11" name="Picture 10">
            <a:extLst>
              <a:ext uri="{FF2B5EF4-FFF2-40B4-BE49-F238E27FC236}">
                <a16:creationId xmlns:a16="http://schemas.microsoft.com/office/drawing/2014/main" id="{3DBEBE64-8775-4FA4-BAF9-8EE22934F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087" y="1410080"/>
            <a:ext cx="58192" cy="839626"/>
          </a:xfrm>
          <a:prstGeom prst="rect">
            <a:avLst/>
          </a:prstGeom>
        </p:spPr>
      </p:pic>
      <p:pic>
        <p:nvPicPr>
          <p:cNvPr id="12" name="Picture 11">
            <a:extLst>
              <a:ext uri="{FF2B5EF4-FFF2-40B4-BE49-F238E27FC236}">
                <a16:creationId xmlns:a16="http://schemas.microsoft.com/office/drawing/2014/main" id="{2195F98F-D219-4201-8B18-BF53FEDC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07" y="1410080"/>
            <a:ext cx="58192" cy="839626"/>
          </a:xfrm>
          <a:prstGeom prst="rect">
            <a:avLst/>
          </a:prstGeom>
        </p:spPr>
      </p:pic>
      <p:pic>
        <p:nvPicPr>
          <p:cNvPr id="13" name="Picture 12">
            <a:extLst>
              <a:ext uri="{FF2B5EF4-FFF2-40B4-BE49-F238E27FC236}">
                <a16:creationId xmlns:a16="http://schemas.microsoft.com/office/drawing/2014/main" id="{ADFDE795-D388-4BE0-9A11-805F54DC6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848" y="1410080"/>
            <a:ext cx="58192" cy="839626"/>
          </a:xfrm>
          <a:prstGeom prst="rect">
            <a:avLst/>
          </a:prstGeom>
        </p:spPr>
      </p:pic>
      <p:pic>
        <p:nvPicPr>
          <p:cNvPr id="14" name="Picture 13">
            <a:extLst>
              <a:ext uri="{FF2B5EF4-FFF2-40B4-BE49-F238E27FC236}">
                <a16:creationId xmlns:a16="http://schemas.microsoft.com/office/drawing/2014/main" id="{49714F86-208B-41CE-A3E3-32229A0F4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1" y="1410080"/>
            <a:ext cx="58192" cy="839626"/>
          </a:xfrm>
          <a:prstGeom prst="rect">
            <a:avLst/>
          </a:prstGeom>
        </p:spPr>
      </p:pic>
      <p:pic>
        <p:nvPicPr>
          <p:cNvPr id="15" name="Picture 14">
            <a:extLst>
              <a:ext uri="{FF2B5EF4-FFF2-40B4-BE49-F238E27FC236}">
                <a16:creationId xmlns:a16="http://schemas.microsoft.com/office/drawing/2014/main" id="{D6846251-967D-4DD0-BEA2-733CE6AB6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830" y="1410080"/>
            <a:ext cx="58192" cy="839626"/>
          </a:xfrm>
          <a:prstGeom prst="rect">
            <a:avLst/>
          </a:prstGeom>
        </p:spPr>
      </p:pic>
      <p:sp>
        <p:nvSpPr>
          <p:cNvPr id="27" name="TextBox 26">
            <a:extLst>
              <a:ext uri="{FF2B5EF4-FFF2-40B4-BE49-F238E27FC236}">
                <a16:creationId xmlns:a16="http://schemas.microsoft.com/office/drawing/2014/main" id="{269DBB13-1E62-4191-8EA2-F448C72AC431}"/>
              </a:ext>
            </a:extLst>
          </p:cNvPr>
          <p:cNvSpPr txBox="1"/>
          <p:nvPr/>
        </p:nvSpPr>
        <p:spPr bwMode="auto">
          <a:xfrm>
            <a:off x="6101028" y="1556792"/>
            <a:ext cx="2696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8      ×     1      =      8</a:t>
            </a:r>
          </a:p>
        </p:txBody>
      </p:sp>
      <p:pic>
        <p:nvPicPr>
          <p:cNvPr id="28" name="Picture 27">
            <a:extLst>
              <a:ext uri="{FF2B5EF4-FFF2-40B4-BE49-F238E27FC236}">
                <a16:creationId xmlns:a16="http://schemas.microsoft.com/office/drawing/2014/main" id="{CA7B87FC-57E5-43CB-899C-F69E309C9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37" y="1412776"/>
            <a:ext cx="58192" cy="839626"/>
          </a:xfrm>
          <a:prstGeom prst="rect">
            <a:avLst/>
          </a:prstGeom>
        </p:spPr>
      </p:pic>
      <p:pic>
        <p:nvPicPr>
          <p:cNvPr id="44" name="Picture 43">
            <a:extLst>
              <a:ext uri="{FF2B5EF4-FFF2-40B4-BE49-F238E27FC236}">
                <a16:creationId xmlns:a16="http://schemas.microsoft.com/office/drawing/2014/main" id="{6EF78EF4-F168-4B30-80CD-FF8FFDC88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99" y="1410080"/>
            <a:ext cx="58192" cy="839626"/>
          </a:xfrm>
          <a:prstGeom prst="rect">
            <a:avLst/>
          </a:prstGeom>
        </p:spPr>
      </p:pic>
      <p:pic>
        <p:nvPicPr>
          <p:cNvPr id="46" name="Picture 45">
            <a:extLst>
              <a:ext uri="{FF2B5EF4-FFF2-40B4-BE49-F238E27FC236}">
                <a16:creationId xmlns:a16="http://schemas.microsoft.com/office/drawing/2014/main" id="{D4C89C47-384F-40AF-A476-BA4D74874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5" y="1412776"/>
            <a:ext cx="58192" cy="839626"/>
          </a:xfrm>
          <a:prstGeom prst="rect">
            <a:avLst/>
          </a:prstGeom>
        </p:spPr>
      </p:pic>
      <p:pic>
        <p:nvPicPr>
          <p:cNvPr id="47" name="Picture 46">
            <a:extLst>
              <a:ext uri="{FF2B5EF4-FFF2-40B4-BE49-F238E27FC236}">
                <a16:creationId xmlns:a16="http://schemas.microsoft.com/office/drawing/2014/main" id="{BF6EAE95-C369-4C88-A2AB-B4FEA553C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087" y="1410080"/>
            <a:ext cx="58192" cy="839626"/>
          </a:xfrm>
          <a:prstGeom prst="rect">
            <a:avLst/>
          </a:prstGeom>
        </p:spPr>
      </p:pic>
      <p:pic>
        <p:nvPicPr>
          <p:cNvPr id="48" name="Picture 47">
            <a:extLst>
              <a:ext uri="{FF2B5EF4-FFF2-40B4-BE49-F238E27FC236}">
                <a16:creationId xmlns:a16="http://schemas.microsoft.com/office/drawing/2014/main" id="{0C1A063F-3D5A-45A9-9357-FC6FF3100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07" y="1410080"/>
            <a:ext cx="58192" cy="839626"/>
          </a:xfrm>
          <a:prstGeom prst="rect">
            <a:avLst/>
          </a:prstGeom>
        </p:spPr>
      </p:pic>
      <p:pic>
        <p:nvPicPr>
          <p:cNvPr id="49" name="Picture 48">
            <a:extLst>
              <a:ext uri="{FF2B5EF4-FFF2-40B4-BE49-F238E27FC236}">
                <a16:creationId xmlns:a16="http://schemas.microsoft.com/office/drawing/2014/main" id="{CD31EF42-6C02-432F-9E09-4BAB7E3C1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848" y="1407384"/>
            <a:ext cx="58192" cy="839626"/>
          </a:xfrm>
          <a:prstGeom prst="rect">
            <a:avLst/>
          </a:prstGeom>
        </p:spPr>
      </p:pic>
      <p:pic>
        <p:nvPicPr>
          <p:cNvPr id="50" name="Picture 49">
            <a:extLst>
              <a:ext uri="{FF2B5EF4-FFF2-40B4-BE49-F238E27FC236}">
                <a16:creationId xmlns:a16="http://schemas.microsoft.com/office/drawing/2014/main" id="{CD273C31-0BC4-4424-8F97-63E329749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1" y="1410080"/>
            <a:ext cx="58192" cy="839626"/>
          </a:xfrm>
          <a:prstGeom prst="rect">
            <a:avLst/>
          </a:prstGeom>
        </p:spPr>
      </p:pic>
      <p:pic>
        <p:nvPicPr>
          <p:cNvPr id="51" name="Picture 50">
            <a:extLst>
              <a:ext uri="{FF2B5EF4-FFF2-40B4-BE49-F238E27FC236}">
                <a16:creationId xmlns:a16="http://schemas.microsoft.com/office/drawing/2014/main" id="{93FB0F4B-6949-4C98-99E6-01D29003B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830" y="1407384"/>
            <a:ext cx="58192" cy="839626"/>
          </a:xfrm>
          <a:prstGeom prst="rect">
            <a:avLst/>
          </a:prstGeom>
        </p:spPr>
      </p:pic>
      <p:sp>
        <p:nvSpPr>
          <p:cNvPr id="52" name="Rectangle: Rounded Corners 51">
            <a:extLst>
              <a:ext uri="{FF2B5EF4-FFF2-40B4-BE49-F238E27FC236}">
                <a16:creationId xmlns:a16="http://schemas.microsoft.com/office/drawing/2014/main" id="{4662CB14-8870-49BD-A479-32651AAD8520}"/>
              </a:ext>
            </a:extLst>
          </p:cNvPr>
          <p:cNvSpPr/>
          <p:nvPr/>
        </p:nvSpPr>
        <p:spPr bwMode="auto">
          <a:xfrm>
            <a:off x="1187624" y="2538067"/>
            <a:ext cx="713390"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TextBox 53">
            <a:extLst>
              <a:ext uri="{FF2B5EF4-FFF2-40B4-BE49-F238E27FC236}">
                <a16:creationId xmlns:a16="http://schemas.microsoft.com/office/drawing/2014/main" id="{3962C983-D9A9-421C-98DC-4C5A2909C098}"/>
              </a:ext>
            </a:extLst>
          </p:cNvPr>
          <p:cNvSpPr txBox="1"/>
          <p:nvPr/>
        </p:nvSpPr>
        <p:spPr bwMode="auto">
          <a:xfrm>
            <a:off x="6101028" y="2764101"/>
            <a:ext cx="2863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4      ×     2      =      8</a:t>
            </a:r>
          </a:p>
        </p:txBody>
      </p:sp>
      <p:pic>
        <p:nvPicPr>
          <p:cNvPr id="56" name="Picture 55">
            <a:extLst>
              <a:ext uri="{FF2B5EF4-FFF2-40B4-BE49-F238E27FC236}">
                <a16:creationId xmlns:a16="http://schemas.microsoft.com/office/drawing/2014/main" id="{C67C8D95-2455-4538-AF32-094742F1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99" y="2605700"/>
            <a:ext cx="58192" cy="839626"/>
          </a:xfrm>
          <a:prstGeom prst="rect">
            <a:avLst/>
          </a:prstGeom>
        </p:spPr>
      </p:pic>
      <p:pic>
        <p:nvPicPr>
          <p:cNvPr id="57" name="Picture 56">
            <a:extLst>
              <a:ext uri="{FF2B5EF4-FFF2-40B4-BE49-F238E27FC236}">
                <a16:creationId xmlns:a16="http://schemas.microsoft.com/office/drawing/2014/main" id="{6A85E075-C9D5-4446-8A1D-2FB8D26D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5" y="2608396"/>
            <a:ext cx="58192" cy="839626"/>
          </a:xfrm>
          <a:prstGeom prst="rect">
            <a:avLst/>
          </a:prstGeom>
        </p:spPr>
      </p:pic>
      <p:pic>
        <p:nvPicPr>
          <p:cNvPr id="58" name="Picture 57">
            <a:extLst>
              <a:ext uri="{FF2B5EF4-FFF2-40B4-BE49-F238E27FC236}">
                <a16:creationId xmlns:a16="http://schemas.microsoft.com/office/drawing/2014/main" id="{77DE0235-B68D-489A-99C6-F9B2A5D9D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087" y="2605700"/>
            <a:ext cx="58192" cy="839626"/>
          </a:xfrm>
          <a:prstGeom prst="rect">
            <a:avLst/>
          </a:prstGeom>
        </p:spPr>
      </p:pic>
      <p:pic>
        <p:nvPicPr>
          <p:cNvPr id="59" name="Picture 58">
            <a:extLst>
              <a:ext uri="{FF2B5EF4-FFF2-40B4-BE49-F238E27FC236}">
                <a16:creationId xmlns:a16="http://schemas.microsoft.com/office/drawing/2014/main" id="{12C1A1BC-3F66-4708-A0FA-717DF2514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07" y="2605700"/>
            <a:ext cx="58192" cy="839626"/>
          </a:xfrm>
          <a:prstGeom prst="rect">
            <a:avLst/>
          </a:prstGeom>
        </p:spPr>
      </p:pic>
      <p:pic>
        <p:nvPicPr>
          <p:cNvPr id="60" name="Picture 59">
            <a:extLst>
              <a:ext uri="{FF2B5EF4-FFF2-40B4-BE49-F238E27FC236}">
                <a16:creationId xmlns:a16="http://schemas.microsoft.com/office/drawing/2014/main" id="{6468258C-EA06-4072-AFF3-721EA6DEF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848" y="2603004"/>
            <a:ext cx="58192" cy="839626"/>
          </a:xfrm>
          <a:prstGeom prst="rect">
            <a:avLst/>
          </a:prstGeom>
        </p:spPr>
      </p:pic>
      <p:pic>
        <p:nvPicPr>
          <p:cNvPr id="61" name="Picture 60">
            <a:extLst>
              <a:ext uri="{FF2B5EF4-FFF2-40B4-BE49-F238E27FC236}">
                <a16:creationId xmlns:a16="http://schemas.microsoft.com/office/drawing/2014/main" id="{D30F3099-8A16-4895-8EC3-E802E8C1E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1" y="2605700"/>
            <a:ext cx="58192" cy="839626"/>
          </a:xfrm>
          <a:prstGeom prst="rect">
            <a:avLst/>
          </a:prstGeom>
        </p:spPr>
      </p:pic>
      <p:pic>
        <p:nvPicPr>
          <p:cNvPr id="62" name="Picture 61">
            <a:extLst>
              <a:ext uri="{FF2B5EF4-FFF2-40B4-BE49-F238E27FC236}">
                <a16:creationId xmlns:a16="http://schemas.microsoft.com/office/drawing/2014/main" id="{4C82DA2F-3A8D-4ABD-B860-6E4FBCB48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830" y="2603004"/>
            <a:ext cx="58192" cy="839626"/>
          </a:xfrm>
          <a:prstGeom prst="rect">
            <a:avLst/>
          </a:prstGeom>
        </p:spPr>
      </p:pic>
      <p:sp>
        <p:nvSpPr>
          <p:cNvPr id="63" name="Rectangle: Rounded Corners 62">
            <a:extLst>
              <a:ext uri="{FF2B5EF4-FFF2-40B4-BE49-F238E27FC236}">
                <a16:creationId xmlns:a16="http://schemas.microsoft.com/office/drawing/2014/main" id="{D73EDEFA-5C74-4F9C-9788-61319B718FB7}"/>
              </a:ext>
            </a:extLst>
          </p:cNvPr>
          <p:cNvSpPr/>
          <p:nvPr/>
        </p:nvSpPr>
        <p:spPr bwMode="auto">
          <a:xfrm>
            <a:off x="1216199" y="3746097"/>
            <a:ext cx="1479748"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4" name="Rectangle: Rounded Corners 63">
            <a:extLst>
              <a:ext uri="{FF2B5EF4-FFF2-40B4-BE49-F238E27FC236}">
                <a16:creationId xmlns:a16="http://schemas.microsoft.com/office/drawing/2014/main" id="{B919728E-2D32-4BBC-A0BB-D4F0342FC059}"/>
              </a:ext>
            </a:extLst>
          </p:cNvPr>
          <p:cNvSpPr/>
          <p:nvPr/>
        </p:nvSpPr>
        <p:spPr bwMode="auto">
          <a:xfrm>
            <a:off x="2756617" y="3746097"/>
            <a:ext cx="1479748"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5" name="Rectangle: Rounded Corners 64">
            <a:extLst>
              <a:ext uri="{FF2B5EF4-FFF2-40B4-BE49-F238E27FC236}">
                <a16:creationId xmlns:a16="http://schemas.microsoft.com/office/drawing/2014/main" id="{E8145380-EDCE-412D-B36D-A64BD7C49AE7}"/>
              </a:ext>
            </a:extLst>
          </p:cNvPr>
          <p:cNvSpPr/>
          <p:nvPr/>
        </p:nvSpPr>
        <p:spPr bwMode="auto">
          <a:xfrm>
            <a:off x="1967660" y="2538067"/>
            <a:ext cx="713390"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Rectangle: Rounded Corners 66">
            <a:extLst>
              <a:ext uri="{FF2B5EF4-FFF2-40B4-BE49-F238E27FC236}">
                <a16:creationId xmlns:a16="http://schemas.microsoft.com/office/drawing/2014/main" id="{D7961CF0-67B4-4583-8F55-26752B037B1E}"/>
              </a:ext>
            </a:extLst>
          </p:cNvPr>
          <p:cNvSpPr/>
          <p:nvPr/>
        </p:nvSpPr>
        <p:spPr bwMode="auto">
          <a:xfrm>
            <a:off x="2731425" y="2538067"/>
            <a:ext cx="713390"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Rounded Corners 67">
            <a:extLst>
              <a:ext uri="{FF2B5EF4-FFF2-40B4-BE49-F238E27FC236}">
                <a16:creationId xmlns:a16="http://schemas.microsoft.com/office/drawing/2014/main" id="{C3574A33-066F-45A0-8393-90475DBE0946}"/>
              </a:ext>
            </a:extLst>
          </p:cNvPr>
          <p:cNvSpPr/>
          <p:nvPr/>
        </p:nvSpPr>
        <p:spPr bwMode="auto">
          <a:xfrm>
            <a:off x="3511461" y="2538067"/>
            <a:ext cx="713390"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TextBox 68">
            <a:extLst>
              <a:ext uri="{FF2B5EF4-FFF2-40B4-BE49-F238E27FC236}">
                <a16:creationId xmlns:a16="http://schemas.microsoft.com/office/drawing/2014/main" id="{C9838361-D4FD-4F9A-B664-2EDB8CD63F40}"/>
              </a:ext>
            </a:extLst>
          </p:cNvPr>
          <p:cNvSpPr txBox="1"/>
          <p:nvPr/>
        </p:nvSpPr>
        <p:spPr bwMode="auto">
          <a:xfrm>
            <a:off x="6101028" y="5105764"/>
            <a:ext cx="2762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      ×      8      =      8</a:t>
            </a:r>
          </a:p>
        </p:txBody>
      </p:sp>
      <p:pic>
        <p:nvPicPr>
          <p:cNvPr id="70" name="Picture 69">
            <a:extLst>
              <a:ext uri="{FF2B5EF4-FFF2-40B4-BE49-F238E27FC236}">
                <a16:creationId xmlns:a16="http://schemas.microsoft.com/office/drawing/2014/main" id="{9C877B68-9135-4300-B9BA-D02CAA4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37" y="3824170"/>
            <a:ext cx="58192" cy="839626"/>
          </a:xfrm>
          <a:prstGeom prst="rect">
            <a:avLst/>
          </a:prstGeom>
        </p:spPr>
      </p:pic>
      <p:pic>
        <p:nvPicPr>
          <p:cNvPr id="71" name="Picture 70">
            <a:extLst>
              <a:ext uri="{FF2B5EF4-FFF2-40B4-BE49-F238E27FC236}">
                <a16:creationId xmlns:a16="http://schemas.microsoft.com/office/drawing/2014/main" id="{7984BA19-6B36-4A2F-88CE-1D1EB9D9C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999" y="3824170"/>
            <a:ext cx="58192" cy="839626"/>
          </a:xfrm>
          <a:prstGeom prst="rect">
            <a:avLst/>
          </a:prstGeom>
        </p:spPr>
      </p:pic>
      <p:pic>
        <p:nvPicPr>
          <p:cNvPr id="72" name="Picture 71">
            <a:extLst>
              <a:ext uri="{FF2B5EF4-FFF2-40B4-BE49-F238E27FC236}">
                <a16:creationId xmlns:a16="http://schemas.microsoft.com/office/drawing/2014/main" id="{CFF44367-A575-4CD7-AA10-25EA8AA03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5" y="3824170"/>
            <a:ext cx="58192" cy="839626"/>
          </a:xfrm>
          <a:prstGeom prst="rect">
            <a:avLst/>
          </a:prstGeom>
        </p:spPr>
      </p:pic>
      <p:pic>
        <p:nvPicPr>
          <p:cNvPr id="73" name="Picture 72">
            <a:extLst>
              <a:ext uri="{FF2B5EF4-FFF2-40B4-BE49-F238E27FC236}">
                <a16:creationId xmlns:a16="http://schemas.microsoft.com/office/drawing/2014/main" id="{302C098C-2AFB-4805-B1CD-2600F84E8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087" y="3824170"/>
            <a:ext cx="58192" cy="839626"/>
          </a:xfrm>
          <a:prstGeom prst="rect">
            <a:avLst/>
          </a:prstGeom>
        </p:spPr>
      </p:pic>
      <p:pic>
        <p:nvPicPr>
          <p:cNvPr id="74" name="Picture 73">
            <a:extLst>
              <a:ext uri="{FF2B5EF4-FFF2-40B4-BE49-F238E27FC236}">
                <a16:creationId xmlns:a16="http://schemas.microsoft.com/office/drawing/2014/main" id="{63850A63-0F8A-4321-90BD-661F331FE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07" y="3824170"/>
            <a:ext cx="58192" cy="839626"/>
          </a:xfrm>
          <a:prstGeom prst="rect">
            <a:avLst/>
          </a:prstGeom>
        </p:spPr>
      </p:pic>
      <p:pic>
        <p:nvPicPr>
          <p:cNvPr id="75" name="Picture 74">
            <a:extLst>
              <a:ext uri="{FF2B5EF4-FFF2-40B4-BE49-F238E27FC236}">
                <a16:creationId xmlns:a16="http://schemas.microsoft.com/office/drawing/2014/main" id="{C31136A3-4DF7-4420-83FA-6079D8D05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848" y="3824170"/>
            <a:ext cx="58192" cy="839626"/>
          </a:xfrm>
          <a:prstGeom prst="rect">
            <a:avLst/>
          </a:prstGeom>
        </p:spPr>
      </p:pic>
      <p:pic>
        <p:nvPicPr>
          <p:cNvPr id="76" name="Picture 75">
            <a:extLst>
              <a:ext uri="{FF2B5EF4-FFF2-40B4-BE49-F238E27FC236}">
                <a16:creationId xmlns:a16="http://schemas.microsoft.com/office/drawing/2014/main" id="{19A82AF2-0DCB-4D8E-A4FE-09BA3DB6B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1" y="3824170"/>
            <a:ext cx="58192" cy="839626"/>
          </a:xfrm>
          <a:prstGeom prst="rect">
            <a:avLst/>
          </a:prstGeom>
        </p:spPr>
      </p:pic>
      <p:pic>
        <p:nvPicPr>
          <p:cNvPr id="77" name="Picture 76">
            <a:extLst>
              <a:ext uri="{FF2B5EF4-FFF2-40B4-BE49-F238E27FC236}">
                <a16:creationId xmlns:a16="http://schemas.microsoft.com/office/drawing/2014/main" id="{24BDFFCA-CFCD-42DB-9EAC-EF7EE68C5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830" y="3824170"/>
            <a:ext cx="58192" cy="839626"/>
          </a:xfrm>
          <a:prstGeom prst="rect">
            <a:avLst/>
          </a:prstGeom>
        </p:spPr>
      </p:pic>
      <p:sp>
        <p:nvSpPr>
          <p:cNvPr id="78" name="Rectangle: Rounded Corners 77">
            <a:extLst>
              <a:ext uri="{FF2B5EF4-FFF2-40B4-BE49-F238E27FC236}">
                <a16:creationId xmlns:a16="http://schemas.microsoft.com/office/drawing/2014/main" id="{B61583F7-D068-4B46-8CFE-912C1E8274E0}"/>
              </a:ext>
            </a:extLst>
          </p:cNvPr>
          <p:cNvSpPr/>
          <p:nvPr/>
        </p:nvSpPr>
        <p:spPr bwMode="auto">
          <a:xfrm>
            <a:off x="1206673" y="4941168"/>
            <a:ext cx="3029691"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9" name="TextBox 78">
            <a:extLst>
              <a:ext uri="{FF2B5EF4-FFF2-40B4-BE49-F238E27FC236}">
                <a16:creationId xmlns:a16="http://schemas.microsoft.com/office/drawing/2014/main" id="{B94E1BE2-6B54-401D-BF38-395661EA196F}"/>
              </a:ext>
            </a:extLst>
          </p:cNvPr>
          <p:cNvSpPr txBox="1"/>
          <p:nvPr/>
        </p:nvSpPr>
        <p:spPr bwMode="auto">
          <a:xfrm>
            <a:off x="6101028" y="3933056"/>
            <a:ext cx="2762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      ×     4      =      8</a:t>
            </a:r>
          </a:p>
        </p:txBody>
      </p:sp>
      <p:pic>
        <p:nvPicPr>
          <p:cNvPr id="80" name="Picture 79">
            <a:extLst>
              <a:ext uri="{FF2B5EF4-FFF2-40B4-BE49-F238E27FC236}">
                <a16:creationId xmlns:a16="http://schemas.microsoft.com/office/drawing/2014/main" id="{E3A25358-28BF-42DF-8F59-C72755ECDC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93578" y="2049947"/>
            <a:ext cx="1566267" cy="630000"/>
          </a:xfrm>
          <a:prstGeom prst="rect">
            <a:avLst/>
          </a:prstGeom>
        </p:spPr>
      </p:pic>
      <p:pic>
        <p:nvPicPr>
          <p:cNvPr id="81" name="Picture 80">
            <a:extLst>
              <a:ext uri="{FF2B5EF4-FFF2-40B4-BE49-F238E27FC236}">
                <a16:creationId xmlns:a16="http://schemas.microsoft.com/office/drawing/2014/main" id="{0A01DC13-7FEB-4945-B3CE-CD425F937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17382" y="2040623"/>
            <a:ext cx="232927" cy="790126"/>
          </a:xfrm>
          <a:prstGeom prst="rect">
            <a:avLst/>
          </a:prstGeom>
        </p:spPr>
      </p:pic>
      <p:pic>
        <p:nvPicPr>
          <p:cNvPr id="82" name="Picture 81">
            <a:extLst>
              <a:ext uri="{FF2B5EF4-FFF2-40B4-BE49-F238E27FC236}">
                <a16:creationId xmlns:a16="http://schemas.microsoft.com/office/drawing/2014/main" id="{6CC0C68F-55FC-4BCD-8968-35CE9DF982C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16181" y="2052626"/>
            <a:ext cx="864096" cy="630000"/>
          </a:xfrm>
          <a:prstGeom prst="rect">
            <a:avLst/>
          </a:prstGeom>
        </p:spPr>
      </p:pic>
      <p:pic>
        <p:nvPicPr>
          <p:cNvPr id="84" name="Picture 83">
            <a:extLst>
              <a:ext uri="{FF2B5EF4-FFF2-40B4-BE49-F238E27FC236}">
                <a16:creationId xmlns:a16="http://schemas.microsoft.com/office/drawing/2014/main" id="{8CC99DF1-EFCD-46F9-A608-BB460C095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698581" y="1995531"/>
            <a:ext cx="233184" cy="790995"/>
          </a:xfrm>
          <a:prstGeom prst="rect">
            <a:avLst/>
          </a:prstGeom>
        </p:spPr>
      </p:pic>
      <p:sp>
        <p:nvSpPr>
          <p:cNvPr id="85" name="Oval 84">
            <a:extLst>
              <a:ext uri="{FF2B5EF4-FFF2-40B4-BE49-F238E27FC236}">
                <a16:creationId xmlns:a16="http://schemas.microsoft.com/office/drawing/2014/main" id="{2B552835-22A5-4B42-B0ED-1A9A879E9380}"/>
              </a:ext>
            </a:extLst>
          </p:cNvPr>
          <p:cNvSpPr>
            <a:spLocks noChangeAspect="1"/>
          </p:cNvSpPr>
          <p:nvPr/>
        </p:nvSpPr>
        <p:spPr bwMode="auto">
          <a:xfrm>
            <a:off x="5936561" y="1459408"/>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6" name="Oval 85">
            <a:extLst>
              <a:ext uri="{FF2B5EF4-FFF2-40B4-BE49-F238E27FC236}">
                <a16:creationId xmlns:a16="http://schemas.microsoft.com/office/drawing/2014/main" id="{FEE3C348-6B96-4A90-BA81-360425C5EB4B}"/>
              </a:ext>
            </a:extLst>
          </p:cNvPr>
          <p:cNvSpPr>
            <a:spLocks noChangeAspect="1"/>
          </p:cNvSpPr>
          <p:nvPr/>
        </p:nvSpPr>
        <p:spPr bwMode="auto">
          <a:xfrm>
            <a:off x="5936561" y="2638468"/>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9" name="Picture 88">
            <a:extLst>
              <a:ext uri="{FF2B5EF4-FFF2-40B4-BE49-F238E27FC236}">
                <a16:creationId xmlns:a16="http://schemas.microsoft.com/office/drawing/2014/main" id="{B737BFC8-B115-4CFE-96F3-A2A2848CF3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36160" y="3214938"/>
            <a:ext cx="232927" cy="790126"/>
          </a:xfrm>
          <a:prstGeom prst="rect">
            <a:avLst/>
          </a:prstGeom>
        </p:spPr>
      </p:pic>
      <p:pic>
        <p:nvPicPr>
          <p:cNvPr id="90" name="Picture 89">
            <a:extLst>
              <a:ext uri="{FF2B5EF4-FFF2-40B4-BE49-F238E27FC236}">
                <a16:creationId xmlns:a16="http://schemas.microsoft.com/office/drawing/2014/main" id="{CBBF6877-AD0D-46F4-B724-D438DD1935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717359" y="3212976"/>
            <a:ext cx="233184" cy="790995"/>
          </a:xfrm>
          <a:prstGeom prst="rect">
            <a:avLst/>
          </a:prstGeom>
        </p:spPr>
      </p:pic>
      <p:sp>
        <p:nvSpPr>
          <p:cNvPr id="91" name="Oval 90">
            <a:extLst>
              <a:ext uri="{FF2B5EF4-FFF2-40B4-BE49-F238E27FC236}">
                <a16:creationId xmlns:a16="http://schemas.microsoft.com/office/drawing/2014/main" id="{0B68A32E-CEC2-4D42-AC39-ADFC2B347ED0}"/>
              </a:ext>
            </a:extLst>
          </p:cNvPr>
          <p:cNvSpPr>
            <a:spLocks noChangeAspect="1"/>
          </p:cNvSpPr>
          <p:nvPr/>
        </p:nvSpPr>
        <p:spPr bwMode="auto">
          <a:xfrm>
            <a:off x="5936561" y="3832473"/>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2" name="Picture 91">
            <a:extLst>
              <a:ext uri="{FF2B5EF4-FFF2-40B4-BE49-F238E27FC236}">
                <a16:creationId xmlns:a16="http://schemas.microsoft.com/office/drawing/2014/main" id="{6B9DFB5C-AF1E-471C-9609-637A0F1BA7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22508" y="4393704"/>
            <a:ext cx="232927" cy="790126"/>
          </a:xfrm>
          <a:prstGeom prst="rect">
            <a:avLst/>
          </a:prstGeom>
        </p:spPr>
      </p:pic>
      <p:pic>
        <p:nvPicPr>
          <p:cNvPr id="93" name="Picture 92">
            <a:extLst>
              <a:ext uri="{FF2B5EF4-FFF2-40B4-BE49-F238E27FC236}">
                <a16:creationId xmlns:a16="http://schemas.microsoft.com/office/drawing/2014/main" id="{231BD918-0C2E-402E-8329-CA4D16D3A7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703707" y="4348612"/>
            <a:ext cx="233184" cy="790995"/>
          </a:xfrm>
          <a:prstGeom prst="rect">
            <a:avLst/>
          </a:prstGeom>
        </p:spPr>
      </p:pic>
      <p:sp>
        <p:nvSpPr>
          <p:cNvPr id="94" name="Oval 93">
            <a:extLst>
              <a:ext uri="{FF2B5EF4-FFF2-40B4-BE49-F238E27FC236}">
                <a16:creationId xmlns:a16="http://schemas.microsoft.com/office/drawing/2014/main" id="{B9D83E62-2563-42F2-B2F0-16E02C6DC6E7}"/>
              </a:ext>
            </a:extLst>
          </p:cNvPr>
          <p:cNvSpPr>
            <a:spLocks noChangeAspect="1"/>
          </p:cNvSpPr>
          <p:nvPr/>
        </p:nvSpPr>
        <p:spPr bwMode="auto">
          <a:xfrm>
            <a:off x="5936561" y="5001074"/>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5" name="Picture 94">
            <a:extLst>
              <a:ext uri="{FF2B5EF4-FFF2-40B4-BE49-F238E27FC236}">
                <a16:creationId xmlns:a16="http://schemas.microsoft.com/office/drawing/2014/main" id="{640E94C9-E5EA-46DC-8635-81BFC0D3F3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02688" y="3326349"/>
            <a:ext cx="1566267" cy="630000"/>
          </a:xfrm>
          <a:prstGeom prst="rect">
            <a:avLst/>
          </a:prstGeom>
        </p:spPr>
      </p:pic>
      <p:pic>
        <p:nvPicPr>
          <p:cNvPr id="96" name="Picture 95">
            <a:extLst>
              <a:ext uri="{FF2B5EF4-FFF2-40B4-BE49-F238E27FC236}">
                <a16:creationId xmlns:a16="http://schemas.microsoft.com/office/drawing/2014/main" id="{7C3419ED-40B3-4C4A-A48F-AEA5110153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5291" y="3329028"/>
            <a:ext cx="864096" cy="630000"/>
          </a:xfrm>
          <a:prstGeom prst="rect">
            <a:avLst/>
          </a:prstGeom>
        </p:spPr>
      </p:pic>
      <p:pic>
        <p:nvPicPr>
          <p:cNvPr id="97" name="Picture 96">
            <a:extLst>
              <a:ext uri="{FF2B5EF4-FFF2-40B4-BE49-F238E27FC236}">
                <a16:creationId xmlns:a16="http://schemas.microsoft.com/office/drawing/2014/main" id="{87F4E2EA-7BE8-45DF-B215-2BBC4CC27B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02688" y="4422080"/>
            <a:ext cx="1566267" cy="630000"/>
          </a:xfrm>
          <a:prstGeom prst="rect">
            <a:avLst/>
          </a:prstGeom>
        </p:spPr>
      </p:pic>
      <p:pic>
        <p:nvPicPr>
          <p:cNvPr id="98" name="Picture 97">
            <a:extLst>
              <a:ext uri="{FF2B5EF4-FFF2-40B4-BE49-F238E27FC236}">
                <a16:creationId xmlns:a16="http://schemas.microsoft.com/office/drawing/2014/main" id="{F305FF36-8708-4D72-8E09-0CED097807F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5291" y="4424759"/>
            <a:ext cx="864096" cy="630000"/>
          </a:xfrm>
          <a:prstGeom prst="rect">
            <a:avLst/>
          </a:prstGeom>
        </p:spPr>
      </p:pic>
    </p:spTree>
    <p:extLst>
      <p:ext uri="{BB962C8B-B14F-4D97-AF65-F5344CB8AC3E}">
        <p14:creationId xmlns:p14="http://schemas.microsoft.com/office/powerpoint/2010/main" val="42790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2.77778E-7 3.7037E-7 L -2.77778E-7 0.17477 " pathEditMode="relative" rAng="0" ptsTypes="AA">
                                      <p:cBhvr>
                                        <p:cTn id="37" dur="2000" fill="hold"/>
                                        <p:tgtEl>
                                          <p:spTgt spid="28"/>
                                        </p:tgtEl>
                                        <p:attrNameLst>
                                          <p:attrName>ppt_x</p:attrName>
                                          <p:attrName>ppt_y</p:attrName>
                                        </p:attrNameLst>
                                      </p:cBhvr>
                                      <p:rCtr x="0" y="8727"/>
                                    </p:animMotion>
                                  </p:childTnLst>
                                </p:cTn>
                              </p:par>
                              <p:par>
                                <p:cTn id="38" presetID="42" presetClass="path" presetSubtype="0" accel="50000" decel="50000" fill="hold" nodeType="withEffect">
                                  <p:stCondLst>
                                    <p:cond delay="0"/>
                                  </p:stCondLst>
                                  <p:childTnLst>
                                    <p:animMotion origin="layout" path="M 2.22222E-6 3.33333E-6 L 2.22222E-6 0.17477 " pathEditMode="relative" rAng="0" ptsTypes="AA">
                                      <p:cBhvr>
                                        <p:cTn id="39" dur="2000" fill="hold"/>
                                        <p:tgtEl>
                                          <p:spTgt spid="44"/>
                                        </p:tgtEl>
                                        <p:attrNameLst>
                                          <p:attrName>ppt_x</p:attrName>
                                          <p:attrName>ppt_y</p:attrName>
                                        </p:attrNameLst>
                                      </p:cBhvr>
                                      <p:rCtr x="0" y="8727"/>
                                    </p:animMotion>
                                  </p:childTnLst>
                                </p:cTn>
                              </p:par>
                              <p:par>
                                <p:cTn id="40" presetID="42" presetClass="path" presetSubtype="0" accel="50000" decel="50000" fill="hold" nodeType="withEffect">
                                  <p:stCondLst>
                                    <p:cond delay="0"/>
                                  </p:stCondLst>
                                  <p:childTnLst>
                                    <p:animMotion origin="layout" path="M -2.22222E-6 3.7037E-7 L -2.22222E-6 0.17477 " pathEditMode="relative" rAng="0" ptsTypes="AA">
                                      <p:cBhvr>
                                        <p:cTn id="41" dur="2000" fill="hold"/>
                                        <p:tgtEl>
                                          <p:spTgt spid="46"/>
                                        </p:tgtEl>
                                        <p:attrNameLst>
                                          <p:attrName>ppt_x</p:attrName>
                                          <p:attrName>ppt_y</p:attrName>
                                        </p:attrNameLst>
                                      </p:cBhvr>
                                      <p:rCtr x="0" y="8727"/>
                                    </p:animMotion>
                                  </p:childTnLst>
                                </p:cTn>
                              </p:par>
                              <p:par>
                                <p:cTn id="42" presetID="42" presetClass="path" presetSubtype="0" accel="50000" decel="50000" fill="hold" nodeType="withEffect">
                                  <p:stCondLst>
                                    <p:cond delay="0"/>
                                  </p:stCondLst>
                                  <p:childTnLst>
                                    <p:animMotion origin="layout" path="M 2.77778E-7 3.33333E-6 L 2.77778E-7 0.17477 " pathEditMode="relative" rAng="0" ptsTypes="AA">
                                      <p:cBhvr>
                                        <p:cTn id="43" dur="2000" fill="hold"/>
                                        <p:tgtEl>
                                          <p:spTgt spid="47"/>
                                        </p:tgtEl>
                                        <p:attrNameLst>
                                          <p:attrName>ppt_x</p:attrName>
                                          <p:attrName>ppt_y</p:attrName>
                                        </p:attrNameLst>
                                      </p:cBhvr>
                                      <p:rCtr x="0" y="8727"/>
                                    </p:animMotion>
                                  </p:childTnLst>
                                </p:cTn>
                              </p:par>
                              <p:par>
                                <p:cTn id="44" presetID="42" presetClass="path" presetSubtype="0" accel="50000" decel="50000" fill="hold" nodeType="withEffect">
                                  <p:stCondLst>
                                    <p:cond delay="0"/>
                                  </p:stCondLst>
                                  <p:childTnLst>
                                    <p:animMotion origin="layout" path="M -3.88889E-6 3.33333E-6 L -3.88889E-6 0.17477 " pathEditMode="relative" rAng="0" ptsTypes="AA">
                                      <p:cBhvr>
                                        <p:cTn id="45" dur="2000" fill="hold"/>
                                        <p:tgtEl>
                                          <p:spTgt spid="48"/>
                                        </p:tgtEl>
                                        <p:attrNameLst>
                                          <p:attrName>ppt_x</p:attrName>
                                          <p:attrName>ppt_y</p:attrName>
                                        </p:attrNameLst>
                                      </p:cBhvr>
                                      <p:rCtr x="0" y="8727"/>
                                    </p:animMotion>
                                  </p:childTnLst>
                                </p:cTn>
                              </p:par>
                              <p:par>
                                <p:cTn id="46" presetID="42" presetClass="path" presetSubtype="0" accel="50000" decel="50000" fill="hold" nodeType="withEffect">
                                  <p:stCondLst>
                                    <p:cond delay="0"/>
                                  </p:stCondLst>
                                  <p:childTnLst>
                                    <p:animMotion origin="layout" path="M -5.55556E-7 4.81481E-6 L -5.55556E-7 0.17476 " pathEditMode="relative" rAng="0" ptsTypes="AA">
                                      <p:cBhvr>
                                        <p:cTn id="47" dur="2000" fill="hold"/>
                                        <p:tgtEl>
                                          <p:spTgt spid="49"/>
                                        </p:tgtEl>
                                        <p:attrNameLst>
                                          <p:attrName>ppt_x</p:attrName>
                                          <p:attrName>ppt_y</p:attrName>
                                        </p:attrNameLst>
                                      </p:cBhvr>
                                      <p:rCtr x="0" y="8727"/>
                                    </p:animMotion>
                                  </p:childTnLst>
                                </p:cTn>
                              </p:par>
                              <p:par>
                                <p:cTn id="48" presetID="42" presetClass="path" presetSubtype="0" accel="50000" decel="50000" fill="hold" nodeType="withEffect">
                                  <p:stCondLst>
                                    <p:cond delay="0"/>
                                  </p:stCondLst>
                                  <p:childTnLst>
                                    <p:animMotion origin="layout" path="M 5.55556E-7 3.33333E-6 L 5.55556E-7 0.17477 " pathEditMode="relative" rAng="0" ptsTypes="AA">
                                      <p:cBhvr>
                                        <p:cTn id="49" dur="2000" fill="hold"/>
                                        <p:tgtEl>
                                          <p:spTgt spid="50"/>
                                        </p:tgtEl>
                                        <p:attrNameLst>
                                          <p:attrName>ppt_x</p:attrName>
                                          <p:attrName>ppt_y</p:attrName>
                                        </p:attrNameLst>
                                      </p:cBhvr>
                                      <p:rCtr x="0" y="8727"/>
                                    </p:animMotion>
                                  </p:childTnLst>
                                </p:cTn>
                              </p:par>
                              <p:par>
                                <p:cTn id="50" presetID="42" presetClass="path" presetSubtype="0" accel="50000" decel="50000" fill="hold" nodeType="withEffect">
                                  <p:stCondLst>
                                    <p:cond delay="0"/>
                                  </p:stCondLst>
                                  <p:childTnLst>
                                    <p:animMotion origin="layout" path="M -2.5E-6 4.81481E-6 L -2.5E-6 0.17476 " pathEditMode="relative" rAng="0" ptsTypes="AA">
                                      <p:cBhvr>
                                        <p:cTn id="51" dur="2000" fill="hold"/>
                                        <p:tgtEl>
                                          <p:spTgt spid="51"/>
                                        </p:tgtEl>
                                        <p:attrNameLst>
                                          <p:attrName>ppt_x</p:attrName>
                                          <p:attrName>ppt_y</p:attrName>
                                        </p:attrNameLst>
                                      </p:cBhvr>
                                      <p:rCtr x="0" y="8727"/>
                                    </p:animMotion>
                                  </p:childTnLst>
                                </p:cTn>
                              </p:par>
                            </p:childTnLst>
                          </p:cTn>
                        </p:par>
                        <p:par>
                          <p:cTn id="52" fill="hold">
                            <p:stCondLst>
                              <p:cond delay="2000"/>
                            </p:stCondLst>
                            <p:childTnLst>
                              <p:par>
                                <p:cTn id="53" presetID="10" presetClass="entr" presetSubtype="0" fill="hold" nodeType="afterEffect">
                                  <p:stCondLst>
                                    <p:cond delay="20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nodeType="withEffect">
                                  <p:stCondLst>
                                    <p:cond delay="20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nodeType="withEffect">
                                  <p:stCondLst>
                                    <p:cond delay="20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nodeType="withEffect">
                                  <p:stCondLst>
                                    <p:cond delay="2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nodeType="withEffect">
                                  <p:stCondLst>
                                    <p:cond delay="20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par>
                                <p:cTn id="68" presetID="10" presetClass="entr" presetSubtype="0" fill="hold" nodeType="withEffect">
                                  <p:stCondLst>
                                    <p:cond delay="20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par>
                                <p:cTn id="71" presetID="10" presetClass="entr" presetSubtype="0" fill="hold" nodeType="withEffect">
                                  <p:stCondLst>
                                    <p:cond delay="20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par>
                                <p:cTn id="74" presetID="10" presetClass="entr" presetSubtype="0" fill="hold" nodeType="withEffect">
                                  <p:stCondLst>
                                    <p:cond delay="20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500"/>
                                        <p:tgtEl>
                                          <p:spTgt spid="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fade">
                                      <p:cBhvr>
                                        <p:cTn id="100" dur="500"/>
                                        <p:tgtEl>
                                          <p:spTgt spid="85"/>
                                        </p:tgtEl>
                                      </p:cBhvr>
                                    </p:animEffect>
                                  </p:childTnLst>
                                </p:cTn>
                              </p:par>
                              <p:par>
                                <p:cTn id="101" presetID="10" presetClass="entr" presetSubtype="0" fill="hold" nodeType="with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fade">
                                      <p:cBhvr>
                                        <p:cTn id="103" dur="500"/>
                                        <p:tgtEl>
                                          <p:spTgt spid="84"/>
                                        </p:tgtEl>
                                      </p:cBhvr>
                                    </p:animEffect>
                                  </p:childTnLst>
                                </p:cTn>
                              </p:par>
                              <p:par>
                                <p:cTn id="104" presetID="10" presetClass="entr" presetSubtype="0" fill="hold" nodeType="with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fade">
                                      <p:cBhvr>
                                        <p:cTn id="106" dur="500"/>
                                        <p:tgtEl>
                                          <p:spTgt spid="81"/>
                                        </p:tgtEl>
                                      </p:cBhvr>
                                    </p:animEffect>
                                  </p:childTnLst>
                                </p:cTn>
                              </p:par>
                              <p:par>
                                <p:cTn id="107" presetID="10" presetClass="entr" presetSubtype="0" fill="hold" nodeType="with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fade">
                                      <p:cBhvr>
                                        <p:cTn id="109" dur="500"/>
                                        <p:tgtEl>
                                          <p:spTgt spid="8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par>
                                <p:cTn id="113" presetID="10" presetClass="entr" presetSubtype="0" fill="hold"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fade">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path" presetSubtype="0" accel="50000" decel="50000" fill="hold" nodeType="clickEffect">
                                  <p:stCondLst>
                                    <p:cond delay="0"/>
                                  </p:stCondLst>
                                  <p:childTnLst>
                                    <p:animMotion origin="layout" path="M 0.00069 -0.00093 L 0.00069 0.17384 " pathEditMode="relative" rAng="0" ptsTypes="AA">
                                      <p:cBhvr>
                                        <p:cTn id="119" dur="2000" fill="hold"/>
                                        <p:tgtEl>
                                          <p:spTgt spid="55"/>
                                        </p:tgtEl>
                                        <p:attrNameLst>
                                          <p:attrName>ppt_x</p:attrName>
                                          <p:attrName>ppt_y</p:attrName>
                                        </p:attrNameLst>
                                      </p:cBhvr>
                                      <p:rCtr x="0" y="8727"/>
                                    </p:animMotion>
                                  </p:childTnLst>
                                </p:cTn>
                              </p:par>
                              <p:par>
                                <p:cTn id="120" presetID="42" presetClass="path" presetSubtype="0" accel="50000" decel="50000" fill="hold" nodeType="withEffect">
                                  <p:stCondLst>
                                    <p:cond delay="0"/>
                                  </p:stCondLst>
                                  <p:childTnLst>
                                    <p:animMotion origin="layout" path="M 2.22222E-6 -2.22222E-6 L 2.22222E-6 0.17477 " pathEditMode="relative" rAng="0" ptsTypes="AA">
                                      <p:cBhvr>
                                        <p:cTn id="121" dur="2000" fill="hold"/>
                                        <p:tgtEl>
                                          <p:spTgt spid="56"/>
                                        </p:tgtEl>
                                        <p:attrNameLst>
                                          <p:attrName>ppt_x</p:attrName>
                                          <p:attrName>ppt_y</p:attrName>
                                        </p:attrNameLst>
                                      </p:cBhvr>
                                      <p:rCtr x="0" y="8727"/>
                                    </p:animMotion>
                                  </p:childTnLst>
                                </p:cTn>
                              </p:par>
                              <p:par>
                                <p:cTn id="122" presetID="42" presetClass="path" presetSubtype="0" accel="50000" decel="50000" fill="hold" nodeType="withEffect">
                                  <p:stCondLst>
                                    <p:cond delay="0"/>
                                  </p:stCondLst>
                                  <p:childTnLst>
                                    <p:animMotion origin="layout" path="M -2.22222E-6 4.81481E-6 L -2.22222E-6 0.17476 " pathEditMode="relative" rAng="0" ptsTypes="AA">
                                      <p:cBhvr>
                                        <p:cTn id="123" dur="2000" fill="hold"/>
                                        <p:tgtEl>
                                          <p:spTgt spid="57"/>
                                        </p:tgtEl>
                                        <p:attrNameLst>
                                          <p:attrName>ppt_x</p:attrName>
                                          <p:attrName>ppt_y</p:attrName>
                                        </p:attrNameLst>
                                      </p:cBhvr>
                                      <p:rCtr x="0" y="8727"/>
                                    </p:animMotion>
                                  </p:childTnLst>
                                </p:cTn>
                              </p:par>
                              <p:par>
                                <p:cTn id="124" presetID="42" presetClass="path" presetSubtype="0" accel="50000" decel="50000" fill="hold" nodeType="withEffect">
                                  <p:stCondLst>
                                    <p:cond delay="0"/>
                                  </p:stCondLst>
                                  <p:childTnLst>
                                    <p:animMotion origin="layout" path="M 2.77778E-7 -2.22222E-6 L 2.77778E-7 0.17477 " pathEditMode="relative" rAng="0" ptsTypes="AA">
                                      <p:cBhvr>
                                        <p:cTn id="125" dur="2000" fill="hold"/>
                                        <p:tgtEl>
                                          <p:spTgt spid="58"/>
                                        </p:tgtEl>
                                        <p:attrNameLst>
                                          <p:attrName>ppt_x</p:attrName>
                                          <p:attrName>ppt_y</p:attrName>
                                        </p:attrNameLst>
                                      </p:cBhvr>
                                      <p:rCtr x="0" y="8727"/>
                                    </p:animMotion>
                                  </p:childTnLst>
                                </p:cTn>
                              </p:par>
                              <p:par>
                                <p:cTn id="126" presetID="42" presetClass="path" presetSubtype="0" accel="50000" decel="50000" fill="hold" nodeType="withEffect">
                                  <p:stCondLst>
                                    <p:cond delay="0"/>
                                  </p:stCondLst>
                                  <p:childTnLst>
                                    <p:animMotion origin="layout" path="M -3.88889E-6 -2.22222E-6 L -3.88889E-6 0.17477 " pathEditMode="relative" rAng="0" ptsTypes="AA">
                                      <p:cBhvr>
                                        <p:cTn id="127" dur="2000" fill="hold"/>
                                        <p:tgtEl>
                                          <p:spTgt spid="59"/>
                                        </p:tgtEl>
                                        <p:attrNameLst>
                                          <p:attrName>ppt_x</p:attrName>
                                          <p:attrName>ppt_y</p:attrName>
                                        </p:attrNameLst>
                                      </p:cBhvr>
                                      <p:rCtr x="0" y="8727"/>
                                    </p:animMotion>
                                  </p:childTnLst>
                                </p:cTn>
                              </p:par>
                              <p:par>
                                <p:cTn id="128" presetID="42" presetClass="path" presetSubtype="0" accel="50000" decel="50000" fill="hold" nodeType="withEffect">
                                  <p:stCondLst>
                                    <p:cond delay="0"/>
                                  </p:stCondLst>
                                  <p:childTnLst>
                                    <p:animMotion origin="layout" path="M -5.55556E-7 -7.40741E-7 L -5.55556E-7 0.17477 " pathEditMode="relative" rAng="0" ptsTypes="AA">
                                      <p:cBhvr>
                                        <p:cTn id="129" dur="2000" fill="hold"/>
                                        <p:tgtEl>
                                          <p:spTgt spid="60"/>
                                        </p:tgtEl>
                                        <p:attrNameLst>
                                          <p:attrName>ppt_x</p:attrName>
                                          <p:attrName>ppt_y</p:attrName>
                                        </p:attrNameLst>
                                      </p:cBhvr>
                                      <p:rCtr x="0" y="8727"/>
                                    </p:animMotion>
                                  </p:childTnLst>
                                </p:cTn>
                              </p:par>
                              <p:par>
                                <p:cTn id="130" presetID="42" presetClass="path" presetSubtype="0" accel="50000" decel="50000" fill="hold" nodeType="withEffect">
                                  <p:stCondLst>
                                    <p:cond delay="0"/>
                                  </p:stCondLst>
                                  <p:childTnLst>
                                    <p:animMotion origin="layout" path="M 5.55556E-7 -2.22222E-6 L 5.55556E-7 0.17477 " pathEditMode="relative" rAng="0" ptsTypes="AA">
                                      <p:cBhvr>
                                        <p:cTn id="131" dur="2000" fill="hold"/>
                                        <p:tgtEl>
                                          <p:spTgt spid="61"/>
                                        </p:tgtEl>
                                        <p:attrNameLst>
                                          <p:attrName>ppt_x</p:attrName>
                                          <p:attrName>ppt_y</p:attrName>
                                        </p:attrNameLst>
                                      </p:cBhvr>
                                      <p:rCtr x="0" y="8727"/>
                                    </p:animMotion>
                                  </p:childTnLst>
                                </p:cTn>
                              </p:par>
                              <p:par>
                                <p:cTn id="132" presetID="42" presetClass="path" presetSubtype="0" accel="50000" decel="50000" fill="hold" nodeType="withEffect">
                                  <p:stCondLst>
                                    <p:cond delay="0"/>
                                  </p:stCondLst>
                                  <p:childTnLst>
                                    <p:animMotion origin="layout" path="M -2.5E-6 -7.40741E-7 L -2.5E-6 0.17477 " pathEditMode="relative" rAng="0" ptsTypes="AA">
                                      <p:cBhvr>
                                        <p:cTn id="133" dur="2000" fill="hold"/>
                                        <p:tgtEl>
                                          <p:spTgt spid="62"/>
                                        </p:tgtEl>
                                        <p:attrNameLst>
                                          <p:attrName>ppt_x</p:attrName>
                                          <p:attrName>ppt_y</p:attrName>
                                        </p:attrNameLst>
                                      </p:cBhvr>
                                      <p:rCtr x="0" y="8727"/>
                                    </p:animMotion>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fade">
                                      <p:cBhvr>
                                        <p:cTn id="141" dur="500"/>
                                        <p:tgtEl>
                                          <p:spTgt spid="6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79"/>
                                        </p:tgtEl>
                                        <p:attrNameLst>
                                          <p:attrName>style.visibility</p:attrName>
                                        </p:attrNameLst>
                                      </p:cBhvr>
                                      <p:to>
                                        <p:strVal val="visible"/>
                                      </p:to>
                                    </p:set>
                                    <p:animEffect transition="in" filter="fade">
                                      <p:cBhvr>
                                        <p:cTn id="146" dur="500"/>
                                        <p:tgtEl>
                                          <p:spTgt spid="7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96"/>
                                        </p:tgtEl>
                                        <p:attrNameLst>
                                          <p:attrName>style.visibility</p:attrName>
                                        </p:attrNameLst>
                                      </p:cBhvr>
                                      <p:to>
                                        <p:strVal val="visible"/>
                                      </p:to>
                                    </p:set>
                                    <p:animEffect transition="in" filter="fade">
                                      <p:cBhvr>
                                        <p:cTn id="151" dur="500"/>
                                        <p:tgtEl>
                                          <p:spTgt spid="96"/>
                                        </p:tgtEl>
                                      </p:cBhvr>
                                    </p:animEffect>
                                  </p:childTnLst>
                                </p:cTn>
                              </p:par>
                              <p:par>
                                <p:cTn id="152" presetID="10" presetClass="entr" presetSubtype="0" fill="hold" nodeType="withEffect">
                                  <p:stCondLst>
                                    <p:cond delay="0"/>
                                  </p:stCondLst>
                                  <p:childTnLst>
                                    <p:set>
                                      <p:cBhvr>
                                        <p:cTn id="153" dur="1" fill="hold">
                                          <p:stCondLst>
                                            <p:cond delay="0"/>
                                          </p:stCondLst>
                                        </p:cTn>
                                        <p:tgtEl>
                                          <p:spTgt spid="90"/>
                                        </p:tgtEl>
                                        <p:attrNameLst>
                                          <p:attrName>style.visibility</p:attrName>
                                        </p:attrNameLst>
                                      </p:cBhvr>
                                      <p:to>
                                        <p:strVal val="visible"/>
                                      </p:to>
                                    </p:set>
                                    <p:animEffect transition="in" filter="fade">
                                      <p:cBhvr>
                                        <p:cTn id="154" dur="500"/>
                                        <p:tgtEl>
                                          <p:spTgt spid="90"/>
                                        </p:tgtEl>
                                      </p:cBhvr>
                                    </p:animEffect>
                                  </p:childTnLst>
                                </p:cTn>
                              </p:par>
                              <p:par>
                                <p:cTn id="155" presetID="10" presetClass="entr" presetSubtype="0" fill="hold" nodeType="withEffect">
                                  <p:stCondLst>
                                    <p:cond delay="0"/>
                                  </p:stCondLst>
                                  <p:childTnLst>
                                    <p:set>
                                      <p:cBhvr>
                                        <p:cTn id="156" dur="1" fill="hold">
                                          <p:stCondLst>
                                            <p:cond delay="0"/>
                                          </p:stCondLst>
                                        </p:cTn>
                                        <p:tgtEl>
                                          <p:spTgt spid="89"/>
                                        </p:tgtEl>
                                        <p:attrNameLst>
                                          <p:attrName>style.visibility</p:attrName>
                                        </p:attrNameLst>
                                      </p:cBhvr>
                                      <p:to>
                                        <p:strVal val="visible"/>
                                      </p:to>
                                    </p:set>
                                    <p:animEffect transition="in" filter="fade">
                                      <p:cBhvr>
                                        <p:cTn id="157" dur="500"/>
                                        <p:tgtEl>
                                          <p:spTgt spid="89"/>
                                        </p:tgtEl>
                                      </p:cBhvr>
                                    </p:animEffect>
                                  </p:childTnLst>
                                </p:cTn>
                              </p:par>
                              <p:par>
                                <p:cTn id="158" presetID="10" presetClass="entr" presetSubtype="0" fill="hold" nodeType="withEffect">
                                  <p:stCondLst>
                                    <p:cond delay="0"/>
                                  </p:stCondLst>
                                  <p:childTnLst>
                                    <p:set>
                                      <p:cBhvr>
                                        <p:cTn id="159" dur="1" fill="hold">
                                          <p:stCondLst>
                                            <p:cond delay="0"/>
                                          </p:stCondLst>
                                        </p:cTn>
                                        <p:tgtEl>
                                          <p:spTgt spid="95"/>
                                        </p:tgtEl>
                                        <p:attrNameLst>
                                          <p:attrName>style.visibility</p:attrName>
                                        </p:attrNameLst>
                                      </p:cBhvr>
                                      <p:to>
                                        <p:strVal val="visible"/>
                                      </p:to>
                                    </p:set>
                                    <p:animEffect transition="in" filter="fade">
                                      <p:cBhvr>
                                        <p:cTn id="160" dur="500"/>
                                        <p:tgtEl>
                                          <p:spTgt spid="9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1"/>
                                        </p:tgtEl>
                                        <p:attrNameLst>
                                          <p:attrName>style.visibility</p:attrName>
                                        </p:attrNameLst>
                                      </p:cBhvr>
                                      <p:to>
                                        <p:strVal val="visible"/>
                                      </p:to>
                                    </p:set>
                                    <p:animEffect transition="in" filter="fade">
                                      <p:cBhvr>
                                        <p:cTn id="163" dur="500"/>
                                        <p:tgtEl>
                                          <p:spTgt spid="9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70"/>
                                        </p:tgtEl>
                                        <p:attrNameLst>
                                          <p:attrName>style.visibility</p:attrName>
                                        </p:attrNameLst>
                                      </p:cBhvr>
                                      <p:to>
                                        <p:strVal val="visible"/>
                                      </p:to>
                                    </p:set>
                                    <p:animEffect transition="in" filter="fade">
                                      <p:cBhvr>
                                        <p:cTn id="168" dur="500"/>
                                        <p:tgtEl>
                                          <p:spTgt spid="70"/>
                                        </p:tgtEl>
                                      </p:cBhvr>
                                    </p:animEffect>
                                  </p:childTnLst>
                                </p:cTn>
                              </p:par>
                              <p:par>
                                <p:cTn id="169" presetID="10" presetClass="entr" presetSubtype="0" fill="hold" nodeType="withEffect">
                                  <p:stCondLst>
                                    <p:cond delay="0"/>
                                  </p:stCondLst>
                                  <p:childTnLst>
                                    <p:set>
                                      <p:cBhvr>
                                        <p:cTn id="170" dur="1" fill="hold">
                                          <p:stCondLst>
                                            <p:cond delay="0"/>
                                          </p:stCondLst>
                                        </p:cTn>
                                        <p:tgtEl>
                                          <p:spTgt spid="71"/>
                                        </p:tgtEl>
                                        <p:attrNameLst>
                                          <p:attrName>style.visibility</p:attrName>
                                        </p:attrNameLst>
                                      </p:cBhvr>
                                      <p:to>
                                        <p:strVal val="visible"/>
                                      </p:to>
                                    </p:set>
                                    <p:animEffect transition="in" filter="fade">
                                      <p:cBhvr>
                                        <p:cTn id="171" dur="500"/>
                                        <p:tgtEl>
                                          <p:spTgt spid="71"/>
                                        </p:tgtEl>
                                      </p:cBhvr>
                                    </p:animEffect>
                                  </p:childTnLst>
                                </p:cTn>
                              </p:par>
                              <p:par>
                                <p:cTn id="172" presetID="10" presetClass="entr" presetSubtype="0" fill="hold" nodeType="withEffect">
                                  <p:stCondLst>
                                    <p:cond delay="0"/>
                                  </p:stCondLst>
                                  <p:childTnLst>
                                    <p:set>
                                      <p:cBhvr>
                                        <p:cTn id="173" dur="1" fill="hold">
                                          <p:stCondLst>
                                            <p:cond delay="0"/>
                                          </p:stCondLst>
                                        </p:cTn>
                                        <p:tgtEl>
                                          <p:spTgt spid="72"/>
                                        </p:tgtEl>
                                        <p:attrNameLst>
                                          <p:attrName>style.visibility</p:attrName>
                                        </p:attrNameLst>
                                      </p:cBhvr>
                                      <p:to>
                                        <p:strVal val="visible"/>
                                      </p:to>
                                    </p:set>
                                    <p:animEffect transition="in" filter="fade">
                                      <p:cBhvr>
                                        <p:cTn id="174" dur="500"/>
                                        <p:tgtEl>
                                          <p:spTgt spid="72"/>
                                        </p:tgtEl>
                                      </p:cBhvr>
                                    </p:animEffect>
                                  </p:childTnLst>
                                </p:cTn>
                              </p:par>
                              <p:par>
                                <p:cTn id="175" presetID="10" presetClass="entr" presetSubtype="0" fill="hold" nodeType="withEffect">
                                  <p:stCondLst>
                                    <p:cond delay="0"/>
                                  </p:stCondLst>
                                  <p:childTnLst>
                                    <p:set>
                                      <p:cBhvr>
                                        <p:cTn id="176" dur="1" fill="hold">
                                          <p:stCondLst>
                                            <p:cond delay="0"/>
                                          </p:stCondLst>
                                        </p:cTn>
                                        <p:tgtEl>
                                          <p:spTgt spid="73"/>
                                        </p:tgtEl>
                                        <p:attrNameLst>
                                          <p:attrName>style.visibility</p:attrName>
                                        </p:attrNameLst>
                                      </p:cBhvr>
                                      <p:to>
                                        <p:strVal val="visible"/>
                                      </p:to>
                                    </p:set>
                                    <p:animEffect transition="in" filter="fade">
                                      <p:cBhvr>
                                        <p:cTn id="177" dur="500"/>
                                        <p:tgtEl>
                                          <p:spTgt spid="73"/>
                                        </p:tgtEl>
                                      </p:cBhvr>
                                    </p:animEffect>
                                  </p:childTnLst>
                                </p:cTn>
                              </p:par>
                              <p:par>
                                <p:cTn id="178" presetID="10" presetClass="entr" presetSubtype="0" fill="hold" nodeType="withEffect">
                                  <p:stCondLst>
                                    <p:cond delay="0"/>
                                  </p:stCondLst>
                                  <p:childTnLst>
                                    <p:set>
                                      <p:cBhvr>
                                        <p:cTn id="179" dur="1" fill="hold">
                                          <p:stCondLst>
                                            <p:cond delay="0"/>
                                          </p:stCondLst>
                                        </p:cTn>
                                        <p:tgtEl>
                                          <p:spTgt spid="74"/>
                                        </p:tgtEl>
                                        <p:attrNameLst>
                                          <p:attrName>style.visibility</p:attrName>
                                        </p:attrNameLst>
                                      </p:cBhvr>
                                      <p:to>
                                        <p:strVal val="visible"/>
                                      </p:to>
                                    </p:set>
                                    <p:animEffect transition="in" filter="fade">
                                      <p:cBhvr>
                                        <p:cTn id="180" dur="500"/>
                                        <p:tgtEl>
                                          <p:spTgt spid="74"/>
                                        </p:tgtEl>
                                      </p:cBhvr>
                                    </p:animEffect>
                                  </p:childTnLst>
                                </p:cTn>
                              </p:par>
                              <p:par>
                                <p:cTn id="181" presetID="10" presetClass="entr" presetSubtype="0" fill="hold" nodeType="with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fade">
                                      <p:cBhvr>
                                        <p:cTn id="183" dur="500"/>
                                        <p:tgtEl>
                                          <p:spTgt spid="75"/>
                                        </p:tgtEl>
                                      </p:cBhvr>
                                    </p:animEffect>
                                  </p:childTnLst>
                                </p:cTn>
                              </p:par>
                              <p:par>
                                <p:cTn id="184" presetID="10" presetClass="entr" presetSubtype="0" fill="hold" nodeType="withEffect">
                                  <p:stCondLst>
                                    <p:cond delay="0"/>
                                  </p:stCondLst>
                                  <p:childTnLst>
                                    <p:set>
                                      <p:cBhvr>
                                        <p:cTn id="185" dur="1" fill="hold">
                                          <p:stCondLst>
                                            <p:cond delay="0"/>
                                          </p:stCondLst>
                                        </p:cTn>
                                        <p:tgtEl>
                                          <p:spTgt spid="76"/>
                                        </p:tgtEl>
                                        <p:attrNameLst>
                                          <p:attrName>style.visibility</p:attrName>
                                        </p:attrNameLst>
                                      </p:cBhvr>
                                      <p:to>
                                        <p:strVal val="visible"/>
                                      </p:to>
                                    </p:set>
                                    <p:animEffect transition="in" filter="fade">
                                      <p:cBhvr>
                                        <p:cTn id="186" dur="500"/>
                                        <p:tgtEl>
                                          <p:spTgt spid="76"/>
                                        </p:tgtEl>
                                      </p:cBhvr>
                                    </p:animEffect>
                                  </p:childTnLst>
                                </p:cTn>
                              </p:par>
                              <p:par>
                                <p:cTn id="187" presetID="10" presetClass="entr" presetSubtype="0" fill="hold"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childTnLst>
                          </p:cTn>
                        </p:par>
                        <p:par>
                          <p:cTn id="190" fill="hold">
                            <p:stCondLst>
                              <p:cond delay="500"/>
                            </p:stCondLst>
                            <p:childTnLst>
                              <p:par>
                                <p:cTn id="191" presetID="42" presetClass="path" presetSubtype="0" accel="50000" decel="50000" fill="hold" nodeType="afterEffect">
                                  <p:stCondLst>
                                    <p:cond delay="0"/>
                                  </p:stCondLst>
                                  <p:childTnLst>
                                    <p:animMotion origin="layout" path="M -2.77778E-7 1.11022E-16 L -2.77778E-7 0.17477 " pathEditMode="relative" rAng="0" ptsTypes="AA">
                                      <p:cBhvr>
                                        <p:cTn id="192" dur="2000" fill="hold"/>
                                        <p:tgtEl>
                                          <p:spTgt spid="70"/>
                                        </p:tgtEl>
                                        <p:attrNameLst>
                                          <p:attrName>ppt_x</p:attrName>
                                          <p:attrName>ppt_y</p:attrName>
                                        </p:attrNameLst>
                                      </p:cBhvr>
                                      <p:rCtr x="0" y="8727"/>
                                    </p:animMotion>
                                  </p:childTnLst>
                                </p:cTn>
                              </p:par>
                              <p:par>
                                <p:cTn id="193" presetID="42" presetClass="path" presetSubtype="0" accel="50000" decel="50000" fill="hold" nodeType="withEffect">
                                  <p:stCondLst>
                                    <p:cond delay="0"/>
                                  </p:stCondLst>
                                  <p:childTnLst>
                                    <p:animMotion origin="layout" path="M 2.22222E-6 1.11022E-16 L 2.22222E-6 0.17477 " pathEditMode="relative" rAng="0" ptsTypes="AA">
                                      <p:cBhvr>
                                        <p:cTn id="194" dur="2000" fill="hold"/>
                                        <p:tgtEl>
                                          <p:spTgt spid="71"/>
                                        </p:tgtEl>
                                        <p:attrNameLst>
                                          <p:attrName>ppt_x</p:attrName>
                                          <p:attrName>ppt_y</p:attrName>
                                        </p:attrNameLst>
                                      </p:cBhvr>
                                      <p:rCtr x="0" y="8727"/>
                                    </p:animMotion>
                                  </p:childTnLst>
                                </p:cTn>
                              </p:par>
                              <p:par>
                                <p:cTn id="195" presetID="42" presetClass="path" presetSubtype="0" accel="50000" decel="50000" fill="hold" nodeType="withEffect">
                                  <p:stCondLst>
                                    <p:cond delay="0"/>
                                  </p:stCondLst>
                                  <p:childTnLst>
                                    <p:animMotion origin="layout" path="M -2.22222E-6 1.11022E-16 L -2.22222E-6 0.17477 " pathEditMode="relative" rAng="0" ptsTypes="AA">
                                      <p:cBhvr>
                                        <p:cTn id="196" dur="2000" fill="hold"/>
                                        <p:tgtEl>
                                          <p:spTgt spid="72"/>
                                        </p:tgtEl>
                                        <p:attrNameLst>
                                          <p:attrName>ppt_x</p:attrName>
                                          <p:attrName>ppt_y</p:attrName>
                                        </p:attrNameLst>
                                      </p:cBhvr>
                                      <p:rCtr x="0" y="8727"/>
                                    </p:animMotion>
                                  </p:childTnLst>
                                </p:cTn>
                              </p:par>
                              <p:par>
                                <p:cTn id="197" presetID="42" presetClass="path" presetSubtype="0" accel="50000" decel="50000" fill="hold" nodeType="withEffect">
                                  <p:stCondLst>
                                    <p:cond delay="0"/>
                                  </p:stCondLst>
                                  <p:childTnLst>
                                    <p:animMotion origin="layout" path="M 2.77778E-7 1.11022E-16 L 2.77778E-7 0.17477 " pathEditMode="relative" rAng="0" ptsTypes="AA">
                                      <p:cBhvr>
                                        <p:cTn id="198" dur="2000" fill="hold"/>
                                        <p:tgtEl>
                                          <p:spTgt spid="73"/>
                                        </p:tgtEl>
                                        <p:attrNameLst>
                                          <p:attrName>ppt_x</p:attrName>
                                          <p:attrName>ppt_y</p:attrName>
                                        </p:attrNameLst>
                                      </p:cBhvr>
                                      <p:rCtr x="0" y="8727"/>
                                    </p:animMotion>
                                  </p:childTnLst>
                                </p:cTn>
                              </p:par>
                              <p:par>
                                <p:cTn id="199" presetID="42" presetClass="path" presetSubtype="0" accel="50000" decel="50000" fill="hold" nodeType="withEffect">
                                  <p:stCondLst>
                                    <p:cond delay="0"/>
                                  </p:stCondLst>
                                  <p:childTnLst>
                                    <p:animMotion origin="layout" path="M -3.88889E-6 1.11022E-16 L -3.88889E-6 0.17477 " pathEditMode="relative" rAng="0" ptsTypes="AA">
                                      <p:cBhvr>
                                        <p:cTn id="200" dur="2000" fill="hold"/>
                                        <p:tgtEl>
                                          <p:spTgt spid="74"/>
                                        </p:tgtEl>
                                        <p:attrNameLst>
                                          <p:attrName>ppt_x</p:attrName>
                                          <p:attrName>ppt_y</p:attrName>
                                        </p:attrNameLst>
                                      </p:cBhvr>
                                      <p:rCtr x="0" y="8727"/>
                                    </p:animMotion>
                                  </p:childTnLst>
                                </p:cTn>
                              </p:par>
                              <p:par>
                                <p:cTn id="201" presetID="42" presetClass="path" presetSubtype="0" accel="50000" decel="50000" fill="hold" nodeType="withEffect">
                                  <p:stCondLst>
                                    <p:cond delay="0"/>
                                  </p:stCondLst>
                                  <p:childTnLst>
                                    <p:animMotion origin="layout" path="M -5.55556E-7 1.11022E-16 L -5.55556E-7 0.17477 " pathEditMode="relative" rAng="0" ptsTypes="AA">
                                      <p:cBhvr>
                                        <p:cTn id="202" dur="2000" fill="hold"/>
                                        <p:tgtEl>
                                          <p:spTgt spid="75"/>
                                        </p:tgtEl>
                                        <p:attrNameLst>
                                          <p:attrName>ppt_x</p:attrName>
                                          <p:attrName>ppt_y</p:attrName>
                                        </p:attrNameLst>
                                      </p:cBhvr>
                                      <p:rCtr x="0" y="8727"/>
                                    </p:animMotion>
                                  </p:childTnLst>
                                </p:cTn>
                              </p:par>
                              <p:par>
                                <p:cTn id="203" presetID="42" presetClass="path" presetSubtype="0" accel="50000" decel="50000" fill="hold" nodeType="withEffect">
                                  <p:stCondLst>
                                    <p:cond delay="0"/>
                                  </p:stCondLst>
                                  <p:childTnLst>
                                    <p:animMotion origin="layout" path="M 5.55556E-7 1.11022E-16 L 5.55556E-7 0.17477 " pathEditMode="relative" rAng="0" ptsTypes="AA">
                                      <p:cBhvr>
                                        <p:cTn id="204" dur="2000" fill="hold"/>
                                        <p:tgtEl>
                                          <p:spTgt spid="76"/>
                                        </p:tgtEl>
                                        <p:attrNameLst>
                                          <p:attrName>ppt_x</p:attrName>
                                          <p:attrName>ppt_y</p:attrName>
                                        </p:attrNameLst>
                                      </p:cBhvr>
                                      <p:rCtr x="0" y="8727"/>
                                    </p:animMotion>
                                  </p:childTnLst>
                                </p:cTn>
                              </p:par>
                              <p:par>
                                <p:cTn id="205" presetID="42" presetClass="path" presetSubtype="0" accel="50000" decel="50000" fill="hold" nodeType="withEffect">
                                  <p:stCondLst>
                                    <p:cond delay="0"/>
                                  </p:stCondLst>
                                  <p:childTnLst>
                                    <p:animMotion origin="layout" path="M -2.5E-6 1.11022E-16 L -2.5E-6 0.17477 " pathEditMode="relative" rAng="0" ptsTypes="AA">
                                      <p:cBhvr>
                                        <p:cTn id="206" dur="2000" fill="hold"/>
                                        <p:tgtEl>
                                          <p:spTgt spid="77"/>
                                        </p:tgtEl>
                                        <p:attrNameLst>
                                          <p:attrName>ppt_x</p:attrName>
                                          <p:attrName>ppt_y</p:attrName>
                                        </p:attrNameLst>
                                      </p:cBhvr>
                                      <p:rCtr x="0" y="8727"/>
                                    </p:animMotion>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78"/>
                                        </p:tgtEl>
                                        <p:attrNameLst>
                                          <p:attrName>style.visibility</p:attrName>
                                        </p:attrNameLst>
                                      </p:cBhvr>
                                      <p:to>
                                        <p:strVal val="visible"/>
                                      </p:to>
                                    </p:set>
                                    <p:animEffect transition="in" filter="fade">
                                      <p:cBhvr>
                                        <p:cTn id="211" dur="500"/>
                                        <p:tgtEl>
                                          <p:spTgt spid="78"/>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500"/>
                                        <p:tgtEl>
                                          <p:spTgt spid="69"/>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97"/>
                                        </p:tgtEl>
                                        <p:attrNameLst>
                                          <p:attrName>style.visibility</p:attrName>
                                        </p:attrNameLst>
                                      </p:cBhvr>
                                      <p:to>
                                        <p:strVal val="visible"/>
                                      </p:to>
                                    </p:set>
                                    <p:animEffect transition="in" filter="fade">
                                      <p:cBhvr>
                                        <p:cTn id="221" dur="500"/>
                                        <p:tgtEl>
                                          <p:spTgt spid="97"/>
                                        </p:tgtEl>
                                      </p:cBhvr>
                                    </p:animEffect>
                                  </p:childTnLst>
                                </p:cTn>
                              </p:par>
                              <p:par>
                                <p:cTn id="222" presetID="10" presetClass="entr" presetSubtype="0" fill="hold" nodeType="withEffect">
                                  <p:stCondLst>
                                    <p:cond delay="0"/>
                                  </p:stCondLst>
                                  <p:childTnLst>
                                    <p:set>
                                      <p:cBhvr>
                                        <p:cTn id="223" dur="1" fill="hold">
                                          <p:stCondLst>
                                            <p:cond delay="0"/>
                                          </p:stCondLst>
                                        </p:cTn>
                                        <p:tgtEl>
                                          <p:spTgt spid="92"/>
                                        </p:tgtEl>
                                        <p:attrNameLst>
                                          <p:attrName>style.visibility</p:attrName>
                                        </p:attrNameLst>
                                      </p:cBhvr>
                                      <p:to>
                                        <p:strVal val="visible"/>
                                      </p:to>
                                    </p:set>
                                    <p:animEffect transition="in" filter="fade">
                                      <p:cBhvr>
                                        <p:cTn id="224" dur="500"/>
                                        <p:tgtEl>
                                          <p:spTgt spid="92"/>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94"/>
                                        </p:tgtEl>
                                        <p:attrNameLst>
                                          <p:attrName>style.visibility</p:attrName>
                                        </p:attrNameLst>
                                      </p:cBhvr>
                                      <p:to>
                                        <p:strVal val="visible"/>
                                      </p:to>
                                    </p:set>
                                    <p:animEffect transition="in" filter="fade">
                                      <p:cBhvr>
                                        <p:cTn id="227" dur="500"/>
                                        <p:tgtEl>
                                          <p:spTgt spid="94"/>
                                        </p:tgtEl>
                                      </p:cBhvr>
                                    </p:animEffect>
                                  </p:childTnLst>
                                </p:cTn>
                              </p:par>
                              <p:par>
                                <p:cTn id="228" presetID="10" presetClass="entr" presetSubtype="0" fill="hold" nodeType="withEffect">
                                  <p:stCondLst>
                                    <p:cond delay="0"/>
                                  </p:stCondLst>
                                  <p:childTnLst>
                                    <p:set>
                                      <p:cBhvr>
                                        <p:cTn id="229" dur="1" fill="hold">
                                          <p:stCondLst>
                                            <p:cond delay="0"/>
                                          </p:stCondLst>
                                        </p:cTn>
                                        <p:tgtEl>
                                          <p:spTgt spid="98"/>
                                        </p:tgtEl>
                                        <p:attrNameLst>
                                          <p:attrName>style.visibility</p:attrName>
                                        </p:attrNameLst>
                                      </p:cBhvr>
                                      <p:to>
                                        <p:strVal val="visible"/>
                                      </p:to>
                                    </p:set>
                                    <p:animEffect transition="in" filter="fade">
                                      <p:cBhvr>
                                        <p:cTn id="230" dur="500"/>
                                        <p:tgtEl>
                                          <p:spTgt spid="98"/>
                                        </p:tgtEl>
                                      </p:cBhvr>
                                    </p:animEffect>
                                  </p:childTnLst>
                                </p:cTn>
                              </p:par>
                              <p:par>
                                <p:cTn id="231" presetID="10" presetClass="entr" presetSubtype="0" fill="hold" nodeType="withEffect">
                                  <p:stCondLst>
                                    <p:cond delay="0"/>
                                  </p:stCondLst>
                                  <p:childTnLst>
                                    <p:set>
                                      <p:cBhvr>
                                        <p:cTn id="232" dur="1" fill="hold">
                                          <p:stCondLst>
                                            <p:cond delay="0"/>
                                          </p:stCondLst>
                                        </p:cTn>
                                        <p:tgtEl>
                                          <p:spTgt spid="93"/>
                                        </p:tgtEl>
                                        <p:attrNameLst>
                                          <p:attrName>style.visibility</p:attrName>
                                        </p:attrNameLst>
                                      </p:cBhvr>
                                      <p:to>
                                        <p:strVal val="visible"/>
                                      </p:to>
                                    </p:set>
                                    <p:animEffect transition="in" filter="fade">
                                      <p:cBhvr>
                                        <p:cTn id="23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2" grpId="0" animBg="1"/>
      <p:bldP spid="54" grpId="0"/>
      <p:bldP spid="63" grpId="0" animBg="1"/>
      <p:bldP spid="64" grpId="0" animBg="1"/>
      <p:bldP spid="65" grpId="0" animBg="1"/>
      <p:bldP spid="67" grpId="0" animBg="1"/>
      <p:bldP spid="68" grpId="0" animBg="1"/>
      <p:bldP spid="69" grpId="0"/>
      <p:bldP spid="78" grpId="0" animBg="1"/>
      <p:bldP spid="79" grpId="0"/>
      <p:bldP spid="85" grpId="0" animBg="1"/>
      <p:bldP spid="86" grpId="0" animBg="1"/>
      <p:bldP spid="91" grpId="0" animBg="1"/>
      <p:bldP spid="9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E62E52-D1B9-42C6-8441-06FC94701F7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6" name="Picture 5">
            <a:extLst>
              <a:ext uri="{FF2B5EF4-FFF2-40B4-BE49-F238E27FC236}">
                <a16:creationId xmlns:a16="http://schemas.microsoft.com/office/drawing/2014/main" id="{EFEFDC33-15C8-4255-9BF0-F1D69D23D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7584" y="1942405"/>
            <a:ext cx="7829720" cy="1054547"/>
          </a:xfrm>
          <a:prstGeom prst="rect">
            <a:avLst/>
          </a:prstGeom>
        </p:spPr>
      </p:pic>
      <p:pic>
        <p:nvPicPr>
          <p:cNvPr id="7" name="Picture 6">
            <a:extLst>
              <a:ext uri="{FF2B5EF4-FFF2-40B4-BE49-F238E27FC236}">
                <a16:creationId xmlns:a16="http://schemas.microsoft.com/office/drawing/2014/main" id="{6A95DB71-96F3-4E60-AB9E-8BF319D959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8725" y="3068960"/>
            <a:ext cx="7829720" cy="432048"/>
          </a:xfrm>
          <a:prstGeom prst="rect">
            <a:avLst/>
          </a:prstGeom>
        </p:spPr>
      </p:pic>
      <p:pic>
        <p:nvPicPr>
          <p:cNvPr id="8" name="Picture 7">
            <a:extLst>
              <a:ext uri="{FF2B5EF4-FFF2-40B4-BE49-F238E27FC236}">
                <a16:creationId xmlns:a16="http://schemas.microsoft.com/office/drawing/2014/main" id="{EBE377BC-5A6F-497A-B81B-CA5F12924D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7584" y="3573016"/>
            <a:ext cx="7829720" cy="792088"/>
          </a:xfrm>
          <a:prstGeom prst="rect">
            <a:avLst/>
          </a:prstGeom>
        </p:spPr>
      </p:pic>
      <p:pic>
        <p:nvPicPr>
          <p:cNvPr id="9" name="Picture 8">
            <a:extLst>
              <a:ext uri="{FF2B5EF4-FFF2-40B4-BE49-F238E27FC236}">
                <a16:creationId xmlns:a16="http://schemas.microsoft.com/office/drawing/2014/main" id="{1617EABF-40E9-4798-835F-06C2C9C56C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532"/>
          <a:stretch/>
        </p:blipFill>
        <p:spPr>
          <a:xfrm>
            <a:off x="827584" y="4437112"/>
            <a:ext cx="7829720" cy="792088"/>
          </a:xfrm>
          <a:prstGeom prst="rect">
            <a:avLst/>
          </a:prstGeom>
        </p:spPr>
      </p:pic>
    </p:spTree>
    <p:extLst>
      <p:ext uri="{BB962C8B-B14F-4D97-AF65-F5344CB8AC3E}">
        <p14:creationId xmlns:p14="http://schemas.microsoft.com/office/powerpoint/2010/main" val="1694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3456E-64E0-498A-ABFB-35C8107BABE9}"/>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5" name="Picture 4">
            <a:extLst>
              <a:ext uri="{FF2B5EF4-FFF2-40B4-BE49-F238E27FC236}">
                <a16:creationId xmlns:a16="http://schemas.microsoft.com/office/drawing/2014/main" id="{8918D59B-517B-4E52-908F-ADA8C7E5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68757"/>
            <a:ext cx="191202" cy="1122272"/>
          </a:xfrm>
          <a:prstGeom prst="rect">
            <a:avLst/>
          </a:prstGeom>
        </p:spPr>
      </p:pic>
      <p:pic>
        <p:nvPicPr>
          <p:cNvPr id="6" name="Picture 5">
            <a:extLst>
              <a:ext uri="{FF2B5EF4-FFF2-40B4-BE49-F238E27FC236}">
                <a16:creationId xmlns:a16="http://schemas.microsoft.com/office/drawing/2014/main" id="{AC7DE012-32BE-4D54-8CD3-6ADB0A630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37" y="1268757"/>
            <a:ext cx="191202" cy="1122272"/>
          </a:xfrm>
          <a:prstGeom prst="rect">
            <a:avLst/>
          </a:prstGeom>
        </p:spPr>
      </p:pic>
      <p:pic>
        <p:nvPicPr>
          <p:cNvPr id="7" name="Picture 6">
            <a:extLst>
              <a:ext uri="{FF2B5EF4-FFF2-40B4-BE49-F238E27FC236}">
                <a16:creationId xmlns:a16="http://schemas.microsoft.com/office/drawing/2014/main" id="{EDB1828A-E3F0-4CD0-8443-3339CD0EE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70" y="1268757"/>
            <a:ext cx="191202" cy="1122272"/>
          </a:xfrm>
          <a:prstGeom prst="rect">
            <a:avLst/>
          </a:prstGeom>
        </p:spPr>
      </p:pic>
      <p:pic>
        <p:nvPicPr>
          <p:cNvPr id="8" name="Picture 7">
            <a:extLst>
              <a:ext uri="{FF2B5EF4-FFF2-40B4-BE49-F238E27FC236}">
                <a16:creationId xmlns:a16="http://schemas.microsoft.com/office/drawing/2014/main" id="{6D768D0C-5FDB-42B0-AE18-BFAB3322C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03" y="1268757"/>
            <a:ext cx="191202" cy="1122272"/>
          </a:xfrm>
          <a:prstGeom prst="rect">
            <a:avLst/>
          </a:prstGeom>
        </p:spPr>
      </p:pic>
      <p:pic>
        <p:nvPicPr>
          <p:cNvPr id="9" name="Picture 8">
            <a:extLst>
              <a:ext uri="{FF2B5EF4-FFF2-40B4-BE49-F238E27FC236}">
                <a16:creationId xmlns:a16="http://schemas.microsoft.com/office/drawing/2014/main" id="{50F85B89-F851-48D6-A4AD-071D5E1A1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836" y="1268757"/>
            <a:ext cx="191202" cy="1122272"/>
          </a:xfrm>
          <a:prstGeom prst="rect">
            <a:avLst/>
          </a:prstGeom>
        </p:spPr>
      </p:pic>
      <p:pic>
        <p:nvPicPr>
          <p:cNvPr id="10" name="Picture 9">
            <a:extLst>
              <a:ext uri="{FF2B5EF4-FFF2-40B4-BE49-F238E27FC236}">
                <a16:creationId xmlns:a16="http://schemas.microsoft.com/office/drawing/2014/main" id="{9455DCAD-0E1B-41C4-A28A-F541E6751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69" y="1268757"/>
            <a:ext cx="191202" cy="1122272"/>
          </a:xfrm>
          <a:prstGeom prst="rect">
            <a:avLst/>
          </a:prstGeom>
        </p:spPr>
      </p:pic>
      <p:pic>
        <p:nvPicPr>
          <p:cNvPr id="11" name="Picture 10">
            <a:extLst>
              <a:ext uri="{FF2B5EF4-FFF2-40B4-BE49-F238E27FC236}">
                <a16:creationId xmlns:a16="http://schemas.microsoft.com/office/drawing/2014/main" id="{54B1DFD5-EE7C-4DB7-97DA-9A3E240F2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502" y="1268757"/>
            <a:ext cx="191202" cy="1122272"/>
          </a:xfrm>
          <a:prstGeom prst="rect">
            <a:avLst/>
          </a:prstGeom>
        </p:spPr>
      </p:pic>
      <p:pic>
        <p:nvPicPr>
          <p:cNvPr id="12" name="Picture 11">
            <a:extLst>
              <a:ext uri="{FF2B5EF4-FFF2-40B4-BE49-F238E27FC236}">
                <a16:creationId xmlns:a16="http://schemas.microsoft.com/office/drawing/2014/main" id="{610AF1BC-5A4D-432B-A6F6-834D87483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335" y="1268757"/>
            <a:ext cx="191202" cy="1122272"/>
          </a:xfrm>
          <a:prstGeom prst="rect">
            <a:avLst/>
          </a:prstGeom>
        </p:spPr>
      </p:pic>
      <p:pic>
        <p:nvPicPr>
          <p:cNvPr id="13" name="Picture 12">
            <a:extLst>
              <a:ext uri="{FF2B5EF4-FFF2-40B4-BE49-F238E27FC236}">
                <a16:creationId xmlns:a16="http://schemas.microsoft.com/office/drawing/2014/main" id="{5CA8B824-FBAE-4FC3-BF67-C4C8320E3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09" y="1410080"/>
            <a:ext cx="58192" cy="839626"/>
          </a:xfrm>
          <a:prstGeom prst="rect">
            <a:avLst/>
          </a:prstGeom>
        </p:spPr>
      </p:pic>
      <p:pic>
        <p:nvPicPr>
          <p:cNvPr id="14" name="Picture 13">
            <a:extLst>
              <a:ext uri="{FF2B5EF4-FFF2-40B4-BE49-F238E27FC236}">
                <a16:creationId xmlns:a16="http://schemas.microsoft.com/office/drawing/2014/main" id="{B78044EA-8F42-45EF-BE2C-F19ACE359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42" y="1410080"/>
            <a:ext cx="58192" cy="839626"/>
          </a:xfrm>
          <a:prstGeom prst="rect">
            <a:avLst/>
          </a:prstGeom>
        </p:spPr>
      </p:pic>
      <p:pic>
        <p:nvPicPr>
          <p:cNvPr id="15" name="Picture 14">
            <a:extLst>
              <a:ext uri="{FF2B5EF4-FFF2-40B4-BE49-F238E27FC236}">
                <a16:creationId xmlns:a16="http://schemas.microsoft.com/office/drawing/2014/main" id="{591F49D4-13CE-48B9-BAD7-EFEFBED9F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75" y="1410080"/>
            <a:ext cx="58192" cy="839626"/>
          </a:xfrm>
          <a:prstGeom prst="rect">
            <a:avLst/>
          </a:prstGeom>
        </p:spPr>
      </p:pic>
      <p:pic>
        <p:nvPicPr>
          <p:cNvPr id="16" name="Picture 15">
            <a:extLst>
              <a:ext uri="{FF2B5EF4-FFF2-40B4-BE49-F238E27FC236}">
                <a16:creationId xmlns:a16="http://schemas.microsoft.com/office/drawing/2014/main" id="{D31DD772-BF4E-46B3-9EB9-A9D768F3F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08" y="1410080"/>
            <a:ext cx="58192" cy="839626"/>
          </a:xfrm>
          <a:prstGeom prst="rect">
            <a:avLst/>
          </a:prstGeom>
        </p:spPr>
      </p:pic>
      <p:pic>
        <p:nvPicPr>
          <p:cNvPr id="17" name="Picture 16">
            <a:extLst>
              <a:ext uri="{FF2B5EF4-FFF2-40B4-BE49-F238E27FC236}">
                <a16:creationId xmlns:a16="http://schemas.microsoft.com/office/drawing/2014/main" id="{23A8561F-0594-4D8B-B702-EAD61DB18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341" y="1410080"/>
            <a:ext cx="58192" cy="839626"/>
          </a:xfrm>
          <a:prstGeom prst="rect">
            <a:avLst/>
          </a:prstGeom>
        </p:spPr>
      </p:pic>
      <p:pic>
        <p:nvPicPr>
          <p:cNvPr id="18" name="Picture 17">
            <a:extLst>
              <a:ext uri="{FF2B5EF4-FFF2-40B4-BE49-F238E27FC236}">
                <a16:creationId xmlns:a16="http://schemas.microsoft.com/office/drawing/2014/main" id="{669FFBD1-2789-4DC9-B2A7-F6E20AF1E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174" y="1410080"/>
            <a:ext cx="58192" cy="839626"/>
          </a:xfrm>
          <a:prstGeom prst="rect">
            <a:avLst/>
          </a:prstGeom>
        </p:spPr>
      </p:pic>
      <p:pic>
        <p:nvPicPr>
          <p:cNvPr id="19" name="Picture 18">
            <a:extLst>
              <a:ext uri="{FF2B5EF4-FFF2-40B4-BE49-F238E27FC236}">
                <a16:creationId xmlns:a16="http://schemas.microsoft.com/office/drawing/2014/main" id="{B604A49F-B777-41E0-A730-7A4891F15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007" y="1410080"/>
            <a:ext cx="58192" cy="839626"/>
          </a:xfrm>
          <a:prstGeom prst="rect">
            <a:avLst/>
          </a:prstGeom>
        </p:spPr>
      </p:pic>
      <p:pic>
        <p:nvPicPr>
          <p:cNvPr id="20" name="Picture 19">
            <a:extLst>
              <a:ext uri="{FF2B5EF4-FFF2-40B4-BE49-F238E27FC236}">
                <a16:creationId xmlns:a16="http://schemas.microsoft.com/office/drawing/2014/main" id="{8028EE6A-714A-442C-990B-12B792F99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0" y="1410080"/>
            <a:ext cx="58192" cy="839626"/>
          </a:xfrm>
          <a:prstGeom prst="rect">
            <a:avLst/>
          </a:prstGeom>
        </p:spPr>
      </p:pic>
      <p:sp>
        <p:nvSpPr>
          <p:cNvPr id="21" name="TextBox 20">
            <a:extLst>
              <a:ext uri="{FF2B5EF4-FFF2-40B4-BE49-F238E27FC236}">
                <a16:creationId xmlns:a16="http://schemas.microsoft.com/office/drawing/2014/main" id="{2A1FA8D4-2E9C-4249-ABEC-8A0C582AEDF1}"/>
              </a:ext>
            </a:extLst>
          </p:cNvPr>
          <p:cNvSpPr txBox="1"/>
          <p:nvPr/>
        </p:nvSpPr>
        <p:spPr bwMode="auto">
          <a:xfrm>
            <a:off x="5980933" y="1556792"/>
            <a:ext cx="2974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16       ×     1      =      16</a:t>
            </a:r>
          </a:p>
        </p:txBody>
      </p:sp>
      <p:pic>
        <p:nvPicPr>
          <p:cNvPr id="22" name="Picture 21">
            <a:extLst>
              <a:ext uri="{FF2B5EF4-FFF2-40B4-BE49-F238E27FC236}">
                <a16:creationId xmlns:a16="http://schemas.microsoft.com/office/drawing/2014/main" id="{88BE9A03-D68D-45A1-AA5C-5DC9B90B6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09" y="1412776"/>
            <a:ext cx="58192" cy="839626"/>
          </a:xfrm>
          <a:prstGeom prst="rect">
            <a:avLst/>
          </a:prstGeom>
        </p:spPr>
      </p:pic>
      <p:pic>
        <p:nvPicPr>
          <p:cNvPr id="23" name="Picture 22">
            <a:extLst>
              <a:ext uri="{FF2B5EF4-FFF2-40B4-BE49-F238E27FC236}">
                <a16:creationId xmlns:a16="http://schemas.microsoft.com/office/drawing/2014/main" id="{A9EACA5C-4305-4548-9C16-5AE184CE0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42" y="1410080"/>
            <a:ext cx="58192" cy="839626"/>
          </a:xfrm>
          <a:prstGeom prst="rect">
            <a:avLst/>
          </a:prstGeom>
        </p:spPr>
      </p:pic>
      <p:pic>
        <p:nvPicPr>
          <p:cNvPr id="24" name="Picture 23">
            <a:extLst>
              <a:ext uri="{FF2B5EF4-FFF2-40B4-BE49-F238E27FC236}">
                <a16:creationId xmlns:a16="http://schemas.microsoft.com/office/drawing/2014/main" id="{36DD6193-E35E-488D-995E-CB8CC281B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75" y="1412776"/>
            <a:ext cx="58192" cy="839626"/>
          </a:xfrm>
          <a:prstGeom prst="rect">
            <a:avLst/>
          </a:prstGeom>
        </p:spPr>
      </p:pic>
      <p:pic>
        <p:nvPicPr>
          <p:cNvPr id="25" name="Picture 24">
            <a:extLst>
              <a:ext uri="{FF2B5EF4-FFF2-40B4-BE49-F238E27FC236}">
                <a16:creationId xmlns:a16="http://schemas.microsoft.com/office/drawing/2014/main" id="{B5116726-2D2F-44B4-B7E5-6C658BF71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08" y="1410080"/>
            <a:ext cx="58192" cy="839626"/>
          </a:xfrm>
          <a:prstGeom prst="rect">
            <a:avLst/>
          </a:prstGeom>
        </p:spPr>
      </p:pic>
      <p:pic>
        <p:nvPicPr>
          <p:cNvPr id="26" name="Picture 25">
            <a:extLst>
              <a:ext uri="{FF2B5EF4-FFF2-40B4-BE49-F238E27FC236}">
                <a16:creationId xmlns:a16="http://schemas.microsoft.com/office/drawing/2014/main" id="{3669C6EC-1268-4F69-AE1C-DF60FA5DA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341" y="1410080"/>
            <a:ext cx="58192" cy="839626"/>
          </a:xfrm>
          <a:prstGeom prst="rect">
            <a:avLst/>
          </a:prstGeom>
        </p:spPr>
      </p:pic>
      <p:pic>
        <p:nvPicPr>
          <p:cNvPr id="27" name="Picture 26">
            <a:extLst>
              <a:ext uri="{FF2B5EF4-FFF2-40B4-BE49-F238E27FC236}">
                <a16:creationId xmlns:a16="http://schemas.microsoft.com/office/drawing/2014/main" id="{E2D443CA-756D-4887-BEBD-0A97D7EC8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174" y="1407384"/>
            <a:ext cx="58192" cy="839626"/>
          </a:xfrm>
          <a:prstGeom prst="rect">
            <a:avLst/>
          </a:prstGeom>
        </p:spPr>
      </p:pic>
      <p:pic>
        <p:nvPicPr>
          <p:cNvPr id="28" name="Picture 27">
            <a:extLst>
              <a:ext uri="{FF2B5EF4-FFF2-40B4-BE49-F238E27FC236}">
                <a16:creationId xmlns:a16="http://schemas.microsoft.com/office/drawing/2014/main" id="{85154E46-AEBE-4325-AAFD-DDB26D171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007" y="1410080"/>
            <a:ext cx="58192" cy="839626"/>
          </a:xfrm>
          <a:prstGeom prst="rect">
            <a:avLst/>
          </a:prstGeom>
        </p:spPr>
      </p:pic>
      <p:pic>
        <p:nvPicPr>
          <p:cNvPr id="29" name="Picture 28">
            <a:extLst>
              <a:ext uri="{FF2B5EF4-FFF2-40B4-BE49-F238E27FC236}">
                <a16:creationId xmlns:a16="http://schemas.microsoft.com/office/drawing/2014/main" id="{308693BA-BD05-4B71-A7E6-0128C27C9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0" y="1407384"/>
            <a:ext cx="58192" cy="839626"/>
          </a:xfrm>
          <a:prstGeom prst="rect">
            <a:avLst/>
          </a:prstGeom>
        </p:spPr>
      </p:pic>
      <p:sp>
        <p:nvSpPr>
          <p:cNvPr id="30" name="Rectangle: Rounded Corners 29">
            <a:extLst>
              <a:ext uri="{FF2B5EF4-FFF2-40B4-BE49-F238E27FC236}">
                <a16:creationId xmlns:a16="http://schemas.microsoft.com/office/drawing/2014/main" id="{F2E3EF59-8D93-4C45-B221-082C5788F493}"/>
              </a:ext>
            </a:extLst>
          </p:cNvPr>
          <p:cNvSpPr/>
          <p:nvPr/>
        </p:nvSpPr>
        <p:spPr bwMode="auto">
          <a:xfrm>
            <a:off x="69836"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8ACD0BAA-E35F-4909-8FFE-8822E4D7DE2F}"/>
              </a:ext>
            </a:extLst>
          </p:cNvPr>
          <p:cNvSpPr txBox="1"/>
          <p:nvPr/>
        </p:nvSpPr>
        <p:spPr bwMode="auto">
          <a:xfrm>
            <a:off x="5904990" y="2764101"/>
            <a:ext cx="3112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     2      =      16</a:t>
            </a:r>
          </a:p>
        </p:txBody>
      </p:sp>
      <p:pic>
        <p:nvPicPr>
          <p:cNvPr id="32" name="Picture 31">
            <a:extLst>
              <a:ext uri="{FF2B5EF4-FFF2-40B4-BE49-F238E27FC236}">
                <a16:creationId xmlns:a16="http://schemas.microsoft.com/office/drawing/2014/main" id="{AFCF4B68-799E-48A1-8F88-B0E1EE05B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09" y="2610994"/>
            <a:ext cx="58192" cy="839626"/>
          </a:xfrm>
          <a:prstGeom prst="rect">
            <a:avLst/>
          </a:prstGeom>
        </p:spPr>
      </p:pic>
      <p:pic>
        <p:nvPicPr>
          <p:cNvPr id="33" name="Picture 32">
            <a:extLst>
              <a:ext uri="{FF2B5EF4-FFF2-40B4-BE49-F238E27FC236}">
                <a16:creationId xmlns:a16="http://schemas.microsoft.com/office/drawing/2014/main" id="{CB125EBC-BD61-40AD-BADC-38797763A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42" y="2608298"/>
            <a:ext cx="58192" cy="839626"/>
          </a:xfrm>
          <a:prstGeom prst="rect">
            <a:avLst/>
          </a:prstGeom>
        </p:spPr>
      </p:pic>
      <p:pic>
        <p:nvPicPr>
          <p:cNvPr id="34" name="Picture 33">
            <a:extLst>
              <a:ext uri="{FF2B5EF4-FFF2-40B4-BE49-F238E27FC236}">
                <a16:creationId xmlns:a16="http://schemas.microsoft.com/office/drawing/2014/main" id="{6FD55D7B-F15E-46AC-87F8-ECA6438BF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75" y="2610994"/>
            <a:ext cx="58192" cy="839626"/>
          </a:xfrm>
          <a:prstGeom prst="rect">
            <a:avLst/>
          </a:prstGeom>
        </p:spPr>
      </p:pic>
      <p:pic>
        <p:nvPicPr>
          <p:cNvPr id="35" name="Picture 34">
            <a:extLst>
              <a:ext uri="{FF2B5EF4-FFF2-40B4-BE49-F238E27FC236}">
                <a16:creationId xmlns:a16="http://schemas.microsoft.com/office/drawing/2014/main" id="{4B3AA647-424E-470E-839A-1ABE5DBB0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08" y="2608298"/>
            <a:ext cx="58192" cy="839626"/>
          </a:xfrm>
          <a:prstGeom prst="rect">
            <a:avLst/>
          </a:prstGeom>
        </p:spPr>
      </p:pic>
      <p:pic>
        <p:nvPicPr>
          <p:cNvPr id="36" name="Picture 35">
            <a:extLst>
              <a:ext uri="{FF2B5EF4-FFF2-40B4-BE49-F238E27FC236}">
                <a16:creationId xmlns:a16="http://schemas.microsoft.com/office/drawing/2014/main" id="{2C1B4ED6-BC32-4DD2-891D-DBDD1D60A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341" y="2608298"/>
            <a:ext cx="58192" cy="839626"/>
          </a:xfrm>
          <a:prstGeom prst="rect">
            <a:avLst/>
          </a:prstGeom>
        </p:spPr>
      </p:pic>
      <p:pic>
        <p:nvPicPr>
          <p:cNvPr id="37" name="Picture 36">
            <a:extLst>
              <a:ext uri="{FF2B5EF4-FFF2-40B4-BE49-F238E27FC236}">
                <a16:creationId xmlns:a16="http://schemas.microsoft.com/office/drawing/2014/main" id="{5E5EEC08-FA40-45D9-B759-9AAB5A945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174" y="2605602"/>
            <a:ext cx="58192" cy="839626"/>
          </a:xfrm>
          <a:prstGeom prst="rect">
            <a:avLst/>
          </a:prstGeom>
        </p:spPr>
      </p:pic>
      <p:pic>
        <p:nvPicPr>
          <p:cNvPr id="38" name="Picture 37">
            <a:extLst>
              <a:ext uri="{FF2B5EF4-FFF2-40B4-BE49-F238E27FC236}">
                <a16:creationId xmlns:a16="http://schemas.microsoft.com/office/drawing/2014/main" id="{29DB9850-83CC-4805-B08A-9BC64B2DE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007" y="2608298"/>
            <a:ext cx="58192" cy="839626"/>
          </a:xfrm>
          <a:prstGeom prst="rect">
            <a:avLst/>
          </a:prstGeom>
        </p:spPr>
      </p:pic>
      <p:pic>
        <p:nvPicPr>
          <p:cNvPr id="39" name="Picture 38">
            <a:extLst>
              <a:ext uri="{FF2B5EF4-FFF2-40B4-BE49-F238E27FC236}">
                <a16:creationId xmlns:a16="http://schemas.microsoft.com/office/drawing/2014/main" id="{A4CE6D30-B56B-46E3-9F8F-375E8DDEC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0" y="2605602"/>
            <a:ext cx="58192" cy="839626"/>
          </a:xfrm>
          <a:prstGeom prst="rect">
            <a:avLst/>
          </a:prstGeom>
        </p:spPr>
      </p:pic>
      <p:sp>
        <p:nvSpPr>
          <p:cNvPr id="40" name="Rectangle: Rounded Corners 39">
            <a:extLst>
              <a:ext uri="{FF2B5EF4-FFF2-40B4-BE49-F238E27FC236}">
                <a16:creationId xmlns:a16="http://schemas.microsoft.com/office/drawing/2014/main" id="{ED7B5BCB-326A-466F-BCC5-402A58FF25AC}"/>
              </a:ext>
            </a:extLst>
          </p:cNvPr>
          <p:cNvSpPr/>
          <p:nvPr/>
        </p:nvSpPr>
        <p:spPr bwMode="auto">
          <a:xfrm>
            <a:off x="64071" y="3735706"/>
            <a:ext cx="1146003"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Rounded Corners 40">
            <a:extLst>
              <a:ext uri="{FF2B5EF4-FFF2-40B4-BE49-F238E27FC236}">
                <a16:creationId xmlns:a16="http://schemas.microsoft.com/office/drawing/2014/main" id="{1137F3AC-4AC9-4F57-A906-E7B5B7448DBF}"/>
              </a:ext>
            </a:extLst>
          </p:cNvPr>
          <p:cNvSpPr/>
          <p:nvPr/>
        </p:nvSpPr>
        <p:spPr bwMode="auto">
          <a:xfrm>
            <a:off x="1259632" y="3733010"/>
            <a:ext cx="1116849"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Rounded Corners 41">
            <a:extLst>
              <a:ext uri="{FF2B5EF4-FFF2-40B4-BE49-F238E27FC236}">
                <a16:creationId xmlns:a16="http://schemas.microsoft.com/office/drawing/2014/main" id="{B759EFCC-B328-4322-8D1B-EDFAA108BCB5}"/>
              </a:ext>
            </a:extLst>
          </p:cNvPr>
          <p:cNvSpPr/>
          <p:nvPr/>
        </p:nvSpPr>
        <p:spPr bwMode="auto">
          <a:xfrm>
            <a:off x="654702"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Rounded Corners 42">
            <a:extLst>
              <a:ext uri="{FF2B5EF4-FFF2-40B4-BE49-F238E27FC236}">
                <a16:creationId xmlns:a16="http://schemas.microsoft.com/office/drawing/2014/main" id="{98B21841-E73A-4162-AAE0-6622662D8AF8}"/>
              </a:ext>
            </a:extLst>
          </p:cNvPr>
          <p:cNvSpPr/>
          <p:nvPr/>
        </p:nvSpPr>
        <p:spPr bwMode="auto">
          <a:xfrm>
            <a:off x="1239568"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820BC1F8-5C7B-4F5E-BD9B-26E55D4E4A95}"/>
              </a:ext>
            </a:extLst>
          </p:cNvPr>
          <p:cNvSpPr/>
          <p:nvPr/>
        </p:nvSpPr>
        <p:spPr bwMode="auto">
          <a:xfrm>
            <a:off x="1824434"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05BA00C7-6FFB-4B25-92DE-A3B2B5C04760}"/>
              </a:ext>
            </a:extLst>
          </p:cNvPr>
          <p:cNvSpPr txBox="1"/>
          <p:nvPr/>
        </p:nvSpPr>
        <p:spPr bwMode="auto">
          <a:xfrm>
            <a:off x="6067595" y="5115289"/>
            <a:ext cx="3122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       ×      8      =      16</a:t>
            </a:r>
          </a:p>
        </p:txBody>
      </p:sp>
      <p:pic>
        <p:nvPicPr>
          <p:cNvPr id="46" name="Picture 45">
            <a:extLst>
              <a:ext uri="{FF2B5EF4-FFF2-40B4-BE49-F238E27FC236}">
                <a16:creationId xmlns:a16="http://schemas.microsoft.com/office/drawing/2014/main" id="{EAF057BB-EA3E-4C65-9EA5-8E9CDF68EA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09" y="3803848"/>
            <a:ext cx="58192" cy="839626"/>
          </a:xfrm>
          <a:prstGeom prst="rect">
            <a:avLst/>
          </a:prstGeom>
        </p:spPr>
      </p:pic>
      <p:pic>
        <p:nvPicPr>
          <p:cNvPr id="47" name="Picture 46">
            <a:extLst>
              <a:ext uri="{FF2B5EF4-FFF2-40B4-BE49-F238E27FC236}">
                <a16:creationId xmlns:a16="http://schemas.microsoft.com/office/drawing/2014/main" id="{3691B545-8627-436C-925E-4E2904832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42" y="3801152"/>
            <a:ext cx="58192" cy="839626"/>
          </a:xfrm>
          <a:prstGeom prst="rect">
            <a:avLst/>
          </a:prstGeom>
        </p:spPr>
      </p:pic>
      <p:pic>
        <p:nvPicPr>
          <p:cNvPr id="48" name="Picture 47">
            <a:extLst>
              <a:ext uri="{FF2B5EF4-FFF2-40B4-BE49-F238E27FC236}">
                <a16:creationId xmlns:a16="http://schemas.microsoft.com/office/drawing/2014/main" id="{319E68EF-230E-4C33-BB05-CA3443C18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75" y="3803848"/>
            <a:ext cx="58192" cy="839626"/>
          </a:xfrm>
          <a:prstGeom prst="rect">
            <a:avLst/>
          </a:prstGeom>
        </p:spPr>
      </p:pic>
      <p:pic>
        <p:nvPicPr>
          <p:cNvPr id="49" name="Picture 48">
            <a:extLst>
              <a:ext uri="{FF2B5EF4-FFF2-40B4-BE49-F238E27FC236}">
                <a16:creationId xmlns:a16="http://schemas.microsoft.com/office/drawing/2014/main" id="{CA2CC809-0C86-4344-A165-C937E5151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508" y="3801152"/>
            <a:ext cx="58192" cy="839626"/>
          </a:xfrm>
          <a:prstGeom prst="rect">
            <a:avLst/>
          </a:prstGeom>
        </p:spPr>
      </p:pic>
      <p:pic>
        <p:nvPicPr>
          <p:cNvPr id="50" name="Picture 49">
            <a:extLst>
              <a:ext uri="{FF2B5EF4-FFF2-40B4-BE49-F238E27FC236}">
                <a16:creationId xmlns:a16="http://schemas.microsoft.com/office/drawing/2014/main" id="{B7795C5B-78AD-48C8-98C2-87C71386B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341" y="3801152"/>
            <a:ext cx="58192" cy="839626"/>
          </a:xfrm>
          <a:prstGeom prst="rect">
            <a:avLst/>
          </a:prstGeom>
        </p:spPr>
      </p:pic>
      <p:pic>
        <p:nvPicPr>
          <p:cNvPr id="51" name="Picture 50">
            <a:extLst>
              <a:ext uri="{FF2B5EF4-FFF2-40B4-BE49-F238E27FC236}">
                <a16:creationId xmlns:a16="http://schemas.microsoft.com/office/drawing/2014/main" id="{CBC45599-7023-4326-8FF5-F39888123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174" y="3798456"/>
            <a:ext cx="58192" cy="839626"/>
          </a:xfrm>
          <a:prstGeom prst="rect">
            <a:avLst/>
          </a:prstGeom>
        </p:spPr>
      </p:pic>
      <p:pic>
        <p:nvPicPr>
          <p:cNvPr id="52" name="Picture 51">
            <a:extLst>
              <a:ext uri="{FF2B5EF4-FFF2-40B4-BE49-F238E27FC236}">
                <a16:creationId xmlns:a16="http://schemas.microsoft.com/office/drawing/2014/main" id="{F369DF76-70EC-4604-AA09-8B05CB112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007" y="3801152"/>
            <a:ext cx="58192" cy="839626"/>
          </a:xfrm>
          <a:prstGeom prst="rect">
            <a:avLst/>
          </a:prstGeom>
        </p:spPr>
      </p:pic>
      <p:pic>
        <p:nvPicPr>
          <p:cNvPr id="53" name="Picture 52">
            <a:extLst>
              <a:ext uri="{FF2B5EF4-FFF2-40B4-BE49-F238E27FC236}">
                <a16:creationId xmlns:a16="http://schemas.microsoft.com/office/drawing/2014/main" id="{4A9DCA0A-C27B-49E5-8345-88B1B7339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0" y="3798456"/>
            <a:ext cx="58192" cy="839626"/>
          </a:xfrm>
          <a:prstGeom prst="rect">
            <a:avLst/>
          </a:prstGeom>
        </p:spPr>
      </p:pic>
      <p:sp>
        <p:nvSpPr>
          <p:cNvPr id="54" name="Rectangle: Rounded Corners 53">
            <a:extLst>
              <a:ext uri="{FF2B5EF4-FFF2-40B4-BE49-F238E27FC236}">
                <a16:creationId xmlns:a16="http://schemas.microsoft.com/office/drawing/2014/main" id="{E7CD52EC-107B-4E39-9EC4-FCCF16CA8ED7}"/>
              </a:ext>
            </a:extLst>
          </p:cNvPr>
          <p:cNvSpPr/>
          <p:nvPr/>
        </p:nvSpPr>
        <p:spPr bwMode="auto">
          <a:xfrm>
            <a:off x="64936" y="4929395"/>
            <a:ext cx="2321797"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TextBox 54">
            <a:extLst>
              <a:ext uri="{FF2B5EF4-FFF2-40B4-BE49-F238E27FC236}">
                <a16:creationId xmlns:a16="http://schemas.microsoft.com/office/drawing/2014/main" id="{B8892FB4-89D5-4233-9A9A-DB043DB1A24C}"/>
              </a:ext>
            </a:extLst>
          </p:cNvPr>
          <p:cNvSpPr txBox="1"/>
          <p:nvPr/>
        </p:nvSpPr>
        <p:spPr bwMode="auto">
          <a:xfrm>
            <a:off x="6050260" y="3933056"/>
            <a:ext cx="3086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4       ×     4      =      16</a:t>
            </a:r>
          </a:p>
        </p:txBody>
      </p:sp>
      <p:pic>
        <p:nvPicPr>
          <p:cNvPr id="56" name="Picture 55">
            <a:extLst>
              <a:ext uri="{FF2B5EF4-FFF2-40B4-BE49-F238E27FC236}">
                <a16:creationId xmlns:a16="http://schemas.microsoft.com/office/drawing/2014/main" id="{80EBA37F-3EE8-4F3D-84A7-6C626146A1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93578" y="2049947"/>
            <a:ext cx="1566267" cy="630000"/>
          </a:xfrm>
          <a:prstGeom prst="rect">
            <a:avLst/>
          </a:prstGeom>
        </p:spPr>
      </p:pic>
      <p:pic>
        <p:nvPicPr>
          <p:cNvPr id="57" name="Picture 56">
            <a:extLst>
              <a:ext uri="{FF2B5EF4-FFF2-40B4-BE49-F238E27FC236}">
                <a16:creationId xmlns:a16="http://schemas.microsoft.com/office/drawing/2014/main" id="{15B4FB41-7E97-475C-AD39-4F6181A3A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17382" y="2040623"/>
            <a:ext cx="232927" cy="790126"/>
          </a:xfrm>
          <a:prstGeom prst="rect">
            <a:avLst/>
          </a:prstGeom>
        </p:spPr>
      </p:pic>
      <p:pic>
        <p:nvPicPr>
          <p:cNvPr id="58" name="Picture 57">
            <a:extLst>
              <a:ext uri="{FF2B5EF4-FFF2-40B4-BE49-F238E27FC236}">
                <a16:creationId xmlns:a16="http://schemas.microsoft.com/office/drawing/2014/main" id="{75CBE24E-4E83-4785-8C09-2895F25F19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6016" y="2052626"/>
            <a:ext cx="864096" cy="630000"/>
          </a:xfrm>
          <a:prstGeom prst="rect">
            <a:avLst/>
          </a:prstGeom>
        </p:spPr>
      </p:pic>
      <p:pic>
        <p:nvPicPr>
          <p:cNvPr id="59" name="Picture 58">
            <a:extLst>
              <a:ext uri="{FF2B5EF4-FFF2-40B4-BE49-F238E27FC236}">
                <a16:creationId xmlns:a16="http://schemas.microsoft.com/office/drawing/2014/main" id="{5D4B4AB1-B3EA-4E83-AA61-157E339327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619198" y="1995531"/>
            <a:ext cx="233184" cy="790995"/>
          </a:xfrm>
          <a:prstGeom prst="rect">
            <a:avLst/>
          </a:prstGeom>
        </p:spPr>
      </p:pic>
      <p:sp>
        <p:nvSpPr>
          <p:cNvPr id="60" name="Oval 59">
            <a:extLst>
              <a:ext uri="{FF2B5EF4-FFF2-40B4-BE49-F238E27FC236}">
                <a16:creationId xmlns:a16="http://schemas.microsoft.com/office/drawing/2014/main" id="{1288EFAD-36EA-4B32-84B6-43F7F5570379}"/>
              </a:ext>
            </a:extLst>
          </p:cNvPr>
          <p:cNvSpPr>
            <a:spLocks noChangeAspect="1"/>
          </p:cNvSpPr>
          <p:nvPr/>
        </p:nvSpPr>
        <p:spPr bwMode="auto">
          <a:xfrm>
            <a:off x="5884542" y="1459408"/>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Oval 60">
            <a:extLst>
              <a:ext uri="{FF2B5EF4-FFF2-40B4-BE49-F238E27FC236}">
                <a16:creationId xmlns:a16="http://schemas.microsoft.com/office/drawing/2014/main" id="{D4535485-D80F-454C-8D66-4C063D23F089}"/>
              </a:ext>
            </a:extLst>
          </p:cNvPr>
          <p:cNvSpPr>
            <a:spLocks noChangeAspect="1"/>
          </p:cNvSpPr>
          <p:nvPr/>
        </p:nvSpPr>
        <p:spPr bwMode="auto">
          <a:xfrm>
            <a:off x="5884542" y="2638468"/>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2" name="Picture 61">
            <a:extLst>
              <a:ext uri="{FF2B5EF4-FFF2-40B4-BE49-F238E27FC236}">
                <a16:creationId xmlns:a16="http://schemas.microsoft.com/office/drawing/2014/main" id="{C13B52C6-231C-4052-A85E-501419C15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46551" y="3311138"/>
            <a:ext cx="232927" cy="790126"/>
          </a:xfrm>
          <a:prstGeom prst="rect">
            <a:avLst/>
          </a:prstGeom>
        </p:spPr>
      </p:pic>
      <p:pic>
        <p:nvPicPr>
          <p:cNvPr id="63" name="Picture 62">
            <a:extLst>
              <a:ext uri="{FF2B5EF4-FFF2-40B4-BE49-F238E27FC236}">
                <a16:creationId xmlns:a16="http://schemas.microsoft.com/office/drawing/2014/main" id="{DBCA85D1-2336-4600-ACDF-355B1DCBCC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648367" y="3310704"/>
            <a:ext cx="233184" cy="790995"/>
          </a:xfrm>
          <a:prstGeom prst="rect">
            <a:avLst/>
          </a:prstGeom>
        </p:spPr>
      </p:pic>
      <p:sp>
        <p:nvSpPr>
          <p:cNvPr id="64" name="Oval 63">
            <a:extLst>
              <a:ext uri="{FF2B5EF4-FFF2-40B4-BE49-F238E27FC236}">
                <a16:creationId xmlns:a16="http://schemas.microsoft.com/office/drawing/2014/main" id="{F0B3215A-B16F-436D-9F82-55F21B6F52E3}"/>
              </a:ext>
            </a:extLst>
          </p:cNvPr>
          <p:cNvSpPr>
            <a:spLocks noChangeAspect="1"/>
          </p:cNvSpPr>
          <p:nvPr/>
        </p:nvSpPr>
        <p:spPr bwMode="auto">
          <a:xfrm>
            <a:off x="5884542" y="3832473"/>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5" name="Picture 64">
            <a:extLst>
              <a:ext uri="{FF2B5EF4-FFF2-40B4-BE49-F238E27FC236}">
                <a16:creationId xmlns:a16="http://schemas.microsoft.com/office/drawing/2014/main" id="{77BC0ED0-3834-4C18-8260-A765AD3197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22508" y="4393704"/>
            <a:ext cx="232927" cy="790126"/>
          </a:xfrm>
          <a:prstGeom prst="rect">
            <a:avLst/>
          </a:prstGeom>
        </p:spPr>
      </p:pic>
      <p:pic>
        <p:nvPicPr>
          <p:cNvPr id="66" name="Picture 65">
            <a:extLst>
              <a:ext uri="{FF2B5EF4-FFF2-40B4-BE49-F238E27FC236}">
                <a16:creationId xmlns:a16="http://schemas.microsoft.com/office/drawing/2014/main" id="{0B091708-D1EB-48AD-AA33-7A8638CF2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624324" y="4348612"/>
            <a:ext cx="233184" cy="790995"/>
          </a:xfrm>
          <a:prstGeom prst="rect">
            <a:avLst/>
          </a:prstGeom>
        </p:spPr>
      </p:pic>
      <p:sp>
        <p:nvSpPr>
          <p:cNvPr id="67" name="Oval 66">
            <a:extLst>
              <a:ext uri="{FF2B5EF4-FFF2-40B4-BE49-F238E27FC236}">
                <a16:creationId xmlns:a16="http://schemas.microsoft.com/office/drawing/2014/main" id="{ED6F0F2D-E09F-4352-9848-4265A6AE5D8B}"/>
              </a:ext>
            </a:extLst>
          </p:cNvPr>
          <p:cNvSpPr>
            <a:spLocks noChangeAspect="1"/>
          </p:cNvSpPr>
          <p:nvPr/>
        </p:nvSpPr>
        <p:spPr bwMode="auto">
          <a:xfrm>
            <a:off x="5894488" y="5001074"/>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8" name="Picture 67">
            <a:extLst>
              <a:ext uri="{FF2B5EF4-FFF2-40B4-BE49-F238E27FC236}">
                <a16:creationId xmlns:a16="http://schemas.microsoft.com/office/drawing/2014/main" id="{BA51CB3B-32E1-462C-9C64-DD4B2E00FC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02688" y="3326349"/>
            <a:ext cx="1566267" cy="630000"/>
          </a:xfrm>
          <a:prstGeom prst="rect">
            <a:avLst/>
          </a:prstGeom>
        </p:spPr>
      </p:pic>
      <p:pic>
        <p:nvPicPr>
          <p:cNvPr id="69" name="Picture 68">
            <a:extLst>
              <a:ext uri="{FF2B5EF4-FFF2-40B4-BE49-F238E27FC236}">
                <a16:creationId xmlns:a16="http://schemas.microsoft.com/office/drawing/2014/main" id="{9454D2A5-A12C-4F38-8740-50C1665FC2E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25126" y="3329028"/>
            <a:ext cx="864096" cy="630000"/>
          </a:xfrm>
          <a:prstGeom prst="rect">
            <a:avLst/>
          </a:prstGeom>
        </p:spPr>
      </p:pic>
      <p:pic>
        <p:nvPicPr>
          <p:cNvPr id="70" name="Picture 69">
            <a:extLst>
              <a:ext uri="{FF2B5EF4-FFF2-40B4-BE49-F238E27FC236}">
                <a16:creationId xmlns:a16="http://schemas.microsoft.com/office/drawing/2014/main" id="{F21AEC7C-33B2-43DE-93CC-72F9BC907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02688" y="4422080"/>
            <a:ext cx="1566267" cy="630000"/>
          </a:xfrm>
          <a:prstGeom prst="rect">
            <a:avLst/>
          </a:prstGeom>
        </p:spPr>
      </p:pic>
      <p:pic>
        <p:nvPicPr>
          <p:cNvPr id="71" name="Picture 70">
            <a:extLst>
              <a:ext uri="{FF2B5EF4-FFF2-40B4-BE49-F238E27FC236}">
                <a16:creationId xmlns:a16="http://schemas.microsoft.com/office/drawing/2014/main" id="{EFD729CE-0BF0-4D97-A9B8-7AB5E3185D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25126" y="4424759"/>
            <a:ext cx="864096" cy="630000"/>
          </a:xfrm>
          <a:prstGeom prst="rect">
            <a:avLst/>
          </a:prstGeom>
        </p:spPr>
      </p:pic>
      <p:pic>
        <p:nvPicPr>
          <p:cNvPr id="139" name="Picture 138">
            <a:extLst>
              <a:ext uri="{FF2B5EF4-FFF2-40B4-BE49-F238E27FC236}">
                <a16:creationId xmlns:a16="http://schemas.microsoft.com/office/drawing/2014/main" id="{BD40EA0E-FAC5-44F8-9E76-13D912ADC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168" y="1268760"/>
            <a:ext cx="191202" cy="1122272"/>
          </a:xfrm>
          <a:prstGeom prst="rect">
            <a:avLst/>
          </a:prstGeom>
        </p:spPr>
      </p:pic>
      <p:pic>
        <p:nvPicPr>
          <p:cNvPr id="140" name="Picture 139">
            <a:extLst>
              <a:ext uri="{FF2B5EF4-FFF2-40B4-BE49-F238E27FC236}">
                <a16:creationId xmlns:a16="http://schemas.microsoft.com/office/drawing/2014/main" id="{5E485406-D1B3-4873-A4DD-1EF08AD7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001" y="1268760"/>
            <a:ext cx="191202" cy="1122272"/>
          </a:xfrm>
          <a:prstGeom prst="rect">
            <a:avLst/>
          </a:prstGeom>
        </p:spPr>
      </p:pic>
      <p:pic>
        <p:nvPicPr>
          <p:cNvPr id="141" name="Picture 140">
            <a:extLst>
              <a:ext uri="{FF2B5EF4-FFF2-40B4-BE49-F238E27FC236}">
                <a16:creationId xmlns:a16="http://schemas.microsoft.com/office/drawing/2014/main" id="{D6710DCF-89BC-4372-9B33-60BA4FE24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34" y="1268760"/>
            <a:ext cx="191202" cy="1122272"/>
          </a:xfrm>
          <a:prstGeom prst="rect">
            <a:avLst/>
          </a:prstGeom>
        </p:spPr>
      </p:pic>
      <p:pic>
        <p:nvPicPr>
          <p:cNvPr id="142" name="Picture 141">
            <a:extLst>
              <a:ext uri="{FF2B5EF4-FFF2-40B4-BE49-F238E27FC236}">
                <a16:creationId xmlns:a16="http://schemas.microsoft.com/office/drawing/2014/main" id="{DB0390DE-B0D7-452D-90E9-17898656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268760"/>
            <a:ext cx="191202" cy="1122272"/>
          </a:xfrm>
          <a:prstGeom prst="rect">
            <a:avLst/>
          </a:prstGeom>
        </p:spPr>
      </p:pic>
      <p:pic>
        <p:nvPicPr>
          <p:cNvPr id="143" name="Picture 142">
            <a:extLst>
              <a:ext uri="{FF2B5EF4-FFF2-40B4-BE49-F238E27FC236}">
                <a16:creationId xmlns:a16="http://schemas.microsoft.com/office/drawing/2014/main" id="{76BBF690-ED6D-413E-8808-A4CE3A769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500" y="1268760"/>
            <a:ext cx="191202" cy="1122272"/>
          </a:xfrm>
          <a:prstGeom prst="rect">
            <a:avLst/>
          </a:prstGeom>
        </p:spPr>
      </p:pic>
      <p:pic>
        <p:nvPicPr>
          <p:cNvPr id="144" name="Picture 143">
            <a:extLst>
              <a:ext uri="{FF2B5EF4-FFF2-40B4-BE49-F238E27FC236}">
                <a16:creationId xmlns:a16="http://schemas.microsoft.com/office/drawing/2014/main" id="{ADC45889-3466-492E-B0CC-016534DC7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333" y="1268760"/>
            <a:ext cx="191202" cy="1122272"/>
          </a:xfrm>
          <a:prstGeom prst="rect">
            <a:avLst/>
          </a:prstGeom>
        </p:spPr>
      </p:pic>
      <p:pic>
        <p:nvPicPr>
          <p:cNvPr id="145" name="Picture 144">
            <a:extLst>
              <a:ext uri="{FF2B5EF4-FFF2-40B4-BE49-F238E27FC236}">
                <a16:creationId xmlns:a16="http://schemas.microsoft.com/office/drawing/2014/main" id="{ABCBECE5-2C15-4ADD-B7FF-7E67EE965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166" y="1268760"/>
            <a:ext cx="191202" cy="1122272"/>
          </a:xfrm>
          <a:prstGeom prst="rect">
            <a:avLst/>
          </a:prstGeom>
        </p:spPr>
      </p:pic>
      <p:pic>
        <p:nvPicPr>
          <p:cNvPr id="146" name="Picture 145">
            <a:extLst>
              <a:ext uri="{FF2B5EF4-FFF2-40B4-BE49-F238E27FC236}">
                <a16:creationId xmlns:a16="http://schemas.microsoft.com/office/drawing/2014/main" id="{27BF51A9-EDB9-4269-8167-B360A2379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68760"/>
            <a:ext cx="191202" cy="1122272"/>
          </a:xfrm>
          <a:prstGeom prst="rect">
            <a:avLst/>
          </a:prstGeom>
        </p:spPr>
      </p:pic>
      <p:pic>
        <p:nvPicPr>
          <p:cNvPr id="147" name="Picture 146">
            <a:extLst>
              <a:ext uri="{FF2B5EF4-FFF2-40B4-BE49-F238E27FC236}">
                <a16:creationId xmlns:a16="http://schemas.microsoft.com/office/drawing/2014/main" id="{BE885BF6-3A7D-4D71-9652-A2D6CED8E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673" y="1410083"/>
            <a:ext cx="58192" cy="839626"/>
          </a:xfrm>
          <a:prstGeom prst="rect">
            <a:avLst/>
          </a:prstGeom>
        </p:spPr>
      </p:pic>
      <p:pic>
        <p:nvPicPr>
          <p:cNvPr id="148" name="Picture 147">
            <a:extLst>
              <a:ext uri="{FF2B5EF4-FFF2-40B4-BE49-F238E27FC236}">
                <a16:creationId xmlns:a16="http://schemas.microsoft.com/office/drawing/2014/main" id="{30D92423-F208-433A-8134-81C05E9A5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506" y="1410083"/>
            <a:ext cx="58192" cy="839626"/>
          </a:xfrm>
          <a:prstGeom prst="rect">
            <a:avLst/>
          </a:prstGeom>
        </p:spPr>
      </p:pic>
      <p:pic>
        <p:nvPicPr>
          <p:cNvPr id="149" name="Picture 148">
            <a:extLst>
              <a:ext uri="{FF2B5EF4-FFF2-40B4-BE49-F238E27FC236}">
                <a16:creationId xmlns:a16="http://schemas.microsoft.com/office/drawing/2014/main" id="{599FC71C-84D2-44D9-9806-76C3D3984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339" y="1410083"/>
            <a:ext cx="58192" cy="839626"/>
          </a:xfrm>
          <a:prstGeom prst="rect">
            <a:avLst/>
          </a:prstGeom>
        </p:spPr>
      </p:pic>
      <p:pic>
        <p:nvPicPr>
          <p:cNvPr id="150" name="Picture 149">
            <a:extLst>
              <a:ext uri="{FF2B5EF4-FFF2-40B4-BE49-F238E27FC236}">
                <a16:creationId xmlns:a16="http://schemas.microsoft.com/office/drawing/2014/main" id="{32C2A279-2539-472C-A17A-6AAD65C3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69" y="1410083"/>
            <a:ext cx="58192" cy="839626"/>
          </a:xfrm>
          <a:prstGeom prst="rect">
            <a:avLst/>
          </a:prstGeom>
        </p:spPr>
      </p:pic>
      <p:pic>
        <p:nvPicPr>
          <p:cNvPr id="151" name="Picture 150">
            <a:extLst>
              <a:ext uri="{FF2B5EF4-FFF2-40B4-BE49-F238E27FC236}">
                <a16:creationId xmlns:a16="http://schemas.microsoft.com/office/drawing/2014/main" id="{14E036DE-FC8E-46B4-A1A1-FB43FFDBC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05" y="1410083"/>
            <a:ext cx="58192" cy="839626"/>
          </a:xfrm>
          <a:prstGeom prst="rect">
            <a:avLst/>
          </a:prstGeom>
        </p:spPr>
      </p:pic>
      <p:pic>
        <p:nvPicPr>
          <p:cNvPr id="152" name="Picture 151">
            <a:extLst>
              <a:ext uri="{FF2B5EF4-FFF2-40B4-BE49-F238E27FC236}">
                <a16:creationId xmlns:a16="http://schemas.microsoft.com/office/drawing/2014/main" id="{D57C3A6C-963A-4FA6-BAD6-1184E60BC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838" y="1410083"/>
            <a:ext cx="58192" cy="839626"/>
          </a:xfrm>
          <a:prstGeom prst="rect">
            <a:avLst/>
          </a:prstGeom>
        </p:spPr>
      </p:pic>
      <p:pic>
        <p:nvPicPr>
          <p:cNvPr id="153" name="Picture 152">
            <a:extLst>
              <a:ext uri="{FF2B5EF4-FFF2-40B4-BE49-F238E27FC236}">
                <a16:creationId xmlns:a16="http://schemas.microsoft.com/office/drawing/2014/main" id="{4569738C-1DAF-42FF-807A-D7672003C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671" y="1410083"/>
            <a:ext cx="58192" cy="839626"/>
          </a:xfrm>
          <a:prstGeom prst="rect">
            <a:avLst/>
          </a:prstGeom>
        </p:spPr>
      </p:pic>
      <p:pic>
        <p:nvPicPr>
          <p:cNvPr id="154" name="Picture 153">
            <a:extLst>
              <a:ext uri="{FF2B5EF4-FFF2-40B4-BE49-F238E27FC236}">
                <a16:creationId xmlns:a16="http://schemas.microsoft.com/office/drawing/2014/main" id="{48291514-8883-434D-9338-287FF8DF7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7" y="1410083"/>
            <a:ext cx="58192" cy="839626"/>
          </a:xfrm>
          <a:prstGeom prst="rect">
            <a:avLst/>
          </a:prstGeom>
        </p:spPr>
      </p:pic>
      <p:pic>
        <p:nvPicPr>
          <p:cNvPr id="155" name="Picture 154">
            <a:extLst>
              <a:ext uri="{FF2B5EF4-FFF2-40B4-BE49-F238E27FC236}">
                <a16:creationId xmlns:a16="http://schemas.microsoft.com/office/drawing/2014/main" id="{7576BA0C-96C6-42E9-91CD-501AC50B6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673" y="1412779"/>
            <a:ext cx="58192" cy="839626"/>
          </a:xfrm>
          <a:prstGeom prst="rect">
            <a:avLst/>
          </a:prstGeom>
        </p:spPr>
      </p:pic>
      <p:pic>
        <p:nvPicPr>
          <p:cNvPr id="156" name="Picture 155">
            <a:extLst>
              <a:ext uri="{FF2B5EF4-FFF2-40B4-BE49-F238E27FC236}">
                <a16:creationId xmlns:a16="http://schemas.microsoft.com/office/drawing/2014/main" id="{FCC049B1-0C01-40FC-8495-66E37A4D7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506" y="1410083"/>
            <a:ext cx="58192" cy="839626"/>
          </a:xfrm>
          <a:prstGeom prst="rect">
            <a:avLst/>
          </a:prstGeom>
        </p:spPr>
      </p:pic>
      <p:pic>
        <p:nvPicPr>
          <p:cNvPr id="157" name="Picture 156">
            <a:extLst>
              <a:ext uri="{FF2B5EF4-FFF2-40B4-BE49-F238E27FC236}">
                <a16:creationId xmlns:a16="http://schemas.microsoft.com/office/drawing/2014/main" id="{E69264CA-ECBF-4448-BEC9-4A4DED0C0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339" y="1412779"/>
            <a:ext cx="58192" cy="839626"/>
          </a:xfrm>
          <a:prstGeom prst="rect">
            <a:avLst/>
          </a:prstGeom>
        </p:spPr>
      </p:pic>
      <p:pic>
        <p:nvPicPr>
          <p:cNvPr id="158" name="Picture 157">
            <a:extLst>
              <a:ext uri="{FF2B5EF4-FFF2-40B4-BE49-F238E27FC236}">
                <a16:creationId xmlns:a16="http://schemas.microsoft.com/office/drawing/2014/main" id="{16B74EFD-13EE-4E51-AD32-91D3EA4EF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69" y="1410083"/>
            <a:ext cx="58192" cy="839626"/>
          </a:xfrm>
          <a:prstGeom prst="rect">
            <a:avLst/>
          </a:prstGeom>
        </p:spPr>
      </p:pic>
      <p:pic>
        <p:nvPicPr>
          <p:cNvPr id="159" name="Picture 158">
            <a:extLst>
              <a:ext uri="{FF2B5EF4-FFF2-40B4-BE49-F238E27FC236}">
                <a16:creationId xmlns:a16="http://schemas.microsoft.com/office/drawing/2014/main" id="{5AF4113F-603B-4AC8-A40A-8688C2F7D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05" y="1410083"/>
            <a:ext cx="58192" cy="839626"/>
          </a:xfrm>
          <a:prstGeom prst="rect">
            <a:avLst/>
          </a:prstGeom>
        </p:spPr>
      </p:pic>
      <p:pic>
        <p:nvPicPr>
          <p:cNvPr id="160" name="Picture 159">
            <a:extLst>
              <a:ext uri="{FF2B5EF4-FFF2-40B4-BE49-F238E27FC236}">
                <a16:creationId xmlns:a16="http://schemas.microsoft.com/office/drawing/2014/main" id="{96FD5CAF-B883-4163-B65F-A3EC793D1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838" y="1407387"/>
            <a:ext cx="58192" cy="839626"/>
          </a:xfrm>
          <a:prstGeom prst="rect">
            <a:avLst/>
          </a:prstGeom>
        </p:spPr>
      </p:pic>
      <p:pic>
        <p:nvPicPr>
          <p:cNvPr id="161" name="Picture 160">
            <a:extLst>
              <a:ext uri="{FF2B5EF4-FFF2-40B4-BE49-F238E27FC236}">
                <a16:creationId xmlns:a16="http://schemas.microsoft.com/office/drawing/2014/main" id="{110444BC-A8E0-422F-9A34-1B7241CFC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671" y="1410083"/>
            <a:ext cx="58192" cy="839626"/>
          </a:xfrm>
          <a:prstGeom prst="rect">
            <a:avLst/>
          </a:prstGeom>
        </p:spPr>
      </p:pic>
      <p:pic>
        <p:nvPicPr>
          <p:cNvPr id="162" name="Picture 161">
            <a:extLst>
              <a:ext uri="{FF2B5EF4-FFF2-40B4-BE49-F238E27FC236}">
                <a16:creationId xmlns:a16="http://schemas.microsoft.com/office/drawing/2014/main" id="{08D8B2B9-44C5-46FB-B7CF-2C36E8232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7" y="1407387"/>
            <a:ext cx="58192" cy="839626"/>
          </a:xfrm>
          <a:prstGeom prst="rect">
            <a:avLst/>
          </a:prstGeom>
        </p:spPr>
      </p:pic>
      <p:sp>
        <p:nvSpPr>
          <p:cNvPr id="163" name="Rectangle: Rounded Corners 162">
            <a:extLst>
              <a:ext uri="{FF2B5EF4-FFF2-40B4-BE49-F238E27FC236}">
                <a16:creationId xmlns:a16="http://schemas.microsoft.com/office/drawing/2014/main" id="{C4D1CC7E-C913-4347-BF94-C93E3F9ED209}"/>
              </a:ext>
            </a:extLst>
          </p:cNvPr>
          <p:cNvSpPr/>
          <p:nvPr/>
        </p:nvSpPr>
        <p:spPr bwMode="auto">
          <a:xfrm>
            <a:off x="2409300"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4" name="Picture 163">
            <a:extLst>
              <a:ext uri="{FF2B5EF4-FFF2-40B4-BE49-F238E27FC236}">
                <a16:creationId xmlns:a16="http://schemas.microsoft.com/office/drawing/2014/main" id="{AD0BF7FA-9344-41A7-9ED1-5A11EABBD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673" y="2610997"/>
            <a:ext cx="58192" cy="839626"/>
          </a:xfrm>
          <a:prstGeom prst="rect">
            <a:avLst/>
          </a:prstGeom>
        </p:spPr>
      </p:pic>
      <p:pic>
        <p:nvPicPr>
          <p:cNvPr id="165" name="Picture 164">
            <a:extLst>
              <a:ext uri="{FF2B5EF4-FFF2-40B4-BE49-F238E27FC236}">
                <a16:creationId xmlns:a16="http://schemas.microsoft.com/office/drawing/2014/main" id="{BE3423F5-1403-42F0-9227-373412679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339" y="2608301"/>
            <a:ext cx="58192" cy="839626"/>
          </a:xfrm>
          <a:prstGeom prst="rect">
            <a:avLst/>
          </a:prstGeom>
        </p:spPr>
      </p:pic>
      <p:pic>
        <p:nvPicPr>
          <p:cNvPr id="166" name="Picture 165">
            <a:extLst>
              <a:ext uri="{FF2B5EF4-FFF2-40B4-BE49-F238E27FC236}">
                <a16:creationId xmlns:a16="http://schemas.microsoft.com/office/drawing/2014/main" id="{72BF2249-EDBA-4E92-AAFB-AE4DA3C35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506" y="2610997"/>
            <a:ext cx="58192" cy="839626"/>
          </a:xfrm>
          <a:prstGeom prst="rect">
            <a:avLst/>
          </a:prstGeom>
        </p:spPr>
      </p:pic>
      <p:pic>
        <p:nvPicPr>
          <p:cNvPr id="168" name="Picture 167">
            <a:extLst>
              <a:ext uri="{FF2B5EF4-FFF2-40B4-BE49-F238E27FC236}">
                <a16:creationId xmlns:a16="http://schemas.microsoft.com/office/drawing/2014/main" id="{1445971F-ADA6-4068-8F44-0101C826C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05" y="2608301"/>
            <a:ext cx="58192" cy="839626"/>
          </a:xfrm>
          <a:prstGeom prst="rect">
            <a:avLst/>
          </a:prstGeom>
        </p:spPr>
      </p:pic>
      <p:pic>
        <p:nvPicPr>
          <p:cNvPr id="169" name="Picture 168">
            <a:extLst>
              <a:ext uri="{FF2B5EF4-FFF2-40B4-BE49-F238E27FC236}">
                <a16:creationId xmlns:a16="http://schemas.microsoft.com/office/drawing/2014/main" id="{8D631135-6D6E-438B-B3EB-408D9E426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838" y="2605605"/>
            <a:ext cx="58192" cy="839626"/>
          </a:xfrm>
          <a:prstGeom prst="rect">
            <a:avLst/>
          </a:prstGeom>
        </p:spPr>
      </p:pic>
      <p:pic>
        <p:nvPicPr>
          <p:cNvPr id="170" name="Picture 169">
            <a:extLst>
              <a:ext uri="{FF2B5EF4-FFF2-40B4-BE49-F238E27FC236}">
                <a16:creationId xmlns:a16="http://schemas.microsoft.com/office/drawing/2014/main" id="{0E9C9539-98E8-44CF-9044-7DB13413D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671" y="2608301"/>
            <a:ext cx="58192" cy="839626"/>
          </a:xfrm>
          <a:prstGeom prst="rect">
            <a:avLst/>
          </a:prstGeom>
        </p:spPr>
      </p:pic>
      <p:pic>
        <p:nvPicPr>
          <p:cNvPr id="171" name="Picture 170">
            <a:extLst>
              <a:ext uri="{FF2B5EF4-FFF2-40B4-BE49-F238E27FC236}">
                <a16:creationId xmlns:a16="http://schemas.microsoft.com/office/drawing/2014/main" id="{9D49537C-96ED-4E5F-B6E9-297BB2AFC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7" y="2608301"/>
            <a:ext cx="58192" cy="839626"/>
          </a:xfrm>
          <a:prstGeom prst="rect">
            <a:avLst/>
          </a:prstGeom>
        </p:spPr>
      </p:pic>
      <p:sp>
        <p:nvSpPr>
          <p:cNvPr id="172" name="Rectangle: Rounded Corners 171">
            <a:extLst>
              <a:ext uri="{FF2B5EF4-FFF2-40B4-BE49-F238E27FC236}">
                <a16:creationId xmlns:a16="http://schemas.microsoft.com/office/drawing/2014/main" id="{7AC8709D-5B82-497D-A437-F053961DB26A}"/>
              </a:ext>
            </a:extLst>
          </p:cNvPr>
          <p:cNvSpPr/>
          <p:nvPr/>
        </p:nvSpPr>
        <p:spPr bwMode="auto">
          <a:xfrm>
            <a:off x="2427610" y="3735706"/>
            <a:ext cx="1112256"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3" name="Rectangle: Rounded Corners 172">
            <a:extLst>
              <a:ext uri="{FF2B5EF4-FFF2-40B4-BE49-F238E27FC236}">
                <a16:creationId xmlns:a16="http://schemas.microsoft.com/office/drawing/2014/main" id="{26B783D8-5DD7-408C-AB36-B0A3F1000833}"/>
              </a:ext>
            </a:extLst>
          </p:cNvPr>
          <p:cNvSpPr/>
          <p:nvPr/>
        </p:nvSpPr>
        <p:spPr bwMode="auto">
          <a:xfrm>
            <a:off x="3590998" y="3733010"/>
            <a:ext cx="1146003"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4" name="Rectangle: Rounded Corners 173">
            <a:extLst>
              <a:ext uri="{FF2B5EF4-FFF2-40B4-BE49-F238E27FC236}">
                <a16:creationId xmlns:a16="http://schemas.microsoft.com/office/drawing/2014/main" id="{B178A07F-16D0-4038-A2FD-A45BA3DC1F4E}"/>
              </a:ext>
            </a:extLst>
          </p:cNvPr>
          <p:cNvSpPr/>
          <p:nvPr/>
        </p:nvSpPr>
        <p:spPr bwMode="auto">
          <a:xfrm>
            <a:off x="2994166"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5" name="Rectangle: Rounded Corners 174">
            <a:extLst>
              <a:ext uri="{FF2B5EF4-FFF2-40B4-BE49-F238E27FC236}">
                <a16:creationId xmlns:a16="http://schemas.microsoft.com/office/drawing/2014/main" id="{2C1F82BC-E252-44F3-8C1E-D9F5EBB1CA95}"/>
              </a:ext>
            </a:extLst>
          </p:cNvPr>
          <p:cNvSpPr/>
          <p:nvPr/>
        </p:nvSpPr>
        <p:spPr bwMode="auto">
          <a:xfrm>
            <a:off x="3579032"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6" name="Rectangle: Rounded Corners 175">
            <a:extLst>
              <a:ext uri="{FF2B5EF4-FFF2-40B4-BE49-F238E27FC236}">
                <a16:creationId xmlns:a16="http://schemas.microsoft.com/office/drawing/2014/main" id="{32C73885-36F5-4263-B02C-FAB31F840A1C}"/>
              </a:ext>
            </a:extLst>
          </p:cNvPr>
          <p:cNvSpPr/>
          <p:nvPr/>
        </p:nvSpPr>
        <p:spPr bwMode="auto">
          <a:xfrm>
            <a:off x="4163901" y="2537190"/>
            <a:ext cx="541724"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7" name="Picture 176">
            <a:extLst>
              <a:ext uri="{FF2B5EF4-FFF2-40B4-BE49-F238E27FC236}">
                <a16:creationId xmlns:a16="http://schemas.microsoft.com/office/drawing/2014/main" id="{C4549FF2-310C-422C-882A-D35D9B4C0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673" y="3803851"/>
            <a:ext cx="58192" cy="839626"/>
          </a:xfrm>
          <a:prstGeom prst="rect">
            <a:avLst/>
          </a:prstGeom>
        </p:spPr>
      </p:pic>
      <p:pic>
        <p:nvPicPr>
          <p:cNvPr id="178" name="Picture 177">
            <a:extLst>
              <a:ext uri="{FF2B5EF4-FFF2-40B4-BE49-F238E27FC236}">
                <a16:creationId xmlns:a16="http://schemas.microsoft.com/office/drawing/2014/main" id="{397CD2AD-486A-4666-AB4E-F06437A47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506" y="3801155"/>
            <a:ext cx="58192" cy="839626"/>
          </a:xfrm>
          <a:prstGeom prst="rect">
            <a:avLst/>
          </a:prstGeom>
        </p:spPr>
      </p:pic>
      <p:pic>
        <p:nvPicPr>
          <p:cNvPr id="179" name="Picture 178">
            <a:extLst>
              <a:ext uri="{FF2B5EF4-FFF2-40B4-BE49-F238E27FC236}">
                <a16:creationId xmlns:a16="http://schemas.microsoft.com/office/drawing/2014/main" id="{55E4B0AD-CB76-4A9E-A743-AE9937E7F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339" y="3803851"/>
            <a:ext cx="58192" cy="839626"/>
          </a:xfrm>
          <a:prstGeom prst="rect">
            <a:avLst/>
          </a:prstGeom>
        </p:spPr>
      </p:pic>
      <p:pic>
        <p:nvPicPr>
          <p:cNvPr id="180" name="Picture 179">
            <a:extLst>
              <a:ext uri="{FF2B5EF4-FFF2-40B4-BE49-F238E27FC236}">
                <a16:creationId xmlns:a16="http://schemas.microsoft.com/office/drawing/2014/main" id="{14565796-1E93-44B8-B0E5-399AE5078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69" y="3801155"/>
            <a:ext cx="58192" cy="839626"/>
          </a:xfrm>
          <a:prstGeom prst="rect">
            <a:avLst/>
          </a:prstGeom>
        </p:spPr>
      </p:pic>
      <p:pic>
        <p:nvPicPr>
          <p:cNvPr id="181" name="Picture 180">
            <a:extLst>
              <a:ext uri="{FF2B5EF4-FFF2-40B4-BE49-F238E27FC236}">
                <a16:creationId xmlns:a16="http://schemas.microsoft.com/office/drawing/2014/main" id="{FC031A84-8967-43F5-B160-B4206845B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05" y="3801155"/>
            <a:ext cx="58192" cy="839626"/>
          </a:xfrm>
          <a:prstGeom prst="rect">
            <a:avLst/>
          </a:prstGeom>
        </p:spPr>
      </p:pic>
      <p:pic>
        <p:nvPicPr>
          <p:cNvPr id="182" name="Picture 181">
            <a:extLst>
              <a:ext uri="{FF2B5EF4-FFF2-40B4-BE49-F238E27FC236}">
                <a16:creationId xmlns:a16="http://schemas.microsoft.com/office/drawing/2014/main" id="{AB6C25AE-C2DD-4635-83D3-1CC004B84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838" y="3798459"/>
            <a:ext cx="58192" cy="839626"/>
          </a:xfrm>
          <a:prstGeom prst="rect">
            <a:avLst/>
          </a:prstGeom>
        </p:spPr>
      </p:pic>
      <p:pic>
        <p:nvPicPr>
          <p:cNvPr id="183" name="Picture 182">
            <a:extLst>
              <a:ext uri="{FF2B5EF4-FFF2-40B4-BE49-F238E27FC236}">
                <a16:creationId xmlns:a16="http://schemas.microsoft.com/office/drawing/2014/main" id="{1B491913-8BAB-40E1-83CB-1D6A3257D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671" y="3801155"/>
            <a:ext cx="58192" cy="839626"/>
          </a:xfrm>
          <a:prstGeom prst="rect">
            <a:avLst/>
          </a:prstGeom>
        </p:spPr>
      </p:pic>
      <p:pic>
        <p:nvPicPr>
          <p:cNvPr id="184" name="Picture 183">
            <a:extLst>
              <a:ext uri="{FF2B5EF4-FFF2-40B4-BE49-F238E27FC236}">
                <a16:creationId xmlns:a16="http://schemas.microsoft.com/office/drawing/2014/main" id="{094A04BB-E9C6-4DA2-A808-36657DCF8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7" y="3801155"/>
            <a:ext cx="58192" cy="839626"/>
          </a:xfrm>
          <a:prstGeom prst="rect">
            <a:avLst/>
          </a:prstGeom>
        </p:spPr>
      </p:pic>
      <p:sp>
        <p:nvSpPr>
          <p:cNvPr id="185" name="Rectangle: Rounded Corners 184">
            <a:extLst>
              <a:ext uri="{FF2B5EF4-FFF2-40B4-BE49-F238E27FC236}">
                <a16:creationId xmlns:a16="http://schemas.microsoft.com/office/drawing/2014/main" id="{06247FCE-9873-40EF-8624-1A92F6DC60B7}"/>
              </a:ext>
            </a:extLst>
          </p:cNvPr>
          <p:cNvSpPr/>
          <p:nvPr/>
        </p:nvSpPr>
        <p:spPr bwMode="auto">
          <a:xfrm>
            <a:off x="2430810" y="4929398"/>
            <a:ext cx="2328207" cy="968656"/>
          </a:xfrm>
          <a:prstGeom prst="roundRect">
            <a:avLst>
              <a:gd name="adj" fmla="val 8180"/>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2" name="Picture 201">
            <a:extLst>
              <a:ext uri="{FF2B5EF4-FFF2-40B4-BE49-F238E27FC236}">
                <a16:creationId xmlns:a16="http://schemas.microsoft.com/office/drawing/2014/main" id="{BCFD96C8-3032-4F9F-B2FB-4332CB9F6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69" y="2605602"/>
            <a:ext cx="58192" cy="839626"/>
          </a:xfrm>
          <a:prstGeom prst="rect">
            <a:avLst/>
          </a:prstGeom>
        </p:spPr>
      </p:pic>
    </p:spTree>
    <p:extLst>
      <p:ext uri="{BB962C8B-B14F-4D97-AF65-F5344CB8AC3E}">
        <p14:creationId xmlns:p14="http://schemas.microsoft.com/office/powerpoint/2010/main" val="121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nodeType="with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nodeType="with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500"/>
                                        <p:tgtEl>
                                          <p:spTgt spid="141"/>
                                        </p:tgtEl>
                                      </p:cBhvr>
                                    </p:animEffect>
                                  </p:childTnLst>
                                </p:cTn>
                              </p:par>
                              <p:par>
                                <p:cTn id="38" presetID="10" presetClass="entr" presetSubtype="0" fill="hold" nodeType="with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fade">
                                      <p:cBhvr>
                                        <p:cTn id="40" dur="500"/>
                                        <p:tgtEl>
                                          <p:spTgt spid="142"/>
                                        </p:tgtEl>
                                      </p:cBhvr>
                                    </p:animEffect>
                                  </p:childTnLst>
                                </p:cTn>
                              </p:par>
                              <p:par>
                                <p:cTn id="41" presetID="10"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nodeType="withEffect">
                                  <p:stCondLst>
                                    <p:cond delay="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nodeType="withEffect">
                                  <p:stCondLst>
                                    <p:cond delay="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par>
                                <p:cTn id="50" presetID="10" presetClass="entr" presetSubtype="0" fill="hold" nodeType="with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500"/>
                                        <p:tgtEl>
                                          <p:spTgt spid="1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22222E-6 3.7037E-7 L -2.22222E-6 0.17477 " pathEditMode="relative" rAng="0" ptsTypes="AA">
                                      <p:cBhvr>
                                        <p:cTn id="61" dur="2000" fill="hold"/>
                                        <p:tgtEl>
                                          <p:spTgt spid="22"/>
                                        </p:tgtEl>
                                        <p:attrNameLst>
                                          <p:attrName>ppt_x</p:attrName>
                                          <p:attrName>ppt_y</p:attrName>
                                        </p:attrNameLst>
                                      </p:cBhvr>
                                      <p:rCtr x="0" y="8727"/>
                                    </p:animMotion>
                                  </p:childTnLst>
                                </p:cTn>
                              </p:par>
                              <p:par>
                                <p:cTn id="62" presetID="42" presetClass="path" presetSubtype="0" accel="50000" decel="50000" fill="hold" nodeType="withEffect">
                                  <p:stCondLst>
                                    <p:cond delay="0"/>
                                  </p:stCondLst>
                                  <p:childTnLst>
                                    <p:animMotion origin="layout" path="M 3.33333E-6 3.33333E-6 L 3.33333E-6 0.17477 " pathEditMode="relative" rAng="0" ptsTypes="AA">
                                      <p:cBhvr>
                                        <p:cTn id="63" dur="2000" fill="hold"/>
                                        <p:tgtEl>
                                          <p:spTgt spid="23"/>
                                        </p:tgtEl>
                                        <p:attrNameLst>
                                          <p:attrName>ppt_x</p:attrName>
                                          <p:attrName>ppt_y</p:attrName>
                                        </p:attrNameLst>
                                      </p:cBhvr>
                                      <p:rCtr x="0" y="8727"/>
                                    </p:animMotion>
                                  </p:childTnLst>
                                </p:cTn>
                              </p:par>
                              <p:par>
                                <p:cTn id="64" presetID="42" presetClass="path" presetSubtype="0" accel="50000" decel="50000" fill="hold" nodeType="withEffect">
                                  <p:stCondLst>
                                    <p:cond delay="0"/>
                                  </p:stCondLst>
                                  <p:childTnLst>
                                    <p:animMotion origin="layout" path="M -4.72222E-6 3.7037E-7 L -4.72222E-6 0.17477 " pathEditMode="relative" rAng="0" ptsTypes="AA">
                                      <p:cBhvr>
                                        <p:cTn id="65" dur="2000" fill="hold"/>
                                        <p:tgtEl>
                                          <p:spTgt spid="24"/>
                                        </p:tgtEl>
                                        <p:attrNameLst>
                                          <p:attrName>ppt_x</p:attrName>
                                          <p:attrName>ppt_y</p:attrName>
                                        </p:attrNameLst>
                                      </p:cBhvr>
                                      <p:rCtr x="0" y="8727"/>
                                    </p:animMotion>
                                  </p:childTnLst>
                                </p:cTn>
                              </p:par>
                              <p:par>
                                <p:cTn id="66" presetID="42" presetClass="path" presetSubtype="0" accel="50000" decel="50000" fill="hold" nodeType="withEffect">
                                  <p:stCondLst>
                                    <p:cond delay="0"/>
                                  </p:stCondLst>
                                  <p:childTnLst>
                                    <p:animMotion origin="layout" path="M 8.33333E-7 3.33333E-6 L 8.33333E-7 0.17477 " pathEditMode="relative" rAng="0" ptsTypes="AA">
                                      <p:cBhvr>
                                        <p:cTn id="67" dur="2000" fill="hold"/>
                                        <p:tgtEl>
                                          <p:spTgt spid="25"/>
                                        </p:tgtEl>
                                        <p:attrNameLst>
                                          <p:attrName>ppt_x</p:attrName>
                                          <p:attrName>ppt_y</p:attrName>
                                        </p:attrNameLst>
                                      </p:cBhvr>
                                      <p:rCtr x="0" y="8727"/>
                                    </p:animMotion>
                                  </p:childTnLst>
                                </p:cTn>
                              </p:par>
                              <p:par>
                                <p:cTn id="68" presetID="42" presetClass="path" presetSubtype="0" accel="50000" decel="50000" fill="hold" nodeType="withEffect">
                                  <p:stCondLst>
                                    <p:cond delay="0"/>
                                  </p:stCondLst>
                                  <p:childTnLst>
                                    <p:animMotion origin="layout" path="M -3.61111E-6 3.33333E-6 L -3.61111E-6 0.17477 " pathEditMode="relative" rAng="0" ptsTypes="AA">
                                      <p:cBhvr>
                                        <p:cTn id="69" dur="2000" fill="hold"/>
                                        <p:tgtEl>
                                          <p:spTgt spid="26"/>
                                        </p:tgtEl>
                                        <p:attrNameLst>
                                          <p:attrName>ppt_x</p:attrName>
                                          <p:attrName>ppt_y</p:attrName>
                                        </p:attrNameLst>
                                      </p:cBhvr>
                                      <p:rCtr x="0" y="8727"/>
                                    </p:animMotion>
                                  </p:childTnLst>
                                </p:cTn>
                              </p:par>
                              <p:par>
                                <p:cTn id="70" presetID="42" presetClass="path" presetSubtype="0" accel="50000" decel="50000" fill="hold" nodeType="withEffect">
                                  <p:stCondLst>
                                    <p:cond delay="0"/>
                                  </p:stCondLst>
                                  <p:childTnLst>
                                    <p:animMotion origin="layout" path="M -1.66667E-6 4.81481E-6 L -1.66667E-6 0.17476 " pathEditMode="relative" rAng="0" ptsTypes="AA">
                                      <p:cBhvr>
                                        <p:cTn id="71" dur="2000" fill="hold"/>
                                        <p:tgtEl>
                                          <p:spTgt spid="27"/>
                                        </p:tgtEl>
                                        <p:attrNameLst>
                                          <p:attrName>ppt_x</p:attrName>
                                          <p:attrName>ppt_y</p:attrName>
                                        </p:attrNameLst>
                                      </p:cBhvr>
                                      <p:rCtr x="0" y="8727"/>
                                    </p:animMotion>
                                  </p:childTnLst>
                                </p:cTn>
                              </p:par>
                              <p:par>
                                <p:cTn id="72" presetID="42" presetClass="path" presetSubtype="0" accel="50000" decel="50000" fill="hold" nodeType="withEffect">
                                  <p:stCondLst>
                                    <p:cond delay="0"/>
                                  </p:stCondLst>
                                  <p:childTnLst>
                                    <p:animMotion origin="layout" path="M 3.88889E-6 3.33333E-6 L 3.88889E-6 0.17477 " pathEditMode="relative" rAng="0" ptsTypes="AA">
                                      <p:cBhvr>
                                        <p:cTn id="73" dur="2000" fill="hold"/>
                                        <p:tgtEl>
                                          <p:spTgt spid="28"/>
                                        </p:tgtEl>
                                        <p:attrNameLst>
                                          <p:attrName>ppt_x</p:attrName>
                                          <p:attrName>ppt_y</p:attrName>
                                        </p:attrNameLst>
                                      </p:cBhvr>
                                      <p:rCtr x="0" y="8727"/>
                                    </p:animMotion>
                                  </p:childTnLst>
                                </p:cTn>
                              </p:par>
                              <p:par>
                                <p:cTn id="74" presetID="42" presetClass="path" presetSubtype="0" accel="50000" decel="50000" fill="hold" nodeType="withEffect">
                                  <p:stCondLst>
                                    <p:cond delay="0"/>
                                  </p:stCondLst>
                                  <p:childTnLst>
                                    <p:animMotion origin="layout" path="M -4.16667E-6 4.81481E-6 L -4.16667E-6 0.17476 " pathEditMode="relative" rAng="0" ptsTypes="AA">
                                      <p:cBhvr>
                                        <p:cTn id="75" dur="2000" fill="hold"/>
                                        <p:tgtEl>
                                          <p:spTgt spid="29"/>
                                        </p:tgtEl>
                                        <p:attrNameLst>
                                          <p:attrName>ppt_x</p:attrName>
                                          <p:attrName>ppt_y</p:attrName>
                                        </p:attrNameLst>
                                      </p:cBhvr>
                                      <p:rCtr x="0" y="8727"/>
                                    </p:animMotion>
                                  </p:childTnLst>
                                </p:cTn>
                              </p:par>
                              <p:par>
                                <p:cTn id="76" presetID="42" presetClass="path" presetSubtype="0" accel="50000" decel="50000" fill="hold" nodeType="withEffect">
                                  <p:stCondLst>
                                    <p:cond delay="0"/>
                                  </p:stCondLst>
                                  <p:childTnLst>
                                    <p:animMotion origin="layout" path="M 1.38889E-6 3.7037E-7 L 1.38889E-6 0.17477 " pathEditMode="relative" rAng="0" ptsTypes="AA">
                                      <p:cBhvr>
                                        <p:cTn id="77" dur="2000" fill="hold"/>
                                        <p:tgtEl>
                                          <p:spTgt spid="155"/>
                                        </p:tgtEl>
                                        <p:attrNameLst>
                                          <p:attrName>ppt_x</p:attrName>
                                          <p:attrName>ppt_y</p:attrName>
                                        </p:attrNameLst>
                                      </p:cBhvr>
                                      <p:rCtr x="0" y="8727"/>
                                    </p:animMotion>
                                  </p:childTnLst>
                                </p:cTn>
                              </p:par>
                              <p:par>
                                <p:cTn id="78" presetID="42" presetClass="path" presetSubtype="0" accel="50000" decel="50000" fill="hold" nodeType="withEffect">
                                  <p:stCondLst>
                                    <p:cond delay="0"/>
                                  </p:stCondLst>
                                  <p:childTnLst>
                                    <p:animMotion origin="layout" path="M 3.33333E-6 3.33333E-6 L 3.33333E-6 0.17477 " pathEditMode="relative" rAng="0" ptsTypes="AA">
                                      <p:cBhvr>
                                        <p:cTn id="79" dur="2000" fill="hold"/>
                                        <p:tgtEl>
                                          <p:spTgt spid="156"/>
                                        </p:tgtEl>
                                        <p:attrNameLst>
                                          <p:attrName>ppt_x</p:attrName>
                                          <p:attrName>ppt_y</p:attrName>
                                        </p:attrNameLst>
                                      </p:cBhvr>
                                      <p:rCtr x="0" y="8727"/>
                                    </p:animMotion>
                                  </p:childTnLst>
                                </p:cTn>
                              </p:par>
                              <p:par>
                                <p:cTn id="80" presetID="42" presetClass="path" presetSubtype="0" accel="50000" decel="50000" fill="hold" nodeType="withEffect">
                                  <p:stCondLst>
                                    <p:cond delay="0"/>
                                  </p:stCondLst>
                                  <p:childTnLst>
                                    <p:animMotion origin="layout" path="M -1.11111E-6 3.7037E-7 L -1.11111E-6 0.17477 " pathEditMode="relative" rAng="0" ptsTypes="AA">
                                      <p:cBhvr>
                                        <p:cTn id="81" dur="2000" fill="hold"/>
                                        <p:tgtEl>
                                          <p:spTgt spid="157"/>
                                        </p:tgtEl>
                                        <p:attrNameLst>
                                          <p:attrName>ppt_x</p:attrName>
                                          <p:attrName>ppt_y</p:attrName>
                                        </p:attrNameLst>
                                      </p:cBhvr>
                                      <p:rCtr x="0" y="8727"/>
                                    </p:animMotion>
                                  </p:childTnLst>
                                </p:cTn>
                              </p:par>
                              <p:par>
                                <p:cTn id="82" presetID="42" presetClass="path" presetSubtype="0" accel="50000" decel="50000" fill="hold" nodeType="withEffect">
                                  <p:stCondLst>
                                    <p:cond delay="0"/>
                                  </p:stCondLst>
                                  <p:childTnLst>
                                    <p:animMotion origin="layout" path="M -2.5E-6 3.33333E-6 L -2.5E-6 0.17477 " pathEditMode="relative" rAng="0" ptsTypes="AA">
                                      <p:cBhvr>
                                        <p:cTn id="83" dur="2000" fill="hold"/>
                                        <p:tgtEl>
                                          <p:spTgt spid="158"/>
                                        </p:tgtEl>
                                        <p:attrNameLst>
                                          <p:attrName>ppt_x</p:attrName>
                                          <p:attrName>ppt_y</p:attrName>
                                        </p:attrNameLst>
                                      </p:cBhvr>
                                      <p:rCtr x="0" y="8727"/>
                                    </p:animMotion>
                                  </p:childTnLst>
                                </p:cTn>
                              </p:par>
                              <p:par>
                                <p:cTn id="84" presetID="42" presetClass="path" presetSubtype="0" accel="50000" decel="50000" fill="hold" nodeType="withEffect">
                                  <p:stCondLst>
                                    <p:cond delay="0"/>
                                  </p:stCondLst>
                                  <p:childTnLst>
                                    <p:animMotion origin="layout" path="M -3.61111E-6 3.33333E-6 L -3.61111E-6 0.17477 " pathEditMode="relative" rAng="0" ptsTypes="AA">
                                      <p:cBhvr>
                                        <p:cTn id="85" dur="2000" fill="hold"/>
                                        <p:tgtEl>
                                          <p:spTgt spid="159"/>
                                        </p:tgtEl>
                                        <p:attrNameLst>
                                          <p:attrName>ppt_x</p:attrName>
                                          <p:attrName>ppt_y</p:attrName>
                                        </p:attrNameLst>
                                      </p:cBhvr>
                                      <p:rCtr x="0" y="8727"/>
                                    </p:animMotion>
                                  </p:childTnLst>
                                </p:cTn>
                              </p:par>
                              <p:par>
                                <p:cTn id="86" presetID="42" presetClass="path" presetSubtype="0" accel="50000" decel="50000" fill="hold" nodeType="withEffect">
                                  <p:stCondLst>
                                    <p:cond delay="0"/>
                                  </p:stCondLst>
                                  <p:childTnLst>
                                    <p:animMotion origin="layout" path="M -1.66667E-6 4.81481E-6 L -1.66667E-6 0.17476 " pathEditMode="relative" rAng="0" ptsTypes="AA">
                                      <p:cBhvr>
                                        <p:cTn id="87" dur="2000" fill="hold"/>
                                        <p:tgtEl>
                                          <p:spTgt spid="160"/>
                                        </p:tgtEl>
                                        <p:attrNameLst>
                                          <p:attrName>ppt_x</p:attrName>
                                          <p:attrName>ppt_y</p:attrName>
                                        </p:attrNameLst>
                                      </p:cBhvr>
                                      <p:rCtr x="0" y="8727"/>
                                    </p:animMotion>
                                  </p:childTnLst>
                                </p:cTn>
                              </p:par>
                              <p:par>
                                <p:cTn id="88" presetID="42" presetClass="path" presetSubtype="0" accel="50000" decel="50000" fill="hold" nodeType="withEffect">
                                  <p:stCondLst>
                                    <p:cond delay="0"/>
                                  </p:stCondLst>
                                  <p:childTnLst>
                                    <p:animMotion origin="layout" path="M 3.88889E-6 3.33333E-6 L 3.88889E-6 0.17477 " pathEditMode="relative" rAng="0" ptsTypes="AA">
                                      <p:cBhvr>
                                        <p:cTn id="89" dur="2000" fill="hold"/>
                                        <p:tgtEl>
                                          <p:spTgt spid="161"/>
                                        </p:tgtEl>
                                        <p:attrNameLst>
                                          <p:attrName>ppt_x</p:attrName>
                                          <p:attrName>ppt_y</p:attrName>
                                        </p:attrNameLst>
                                      </p:cBhvr>
                                      <p:rCtr x="0" y="8727"/>
                                    </p:animMotion>
                                  </p:childTnLst>
                                </p:cTn>
                              </p:par>
                              <p:par>
                                <p:cTn id="90" presetID="42" presetClass="path" presetSubtype="0" accel="50000" decel="50000" fill="hold" nodeType="withEffect">
                                  <p:stCondLst>
                                    <p:cond delay="0"/>
                                  </p:stCondLst>
                                  <p:childTnLst>
                                    <p:animMotion origin="layout" path="M -4.16667E-6 4.81481E-6 L -4.16667E-6 0.17476 " pathEditMode="relative" rAng="0" ptsTypes="AA">
                                      <p:cBhvr>
                                        <p:cTn id="91" dur="2000" fill="hold"/>
                                        <p:tgtEl>
                                          <p:spTgt spid="162"/>
                                        </p:tgtEl>
                                        <p:attrNameLst>
                                          <p:attrName>ppt_x</p:attrName>
                                          <p:attrName>ppt_y</p:attrName>
                                        </p:attrNameLst>
                                      </p:cBhvr>
                                      <p:rCtr x="0" y="8727"/>
                                    </p:animMotion>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176"/>
                                        </p:tgtEl>
                                        <p:attrNameLst>
                                          <p:attrName>style.visibility</p:attrName>
                                        </p:attrNameLst>
                                      </p:cBhvr>
                                      <p:to>
                                        <p:strVal val="visible"/>
                                      </p:to>
                                    </p:set>
                                    <p:animEffect transition="in" filter="fade">
                                      <p:cBhvr>
                                        <p:cTn id="95" dur="500"/>
                                        <p:tgtEl>
                                          <p:spTgt spid="1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5"/>
                                        </p:tgtEl>
                                        <p:attrNameLst>
                                          <p:attrName>style.visibility</p:attrName>
                                        </p:attrNameLst>
                                      </p:cBhvr>
                                      <p:to>
                                        <p:strVal val="visible"/>
                                      </p:to>
                                    </p:set>
                                    <p:animEffect transition="in" filter="fade">
                                      <p:cBhvr>
                                        <p:cTn id="98" dur="500"/>
                                        <p:tgtEl>
                                          <p:spTgt spid="17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74"/>
                                        </p:tgtEl>
                                        <p:attrNameLst>
                                          <p:attrName>style.visibility</p:attrName>
                                        </p:attrNameLst>
                                      </p:cBhvr>
                                      <p:to>
                                        <p:strVal val="visible"/>
                                      </p:to>
                                    </p:set>
                                    <p:animEffect transition="in" filter="fade">
                                      <p:cBhvr>
                                        <p:cTn id="101" dur="500"/>
                                        <p:tgtEl>
                                          <p:spTgt spid="17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3"/>
                                        </p:tgtEl>
                                        <p:attrNameLst>
                                          <p:attrName>style.visibility</p:attrName>
                                        </p:attrNameLst>
                                      </p:cBhvr>
                                      <p:to>
                                        <p:strVal val="visible"/>
                                      </p:to>
                                    </p:set>
                                    <p:animEffect transition="in" filter="fade">
                                      <p:cBhvr>
                                        <p:cTn id="104" dur="500"/>
                                        <p:tgtEl>
                                          <p:spTgt spid="16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5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par>
                                <p:cTn id="127" presetID="10" presetClass="entr" presetSubtype="0" fill="hold"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par>
                                <p:cTn id="130" presetID="10" presetClass="entr" presetSubtype="0"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fade">
                                      <p:cBhvr>
                                        <p:cTn id="132" dur="500"/>
                                        <p:tgtEl>
                                          <p:spTgt spid="57"/>
                                        </p:tgtEl>
                                      </p:cBhvr>
                                    </p:animEffect>
                                  </p:childTnLst>
                                </p:cTn>
                              </p:par>
                              <p:par>
                                <p:cTn id="133" presetID="10" presetClass="entr" presetSubtype="0" fill="hold" nodeType="with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fade">
                                      <p:cBhvr>
                                        <p:cTn id="135" dur="500"/>
                                        <p:tgtEl>
                                          <p:spTgt spid="5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fade">
                                      <p:cBhvr>
                                        <p:cTn id="138" dur="500"/>
                                        <p:tgtEl>
                                          <p:spTgt spid="61"/>
                                        </p:tgtEl>
                                      </p:cBhvr>
                                    </p:animEffect>
                                  </p:childTnLst>
                                </p:cTn>
                              </p:par>
                              <p:par>
                                <p:cTn id="139" presetID="10" presetClass="entr" presetSubtype="0" fill="hold" nodeType="withEffect">
                                  <p:stCondLst>
                                    <p:cond delay="0"/>
                                  </p:stCondLst>
                                  <p:childTnLst>
                                    <p:set>
                                      <p:cBhvr>
                                        <p:cTn id="140" dur="1" fill="hold">
                                          <p:stCondLst>
                                            <p:cond delay="0"/>
                                          </p:stCondLst>
                                        </p:cTn>
                                        <p:tgtEl>
                                          <p:spTgt spid="58"/>
                                        </p:tgtEl>
                                        <p:attrNameLst>
                                          <p:attrName>style.visibility</p:attrName>
                                        </p:attrNameLst>
                                      </p:cBhvr>
                                      <p:to>
                                        <p:strVal val="visible"/>
                                      </p:to>
                                    </p:set>
                                    <p:animEffect transition="in" filter="fade">
                                      <p:cBhvr>
                                        <p:cTn id="141" dur="500"/>
                                        <p:tgtEl>
                                          <p:spTgt spid="5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fade">
                                      <p:cBhvr>
                                        <p:cTn id="146" dur="500"/>
                                        <p:tgtEl>
                                          <p:spTgt spid="32"/>
                                        </p:tgtEl>
                                      </p:cBhvr>
                                    </p:animEffect>
                                  </p:childTnLst>
                                </p:cTn>
                              </p:par>
                              <p:par>
                                <p:cTn id="147" presetID="10" presetClass="entr" presetSubtype="0" fill="hold" nodeType="with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500"/>
                                        <p:tgtEl>
                                          <p:spTgt spid="33"/>
                                        </p:tgtEl>
                                      </p:cBhvr>
                                    </p:animEffect>
                                  </p:childTnLst>
                                </p:cTn>
                              </p:par>
                              <p:par>
                                <p:cTn id="150" presetID="10" presetClass="entr" presetSubtype="0" fill="hold" nodeType="with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childTnLst>
                                </p:cTn>
                              </p:par>
                              <p:par>
                                <p:cTn id="153" presetID="10" presetClass="entr" presetSubtype="0" fill="hold" nodeType="with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500"/>
                                        <p:tgtEl>
                                          <p:spTgt spid="35"/>
                                        </p:tgtEl>
                                      </p:cBhvr>
                                    </p:animEffect>
                                  </p:childTnLst>
                                </p:cTn>
                              </p:par>
                              <p:par>
                                <p:cTn id="156" presetID="10" presetClass="entr" presetSubtype="0" fill="hold" nodeType="with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500"/>
                                        <p:tgtEl>
                                          <p:spTgt spid="36"/>
                                        </p:tgtEl>
                                      </p:cBhvr>
                                    </p:animEffect>
                                  </p:childTnLst>
                                </p:cTn>
                              </p:par>
                              <p:par>
                                <p:cTn id="159" presetID="10"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par>
                                <p:cTn id="162" presetID="10" presetClass="entr" presetSubtype="0" fill="hold" nodeType="with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fade">
                                      <p:cBhvr>
                                        <p:cTn id="164" dur="500"/>
                                        <p:tgtEl>
                                          <p:spTgt spid="38"/>
                                        </p:tgtEl>
                                      </p:cBhvr>
                                    </p:animEffect>
                                  </p:childTnLst>
                                </p:cTn>
                              </p:par>
                              <p:par>
                                <p:cTn id="165" presetID="10" presetClass="entr" presetSubtype="0"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500"/>
                                        <p:tgtEl>
                                          <p:spTgt spid="39"/>
                                        </p:tgtEl>
                                      </p:cBhvr>
                                    </p:animEffect>
                                  </p:childTnLst>
                                </p:cTn>
                              </p:par>
                              <p:par>
                                <p:cTn id="168" presetID="10" presetClass="entr" presetSubtype="0" fill="hold" nodeType="withEffect">
                                  <p:stCondLst>
                                    <p:cond delay="0"/>
                                  </p:stCondLst>
                                  <p:childTnLst>
                                    <p:set>
                                      <p:cBhvr>
                                        <p:cTn id="169" dur="1" fill="hold">
                                          <p:stCondLst>
                                            <p:cond delay="0"/>
                                          </p:stCondLst>
                                        </p:cTn>
                                        <p:tgtEl>
                                          <p:spTgt spid="202"/>
                                        </p:tgtEl>
                                        <p:attrNameLst>
                                          <p:attrName>style.visibility</p:attrName>
                                        </p:attrNameLst>
                                      </p:cBhvr>
                                      <p:to>
                                        <p:strVal val="visible"/>
                                      </p:to>
                                    </p:set>
                                    <p:animEffect transition="in" filter="fade">
                                      <p:cBhvr>
                                        <p:cTn id="170" dur="500"/>
                                        <p:tgtEl>
                                          <p:spTgt spid="202"/>
                                        </p:tgtEl>
                                      </p:cBhvr>
                                    </p:animEffect>
                                  </p:childTnLst>
                                </p:cTn>
                              </p:par>
                              <p:par>
                                <p:cTn id="171" presetID="10" presetClass="entr" presetSubtype="0" fill="hold" nodeType="withEffect">
                                  <p:stCondLst>
                                    <p:cond delay="0"/>
                                  </p:stCondLst>
                                  <p:childTnLst>
                                    <p:set>
                                      <p:cBhvr>
                                        <p:cTn id="172" dur="1" fill="hold">
                                          <p:stCondLst>
                                            <p:cond delay="0"/>
                                          </p:stCondLst>
                                        </p:cTn>
                                        <p:tgtEl>
                                          <p:spTgt spid="164"/>
                                        </p:tgtEl>
                                        <p:attrNameLst>
                                          <p:attrName>style.visibility</p:attrName>
                                        </p:attrNameLst>
                                      </p:cBhvr>
                                      <p:to>
                                        <p:strVal val="visible"/>
                                      </p:to>
                                    </p:set>
                                    <p:animEffect transition="in" filter="fade">
                                      <p:cBhvr>
                                        <p:cTn id="173" dur="500"/>
                                        <p:tgtEl>
                                          <p:spTgt spid="164"/>
                                        </p:tgtEl>
                                      </p:cBhvr>
                                    </p:animEffect>
                                  </p:childTnLst>
                                </p:cTn>
                              </p:par>
                              <p:par>
                                <p:cTn id="174" presetID="10" presetClass="entr" presetSubtype="0" fill="hold" nodeType="withEffect">
                                  <p:stCondLst>
                                    <p:cond delay="0"/>
                                  </p:stCondLst>
                                  <p:childTnLst>
                                    <p:set>
                                      <p:cBhvr>
                                        <p:cTn id="175" dur="1" fill="hold">
                                          <p:stCondLst>
                                            <p:cond delay="0"/>
                                          </p:stCondLst>
                                        </p:cTn>
                                        <p:tgtEl>
                                          <p:spTgt spid="165"/>
                                        </p:tgtEl>
                                        <p:attrNameLst>
                                          <p:attrName>style.visibility</p:attrName>
                                        </p:attrNameLst>
                                      </p:cBhvr>
                                      <p:to>
                                        <p:strVal val="visible"/>
                                      </p:to>
                                    </p:set>
                                    <p:animEffect transition="in" filter="fade">
                                      <p:cBhvr>
                                        <p:cTn id="176" dur="500"/>
                                        <p:tgtEl>
                                          <p:spTgt spid="165"/>
                                        </p:tgtEl>
                                      </p:cBhvr>
                                    </p:animEffect>
                                  </p:childTnLst>
                                </p:cTn>
                              </p:par>
                              <p:par>
                                <p:cTn id="177" presetID="10" presetClass="entr" presetSubtype="0" fill="hold" nodeType="withEffect">
                                  <p:stCondLst>
                                    <p:cond delay="0"/>
                                  </p:stCondLst>
                                  <p:childTnLst>
                                    <p:set>
                                      <p:cBhvr>
                                        <p:cTn id="178" dur="1" fill="hold">
                                          <p:stCondLst>
                                            <p:cond delay="0"/>
                                          </p:stCondLst>
                                        </p:cTn>
                                        <p:tgtEl>
                                          <p:spTgt spid="166"/>
                                        </p:tgtEl>
                                        <p:attrNameLst>
                                          <p:attrName>style.visibility</p:attrName>
                                        </p:attrNameLst>
                                      </p:cBhvr>
                                      <p:to>
                                        <p:strVal val="visible"/>
                                      </p:to>
                                    </p:set>
                                    <p:animEffect transition="in" filter="fade">
                                      <p:cBhvr>
                                        <p:cTn id="179" dur="500"/>
                                        <p:tgtEl>
                                          <p:spTgt spid="166"/>
                                        </p:tgtEl>
                                      </p:cBhvr>
                                    </p:animEffect>
                                  </p:childTnLst>
                                </p:cTn>
                              </p:par>
                              <p:par>
                                <p:cTn id="180" presetID="10" presetClass="entr" presetSubtype="0" fill="hold" nodeType="withEffect">
                                  <p:stCondLst>
                                    <p:cond delay="0"/>
                                  </p:stCondLst>
                                  <p:childTnLst>
                                    <p:set>
                                      <p:cBhvr>
                                        <p:cTn id="181" dur="1" fill="hold">
                                          <p:stCondLst>
                                            <p:cond delay="0"/>
                                          </p:stCondLst>
                                        </p:cTn>
                                        <p:tgtEl>
                                          <p:spTgt spid="168"/>
                                        </p:tgtEl>
                                        <p:attrNameLst>
                                          <p:attrName>style.visibility</p:attrName>
                                        </p:attrNameLst>
                                      </p:cBhvr>
                                      <p:to>
                                        <p:strVal val="visible"/>
                                      </p:to>
                                    </p:set>
                                    <p:animEffect transition="in" filter="fade">
                                      <p:cBhvr>
                                        <p:cTn id="182" dur="500"/>
                                        <p:tgtEl>
                                          <p:spTgt spid="168"/>
                                        </p:tgtEl>
                                      </p:cBhvr>
                                    </p:animEffect>
                                  </p:childTnLst>
                                </p:cTn>
                              </p:par>
                              <p:par>
                                <p:cTn id="183" presetID="10" presetClass="entr" presetSubtype="0" fill="hold" nodeType="withEffect">
                                  <p:stCondLst>
                                    <p:cond delay="0"/>
                                  </p:stCondLst>
                                  <p:childTnLst>
                                    <p:set>
                                      <p:cBhvr>
                                        <p:cTn id="184" dur="1" fill="hold">
                                          <p:stCondLst>
                                            <p:cond delay="0"/>
                                          </p:stCondLst>
                                        </p:cTn>
                                        <p:tgtEl>
                                          <p:spTgt spid="169"/>
                                        </p:tgtEl>
                                        <p:attrNameLst>
                                          <p:attrName>style.visibility</p:attrName>
                                        </p:attrNameLst>
                                      </p:cBhvr>
                                      <p:to>
                                        <p:strVal val="visible"/>
                                      </p:to>
                                    </p:set>
                                    <p:animEffect transition="in" filter="fade">
                                      <p:cBhvr>
                                        <p:cTn id="185" dur="500"/>
                                        <p:tgtEl>
                                          <p:spTgt spid="169"/>
                                        </p:tgtEl>
                                      </p:cBhvr>
                                    </p:animEffect>
                                  </p:childTnLst>
                                </p:cTn>
                              </p:par>
                              <p:par>
                                <p:cTn id="186" presetID="10" presetClass="entr" presetSubtype="0" fill="hold" nodeType="withEffect">
                                  <p:stCondLst>
                                    <p:cond delay="0"/>
                                  </p:stCondLst>
                                  <p:childTnLst>
                                    <p:set>
                                      <p:cBhvr>
                                        <p:cTn id="187" dur="1" fill="hold">
                                          <p:stCondLst>
                                            <p:cond delay="0"/>
                                          </p:stCondLst>
                                        </p:cTn>
                                        <p:tgtEl>
                                          <p:spTgt spid="170"/>
                                        </p:tgtEl>
                                        <p:attrNameLst>
                                          <p:attrName>style.visibility</p:attrName>
                                        </p:attrNameLst>
                                      </p:cBhvr>
                                      <p:to>
                                        <p:strVal val="visible"/>
                                      </p:to>
                                    </p:set>
                                    <p:animEffect transition="in" filter="fade">
                                      <p:cBhvr>
                                        <p:cTn id="188" dur="500"/>
                                        <p:tgtEl>
                                          <p:spTgt spid="170"/>
                                        </p:tgtEl>
                                      </p:cBhvr>
                                    </p:animEffect>
                                  </p:childTnLst>
                                </p:cTn>
                              </p:par>
                              <p:par>
                                <p:cTn id="189" presetID="10" presetClass="entr" presetSubtype="0" fill="hold" nodeType="withEffect">
                                  <p:stCondLst>
                                    <p:cond delay="0"/>
                                  </p:stCondLst>
                                  <p:childTnLst>
                                    <p:set>
                                      <p:cBhvr>
                                        <p:cTn id="190" dur="1" fill="hold">
                                          <p:stCondLst>
                                            <p:cond delay="0"/>
                                          </p:stCondLst>
                                        </p:cTn>
                                        <p:tgtEl>
                                          <p:spTgt spid="171"/>
                                        </p:tgtEl>
                                        <p:attrNameLst>
                                          <p:attrName>style.visibility</p:attrName>
                                        </p:attrNameLst>
                                      </p:cBhvr>
                                      <p:to>
                                        <p:strVal val="visible"/>
                                      </p:to>
                                    </p:set>
                                    <p:animEffect transition="in" filter="fade">
                                      <p:cBhvr>
                                        <p:cTn id="191" dur="500"/>
                                        <p:tgtEl>
                                          <p:spTgt spid="171"/>
                                        </p:tgtEl>
                                      </p:cBhvr>
                                    </p:animEffect>
                                  </p:childTnLst>
                                </p:cTn>
                              </p:par>
                            </p:childTnLst>
                          </p:cTn>
                        </p:par>
                        <p:par>
                          <p:cTn id="192" fill="hold">
                            <p:stCondLst>
                              <p:cond delay="500"/>
                            </p:stCondLst>
                            <p:childTnLst>
                              <p:par>
                                <p:cTn id="193" presetID="42" presetClass="path" presetSubtype="0" accel="50000" decel="50000" fill="hold" nodeType="afterEffect">
                                  <p:stCondLst>
                                    <p:cond delay="0"/>
                                  </p:stCondLst>
                                  <p:childTnLst>
                                    <p:animMotion origin="layout" path="M 1.38889E-6 1.85185E-6 L 1.38889E-6 0.17477 " pathEditMode="relative" rAng="0" ptsTypes="AA">
                                      <p:cBhvr>
                                        <p:cTn id="194" dur="2000" fill="hold"/>
                                        <p:tgtEl>
                                          <p:spTgt spid="164"/>
                                        </p:tgtEl>
                                        <p:attrNameLst>
                                          <p:attrName>ppt_x</p:attrName>
                                          <p:attrName>ppt_y</p:attrName>
                                        </p:attrNameLst>
                                      </p:cBhvr>
                                      <p:rCtr x="0" y="8727"/>
                                    </p:animMotion>
                                  </p:childTnLst>
                                </p:cTn>
                              </p:par>
                              <p:par>
                                <p:cTn id="195" presetID="42" presetClass="path" presetSubtype="0" accel="50000" decel="50000" fill="hold" nodeType="withEffect">
                                  <p:stCondLst>
                                    <p:cond delay="0"/>
                                  </p:stCondLst>
                                  <p:childTnLst>
                                    <p:animMotion origin="layout" path="M -1.11111E-6 4.81481E-6 L -1.11111E-6 0.17476 " pathEditMode="relative" rAng="0" ptsTypes="AA">
                                      <p:cBhvr>
                                        <p:cTn id="196" dur="2000" fill="hold"/>
                                        <p:tgtEl>
                                          <p:spTgt spid="165"/>
                                        </p:tgtEl>
                                        <p:attrNameLst>
                                          <p:attrName>ppt_x</p:attrName>
                                          <p:attrName>ppt_y</p:attrName>
                                        </p:attrNameLst>
                                      </p:cBhvr>
                                      <p:rCtr x="0" y="8727"/>
                                    </p:animMotion>
                                  </p:childTnLst>
                                </p:cTn>
                              </p:par>
                              <p:par>
                                <p:cTn id="197" presetID="42" presetClass="path" presetSubtype="0" accel="50000" decel="50000" fill="hold" nodeType="withEffect">
                                  <p:stCondLst>
                                    <p:cond delay="0"/>
                                  </p:stCondLst>
                                  <p:childTnLst>
                                    <p:animMotion origin="layout" path="M 3.33333E-6 1.85185E-6 L 3.33333E-6 0.17477 " pathEditMode="relative" rAng="0" ptsTypes="AA">
                                      <p:cBhvr>
                                        <p:cTn id="198" dur="2000" fill="hold"/>
                                        <p:tgtEl>
                                          <p:spTgt spid="166"/>
                                        </p:tgtEl>
                                        <p:attrNameLst>
                                          <p:attrName>ppt_x</p:attrName>
                                          <p:attrName>ppt_y</p:attrName>
                                        </p:attrNameLst>
                                      </p:cBhvr>
                                      <p:rCtr x="0" y="8727"/>
                                    </p:animMotion>
                                  </p:childTnLst>
                                </p:cTn>
                              </p:par>
                              <p:par>
                                <p:cTn id="199" presetID="42" presetClass="path" presetSubtype="0" accel="50000" decel="50000" fill="hold" nodeType="withEffect">
                                  <p:stCondLst>
                                    <p:cond delay="0"/>
                                  </p:stCondLst>
                                  <p:childTnLst>
                                    <p:animMotion origin="layout" path="M -3.61111E-6 4.81481E-6 L -3.61111E-6 0.17476 " pathEditMode="relative" rAng="0" ptsTypes="AA">
                                      <p:cBhvr>
                                        <p:cTn id="200" dur="2000" fill="hold"/>
                                        <p:tgtEl>
                                          <p:spTgt spid="168"/>
                                        </p:tgtEl>
                                        <p:attrNameLst>
                                          <p:attrName>ppt_x</p:attrName>
                                          <p:attrName>ppt_y</p:attrName>
                                        </p:attrNameLst>
                                      </p:cBhvr>
                                      <p:rCtr x="0" y="8727"/>
                                    </p:animMotion>
                                  </p:childTnLst>
                                </p:cTn>
                              </p:par>
                              <p:par>
                                <p:cTn id="201" presetID="42" presetClass="path" presetSubtype="0" accel="50000" decel="50000" fill="hold" nodeType="withEffect">
                                  <p:stCondLst>
                                    <p:cond delay="0"/>
                                  </p:stCondLst>
                                  <p:childTnLst>
                                    <p:animMotion origin="layout" path="M -1.66667E-6 -2.22222E-6 L -1.66667E-6 0.17477 " pathEditMode="relative" rAng="0" ptsTypes="AA">
                                      <p:cBhvr>
                                        <p:cTn id="202" dur="2000" fill="hold"/>
                                        <p:tgtEl>
                                          <p:spTgt spid="169"/>
                                        </p:tgtEl>
                                        <p:attrNameLst>
                                          <p:attrName>ppt_x</p:attrName>
                                          <p:attrName>ppt_y</p:attrName>
                                        </p:attrNameLst>
                                      </p:cBhvr>
                                      <p:rCtr x="0" y="8727"/>
                                    </p:animMotion>
                                  </p:childTnLst>
                                </p:cTn>
                              </p:par>
                              <p:par>
                                <p:cTn id="203" presetID="42" presetClass="path" presetSubtype="0" accel="50000" decel="50000" fill="hold" nodeType="withEffect">
                                  <p:stCondLst>
                                    <p:cond delay="0"/>
                                  </p:stCondLst>
                                  <p:childTnLst>
                                    <p:animMotion origin="layout" path="M 3.88889E-6 4.81481E-6 L 3.88889E-6 0.17476 " pathEditMode="relative" rAng="0" ptsTypes="AA">
                                      <p:cBhvr>
                                        <p:cTn id="204" dur="2000" fill="hold"/>
                                        <p:tgtEl>
                                          <p:spTgt spid="170"/>
                                        </p:tgtEl>
                                        <p:attrNameLst>
                                          <p:attrName>ppt_x</p:attrName>
                                          <p:attrName>ppt_y</p:attrName>
                                        </p:attrNameLst>
                                      </p:cBhvr>
                                      <p:rCtr x="0" y="8727"/>
                                    </p:animMotion>
                                  </p:childTnLst>
                                </p:cTn>
                              </p:par>
                              <p:par>
                                <p:cTn id="205" presetID="42" presetClass="path" presetSubtype="0" accel="50000" decel="50000" fill="hold" nodeType="withEffect">
                                  <p:stCondLst>
                                    <p:cond delay="0"/>
                                  </p:stCondLst>
                                  <p:childTnLst>
                                    <p:animMotion origin="layout" path="M -2.5E-6 -2.22222E-6 L -2.5E-6 0.17477 " pathEditMode="relative" rAng="0" ptsTypes="AA">
                                      <p:cBhvr>
                                        <p:cTn id="206" dur="2000" fill="hold"/>
                                        <p:tgtEl>
                                          <p:spTgt spid="202"/>
                                        </p:tgtEl>
                                        <p:attrNameLst>
                                          <p:attrName>ppt_x</p:attrName>
                                          <p:attrName>ppt_y</p:attrName>
                                        </p:attrNameLst>
                                      </p:cBhvr>
                                      <p:rCtr x="0" y="8727"/>
                                    </p:animMotion>
                                  </p:childTnLst>
                                </p:cTn>
                              </p:par>
                              <p:par>
                                <p:cTn id="207" presetID="42" presetClass="path" presetSubtype="0" accel="50000" decel="50000" fill="hold" nodeType="withEffect">
                                  <p:stCondLst>
                                    <p:cond delay="0"/>
                                  </p:stCondLst>
                                  <p:childTnLst>
                                    <p:animMotion origin="layout" path="M -4.16667E-6 4.81481E-6 L -4.16667E-6 0.17476 " pathEditMode="relative" rAng="0" ptsTypes="AA">
                                      <p:cBhvr>
                                        <p:cTn id="208" dur="2000" fill="hold"/>
                                        <p:tgtEl>
                                          <p:spTgt spid="171"/>
                                        </p:tgtEl>
                                        <p:attrNameLst>
                                          <p:attrName>ppt_x</p:attrName>
                                          <p:attrName>ppt_y</p:attrName>
                                        </p:attrNameLst>
                                      </p:cBhvr>
                                      <p:rCtr x="0" y="8727"/>
                                    </p:animMotion>
                                  </p:childTnLst>
                                </p:cTn>
                              </p:par>
                              <p:par>
                                <p:cTn id="209" presetID="42" presetClass="path" presetSubtype="0" accel="50000" decel="50000" fill="hold" nodeType="withEffect">
                                  <p:stCondLst>
                                    <p:cond delay="0"/>
                                  </p:stCondLst>
                                  <p:childTnLst>
                                    <p:animMotion origin="layout" path="M -2.22222E-6 1.85185E-6 L -2.22222E-6 0.17477 " pathEditMode="relative" rAng="0" ptsTypes="AA">
                                      <p:cBhvr>
                                        <p:cTn id="210" dur="2000" fill="hold"/>
                                        <p:tgtEl>
                                          <p:spTgt spid="32"/>
                                        </p:tgtEl>
                                        <p:attrNameLst>
                                          <p:attrName>ppt_x</p:attrName>
                                          <p:attrName>ppt_y</p:attrName>
                                        </p:attrNameLst>
                                      </p:cBhvr>
                                      <p:rCtr x="0" y="8727"/>
                                    </p:animMotion>
                                  </p:childTnLst>
                                </p:cTn>
                              </p:par>
                              <p:par>
                                <p:cTn id="211" presetID="42" presetClass="path" presetSubtype="0" accel="50000" decel="50000" fill="hold" nodeType="withEffect">
                                  <p:stCondLst>
                                    <p:cond delay="0"/>
                                  </p:stCondLst>
                                  <p:childTnLst>
                                    <p:animMotion origin="layout" path="M 3.33333E-6 4.81481E-6 L 3.33333E-6 0.17476 " pathEditMode="relative" rAng="0" ptsTypes="AA">
                                      <p:cBhvr>
                                        <p:cTn id="212" dur="2000" fill="hold"/>
                                        <p:tgtEl>
                                          <p:spTgt spid="33"/>
                                        </p:tgtEl>
                                        <p:attrNameLst>
                                          <p:attrName>ppt_x</p:attrName>
                                          <p:attrName>ppt_y</p:attrName>
                                        </p:attrNameLst>
                                      </p:cBhvr>
                                      <p:rCtr x="0" y="8727"/>
                                    </p:animMotion>
                                  </p:childTnLst>
                                </p:cTn>
                              </p:par>
                              <p:par>
                                <p:cTn id="213" presetID="42" presetClass="path" presetSubtype="0" accel="50000" decel="50000" fill="hold" nodeType="withEffect">
                                  <p:stCondLst>
                                    <p:cond delay="0"/>
                                  </p:stCondLst>
                                  <p:childTnLst>
                                    <p:animMotion origin="layout" path="M -4.72222E-6 1.85185E-6 L -4.72222E-6 0.17477 " pathEditMode="relative" rAng="0" ptsTypes="AA">
                                      <p:cBhvr>
                                        <p:cTn id="214" dur="2000" fill="hold"/>
                                        <p:tgtEl>
                                          <p:spTgt spid="34"/>
                                        </p:tgtEl>
                                        <p:attrNameLst>
                                          <p:attrName>ppt_x</p:attrName>
                                          <p:attrName>ppt_y</p:attrName>
                                        </p:attrNameLst>
                                      </p:cBhvr>
                                      <p:rCtr x="0" y="8727"/>
                                    </p:animMotion>
                                  </p:childTnLst>
                                </p:cTn>
                              </p:par>
                              <p:par>
                                <p:cTn id="215" presetID="42" presetClass="path" presetSubtype="0" accel="50000" decel="50000" fill="hold" nodeType="withEffect">
                                  <p:stCondLst>
                                    <p:cond delay="0"/>
                                  </p:stCondLst>
                                  <p:childTnLst>
                                    <p:animMotion origin="layout" path="M 8.33333E-7 4.81481E-6 L 8.33333E-7 0.17476 " pathEditMode="relative" rAng="0" ptsTypes="AA">
                                      <p:cBhvr>
                                        <p:cTn id="216" dur="2000" fill="hold"/>
                                        <p:tgtEl>
                                          <p:spTgt spid="35"/>
                                        </p:tgtEl>
                                        <p:attrNameLst>
                                          <p:attrName>ppt_x</p:attrName>
                                          <p:attrName>ppt_y</p:attrName>
                                        </p:attrNameLst>
                                      </p:cBhvr>
                                      <p:rCtr x="0" y="8727"/>
                                    </p:animMotion>
                                  </p:childTnLst>
                                </p:cTn>
                              </p:par>
                              <p:par>
                                <p:cTn id="217" presetID="42" presetClass="path" presetSubtype="0" accel="50000" decel="50000" fill="hold" nodeType="withEffect">
                                  <p:stCondLst>
                                    <p:cond delay="0"/>
                                  </p:stCondLst>
                                  <p:childTnLst>
                                    <p:animMotion origin="layout" path="M -3.61111E-6 4.81481E-6 L -3.61111E-6 0.17476 " pathEditMode="relative" rAng="0" ptsTypes="AA">
                                      <p:cBhvr>
                                        <p:cTn id="218" dur="2000" fill="hold"/>
                                        <p:tgtEl>
                                          <p:spTgt spid="36"/>
                                        </p:tgtEl>
                                        <p:attrNameLst>
                                          <p:attrName>ppt_x</p:attrName>
                                          <p:attrName>ppt_y</p:attrName>
                                        </p:attrNameLst>
                                      </p:cBhvr>
                                      <p:rCtr x="0" y="8727"/>
                                    </p:animMotion>
                                  </p:childTnLst>
                                </p:cTn>
                              </p:par>
                              <p:par>
                                <p:cTn id="219" presetID="42" presetClass="path" presetSubtype="0" accel="50000" decel="50000" fill="hold" nodeType="withEffect">
                                  <p:stCondLst>
                                    <p:cond delay="0"/>
                                  </p:stCondLst>
                                  <p:childTnLst>
                                    <p:animMotion origin="layout" path="M -1.66667E-6 -2.22222E-6 L -1.66667E-6 0.17477 " pathEditMode="relative" rAng="0" ptsTypes="AA">
                                      <p:cBhvr>
                                        <p:cTn id="220" dur="2000" fill="hold"/>
                                        <p:tgtEl>
                                          <p:spTgt spid="37"/>
                                        </p:tgtEl>
                                        <p:attrNameLst>
                                          <p:attrName>ppt_x</p:attrName>
                                          <p:attrName>ppt_y</p:attrName>
                                        </p:attrNameLst>
                                      </p:cBhvr>
                                      <p:rCtr x="0" y="8727"/>
                                    </p:animMotion>
                                  </p:childTnLst>
                                </p:cTn>
                              </p:par>
                              <p:par>
                                <p:cTn id="221" presetID="42" presetClass="path" presetSubtype="0" accel="50000" decel="50000" fill="hold" nodeType="withEffect">
                                  <p:stCondLst>
                                    <p:cond delay="0"/>
                                  </p:stCondLst>
                                  <p:childTnLst>
                                    <p:animMotion origin="layout" path="M 3.88889E-6 4.81481E-6 L 3.88889E-6 0.17476 " pathEditMode="relative" rAng="0" ptsTypes="AA">
                                      <p:cBhvr>
                                        <p:cTn id="222" dur="2000" fill="hold"/>
                                        <p:tgtEl>
                                          <p:spTgt spid="38"/>
                                        </p:tgtEl>
                                        <p:attrNameLst>
                                          <p:attrName>ppt_x</p:attrName>
                                          <p:attrName>ppt_y</p:attrName>
                                        </p:attrNameLst>
                                      </p:cBhvr>
                                      <p:rCtr x="0" y="8727"/>
                                    </p:animMotion>
                                  </p:childTnLst>
                                </p:cTn>
                              </p:par>
                              <p:par>
                                <p:cTn id="223" presetID="42" presetClass="path" presetSubtype="0" accel="50000" decel="50000" fill="hold" nodeType="withEffect">
                                  <p:stCondLst>
                                    <p:cond delay="0"/>
                                  </p:stCondLst>
                                  <p:childTnLst>
                                    <p:animMotion origin="layout" path="M -4.16667E-6 -2.22222E-6 L -4.16667E-6 0.17477 " pathEditMode="relative" rAng="0" ptsTypes="AA">
                                      <p:cBhvr>
                                        <p:cTn id="224" dur="2000" fill="hold"/>
                                        <p:tgtEl>
                                          <p:spTgt spid="39"/>
                                        </p:tgtEl>
                                        <p:attrNameLst>
                                          <p:attrName>ppt_x</p:attrName>
                                          <p:attrName>ppt_y</p:attrName>
                                        </p:attrNameLst>
                                      </p:cBhvr>
                                      <p:rCtr x="0" y="8727"/>
                                    </p:animMotion>
                                  </p:childTnLst>
                                </p:cTn>
                              </p:par>
                            </p:childTnLst>
                          </p:cTn>
                        </p:par>
                        <p:par>
                          <p:cTn id="225" fill="hold">
                            <p:stCondLst>
                              <p:cond delay="2500"/>
                            </p:stCondLst>
                            <p:childTnLst>
                              <p:par>
                                <p:cTn id="226" presetID="10" presetClass="entr" presetSubtype="0" fill="hold" grpId="0" nodeType="afterEffect">
                                  <p:stCondLst>
                                    <p:cond delay="0"/>
                                  </p:stCondLst>
                                  <p:childTnLst>
                                    <p:set>
                                      <p:cBhvr>
                                        <p:cTn id="227" dur="1" fill="hold">
                                          <p:stCondLst>
                                            <p:cond delay="0"/>
                                          </p:stCondLst>
                                        </p:cTn>
                                        <p:tgtEl>
                                          <p:spTgt spid="173"/>
                                        </p:tgtEl>
                                        <p:attrNameLst>
                                          <p:attrName>style.visibility</p:attrName>
                                        </p:attrNameLst>
                                      </p:cBhvr>
                                      <p:to>
                                        <p:strVal val="visible"/>
                                      </p:to>
                                    </p:set>
                                    <p:animEffect transition="in" filter="fade">
                                      <p:cBhvr>
                                        <p:cTn id="228" dur="500"/>
                                        <p:tgtEl>
                                          <p:spTgt spid="173"/>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72"/>
                                        </p:tgtEl>
                                        <p:attrNameLst>
                                          <p:attrName>style.visibility</p:attrName>
                                        </p:attrNameLst>
                                      </p:cBhvr>
                                      <p:to>
                                        <p:strVal val="visible"/>
                                      </p:to>
                                    </p:set>
                                    <p:animEffect transition="in" filter="fade">
                                      <p:cBhvr>
                                        <p:cTn id="231" dur="500"/>
                                        <p:tgtEl>
                                          <p:spTgt spid="172"/>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41"/>
                                        </p:tgtEl>
                                        <p:attrNameLst>
                                          <p:attrName>style.visibility</p:attrName>
                                        </p:attrNameLst>
                                      </p:cBhvr>
                                      <p:to>
                                        <p:strVal val="visible"/>
                                      </p:to>
                                    </p:set>
                                    <p:animEffect transition="in" filter="fade">
                                      <p:cBhvr>
                                        <p:cTn id="234" dur="500"/>
                                        <p:tgtEl>
                                          <p:spTgt spid="4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40"/>
                                        </p:tgtEl>
                                        <p:attrNameLst>
                                          <p:attrName>style.visibility</p:attrName>
                                        </p:attrNameLst>
                                      </p:cBhvr>
                                      <p:to>
                                        <p:strVal val="visible"/>
                                      </p:to>
                                    </p:set>
                                    <p:animEffect transition="in" filter="fade">
                                      <p:cBhvr>
                                        <p:cTn id="237" dur="500"/>
                                        <p:tgtEl>
                                          <p:spTgt spid="40"/>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5"/>
                                        </p:tgtEl>
                                        <p:attrNameLst>
                                          <p:attrName>style.visibility</p:attrName>
                                        </p:attrNameLst>
                                      </p:cBhvr>
                                      <p:to>
                                        <p:strVal val="visible"/>
                                      </p:to>
                                    </p:set>
                                    <p:animEffect transition="in" filter="fade">
                                      <p:cBhvr>
                                        <p:cTn id="242" dur="500"/>
                                        <p:tgtEl>
                                          <p:spTgt spid="55"/>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69"/>
                                        </p:tgtEl>
                                        <p:attrNameLst>
                                          <p:attrName>style.visibility</p:attrName>
                                        </p:attrNameLst>
                                      </p:cBhvr>
                                      <p:to>
                                        <p:strVal val="visible"/>
                                      </p:to>
                                    </p:set>
                                    <p:animEffect transition="in" filter="fade">
                                      <p:cBhvr>
                                        <p:cTn id="247" dur="500"/>
                                        <p:tgtEl>
                                          <p:spTgt spid="69"/>
                                        </p:tgtEl>
                                      </p:cBhvr>
                                    </p:animEffect>
                                  </p:childTnLst>
                                </p:cTn>
                              </p:par>
                              <p:par>
                                <p:cTn id="248" presetID="10" presetClass="entr" presetSubtype="0" fill="hold" nodeType="withEffect">
                                  <p:stCondLst>
                                    <p:cond delay="0"/>
                                  </p:stCondLst>
                                  <p:childTnLst>
                                    <p:set>
                                      <p:cBhvr>
                                        <p:cTn id="249" dur="1" fill="hold">
                                          <p:stCondLst>
                                            <p:cond delay="0"/>
                                          </p:stCondLst>
                                        </p:cTn>
                                        <p:tgtEl>
                                          <p:spTgt spid="63"/>
                                        </p:tgtEl>
                                        <p:attrNameLst>
                                          <p:attrName>style.visibility</p:attrName>
                                        </p:attrNameLst>
                                      </p:cBhvr>
                                      <p:to>
                                        <p:strVal val="visible"/>
                                      </p:to>
                                    </p:set>
                                    <p:animEffect transition="in" filter="fade">
                                      <p:cBhvr>
                                        <p:cTn id="250" dur="500"/>
                                        <p:tgtEl>
                                          <p:spTgt spid="63"/>
                                        </p:tgtEl>
                                      </p:cBhvr>
                                    </p:animEffect>
                                  </p:childTnLst>
                                </p:cTn>
                              </p:par>
                              <p:par>
                                <p:cTn id="251" presetID="10" presetClass="entr" presetSubtype="0" fill="hold" nodeType="withEffect">
                                  <p:stCondLst>
                                    <p:cond delay="0"/>
                                  </p:stCondLst>
                                  <p:childTnLst>
                                    <p:set>
                                      <p:cBhvr>
                                        <p:cTn id="252" dur="1" fill="hold">
                                          <p:stCondLst>
                                            <p:cond delay="0"/>
                                          </p:stCondLst>
                                        </p:cTn>
                                        <p:tgtEl>
                                          <p:spTgt spid="62"/>
                                        </p:tgtEl>
                                        <p:attrNameLst>
                                          <p:attrName>style.visibility</p:attrName>
                                        </p:attrNameLst>
                                      </p:cBhvr>
                                      <p:to>
                                        <p:strVal val="visible"/>
                                      </p:to>
                                    </p:set>
                                    <p:animEffect transition="in" filter="fade">
                                      <p:cBhvr>
                                        <p:cTn id="253" dur="500"/>
                                        <p:tgtEl>
                                          <p:spTgt spid="62"/>
                                        </p:tgtEl>
                                      </p:cBhvr>
                                    </p:animEffect>
                                  </p:childTnLst>
                                </p:cTn>
                              </p:par>
                              <p:par>
                                <p:cTn id="254" presetID="10" presetClass="entr" presetSubtype="0" fill="hold" nodeType="withEffect">
                                  <p:stCondLst>
                                    <p:cond delay="0"/>
                                  </p:stCondLst>
                                  <p:childTnLst>
                                    <p:set>
                                      <p:cBhvr>
                                        <p:cTn id="255" dur="1" fill="hold">
                                          <p:stCondLst>
                                            <p:cond delay="0"/>
                                          </p:stCondLst>
                                        </p:cTn>
                                        <p:tgtEl>
                                          <p:spTgt spid="68"/>
                                        </p:tgtEl>
                                        <p:attrNameLst>
                                          <p:attrName>style.visibility</p:attrName>
                                        </p:attrNameLst>
                                      </p:cBhvr>
                                      <p:to>
                                        <p:strVal val="visible"/>
                                      </p:to>
                                    </p:set>
                                    <p:animEffect transition="in" filter="fade">
                                      <p:cBhvr>
                                        <p:cTn id="256" dur="500"/>
                                        <p:tgtEl>
                                          <p:spTgt spid="68"/>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64"/>
                                        </p:tgtEl>
                                        <p:attrNameLst>
                                          <p:attrName>style.visibility</p:attrName>
                                        </p:attrNameLst>
                                      </p:cBhvr>
                                      <p:to>
                                        <p:strVal val="visible"/>
                                      </p:to>
                                    </p:set>
                                    <p:animEffect transition="in" filter="fade">
                                      <p:cBhvr>
                                        <p:cTn id="259" dur="500"/>
                                        <p:tgtEl>
                                          <p:spTgt spid="64"/>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nodeType="clickEffect">
                                  <p:stCondLst>
                                    <p:cond delay="0"/>
                                  </p:stCondLst>
                                  <p:childTnLst>
                                    <p:set>
                                      <p:cBhvr>
                                        <p:cTn id="263" dur="1" fill="hold">
                                          <p:stCondLst>
                                            <p:cond delay="0"/>
                                          </p:stCondLst>
                                        </p:cTn>
                                        <p:tgtEl>
                                          <p:spTgt spid="46"/>
                                        </p:tgtEl>
                                        <p:attrNameLst>
                                          <p:attrName>style.visibility</p:attrName>
                                        </p:attrNameLst>
                                      </p:cBhvr>
                                      <p:to>
                                        <p:strVal val="visible"/>
                                      </p:to>
                                    </p:set>
                                    <p:animEffect transition="in" filter="fade">
                                      <p:cBhvr>
                                        <p:cTn id="264" dur="500"/>
                                        <p:tgtEl>
                                          <p:spTgt spid="46"/>
                                        </p:tgtEl>
                                      </p:cBhvr>
                                    </p:animEffect>
                                  </p:childTnLst>
                                </p:cTn>
                              </p:par>
                              <p:par>
                                <p:cTn id="265" presetID="10" presetClass="entr" presetSubtype="0" fill="hold" nodeType="withEffect">
                                  <p:stCondLst>
                                    <p:cond delay="0"/>
                                  </p:stCondLst>
                                  <p:childTnLst>
                                    <p:set>
                                      <p:cBhvr>
                                        <p:cTn id="266" dur="1" fill="hold">
                                          <p:stCondLst>
                                            <p:cond delay="0"/>
                                          </p:stCondLst>
                                        </p:cTn>
                                        <p:tgtEl>
                                          <p:spTgt spid="47"/>
                                        </p:tgtEl>
                                        <p:attrNameLst>
                                          <p:attrName>style.visibility</p:attrName>
                                        </p:attrNameLst>
                                      </p:cBhvr>
                                      <p:to>
                                        <p:strVal val="visible"/>
                                      </p:to>
                                    </p:set>
                                    <p:animEffect transition="in" filter="fade">
                                      <p:cBhvr>
                                        <p:cTn id="267" dur="500"/>
                                        <p:tgtEl>
                                          <p:spTgt spid="47"/>
                                        </p:tgtEl>
                                      </p:cBhvr>
                                    </p:animEffect>
                                  </p:childTnLst>
                                </p:cTn>
                              </p:par>
                              <p:par>
                                <p:cTn id="268" presetID="10" presetClass="entr" presetSubtype="0" fill="hold" nodeType="withEffect">
                                  <p:stCondLst>
                                    <p:cond delay="0"/>
                                  </p:stCondLst>
                                  <p:childTnLst>
                                    <p:set>
                                      <p:cBhvr>
                                        <p:cTn id="269" dur="1" fill="hold">
                                          <p:stCondLst>
                                            <p:cond delay="0"/>
                                          </p:stCondLst>
                                        </p:cTn>
                                        <p:tgtEl>
                                          <p:spTgt spid="48"/>
                                        </p:tgtEl>
                                        <p:attrNameLst>
                                          <p:attrName>style.visibility</p:attrName>
                                        </p:attrNameLst>
                                      </p:cBhvr>
                                      <p:to>
                                        <p:strVal val="visible"/>
                                      </p:to>
                                    </p:set>
                                    <p:animEffect transition="in" filter="fade">
                                      <p:cBhvr>
                                        <p:cTn id="270" dur="500"/>
                                        <p:tgtEl>
                                          <p:spTgt spid="48"/>
                                        </p:tgtEl>
                                      </p:cBhvr>
                                    </p:animEffect>
                                  </p:childTnLst>
                                </p:cTn>
                              </p:par>
                              <p:par>
                                <p:cTn id="271" presetID="10" presetClass="entr" presetSubtype="0" fill="hold" nodeType="withEffect">
                                  <p:stCondLst>
                                    <p:cond delay="0"/>
                                  </p:stCondLst>
                                  <p:childTnLst>
                                    <p:set>
                                      <p:cBhvr>
                                        <p:cTn id="272" dur="1" fill="hold">
                                          <p:stCondLst>
                                            <p:cond delay="0"/>
                                          </p:stCondLst>
                                        </p:cTn>
                                        <p:tgtEl>
                                          <p:spTgt spid="49"/>
                                        </p:tgtEl>
                                        <p:attrNameLst>
                                          <p:attrName>style.visibility</p:attrName>
                                        </p:attrNameLst>
                                      </p:cBhvr>
                                      <p:to>
                                        <p:strVal val="visible"/>
                                      </p:to>
                                    </p:set>
                                    <p:animEffect transition="in" filter="fade">
                                      <p:cBhvr>
                                        <p:cTn id="273" dur="500"/>
                                        <p:tgtEl>
                                          <p:spTgt spid="49"/>
                                        </p:tgtEl>
                                      </p:cBhvr>
                                    </p:animEffect>
                                  </p:childTnLst>
                                </p:cTn>
                              </p:par>
                              <p:par>
                                <p:cTn id="274" presetID="10" presetClass="entr" presetSubtype="0" fill="hold" nodeType="withEffect">
                                  <p:stCondLst>
                                    <p:cond delay="0"/>
                                  </p:stCondLst>
                                  <p:childTnLst>
                                    <p:set>
                                      <p:cBhvr>
                                        <p:cTn id="275" dur="1" fill="hold">
                                          <p:stCondLst>
                                            <p:cond delay="0"/>
                                          </p:stCondLst>
                                        </p:cTn>
                                        <p:tgtEl>
                                          <p:spTgt spid="50"/>
                                        </p:tgtEl>
                                        <p:attrNameLst>
                                          <p:attrName>style.visibility</p:attrName>
                                        </p:attrNameLst>
                                      </p:cBhvr>
                                      <p:to>
                                        <p:strVal val="visible"/>
                                      </p:to>
                                    </p:set>
                                    <p:animEffect transition="in" filter="fade">
                                      <p:cBhvr>
                                        <p:cTn id="276" dur="500"/>
                                        <p:tgtEl>
                                          <p:spTgt spid="50"/>
                                        </p:tgtEl>
                                      </p:cBhvr>
                                    </p:animEffect>
                                  </p:childTnLst>
                                </p:cTn>
                              </p:par>
                              <p:par>
                                <p:cTn id="277" presetID="10" presetClass="entr" presetSubtype="0" fill="hold" nodeType="withEffect">
                                  <p:stCondLst>
                                    <p:cond delay="0"/>
                                  </p:stCondLst>
                                  <p:childTnLst>
                                    <p:set>
                                      <p:cBhvr>
                                        <p:cTn id="278" dur="1" fill="hold">
                                          <p:stCondLst>
                                            <p:cond delay="0"/>
                                          </p:stCondLst>
                                        </p:cTn>
                                        <p:tgtEl>
                                          <p:spTgt spid="51"/>
                                        </p:tgtEl>
                                        <p:attrNameLst>
                                          <p:attrName>style.visibility</p:attrName>
                                        </p:attrNameLst>
                                      </p:cBhvr>
                                      <p:to>
                                        <p:strVal val="visible"/>
                                      </p:to>
                                    </p:set>
                                    <p:animEffect transition="in" filter="fade">
                                      <p:cBhvr>
                                        <p:cTn id="279" dur="500"/>
                                        <p:tgtEl>
                                          <p:spTgt spid="51"/>
                                        </p:tgtEl>
                                      </p:cBhvr>
                                    </p:animEffect>
                                  </p:childTnLst>
                                </p:cTn>
                              </p:par>
                              <p:par>
                                <p:cTn id="280" presetID="10" presetClass="entr" presetSubtype="0" fill="hold" nodeType="withEffect">
                                  <p:stCondLst>
                                    <p:cond delay="0"/>
                                  </p:stCondLst>
                                  <p:childTnLst>
                                    <p:set>
                                      <p:cBhvr>
                                        <p:cTn id="281" dur="1" fill="hold">
                                          <p:stCondLst>
                                            <p:cond delay="0"/>
                                          </p:stCondLst>
                                        </p:cTn>
                                        <p:tgtEl>
                                          <p:spTgt spid="52"/>
                                        </p:tgtEl>
                                        <p:attrNameLst>
                                          <p:attrName>style.visibility</p:attrName>
                                        </p:attrNameLst>
                                      </p:cBhvr>
                                      <p:to>
                                        <p:strVal val="visible"/>
                                      </p:to>
                                    </p:set>
                                    <p:animEffect transition="in" filter="fade">
                                      <p:cBhvr>
                                        <p:cTn id="282" dur="500"/>
                                        <p:tgtEl>
                                          <p:spTgt spid="52"/>
                                        </p:tgtEl>
                                      </p:cBhvr>
                                    </p:animEffect>
                                  </p:childTnLst>
                                </p:cTn>
                              </p:par>
                              <p:par>
                                <p:cTn id="283" presetID="10" presetClass="entr" presetSubtype="0" fill="hold" nodeType="withEffect">
                                  <p:stCondLst>
                                    <p:cond delay="0"/>
                                  </p:stCondLst>
                                  <p:childTnLst>
                                    <p:set>
                                      <p:cBhvr>
                                        <p:cTn id="284" dur="1" fill="hold">
                                          <p:stCondLst>
                                            <p:cond delay="0"/>
                                          </p:stCondLst>
                                        </p:cTn>
                                        <p:tgtEl>
                                          <p:spTgt spid="53"/>
                                        </p:tgtEl>
                                        <p:attrNameLst>
                                          <p:attrName>style.visibility</p:attrName>
                                        </p:attrNameLst>
                                      </p:cBhvr>
                                      <p:to>
                                        <p:strVal val="visible"/>
                                      </p:to>
                                    </p:set>
                                    <p:animEffect transition="in" filter="fade">
                                      <p:cBhvr>
                                        <p:cTn id="285" dur="500"/>
                                        <p:tgtEl>
                                          <p:spTgt spid="53"/>
                                        </p:tgtEl>
                                      </p:cBhvr>
                                    </p:animEffect>
                                  </p:childTnLst>
                                </p:cTn>
                              </p:par>
                              <p:par>
                                <p:cTn id="286" presetID="10" presetClass="entr" presetSubtype="0" fill="hold" nodeType="withEffect">
                                  <p:stCondLst>
                                    <p:cond delay="0"/>
                                  </p:stCondLst>
                                  <p:childTnLst>
                                    <p:set>
                                      <p:cBhvr>
                                        <p:cTn id="287" dur="1" fill="hold">
                                          <p:stCondLst>
                                            <p:cond delay="0"/>
                                          </p:stCondLst>
                                        </p:cTn>
                                        <p:tgtEl>
                                          <p:spTgt spid="177"/>
                                        </p:tgtEl>
                                        <p:attrNameLst>
                                          <p:attrName>style.visibility</p:attrName>
                                        </p:attrNameLst>
                                      </p:cBhvr>
                                      <p:to>
                                        <p:strVal val="visible"/>
                                      </p:to>
                                    </p:set>
                                    <p:animEffect transition="in" filter="fade">
                                      <p:cBhvr>
                                        <p:cTn id="288" dur="500"/>
                                        <p:tgtEl>
                                          <p:spTgt spid="177"/>
                                        </p:tgtEl>
                                      </p:cBhvr>
                                    </p:animEffect>
                                  </p:childTnLst>
                                </p:cTn>
                              </p:par>
                              <p:par>
                                <p:cTn id="289" presetID="10" presetClass="entr" presetSubtype="0" fill="hold" nodeType="withEffect">
                                  <p:stCondLst>
                                    <p:cond delay="0"/>
                                  </p:stCondLst>
                                  <p:childTnLst>
                                    <p:set>
                                      <p:cBhvr>
                                        <p:cTn id="290" dur="1" fill="hold">
                                          <p:stCondLst>
                                            <p:cond delay="0"/>
                                          </p:stCondLst>
                                        </p:cTn>
                                        <p:tgtEl>
                                          <p:spTgt spid="178"/>
                                        </p:tgtEl>
                                        <p:attrNameLst>
                                          <p:attrName>style.visibility</p:attrName>
                                        </p:attrNameLst>
                                      </p:cBhvr>
                                      <p:to>
                                        <p:strVal val="visible"/>
                                      </p:to>
                                    </p:set>
                                    <p:animEffect transition="in" filter="fade">
                                      <p:cBhvr>
                                        <p:cTn id="291" dur="500"/>
                                        <p:tgtEl>
                                          <p:spTgt spid="178"/>
                                        </p:tgtEl>
                                      </p:cBhvr>
                                    </p:animEffect>
                                  </p:childTnLst>
                                </p:cTn>
                              </p:par>
                              <p:par>
                                <p:cTn id="292" presetID="10" presetClass="entr" presetSubtype="0" fill="hold" nodeType="withEffect">
                                  <p:stCondLst>
                                    <p:cond delay="0"/>
                                  </p:stCondLst>
                                  <p:childTnLst>
                                    <p:set>
                                      <p:cBhvr>
                                        <p:cTn id="293" dur="1" fill="hold">
                                          <p:stCondLst>
                                            <p:cond delay="0"/>
                                          </p:stCondLst>
                                        </p:cTn>
                                        <p:tgtEl>
                                          <p:spTgt spid="179"/>
                                        </p:tgtEl>
                                        <p:attrNameLst>
                                          <p:attrName>style.visibility</p:attrName>
                                        </p:attrNameLst>
                                      </p:cBhvr>
                                      <p:to>
                                        <p:strVal val="visible"/>
                                      </p:to>
                                    </p:set>
                                    <p:animEffect transition="in" filter="fade">
                                      <p:cBhvr>
                                        <p:cTn id="294" dur="500"/>
                                        <p:tgtEl>
                                          <p:spTgt spid="179"/>
                                        </p:tgtEl>
                                      </p:cBhvr>
                                    </p:animEffect>
                                  </p:childTnLst>
                                </p:cTn>
                              </p:par>
                              <p:par>
                                <p:cTn id="295" presetID="10" presetClass="entr" presetSubtype="0" fill="hold" nodeType="withEffect">
                                  <p:stCondLst>
                                    <p:cond delay="0"/>
                                  </p:stCondLst>
                                  <p:childTnLst>
                                    <p:set>
                                      <p:cBhvr>
                                        <p:cTn id="296" dur="1" fill="hold">
                                          <p:stCondLst>
                                            <p:cond delay="0"/>
                                          </p:stCondLst>
                                        </p:cTn>
                                        <p:tgtEl>
                                          <p:spTgt spid="180"/>
                                        </p:tgtEl>
                                        <p:attrNameLst>
                                          <p:attrName>style.visibility</p:attrName>
                                        </p:attrNameLst>
                                      </p:cBhvr>
                                      <p:to>
                                        <p:strVal val="visible"/>
                                      </p:to>
                                    </p:set>
                                    <p:animEffect transition="in" filter="fade">
                                      <p:cBhvr>
                                        <p:cTn id="297" dur="500"/>
                                        <p:tgtEl>
                                          <p:spTgt spid="180"/>
                                        </p:tgtEl>
                                      </p:cBhvr>
                                    </p:animEffect>
                                  </p:childTnLst>
                                </p:cTn>
                              </p:par>
                              <p:par>
                                <p:cTn id="298" presetID="10" presetClass="entr" presetSubtype="0" fill="hold" nodeType="withEffect">
                                  <p:stCondLst>
                                    <p:cond delay="0"/>
                                  </p:stCondLst>
                                  <p:childTnLst>
                                    <p:set>
                                      <p:cBhvr>
                                        <p:cTn id="299" dur="1" fill="hold">
                                          <p:stCondLst>
                                            <p:cond delay="0"/>
                                          </p:stCondLst>
                                        </p:cTn>
                                        <p:tgtEl>
                                          <p:spTgt spid="181"/>
                                        </p:tgtEl>
                                        <p:attrNameLst>
                                          <p:attrName>style.visibility</p:attrName>
                                        </p:attrNameLst>
                                      </p:cBhvr>
                                      <p:to>
                                        <p:strVal val="visible"/>
                                      </p:to>
                                    </p:set>
                                    <p:animEffect transition="in" filter="fade">
                                      <p:cBhvr>
                                        <p:cTn id="300" dur="500"/>
                                        <p:tgtEl>
                                          <p:spTgt spid="181"/>
                                        </p:tgtEl>
                                      </p:cBhvr>
                                    </p:animEffect>
                                  </p:childTnLst>
                                </p:cTn>
                              </p:par>
                              <p:par>
                                <p:cTn id="301" presetID="10" presetClass="entr" presetSubtype="0" fill="hold" nodeType="withEffect">
                                  <p:stCondLst>
                                    <p:cond delay="0"/>
                                  </p:stCondLst>
                                  <p:childTnLst>
                                    <p:set>
                                      <p:cBhvr>
                                        <p:cTn id="302" dur="1" fill="hold">
                                          <p:stCondLst>
                                            <p:cond delay="0"/>
                                          </p:stCondLst>
                                        </p:cTn>
                                        <p:tgtEl>
                                          <p:spTgt spid="182"/>
                                        </p:tgtEl>
                                        <p:attrNameLst>
                                          <p:attrName>style.visibility</p:attrName>
                                        </p:attrNameLst>
                                      </p:cBhvr>
                                      <p:to>
                                        <p:strVal val="visible"/>
                                      </p:to>
                                    </p:set>
                                    <p:animEffect transition="in" filter="fade">
                                      <p:cBhvr>
                                        <p:cTn id="303" dur="500"/>
                                        <p:tgtEl>
                                          <p:spTgt spid="182"/>
                                        </p:tgtEl>
                                      </p:cBhvr>
                                    </p:animEffect>
                                  </p:childTnLst>
                                </p:cTn>
                              </p:par>
                              <p:par>
                                <p:cTn id="304" presetID="10" presetClass="entr" presetSubtype="0" fill="hold" nodeType="withEffect">
                                  <p:stCondLst>
                                    <p:cond delay="0"/>
                                  </p:stCondLst>
                                  <p:childTnLst>
                                    <p:set>
                                      <p:cBhvr>
                                        <p:cTn id="305" dur="1" fill="hold">
                                          <p:stCondLst>
                                            <p:cond delay="0"/>
                                          </p:stCondLst>
                                        </p:cTn>
                                        <p:tgtEl>
                                          <p:spTgt spid="183"/>
                                        </p:tgtEl>
                                        <p:attrNameLst>
                                          <p:attrName>style.visibility</p:attrName>
                                        </p:attrNameLst>
                                      </p:cBhvr>
                                      <p:to>
                                        <p:strVal val="visible"/>
                                      </p:to>
                                    </p:set>
                                    <p:animEffect transition="in" filter="fade">
                                      <p:cBhvr>
                                        <p:cTn id="306" dur="500"/>
                                        <p:tgtEl>
                                          <p:spTgt spid="183"/>
                                        </p:tgtEl>
                                      </p:cBhvr>
                                    </p:animEffect>
                                  </p:childTnLst>
                                </p:cTn>
                              </p:par>
                              <p:par>
                                <p:cTn id="307" presetID="10" presetClass="entr" presetSubtype="0" fill="hold" nodeType="withEffect">
                                  <p:stCondLst>
                                    <p:cond delay="0"/>
                                  </p:stCondLst>
                                  <p:childTnLst>
                                    <p:set>
                                      <p:cBhvr>
                                        <p:cTn id="308" dur="1" fill="hold">
                                          <p:stCondLst>
                                            <p:cond delay="0"/>
                                          </p:stCondLst>
                                        </p:cTn>
                                        <p:tgtEl>
                                          <p:spTgt spid="184"/>
                                        </p:tgtEl>
                                        <p:attrNameLst>
                                          <p:attrName>style.visibility</p:attrName>
                                        </p:attrNameLst>
                                      </p:cBhvr>
                                      <p:to>
                                        <p:strVal val="visible"/>
                                      </p:to>
                                    </p:set>
                                    <p:animEffect transition="in" filter="fade">
                                      <p:cBhvr>
                                        <p:cTn id="309" dur="500"/>
                                        <p:tgtEl>
                                          <p:spTgt spid="184"/>
                                        </p:tgtEl>
                                      </p:cBhvr>
                                    </p:animEffect>
                                  </p:childTnLst>
                                </p:cTn>
                              </p:par>
                              <p:par>
                                <p:cTn id="310" presetID="42" presetClass="path" presetSubtype="0" accel="50000" decel="50000" fill="hold" nodeType="withEffect">
                                  <p:stCondLst>
                                    <p:cond delay="0"/>
                                  </p:stCondLst>
                                  <p:childTnLst>
                                    <p:animMotion origin="layout" path="M -2.22222E-6 -7.40741E-7 L -2.22222E-6 0.17477 " pathEditMode="relative" rAng="0" ptsTypes="AA">
                                      <p:cBhvr>
                                        <p:cTn id="311" dur="2000" fill="hold"/>
                                        <p:tgtEl>
                                          <p:spTgt spid="46"/>
                                        </p:tgtEl>
                                        <p:attrNameLst>
                                          <p:attrName>ppt_x</p:attrName>
                                          <p:attrName>ppt_y</p:attrName>
                                        </p:attrNameLst>
                                      </p:cBhvr>
                                      <p:rCtr x="0" y="8727"/>
                                    </p:animMotion>
                                  </p:childTnLst>
                                </p:cTn>
                              </p:par>
                              <p:par>
                                <p:cTn id="312" presetID="42" presetClass="path" presetSubtype="0" accel="50000" decel="50000" fill="hold" nodeType="withEffect">
                                  <p:stCondLst>
                                    <p:cond delay="0"/>
                                  </p:stCondLst>
                                  <p:childTnLst>
                                    <p:animMotion origin="layout" path="M 3.33333E-6 2.22222E-6 L 3.33333E-6 0.17477 " pathEditMode="relative" rAng="0" ptsTypes="AA">
                                      <p:cBhvr>
                                        <p:cTn id="313" dur="2000" fill="hold"/>
                                        <p:tgtEl>
                                          <p:spTgt spid="47"/>
                                        </p:tgtEl>
                                        <p:attrNameLst>
                                          <p:attrName>ppt_x</p:attrName>
                                          <p:attrName>ppt_y</p:attrName>
                                        </p:attrNameLst>
                                      </p:cBhvr>
                                      <p:rCtr x="0" y="8727"/>
                                    </p:animMotion>
                                  </p:childTnLst>
                                </p:cTn>
                              </p:par>
                              <p:par>
                                <p:cTn id="314" presetID="42" presetClass="path" presetSubtype="0" accel="50000" decel="50000" fill="hold" nodeType="withEffect">
                                  <p:stCondLst>
                                    <p:cond delay="0"/>
                                  </p:stCondLst>
                                  <p:childTnLst>
                                    <p:animMotion origin="layout" path="M -4.72222E-6 -7.40741E-7 L -4.72222E-6 0.17477 " pathEditMode="relative" rAng="0" ptsTypes="AA">
                                      <p:cBhvr>
                                        <p:cTn id="315" dur="2000" fill="hold"/>
                                        <p:tgtEl>
                                          <p:spTgt spid="48"/>
                                        </p:tgtEl>
                                        <p:attrNameLst>
                                          <p:attrName>ppt_x</p:attrName>
                                          <p:attrName>ppt_y</p:attrName>
                                        </p:attrNameLst>
                                      </p:cBhvr>
                                      <p:rCtr x="0" y="8727"/>
                                    </p:animMotion>
                                  </p:childTnLst>
                                </p:cTn>
                              </p:par>
                              <p:par>
                                <p:cTn id="316" presetID="42" presetClass="path" presetSubtype="0" accel="50000" decel="50000" fill="hold" nodeType="withEffect">
                                  <p:stCondLst>
                                    <p:cond delay="0"/>
                                  </p:stCondLst>
                                  <p:childTnLst>
                                    <p:animMotion origin="layout" path="M 8.33333E-7 2.22222E-6 L 8.33333E-7 0.17477 " pathEditMode="relative" rAng="0" ptsTypes="AA">
                                      <p:cBhvr>
                                        <p:cTn id="317" dur="2000" fill="hold"/>
                                        <p:tgtEl>
                                          <p:spTgt spid="49"/>
                                        </p:tgtEl>
                                        <p:attrNameLst>
                                          <p:attrName>ppt_x</p:attrName>
                                          <p:attrName>ppt_y</p:attrName>
                                        </p:attrNameLst>
                                      </p:cBhvr>
                                      <p:rCtr x="0" y="8727"/>
                                    </p:animMotion>
                                  </p:childTnLst>
                                </p:cTn>
                              </p:par>
                              <p:par>
                                <p:cTn id="318" presetID="42" presetClass="path" presetSubtype="0" accel="50000" decel="50000" fill="hold" nodeType="withEffect">
                                  <p:stCondLst>
                                    <p:cond delay="0"/>
                                  </p:stCondLst>
                                  <p:childTnLst>
                                    <p:animMotion origin="layout" path="M -3.61111E-6 2.22222E-6 L -3.61111E-6 0.17477 " pathEditMode="relative" rAng="0" ptsTypes="AA">
                                      <p:cBhvr>
                                        <p:cTn id="319" dur="2000" fill="hold"/>
                                        <p:tgtEl>
                                          <p:spTgt spid="50"/>
                                        </p:tgtEl>
                                        <p:attrNameLst>
                                          <p:attrName>ppt_x</p:attrName>
                                          <p:attrName>ppt_y</p:attrName>
                                        </p:attrNameLst>
                                      </p:cBhvr>
                                      <p:rCtr x="0" y="8727"/>
                                    </p:animMotion>
                                  </p:childTnLst>
                                </p:cTn>
                              </p:par>
                              <p:par>
                                <p:cTn id="320" presetID="42" presetClass="path" presetSubtype="0" accel="50000" decel="50000" fill="hold" nodeType="withEffect">
                                  <p:stCondLst>
                                    <p:cond delay="0"/>
                                  </p:stCondLst>
                                  <p:childTnLst>
                                    <p:animMotion origin="layout" path="M -1.66667E-6 3.7037E-6 L -1.66667E-6 0.17476 " pathEditMode="relative" rAng="0" ptsTypes="AA">
                                      <p:cBhvr>
                                        <p:cTn id="321" dur="2000" fill="hold"/>
                                        <p:tgtEl>
                                          <p:spTgt spid="51"/>
                                        </p:tgtEl>
                                        <p:attrNameLst>
                                          <p:attrName>ppt_x</p:attrName>
                                          <p:attrName>ppt_y</p:attrName>
                                        </p:attrNameLst>
                                      </p:cBhvr>
                                      <p:rCtr x="0" y="8727"/>
                                    </p:animMotion>
                                  </p:childTnLst>
                                </p:cTn>
                              </p:par>
                              <p:par>
                                <p:cTn id="322" presetID="42" presetClass="path" presetSubtype="0" accel="50000" decel="50000" fill="hold" nodeType="withEffect">
                                  <p:stCondLst>
                                    <p:cond delay="0"/>
                                  </p:stCondLst>
                                  <p:childTnLst>
                                    <p:animMotion origin="layout" path="M 3.88889E-6 2.22222E-6 L 3.88889E-6 0.17477 " pathEditMode="relative" rAng="0" ptsTypes="AA">
                                      <p:cBhvr>
                                        <p:cTn id="323" dur="2000" fill="hold"/>
                                        <p:tgtEl>
                                          <p:spTgt spid="52"/>
                                        </p:tgtEl>
                                        <p:attrNameLst>
                                          <p:attrName>ppt_x</p:attrName>
                                          <p:attrName>ppt_y</p:attrName>
                                        </p:attrNameLst>
                                      </p:cBhvr>
                                      <p:rCtr x="0" y="8727"/>
                                    </p:animMotion>
                                  </p:childTnLst>
                                </p:cTn>
                              </p:par>
                              <p:par>
                                <p:cTn id="324" presetID="42" presetClass="path" presetSubtype="0" accel="50000" decel="50000" fill="hold" nodeType="withEffect">
                                  <p:stCondLst>
                                    <p:cond delay="0"/>
                                  </p:stCondLst>
                                  <p:childTnLst>
                                    <p:animMotion origin="layout" path="M -4.16667E-6 3.7037E-6 L -4.16667E-6 0.17476 " pathEditMode="relative" rAng="0" ptsTypes="AA">
                                      <p:cBhvr>
                                        <p:cTn id="325" dur="2000" fill="hold"/>
                                        <p:tgtEl>
                                          <p:spTgt spid="53"/>
                                        </p:tgtEl>
                                        <p:attrNameLst>
                                          <p:attrName>ppt_x</p:attrName>
                                          <p:attrName>ppt_y</p:attrName>
                                        </p:attrNameLst>
                                      </p:cBhvr>
                                      <p:rCtr x="0" y="8727"/>
                                    </p:animMotion>
                                  </p:childTnLst>
                                </p:cTn>
                              </p:par>
                              <p:par>
                                <p:cTn id="326" presetID="42" presetClass="path" presetSubtype="0" accel="50000" decel="50000" fill="hold" nodeType="withEffect">
                                  <p:stCondLst>
                                    <p:cond delay="0"/>
                                  </p:stCondLst>
                                  <p:childTnLst>
                                    <p:animMotion origin="layout" path="M 1.38889E-6 -7.40741E-7 L 1.38889E-6 0.17477 " pathEditMode="relative" rAng="0" ptsTypes="AA">
                                      <p:cBhvr>
                                        <p:cTn id="327" dur="2000" fill="hold"/>
                                        <p:tgtEl>
                                          <p:spTgt spid="177"/>
                                        </p:tgtEl>
                                        <p:attrNameLst>
                                          <p:attrName>ppt_x</p:attrName>
                                          <p:attrName>ppt_y</p:attrName>
                                        </p:attrNameLst>
                                      </p:cBhvr>
                                      <p:rCtr x="0" y="8727"/>
                                    </p:animMotion>
                                  </p:childTnLst>
                                </p:cTn>
                              </p:par>
                              <p:par>
                                <p:cTn id="328" presetID="42" presetClass="path" presetSubtype="0" accel="50000" decel="50000" fill="hold" nodeType="withEffect">
                                  <p:stCondLst>
                                    <p:cond delay="0"/>
                                  </p:stCondLst>
                                  <p:childTnLst>
                                    <p:animMotion origin="layout" path="M 3.33333E-6 2.22222E-6 L 3.33333E-6 0.17477 " pathEditMode="relative" rAng="0" ptsTypes="AA">
                                      <p:cBhvr>
                                        <p:cTn id="329" dur="2000" fill="hold"/>
                                        <p:tgtEl>
                                          <p:spTgt spid="178"/>
                                        </p:tgtEl>
                                        <p:attrNameLst>
                                          <p:attrName>ppt_x</p:attrName>
                                          <p:attrName>ppt_y</p:attrName>
                                        </p:attrNameLst>
                                      </p:cBhvr>
                                      <p:rCtr x="0" y="8727"/>
                                    </p:animMotion>
                                  </p:childTnLst>
                                </p:cTn>
                              </p:par>
                              <p:par>
                                <p:cTn id="330" presetID="42" presetClass="path" presetSubtype="0" accel="50000" decel="50000" fill="hold" nodeType="withEffect">
                                  <p:stCondLst>
                                    <p:cond delay="0"/>
                                  </p:stCondLst>
                                  <p:childTnLst>
                                    <p:animMotion origin="layout" path="M -1.11111E-6 -7.40741E-7 L -1.11111E-6 0.17477 " pathEditMode="relative" rAng="0" ptsTypes="AA">
                                      <p:cBhvr>
                                        <p:cTn id="331" dur="2000" fill="hold"/>
                                        <p:tgtEl>
                                          <p:spTgt spid="179"/>
                                        </p:tgtEl>
                                        <p:attrNameLst>
                                          <p:attrName>ppt_x</p:attrName>
                                          <p:attrName>ppt_y</p:attrName>
                                        </p:attrNameLst>
                                      </p:cBhvr>
                                      <p:rCtr x="0" y="8727"/>
                                    </p:animMotion>
                                  </p:childTnLst>
                                </p:cTn>
                              </p:par>
                              <p:par>
                                <p:cTn id="332" presetID="42" presetClass="path" presetSubtype="0" accel="50000" decel="50000" fill="hold" nodeType="withEffect">
                                  <p:stCondLst>
                                    <p:cond delay="0"/>
                                  </p:stCondLst>
                                  <p:childTnLst>
                                    <p:animMotion origin="layout" path="M -2.5E-6 2.22222E-6 L -2.5E-6 0.17477 " pathEditMode="relative" rAng="0" ptsTypes="AA">
                                      <p:cBhvr>
                                        <p:cTn id="333" dur="2000" fill="hold"/>
                                        <p:tgtEl>
                                          <p:spTgt spid="180"/>
                                        </p:tgtEl>
                                        <p:attrNameLst>
                                          <p:attrName>ppt_x</p:attrName>
                                          <p:attrName>ppt_y</p:attrName>
                                        </p:attrNameLst>
                                      </p:cBhvr>
                                      <p:rCtr x="0" y="8727"/>
                                    </p:animMotion>
                                  </p:childTnLst>
                                </p:cTn>
                              </p:par>
                              <p:par>
                                <p:cTn id="334" presetID="42" presetClass="path" presetSubtype="0" accel="50000" decel="50000" fill="hold" nodeType="withEffect">
                                  <p:stCondLst>
                                    <p:cond delay="0"/>
                                  </p:stCondLst>
                                  <p:childTnLst>
                                    <p:animMotion origin="layout" path="M -3.61111E-6 2.22222E-6 L -3.61111E-6 0.17477 " pathEditMode="relative" rAng="0" ptsTypes="AA">
                                      <p:cBhvr>
                                        <p:cTn id="335" dur="2000" fill="hold"/>
                                        <p:tgtEl>
                                          <p:spTgt spid="181"/>
                                        </p:tgtEl>
                                        <p:attrNameLst>
                                          <p:attrName>ppt_x</p:attrName>
                                          <p:attrName>ppt_y</p:attrName>
                                        </p:attrNameLst>
                                      </p:cBhvr>
                                      <p:rCtr x="0" y="8727"/>
                                    </p:animMotion>
                                  </p:childTnLst>
                                </p:cTn>
                              </p:par>
                              <p:par>
                                <p:cTn id="336" presetID="42" presetClass="path" presetSubtype="0" accel="50000" decel="50000" fill="hold" nodeType="withEffect">
                                  <p:stCondLst>
                                    <p:cond delay="0"/>
                                  </p:stCondLst>
                                  <p:childTnLst>
                                    <p:animMotion origin="layout" path="M -1.66667E-6 3.7037E-6 L -1.66667E-6 0.17476 " pathEditMode="relative" rAng="0" ptsTypes="AA">
                                      <p:cBhvr>
                                        <p:cTn id="337" dur="2000" fill="hold"/>
                                        <p:tgtEl>
                                          <p:spTgt spid="182"/>
                                        </p:tgtEl>
                                        <p:attrNameLst>
                                          <p:attrName>ppt_x</p:attrName>
                                          <p:attrName>ppt_y</p:attrName>
                                        </p:attrNameLst>
                                      </p:cBhvr>
                                      <p:rCtr x="0" y="8727"/>
                                    </p:animMotion>
                                  </p:childTnLst>
                                </p:cTn>
                              </p:par>
                              <p:par>
                                <p:cTn id="338" presetID="42" presetClass="path" presetSubtype="0" accel="50000" decel="50000" fill="hold" nodeType="withEffect">
                                  <p:stCondLst>
                                    <p:cond delay="0"/>
                                  </p:stCondLst>
                                  <p:childTnLst>
                                    <p:animMotion origin="layout" path="M 3.88889E-6 2.22222E-6 L 3.88889E-6 0.17477 " pathEditMode="relative" rAng="0" ptsTypes="AA">
                                      <p:cBhvr>
                                        <p:cTn id="339" dur="2000" fill="hold"/>
                                        <p:tgtEl>
                                          <p:spTgt spid="183"/>
                                        </p:tgtEl>
                                        <p:attrNameLst>
                                          <p:attrName>ppt_x</p:attrName>
                                          <p:attrName>ppt_y</p:attrName>
                                        </p:attrNameLst>
                                      </p:cBhvr>
                                      <p:rCtr x="0" y="8727"/>
                                    </p:animMotion>
                                  </p:childTnLst>
                                </p:cTn>
                              </p:par>
                              <p:par>
                                <p:cTn id="340" presetID="42" presetClass="path" presetSubtype="0" accel="50000" decel="50000" fill="hold" nodeType="withEffect">
                                  <p:stCondLst>
                                    <p:cond delay="0"/>
                                  </p:stCondLst>
                                  <p:childTnLst>
                                    <p:animMotion origin="layout" path="M -4.16667E-6 2.22222E-6 L -4.16667E-6 0.17477 " pathEditMode="relative" rAng="0" ptsTypes="AA">
                                      <p:cBhvr>
                                        <p:cTn id="341" dur="2000" fill="hold"/>
                                        <p:tgtEl>
                                          <p:spTgt spid="184"/>
                                        </p:tgtEl>
                                        <p:attrNameLst>
                                          <p:attrName>ppt_x</p:attrName>
                                          <p:attrName>ppt_y</p:attrName>
                                        </p:attrNameLst>
                                      </p:cBhvr>
                                      <p:rCtr x="0" y="8727"/>
                                    </p:animMotion>
                                  </p:childTnLst>
                                </p:cTn>
                              </p:par>
                            </p:childTnLst>
                          </p:cTn>
                        </p:par>
                        <p:par>
                          <p:cTn id="342" fill="hold">
                            <p:stCondLst>
                              <p:cond delay="2000"/>
                            </p:stCondLst>
                            <p:childTnLst>
                              <p:par>
                                <p:cTn id="343" presetID="10" presetClass="entr" presetSubtype="0" fill="hold" grpId="0" nodeType="afterEffect">
                                  <p:stCondLst>
                                    <p:cond delay="0"/>
                                  </p:stCondLst>
                                  <p:childTnLst>
                                    <p:set>
                                      <p:cBhvr>
                                        <p:cTn id="344" dur="1" fill="hold">
                                          <p:stCondLst>
                                            <p:cond delay="0"/>
                                          </p:stCondLst>
                                        </p:cTn>
                                        <p:tgtEl>
                                          <p:spTgt spid="185"/>
                                        </p:tgtEl>
                                        <p:attrNameLst>
                                          <p:attrName>style.visibility</p:attrName>
                                        </p:attrNameLst>
                                      </p:cBhvr>
                                      <p:to>
                                        <p:strVal val="visible"/>
                                      </p:to>
                                    </p:set>
                                    <p:animEffect transition="in" filter="fade">
                                      <p:cBhvr>
                                        <p:cTn id="345" dur="500"/>
                                        <p:tgtEl>
                                          <p:spTgt spid="185"/>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54"/>
                                        </p:tgtEl>
                                        <p:attrNameLst>
                                          <p:attrName>style.visibility</p:attrName>
                                        </p:attrNameLst>
                                      </p:cBhvr>
                                      <p:to>
                                        <p:strVal val="visible"/>
                                      </p:to>
                                    </p:set>
                                    <p:animEffect transition="in" filter="fade">
                                      <p:cBhvr>
                                        <p:cTn id="348" dur="500"/>
                                        <p:tgtEl>
                                          <p:spTgt spid="54"/>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45"/>
                                        </p:tgtEl>
                                        <p:attrNameLst>
                                          <p:attrName>style.visibility</p:attrName>
                                        </p:attrNameLst>
                                      </p:cBhvr>
                                      <p:to>
                                        <p:strVal val="visible"/>
                                      </p:to>
                                    </p:set>
                                    <p:animEffect transition="in" filter="fade">
                                      <p:cBhvr>
                                        <p:cTn id="353" dur="500"/>
                                        <p:tgtEl>
                                          <p:spTgt spid="45"/>
                                        </p:tgtEl>
                                      </p:cBhvr>
                                    </p:animEffect>
                                  </p:childTnLst>
                                </p:cTn>
                              </p:par>
                            </p:childTnLst>
                          </p:cTn>
                        </p:par>
                      </p:childTnLst>
                    </p:cTn>
                  </p:par>
                  <p:par>
                    <p:cTn id="354" fill="hold">
                      <p:stCondLst>
                        <p:cond delay="indefinite"/>
                      </p:stCondLst>
                      <p:childTnLst>
                        <p:par>
                          <p:cTn id="355" fill="hold">
                            <p:stCondLst>
                              <p:cond delay="0"/>
                            </p:stCondLst>
                            <p:childTnLst>
                              <p:par>
                                <p:cTn id="356" presetID="10" presetClass="entr" presetSubtype="0" fill="hold" nodeType="clickEffect">
                                  <p:stCondLst>
                                    <p:cond delay="0"/>
                                  </p:stCondLst>
                                  <p:childTnLst>
                                    <p:set>
                                      <p:cBhvr>
                                        <p:cTn id="357" dur="1" fill="hold">
                                          <p:stCondLst>
                                            <p:cond delay="0"/>
                                          </p:stCondLst>
                                        </p:cTn>
                                        <p:tgtEl>
                                          <p:spTgt spid="70"/>
                                        </p:tgtEl>
                                        <p:attrNameLst>
                                          <p:attrName>style.visibility</p:attrName>
                                        </p:attrNameLst>
                                      </p:cBhvr>
                                      <p:to>
                                        <p:strVal val="visible"/>
                                      </p:to>
                                    </p:set>
                                    <p:animEffect transition="in" filter="fade">
                                      <p:cBhvr>
                                        <p:cTn id="358" dur="500"/>
                                        <p:tgtEl>
                                          <p:spTgt spid="70"/>
                                        </p:tgtEl>
                                      </p:cBhvr>
                                    </p:animEffect>
                                  </p:childTnLst>
                                </p:cTn>
                              </p:par>
                              <p:par>
                                <p:cTn id="359" presetID="10" presetClass="entr" presetSubtype="0" fill="hold" nodeType="withEffect">
                                  <p:stCondLst>
                                    <p:cond delay="0"/>
                                  </p:stCondLst>
                                  <p:childTnLst>
                                    <p:set>
                                      <p:cBhvr>
                                        <p:cTn id="360" dur="1" fill="hold">
                                          <p:stCondLst>
                                            <p:cond delay="0"/>
                                          </p:stCondLst>
                                        </p:cTn>
                                        <p:tgtEl>
                                          <p:spTgt spid="65"/>
                                        </p:tgtEl>
                                        <p:attrNameLst>
                                          <p:attrName>style.visibility</p:attrName>
                                        </p:attrNameLst>
                                      </p:cBhvr>
                                      <p:to>
                                        <p:strVal val="visible"/>
                                      </p:to>
                                    </p:set>
                                    <p:animEffect transition="in" filter="fade">
                                      <p:cBhvr>
                                        <p:cTn id="361" dur="500"/>
                                        <p:tgtEl>
                                          <p:spTgt spid="65"/>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67"/>
                                        </p:tgtEl>
                                        <p:attrNameLst>
                                          <p:attrName>style.visibility</p:attrName>
                                        </p:attrNameLst>
                                      </p:cBhvr>
                                      <p:to>
                                        <p:strVal val="visible"/>
                                      </p:to>
                                    </p:set>
                                    <p:animEffect transition="in" filter="fade">
                                      <p:cBhvr>
                                        <p:cTn id="364" dur="500"/>
                                        <p:tgtEl>
                                          <p:spTgt spid="67"/>
                                        </p:tgtEl>
                                      </p:cBhvr>
                                    </p:animEffect>
                                  </p:childTnLst>
                                </p:cTn>
                              </p:par>
                              <p:par>
                                <p:cTn id="365" presetID="10" presetClass="entr" presetSubtype="0" fill="hold" nodeType="withEffect">
                                  <p:stCondLst>
                                    <p:cond delay="0"/>
                                  </p:stCondLst>
                                  <p:childTnLst>
                                    <p:set>
                                      <p:cBhvr>
                                        <p:cTn id="366" dur="1" fill="hold">
                                          <p:stCondLst>
                                            <p:cond delay="0"/>
                                          </p:stCondLst>
                                        </p:cTn>
                                        <p:tgtEl>
                                          <p:spTgt spid="71"/>
                                        </p:tgtEl>
                                        <p:attrNameLst>
                                          <p:attrName>style.visibility</p:attrName>
                                        </p:attrNameLst>
                                      </p:cBhvr>
                                      <p:to>
                                        <p:strVal val="visible"/>
                                      </p:to>
                                    </p:set>
                                    <p:animEffect transition="in" filter="fade">
                                      <p:cBhvr>
                                        <p:cTn id="367" dur="500"/>
                                        <p:tgtEl>
                                          <p:spTgt spid="71"/>
                                        </p:tgtEl>
                                      </p:cBhvr>
                                    </p:animEffect>
                                  </p:childTnLst>
                                </p:cTn>
                              </p:par>
                              <p:par>
                                <p:cTn id="368" presetID="10" presetClass="entr" presetSubtype="0" fill="hold" nodeType="withEffect">
                                  <p:stCondLst>
                                    <p:cond delay="0"/>
                                  </p:stCondLst>
                                  <p:childTnLst>
                                    <p:set>
                                      <p:cBhvr>
                                        <p:cTn id="369" dur="1" fill="hold">
                                          <p:stCondLst>
                                            <p:cond delay="0"/>
                                          </p:stCondLst>
                                        </p:cTn>
                                        <p:tgtEl>
                                          <p:spTgt spid="66"/>
                                        </p:tgtEl>
                                        <p:attrNameLst>
                                          <p:attrName>style.visibility</p:attrName>
                                        </p:attrNameLst>
                                      </p:cBhvr>
                                      <p:to>
                                        <p:strVal val="visible"/>
                                      </p:to>
                                    </p:set>
                                    <p:animEffect transition="in" filter="fade">
                                      <p:cBhvr>
                                        <p:cTn id="3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p:bldP spid="40" grpId="0" animBg="1"/>
      <p:bldP spid="41" grpId="0" animBg="1"/>
      <p:bldP spid="42" grpId="0" animBg="1"/>
      <p:bldP spid="43" grpId="0" animBg="1"/>
      <p:bldP spid="44" grpId="0" animBg="1"/>
      <p:bldP spid="45" grpId="0"/>
      <p:bldP spid="54" grpId="0" animBg="1"/>
      <p:bldP spid="55" grpId="0"/>
      <p:bldP spid="60" grpId="0" animBg="1"/>
      <p:bldP spid="61" grpId="0" animBg="1"/>
      <p:bldP spid="64" grpId="0" animBg="1"/>
      <p:bldP spid="67" grpId="0" animBg="1"/>
      <p:bldP spid="163" grpId="0" animBg="1"/>
      <p:bldP spid="172" grpId="0" animBg="1"/>
      <p:bldP spid="173" grpId="0" animBg="1"/>
      <p:bldP spid="174" grpId="0" animBg="1"/>
      <p:bldP spid="175" grpId="0" animBg="1"/>
      <p:bldP spid="176" grpId="0" animBg="1"/>
      <p:bldP spid="18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4BF34-0B40-4FBB-904A-7F5DCB99EEC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4" name="Picture 3">
            <a:extLst>
              <a:ext uri="{FF2B5EF4-FFF2-40B4-BE49-F238E27FC236}">
                <a16:creationId xmlns:a16="http://schemas.microsoft.com/office/drawing/2014/main" id="{CF88098A-016E-4347-B32D-4038964995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9872" y="1833552"/>
            <a:ext cx="432048" cy="956009"/>
          </a:xfrm>
          <a:prstGeom prst="rect">
            <a:avLst/>
          </a:prstGeom>
        </p:spPr>
      </p:pic>
      <p:pic>
        <p:nvPicPr>
          <p:cNvPr id="6" name="Picture 5">
            <a:extLst>
              <a:ext uri="{FF2B5EF4-FFF2-40B4-BE49-F238E27FC236}">
                <a16:creationId xmlns:a16="http://schemas.microsoft.com/office/drawing/2014/main" id="{CDF0F95C-92BC-4283-A8B4-5F31395AF1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
          <a:stretch/>
        </p:blipFill>
        <p:spPr>
          <a:xfrm>
            <a:off x="729165" y="3861048"/>
            <a:ext cx="1699933" cy="956009"/>
          </a:xfrm>
          <a:prstGeom prst="rect">
            <a:avLst/>
          </a:prstGeom>
        </p:spPr>
      </p:pic>
      <p:sp>
        <p:nvSpPr>
          <p:cNvPr id="7" name="Rectangle 6">
            <a:extLst>
              <a:ext uri="{FF2B5EF4-FFF2-40B4-BE49-F238E27FC236}">
                <a16:creationId xmlns:a16="http://schemas.microsoft.com/office/drawing/2014/main" id="{0B52F441-68B7-4235-A084-D1B01F63CC30}"/>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9 sticks, how many 2-stick mountains?</a:t>
            </a:r>
          </a:p>
        </p:txBody>
      </p:sp>
      <p:pic>
        <p:nvPicPr>
          <p:cNvPr id="8" name="Picture 7">
            <a:extLst>
              <a:ext uri="{FF2B5EF4-FFF2-40B4-BE49-F238E27FC236}">
                <a16:creationId xmlns:a16="http://schemas.microsoft.com/office/drawing/2014/main" id="{9DB3597A-6468-4F1D-A562-835B3693E0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96593" y="1833552"/>
            <a:ext cx="432048" cy="956009"/>
          </a:xfrm>
          <a:prstGeom prst="rect">
            <a:avLst/>
          </a:prstGeom>
        </p:spPr>
      </p:pic>
      <p:pic>
        <p:nvPicPr>
          <p:cNvPr id="9" name="Picture 8">
            <a:extLst>
              <a:ext uri="{FF2B5EF4-FFF2-40B4-BE49-F238E27FC236}">
                <a16:creationId xmlns:a16="http://schemas.microsoft.com/office/drawing/2014/main" id="{4C806AF7-C738-49F9-B809-C7F762ED19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75026" y="1833552"/>
            <a:ext cx="432048" cy="956009"/>
          </a:xfrm>
          <a:prstGeom prst="rect">
            <a:avLst/>
          </a:prstGeom>
        </p:spPr>
      </p:pic>
      <p:pic>
        <p:nvPicPr>
          <p:cNvPr id="10" name="Picture 9">
            <a:extLst>
              <a:ext uri="{FF2B5EF4-FFF2-40B4-BE49-F238E27FC236}">
                <a16:creationId xmlns:a16="http://schemas.microsoft.com/office/drawing/2014/main" id="{A2452C6A-DA06-46CB-AB60-B2B80D9699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60032" y="1833552"/>
            <a:ext cx="432048" cy="956009"/>
          </a:xfrm>
          <a:prstGeom prst="rect">
            <a:avLst/>
          </a:prstGeom>
        </p:spPr>
      </p:pic>
      <p:pic>
        <p:nvPicPr>
          <p:cNvPr id="11" name="Picture 10">
            <a:extLst>
              <a:ext uri="{FF2B5EF4-FFF2-40B4-BE49-F238E27FC236}">
                <a16:creationId xmlns:a16="http://schemas.microsoft.com/office/drawing/2014/main" id="{FD694FFA-24F0-4AFB-9B21-5D2AE1B327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29039" y="1833552"/>
            <a:ext cx="279648" cy="956009"/>
          </a:xfrm>
          <a:prstGeom prst="rect">
            <a:avLst/>
          </a:prstGeom>
        </p:spPr>
      </p:pic>
      <p:pic>
        <p:nvPicPr>
          <p:cNvPr id="15" name="Picture 14">
            <a:extLst>
              <a:ext uri="{FF2B5EF4-FFF2-40B4-BE49-F238E27FC236}">
                <a16:creationId xmlns:a16="http://schemas.microsoft.com/office/drawing/2014/main" id="{F2FBF24F-E6B5-41D9-A65B-C6AFA36079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45122" y="3861048"/>
            <a:ext cx="1467495" cy="956009"/>
          </a:xfrm>
          <a:prstGeom prst="rect">
            <a:avLst/>
          </a:prstGeom>
        </p:spPr>
      </p:pic>
      <p:pic>
        <p:nvPicPr>
          <p:cNvPr id="16" name="Picture 15">
            <a:extLst>
              <a:ext uri="{FF2B5EF4-FFF2-40B4-BE49-F238E27FC236}">
                <a16:creationId xmlns:a16="http://schemas.microsoft.com/office/drawing/2014/main" id="{70A93C66-6F22-4B5E-96B5-A7EC08BD22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28641" y="3861047"/>
            <a:ext cx="1467495" cy="956009"/>
          </a:xfrm>
          <a:prstGeom prst="rect">
            <a:avLst/>
          </a:prstGeom>
        </p:spPr>
      </p:pic>
      <p:pic>
        <p:nvPicPr>
          <p:cNvPr id="17" name="Picture 16">
            <a:extLst>
              <a:ext uri="{FF2B5EF4-FFF2-40B4-BE49-F238E27FC236}">
                <a16:creationId xmlns:a16="http://schemas.microsoft.com/office/drawing/2014/main" id="{01B24299-4A07-41A6-90DB-B4584A921A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12160" y="3861048"/>
            <a:ext cx="1440160" cy="956009"/>
          </a:xfrm>
          <a:prstGeom prst="rect">
            <a:avLst/>
          </a:prstGeom>
        </p:spPr>
      </p:pic>
      <p:sp>
        <p:nvSpPr>
          <p:cNvPr id="19" name="Rectangle 18">
            <a:extLst>
              <a:ext uri="{FF2B5EF4-FFF2-40B4-BE49-F238E27FC236}">
                <a16:creationId xmlns:a16="http://schemas.microsoft.com/office/drawing/2014/main" id="{1D2386AD-E208-4A60-BD1C-FE6B3D79F901}"/>
              </a:ext>
            </a:extLst>
          </p:cNvPr>
          <p:cNvSpPr/>
          <p:nvPr/>
        </p:nvSpPr>
        <p:spPr>
          <a:xfrm>
            <a:off x="594606" y="5559623"/>
            <a:ext cx="7992888" cy="461665"/>
          </a:xfrm>
          <a:prstGeom prst="rect">
            <a:avLst/>
          </a:prstGeom>
        </p:spPr>
        <p:txBody>
          <a:bodyPr wrap="square">
            <a:spAutoFit/>
          </a:bodyPr>
          <a:lstStyle/>
          <a:p>
            <a:pPr algn="ctr">
              <a:buNone/>
            </a:pPr>
            <a:r>
              <a:rPr lang="en-US" sz="2400" dirty="0">
                <a:latin typeface="Myriad Pro" panose="020B0503030403020204" pitchFamily="34" charset="0"/>
              </a:rPr>
              <a:t>9 = 4 × 2 + 1</a:t>
            </a:r>
          </a:p>
        </p:txBody>
      </p:sp>
    </p:spTree>
    <p:extLst>
      <p:ext uri="{BB962C8B-B14F-4D97-AF65-F5344CB8AC3E}">
        <p14:creationId xmlns:p14="http://schemas.microsoft.com/office/powerpoint/2010/main" val="31017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2.96296E-6 L -0.22049 0.29953 " pathEditMode="relative" rAng="0" ptsTypes="AA">
                                      <p:cBhvr>
                                        <p:cTn id="6" dur="2000" fill="hold"/>
                                        <p:tgtEl>
                                          <p:spTgt spid="4"/>
                                        </p:tgtEl>
                                        <p:attrNameLst>
                                          <p:attrName>ppt_x</p:attrName>
                                          <p:attrName>ppt_y</p:attrName>
                                        </p:attrNameLst>
                                      </p:cBhvr>
                                      <p:rCtr x="-11024" y="1497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61111E-6 2.96296E-6 L -0.08368 0.29953 " pathEditMode="relative" rAng="0" ptsTypes="AA">
                                      <p:cBhvr>
                                        <p:cTn id="17" dur="2000" fill="hold"/>
                                        <p:tgtEl>
                                          <p:spTgt spid="8"/>
                                        </p:tgtEl>
                                        <p:attrNameLst>
                                          <p:attrName>ppt_x</p:attrName>
                                          <p:attrName>ppt_y</p:attrName>
                                        </p:attrNameLst>
                                      </p:cBhvr>
                                      <p:rCtr x="-4184" y="14977"/>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33333E-6 2.96296E-6 L 0.04723 0.29953 " pathEditMode="relative" rAng="0" ptsTypes="AA">
                                      <p:cBhvr>
                                        <p:cTn id="28" dur="2000" fill="hold"/>
                                        <p:tgtEl>
                                          <p:spTgt spid="9"/>
                                        </p:tgtEl>
                                        <p:attrNameLst>
                                          <p:attrName>ppt_x</p:attrName>
                                          <p:attrName>ppt_y</p:attrName>
                                        </p:attrNameLst>
                                      </p:cBhvr>
                                      <p:rCtr x="2361" y="14977"/>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72222E-6 2.96296E-6 L 0.18125 0.29953 " pathEditMode="relative" rAng="0" ptsTypes="AA">
                                      <p:cBhvr>
                                        <p:cTn id="39" dur="2000" fill="hold"/>
                                        <p:tgtEl>
                                          <p:spTgt spid="10"/>
                                        </p:tgtEl>
                                        <p:attrNameLst>
                                          <p:attrName>ppt_x</p:attrName>
                                          <p:attrName>ppt_y</p:attrName>
                                        </p:attrNameLst>
                                      </p:cBhvr>
                                      <p:rCtr x="9063" y="14977"/>
                                    </p:animMotion>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xit" presetSubtype="0" fill="hold"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77778E-7 2.96296E-6 L 0.29566 0.28889 " pathEditMode="relative" rAng="0" ptsTypes="AA">
                                      <p:cBhvr>
                                        <p:cTn id="50" dur="2000" fill="hold"/>
                                        <p:tgtEl>
                                          <p:spTgt spid="11"/>
                                        </p:tgtEl>
                                        <p:attrNameLst>
                                          <p:attrName>ppt_x</p:attrName>
                                          <p:attrName>ppt_y</p:attrName>
                                        </p:attrNameLst>
                                      </p:cBhvr>
                                      <p:rCtr x="14774" y="14444"/>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6D8FF-D156-41BB-8E99-5A5B1CAC8B9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5" name="Picture 4">
            <a:extLst>
              <a:ext uri="{FF2B5EF4-FFF2-40B4-BE49-F238E27FC236}">
                <a16:creationId xmlns:a16="http://schemas.microsoft.com/office/drawing/2014/main" id="{62A3CD73-7417-43E7-A600-61A39BFBE7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9872" y="1833552"/>
            <a:ext cx="432048" cy="956009"/>
          </a:xfrm>
          <a:prstGeom prst="rect">
            <a:avLst/>
          </a:prstGeom>
        </p:spPr>
      </p:pic>
      <p:sp>
        <p:nvSpPr>
          <p:cNvPr id="6" name="Rectangle 5">
            <a:extLst>
              <a:ext uri="{FF2B5EF4-FFF2-40B4-BE49-F238E27FC236}">
                <a16:creationId xmlns:a16="http://schemas.microsoft.com/office/drawing/2014/main" id="{C6FCB036-91D2-4804-B3C2-D025BC498963}"/>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9 sticks, how many squares?</a:t>
            </a:r>
          </a:p>
        </p:txBody>
      </p:sp>
      <p:pic>
        <p:nvPicPr>
          <p:cNvPr id="7" name="Picture 6">
            <a:extLst>
              <a:ext uri="{FF2B5EF4-FFF2-40B4-BE49-F238E27FC236}">
                <a16:creationId xmlns:a16="http://schemas.microsoft.com/office/drawing/2014/main" id="{D5A90D12-5757-45D5-A1EE-592B5B990C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96593" y="1833552"/>
            <a:ext cx="432048" cy="956009"/>
          </a:xfrm>
          <a:prstGeom prst="rect">
            <a:avLst/>
          </a:prstGeom>
        </p:spPr>
      </p:pic>
      <p:pic>
        <p:nvPicPr>
          <p:cNvPr id="8" name="Picture 7">
            <a:extLst>
              <a:ext uri="{FF2B5EF4-FFF2-40B4-BE49-F238E27FC236}">
                <a16:creationId xmlns:a16="http://schemas.microsoft.com/office/drawing/2014/main" id="{C5C50A92-44AB-42CA-9AAE-9868449089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75026" y="1833552"/>
            <a:ext cx="432048" cy="956009"/>
          </a:xfrm>
          <a:prstGeom prst="rect">
            <a:avLst/>
          </a:prstGeom>
        </p:spPr>
      </p:pic>
      <p:pic>
        <p:nvPicPr>
          <p:cNvPr id="9" name="Picture 8">
            <a:extLst>
              <a:ext uri="{FF2B5EF4-FFF2-40B4-BE49-F238E27FC236}">
                <a16:creationId xmlns:a16="http://schemas.microsoft.com/office/drawing/2014/main" id="{7DE273EA-58D0-48A5-B126-76FEEB8255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60032" y="1833552"/>
            <a:ext cx="432048" cy="956009"/>
          </a:xfrm>
          <a:prstGeom prst="rect">
            <a:avLst/>
          </a:prstGeom>
        </p:spPr>
      </p:pic>
      <p:pic>
        <p:nvPicPr>
          <p:cNvPr id="10" name="Picture 9">
            <a:extLst>
              <a:ext uri="{FF2B5EF4-FFF2-40B4-BE49-F238E27FC236}">
                <a16:creationId xmlns:a16="http://schemas.microsoft.com/office/drawing/2014/main" id="{3AA46408-02AA-40D7-8910-7296ED78F3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9039" y="1833552"/>
            <a:ext cx="279648" cy="956009"/>
          </a:xfrm>
          <a:prstGeom prst="rect">
            <a:avLst/>
          </a:prstGeom>
        </p:spPr>
      </p:pic>
      <p:pic>
        <p:nvPicPr>
          <p:cNvPr id="11" name="Picture 10">
            <a:extLst>
              <a:ext uri="{FF2B5EF4-FFF2-40B4-BE49-F238E27FC236}">
                <a16:creationId xmlns:a16="http://schemas.microsoft.com/office/drawing/2014/main" id="{B5E8416A-435B-4C9D-B3A9-051A6D1252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11961" y="4005064"/>
            <a:ext cx="1800200" cy="1185452"/>
          </a:xfrm>
          <a:prstGeom prst="rect">
            <a:avLst/>
          </a:prstGeom>
        </p:spPr>
      </p:pic>
      <p:pic>
        <p:nvPicPr>
          <p:cNvPr id="12" name="Picture 11">
            <a:extLst>
              <a:ext uri="{FF2B5EF4-FFF2-40B4-BE49-F238E27FC236}">
                <a16:creationId xmlns:a16="http://schemas.microsoft.com/office/drawing/2014/main" id="{5C108969-7718-4507-BC9F-4D3854B0CB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2361" y="4005064"/>
            <a:ext cx="3343576" cy="1185452"/>
          </a:xfrm>
          <a:prstGeom prst="rect">
            <a:avLst/>
          </a:prstGeom>
        </p:spPr>
      </p:pic>
      <p:sp>
        <p:nvSpPr>
          <p:cNvPr id="13" name="Rectangle 12">
            <a:extLst>
              <a:ext uri="{FF2B5EF4-FFF2-40B4-BE49-F238E27FC236}">
                <a16:creationId xmlns:a16="http://schemas.microsoft.com/office/drawing/2014/main" id="{6364C44D-B36B-4D3E-961B-D388EA98B27D}"/>
              </a:ext>
            </a:extLst>
          </p:cNvPr>
          <p:cNvSpPr/>
          <p:nvPr/>
        </p:nvSpPr>
        <p:spPr>
          <a:xfrm>
            <a:off x="594606" y="5559623"/>
            <a:ext cx="7992888" cy="461665"/>
          </a:xfrm>
          <a:prstGeom prst="rect">
            <a:avLst/>
          </a:prstGeom>
        </p:spPr>
        <p:txBody>
          <a:bodyPr wrap="square">
            <a:spAutoFit/>
          </a:bodyPr>
          <a:lstStyle/>
          <a:p>
            <a:pPr algn="ctr">
              <a:buNone/>
            </a:pPr>
            <a:r>
              <a:rPr lang="en-US" sz="2400" dirty="0">
                <a:latin typeface="Myriad Pro" panose="020B0503030403020204" pitchFamily="34" charset="0"/>
              </a:rPr>
              <a:t>9 = 2 × 4 + 1</a:t>
            </a:r>
          </a:p>
        </p:txBody>
      </p:sp>
    </p:spTree>
    <p:extLst>
      <p:ext uri="{BB962C8B-B14F-4D97-AF65-F5344CB8AC3E}">
        <p14:creationId xmlns:p14="http://schemas.microsoft.com/office/powerpoint/2010/main" val="20634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96296E-6 L -0.1073 0.33102 " pathEditMode="relative" rAng="0" ptsTypes="AA">
                                      <p:cBhvr>
                                        <p:cTn id="6" dur="2000" fill="hold"/>
                                        <p:tgtEl>
                                          <p:spTgt spid="7"/>
                                        </p:tgtEl>
                                        <p:attrNameLst>
                                          <p:attrName>ppt_x</p:attrName>
                                          <p:attrName>ppt_y</p:attrName>
                                        </p:attrNameLst>
                                      </p:cBhvr>
                                      <p:rCtr x="-5365" y="16551"/>
                                    </p:animMotion>
                                  </p:childTnLst>
                                </p:cTn>
                              </p:par>
                              <p:par>
                                <p:cTn id="7" presetID="42" presetClass="path" presetSubtype="0" accel="50000" decel="50000" fill="hold" nodeType="withEffect">
                                  <p:stCondLst>
                                    <p:cond delay="0"/>
                                  </p:stCondLst>
                                  <p:childTnLst>
                                    <p:animMotion origin="layout" path="M 5.55556E-7 2.96296E-6 L -0.11024 0.33102 " pathEditMode="relative" rAng="0" ptsTypes="AA">
                                      <p:cBhvr>
                                        <p:cTn id="8" dur="2000" fill="hold"/>
                                        <p:tgtEl>
                                          <p:spTgt spid="5"/>
                                        </p:tgtEl>
                                        <p:attrNameLst>
                                          <p:attrName>ppt_x</p:attrName>
                                          <p:attrName>ppt_y</p:attrName>
                                        </p:attrNameLst>
                                      </p:cBhvr>
                                      <p:rCtr x="-5521" y="16551"/>
                                    </p:animMotion>
                                  </p:childTnLst>
                                </p:cTn>
                              </p:par>
                            </p:childTnLst>
                          </p:cTn>
                        </p:par>
                        <p:par>
                          <p:cTn id="9" fill="hold">
                            <p:stCondLst>
                              <p:cond delay="2000"/>
                            </p:stCondLst>
                            <p:childTnLst>
                              <p:par>
                                <p:cTn id="10" presetID="10" presetClass="entr" presetSubtype="0" fill="hold" nodeType="afterEffect">
                                  <p:stCondLst>
                                    <p:cond delay="2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nodeType="withEffect">
                                  <p:stCondLst>
                                    <p:cond delay="20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20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2.96296E-6 L 0.02361 0.33102 " pathEditMode="relative" rAng="0" ptsTypes="AA">
                                      <p:cBhvr>
                                        <p:cTn id="22" dur="2000" fill="hold"/>
                                        <p:tgtEl>
                                          <p:spTgt spid="8"/>
                                        </p:tgtEl>
                                        <p:attrNameLst>
                                          <p:attrName>ppt_x</p:attrName>
                                          <p:attrName>ppt_y</p:attrName>
                                        </p:attrNameLst>
                                      </p:cBhvr>
                                      <p:rCtr x="1181" y="16551"/>
                                    </p:animMotion>
                                  </p:childTnLst>
                                </p:cTn>
                              </p:par>
                              <p:par>
                                <p:cTn id="23" presetID="42" presetClass="path" presetSubtype="0" accel="50000" decel="50000" fill="hold" nodeType="withEffect">
                                  <p:stCondLst>
                                    <p:cond delay="0"/>
                                  </p:stCondLst>
                                  <p:childTnLst>
                                    <p:animMotion origin="layout" path="M -4.72222E-6 2.96296E-6 L 0.0158 0.33102 " pathEditMode="relative" rAng="0" ptsTypes="AA">
                                      <p:cBhvr>
                                        <p:cTn id="24" dur="2000" fill="hold"/>
                                        <p:tgtEl>
                                          <p:spTgt spid="9"/>
                                        </p:tgtEl>
                                        <p:attrNameLst>
                                          <p:attrName>ppt_x</p:attrName>
                                          <p:attrName>ppt_y</p:attrName>
                                        </p:attrNameLst>
                                      </p:cBhvr>
                                      <p:rCtr x="781" y="16551"/>
                                    </p:animMotion>
                                  </p:childTnLst>
                                </p:cTn>
                              </p:par>
                            </p:childTnLst>
                          </p:cTn>
                        </p:par>
                        <p:par>
                          <p:cTn id="25" fill="hold">
                            <p:stCondLst>
                              <p:cond delay="2000"/>
                            </p:stCondLst>
                            <p:childTnLst>
                              <p:par>
                                <p:cTn id="26" presetID="10" presetClass="entr" presetSubtype="0" fill="hold" nodeType="afterEffect">
                                  <p:stCondLst>
                                    <p:cond delay="2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nodeType="withEffect">
                                  <p:stCondLst>
                                    <p:cond delay="20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nodeType="withEffect">
                                  <p:stCondLst>
                                    <p:cond delay="20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77778E-7 2.96296E-6 L 0.13819 0.33102 " pathEditMode="relative" rAng="0" ptsTypes="AA">
                                      <p:cBhvr>
                                        <p:cTn id="38" dur="2000" fill="hold"/>
                                        <p:tgtEl>
                                          <p:spTgt spid="10"/>
                                        </p:tgtEl>
                                        <p:attrNameLst>
                                          <p:attrName>ppt_x</p:attrName>
                                          <p:attrName>ppt_y</p:attrName>
                                        </p:attrNameLst>
                                      </p:cBhvr>
                                      <p:rCtr x="6910" y="16551"/>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F6C081-7D94-42B3-94F3-7353D73DF1C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3" name="Picture 2">
            <a:extLst>
              <a:ext uri="{FF2B5EF4-FFF2-40B4-BE49-F238E27FC236}">
                <a16:creationId xmlns:a16="http://schemas.microsoft.com/office/drawing/2014/main" id="{CFA0EC0B-A2E1-4B06-8774-2301856C89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9872" y="1484784"/>
            <a:ext cx="432048" cy="956009"/>
          </a:xfrm>
          <a:prstGeom prst="rect">
            <a:avLst/>
          </a:prstGeom>
        </p:spPr>
      </p:pic>
      <p:sp>
        <p:nvSpPr>
          <p:cNvPr id="4" name="Rectangle 3">
            <a:extLst>
              <a:ext uri="{FF2B5EF4-FFF2-40B4-BE49-F238E27FC236}">
                <a16:creationId xmlns:a16="http://schemas.microsoft.com/office/drawing/2014/main" id="{D20B2497-DAF0-4BB7-8157-DD5E4DF3460A}"/>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9 sticks, how many octagons?</a:t>
            </a:r>
          </a:p>
        </p:txBody>
      </p:sp>
      <p:pic>
        <p:nvPicPr>
          <p:cNvPr id="5" name="Picture 4">
            <a:extLst>
              <a:ext uri="{FF2B5EF4-FFF2-40B4-BE49-F238E27FC236}">
                <a16:creationId xmlns:a16="http://schemas.microsoft.com/office/drawing/2014/main" id="{087D0D63-92F6-4820-BCF7-7E6761FE92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96593" y="1484784"/>
            <a:ext cx="432048" cy="956009"/>
          </a:xfrm>
          <a:prstGeom prst="rect">
            <a:avLst/>
          </a:prstGeom>
        </p:spPr>
      </p:pic>
      <p:pic>
        <p:nvPicPr>
          <p:cNvPr id="6" name="Picture 5">
            <a:extLst>
              <a:ext uri="{FF2B5EF4-FFF2-40B4-BE49-F238E27FC236}">
                <a16:creationId xmlns:a16="http://schemas.microsoft.com/office/drawing/2014/main" id="{3DF396B7-8C04-4F72-81B2-A58837ECCB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75026" y="1484784"/>
            <a:ext cx="432048" cy="956009"/>
          </a:xfrm>
          <a:prstGeom prst="rect">
            <a:avLst/>
          </a:prstGeom>
        </p:spPr>
      </p:pic>
      <p:pic>
        <p:nvPicPr>
          <p:cNvPr id="7" name="Picture 6">
            <a:extLst>
              <a:ext uri="{FF2B5EF4-FFF2-40B4-BE49-F238E27FC236}">
                <a16:creationId xmlns:a16="http://schemas.microsoft.com/office/drawing/2014/main" id="{9B434E65-1F53-405E-BA78-D03F3DA79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60032" y="1484784"/>
            <a:ext cx="432048" cy="956009"/>
          </a:xfrm>
          <a:prstGeom prst="rect">
            <a:avLst/>
          </a:prstGeom>
        </p:spPr>
      </p:pic>
      <p:pic>
        <p:nvPicPr>
          <p:cNvPr id="8" name="Picture 7">
            <a:extLst>
              <a:ext uri="{FF2B5EF4-FFF2-40B4-BE49-F238E27FC236}">
                <a16:creationId xmlns:a16="http://schemas.microsoft.com/office/drawing/2014/main" id="{012CFC09-13C5-45B2-AEBC-4BBCA60940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9039" y="1484784"/>
            <a:ext cx="279648" cy="956009"/>
          </a:xfrm>
          <a:prstGeom prst="rect">
            <a:avLst/>
          </a:prstGeom>
        </p:spPr>
      </p:pic>
      <p:pic>
        <p:nvPicPr>
          <p:cNvPr id="10" name="Picture 9">
            <a:extLst>
              <a:ext uri="{FF2B5EF4-FFF2-40B4-BE49-F238E27FC236}">
                <a16:creationId xmlns:a16="http://schemas.microsoft.com/office/drawing/2014/main" id="{4CA4FCA9-F599-4F20-B039-40A87067E0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15816" y="2852936"/>
            <a:ext cx="3312369" cy="2590787"/>
          </a:xfrm>
          <a:prstGeom prst="rect">
            <a:avLst/>
          </a:prstGeom>
        </p:spPr>
      </p:pic>
      <p:sp>
        <p:nvSpPr>
          <p:cNvPr id="12" name="Rectangle 11">
            <a:extLst>
              <a:ext uri="{FF2B5EF4-FFF2-40B4-BE49-F238E27FC236}">
                <a16:creationId xmlns:a16="http://schemas.microsoft.com/office/drawing/2014/main" id="{766286E1-1AE3-4A82-AAB7-27B3B1E843FA}"/>
              </a:ext>
            </a:extLst>
          </p:cNvPr>
          <p:cNvSpPr/>
          <p:nvPr/>
        </p:nvSpPr>
        <p:spPr>
          <a:xfrm>
            <a:off x="591968" y="5559622"/>
            <a:ext cx="7992888" cy="461665"/>
          </a:xfrm>
          <a:prstGeom prst="rect">
            <a:avLst/>
          </a:prstGeom>
        </p:spPr>
        <p:txBody>
          <a:bodyPr wrap="square">
            <a:spAutoFit/>
          </a:bodyPr>
          <a:lstStyle/>
          <a:p>
            <a:pPr algn="ctr">
              <a:buNone/>
            </a:pPr>
            <a:r>
              <a:rPr lang="en-US" sz="2400" dirty="0">
                <a:latin typeface="Myriad Pro" panose="020B0503030403020204" pitchFamily="34" charset="0"/>
              </a:rPr>
              <a:t>9 = 1 × 8 + 1</a:t>
            </a:r>
          </a:p>
        </p:txBody>
      </p:sp>
    </p:spTree>
    <p:extLst>
      <p:ext uri="{BB962C8B-B14F-4D97-AF65-F5344CB8AC3E}">
        <p14:creationId xmlns:p14="http://schemas.microsoft.com/office/powerpoint/2010/main" val="26963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11111E-6 L 0.00799 0.35185 " pathEditMode="relative" rAng="0" ptsTypes="AA">
                                      <p:cBhvr>
                                        <p:cTn id="6" dur="2000" fill="hold"/>
                                        <p:tgtEl>
                                          <p:spTgt spid="3"/>
                                        </p:tgtEl>
                                        <p:attrNameLst>
                                          <p:attrName>ppt_x</p:attrName>
                                          <p:attrName>ppt_y</p:attrName>
                                        </p:attrNameLst>
                                      </p:cBhvr>
                                      <p:rCtr x="399" y="17593"/>
                                    </p:animMotion>
                                  </p:childTnLst>
                                </p:cTn>
                              </p:par>
                              <p:par>
                                <p:cTn id="7" presetID="42" presetClass="path" presetSubtype="0" accel="50000" decel="50000" fill="hold" nodeType="withEffect">
                                  <p:stCondLst>
                                    <p:cond delay="0"/>
                                  </p:stCondLst>
                                  <p:childTnLst>
                                    <p:animMotion origin="layout" path="M 3.61111E-6 -1.11111E-6 L 0.00295 0.35185 " pathEditMode="relative" rAng="0" ptsTypes="AA">
                                      <p:cBhvr>
                                        <p:cTn id="8" dur="2000" fill="hold"/>
                                        <p:tgtEl>
                                          <p:spTgt spid="5"/>
                                        </p:tgtEl>
                                        <p:attrNameLst>
                                          <p:attrName>ppt_x</p:attrName>
                                          <p:attrName>ppt_y</p:attrName>
                                        </p:attrNameLst>
                                      </p:cBhvr>
                                      <p:rCtr x="139" y="17593"/>
                                    </p:animMotion>
                                  </p:childTnLst>
                                </p:cTn>
                              </p:par>
                              <p:par>
                                <p:cTn id="9" presetID="42" presetClass="path" presetSubtype="0" accel="50000" decel="50000" fill="hold" nodeType="withEffect">
                                  <p:stCondLst>
                                    <p:cond delay="0"/>
                                  </p:stCondLst>
                                  <p:childTnLst>
                                    <p:animMotion origin="layout" path="M -3.33333E-6 -1.11111E-6 L -0.00208 0.35185 " pathEditMode="relative" rAng="0" ptsTypes="AA">
                                      <p:cBhvr>
                                        <p:cTn id="10" dur="2000" fill="hold"/>
                                        <p:tgtEl>
                                          <p:spTgt spid="6"/>
                                        </p:tgtEl>
                                        <p:attrNameLst>
                                          <p:attrName>ppt_x</p:attrName>
                                          <p:attrName>ppt_y</p:attrName>
                                        </p:attrNameLst>
                                      </p:cBhvr>
                                      <p:rCtr x="-104" y="17593"/>
                                    </p:animMotion>
                                  </p:childTnLst>
                                </p:cTn>
                              </p:par>
                              <p:par>
                                <p:cTn id="11" presetID="42" presetClass="path" presetSubtype="0" accel="50000" decel="50000" fill="hold" nodeType="withEffect">
                                  <p:stCondLst>
                                    <p:cond delay="0"/>
                                  </p:stCondLst>
                                  <p:childTnLst>
                                    <p:animMotion origin="layout" path="M -4.72222E-6 -1.11111E-6 L 0.00018 0.35185 " pathEditMode="relative" rAng="0" ptsTypes="AA">
                                      <p:cBhvr>
                                        <p:cTn id="12" dur="2000" fill="hold"/>
                                        <p:tgtEl>
                                          <p:spTgt spid="7"/>
                                        </p:tgtEl>
                                        <p:attrNameLst>
                                          <p:attrName>ppt_x</p:attrName>
                                          <p:attrName>ppt_y</p:attrName>
                                        </p:attrNameLst>
                                      </p:cBhvr>
                                      <p:rCtr x="0" y="17593"/>
                                    </p:animMotion>
                                  </p:childTnLst>
                                </p:cTn>
                              </p:par>
                            </p:childTnLst>
                          </p:cTn>
                        </p:par>
                        <p:par>
                          <p:cTn id="13" fill="hold">
                            <p:stCondLst>
                              <p:cond delay="2000"/>
                            </p:stCondLst>
                            <p:childTnLst>
                              <p:par>
                                <p:cTn id="14" presetID="10" presetClass="entr" presetSubtype="0" fill="hold" nodeType="afterEffect">
                                  <p:stCondLst>
                                    <p:cond delay="2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xit" presetSubtype="0" fill="hold" nodeType="withEffect">
                                  <p:stCondLst>
                                    <p:cond delay="2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20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nodeType="withEffect">
                                  <p:stCondLst>
                                    <p:cond delay="2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20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77778E-7 -1.11111E-6 L 0.13819 0.31898 " pathEditMode="relative" rAng="0" ptsTypes="AA">
                                      <p:cBhvr>
                                        <p:cTn id="32" dur="2000" fill="hold"/>
                                        <p:tgtEl>
                                          <p:spTgt spid="8"/>
                                        </p:tgtEl>
                                        <p:attrNameLst>
                                          <p:attrName>ppt_x</p:attrName>
                                          <p:attrName>ppt_y</p:attrName>
                                        </p:attrNameLst>
                                      </p:cBhvr>
                                      <p:rCtr x="6910" y="15949"/>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CB3A2B-5A44-4E04-BE31-0730AE14A6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15743" y="3200615"/>
            <a:ext cx="1880593" cy="1185452"/>
          </a:xfrm>
          <a:prstGeom prst="rect">
            <a:avLst/>
          </a:prstGeom>
        </p:spPr>
      </p:pic>
      <p:sp>
        <p:nvSpPr>
          <p:cNvPr id="2" name="Text Placeholder 1">
            <a:extLst>
              <a:ext uri="{FF2B5EF4-FFF2-40B4-BE49-F238E27FC236}">
                <a16:creationId xmlns:a16="http://schemas.microsoft.com/office/drawing/2014/main" id="{6C4DD5EC-20F2-41B1-B449-65A21391743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5" name="Picture 4">
            <a:extLst>
              <a:ext uri="{FF2B5EF4-FFF2-40B4-BE49-F238E27FC236}">
                <a16:creationId xmlns:a16="http://schemas.microsoft.com/office/drawing/2014/main" id="{AE33EA15-0245-4EBE-8D18-ABF497A53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60" y="1832400"/>
            <a:ext cx="7839279" cy="956009"/>
          </a:xfrm>
          <a:prstGeom prst="rect">
            <a:avLst/>
          </a:prstGeom>
        </p:spPr>
      </p:pic>
      <p:sp>
        <p:nvSpPr>
          <p:cNvPr id="6" name="Rectangle 5">
            <a:extLst>
              <a:ext uri="{FF2B5EF4-FFF2-40B4-BE49-F238E27FC236}">
                <a16:creationId xmlns:a16="http://schemas.microsoft.com/office/drawing/2014/main" id="{7A31275F-EF3F-4FC0-9157-2AE7D58121E1}"/>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15 sticks; make as many squares as possible.</a:t>
            </a:r>
          </a:p>
        </p:txBody>
      </p:sp>
      <p:pic>
        <p:nvPicPr>
          <p:cNvPr id="8" name="Picture 7">
            <a:extLst>
              <a:ext uri="{FF2B5EF4-FFF2-40B4-BE49-F238E27FC236}">
                <a16:creationId xmlns:a16="http://schemas.microsoft.com/office/drawing/2014/main" id="{0BCD571F-C34E-4880-9871-EEB9862FED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7585" y="3212976"/>
            <a:ext cx="4896544" cy="1185452"/>
          </a:xfrm>
          <a:prstGeom prst="rect">
            <a:avLst/>
          </a:prstGeom>
        </p:spPr>
      </p:pic>
      <p:sp>
        <p:nvSpPr>
          <p:cNvPr id="9" name="Rectangle 8">
            <a:extLst>
              <a:ext uri="{FF2B5EF4-FFF2-40B4-BE49-F238E27FC236}">
                <a16:creationId xmlns:a16="http://schemas.microsoft.com/office/drawing/2014/main" id="{4878BB07-49AE-4702-8D5B-4B1DE2EF46EF}"/>
              </a:ext>
            </a:extLst>
          </p:cNvPr>
          <p:cNvSpPr/>
          <p:nvPr/>
        </p:nvSpPr>
        <p:spPr>
          <a:xfrm>
            <a:off x="-55562" y="4725144"/>
            <a:ext cx="7992888" cy="461665"/>
          </a:xfrm>
          <a:prstGeom prst="rect">
            <a:avLst/>
          </a:prstGeom>
        </p:spPr>
        <p:txBody>
          <a:bodyPr wrap="square">
            <a:spAutoFit/>
          </a:bodyPr>
          <a:lstStyle/>
          <a:p>
            <a:pPr algn="ctr">
              <a:buNone/>
            </a:pPr>
            <a:r>
              <a:rPr lang="en-US" sz="2400" dirty="0">
                <a:latin typeface="Myriad Pro" panose="020B0503030403020204" pitchFamily="34" charset="0"/>
              </a:rPr>
              <a:t>15 =</a:t>
            </a:r>
          </a:p>
        </p:txBody>
      </p:sp>
      <p:sp>
        <p:nvSpPr>
          <p:cNvPr id="10" name="Rectangle 9">
            <a:extLst>
              <a:ext uri="{FF2B5EF4-FFF2-40B4-BE49-F238E27FC236}">
                <a16:creationId xmlns:a16="http://schemas.microsoft.com/office/drawing/2014/main" id="{6F8329A5-308F-4442-BB74-61011601CFD9}"/>
              </a:ext>
            </a:extLst>
          </p:cNvPr>
          <p:cNvSpPr/>
          <p:nvPr/>
        </p:nvSpPr>
        <p:spPr>
          <a:xfrm>
            <a:off x="3509880" y="5321512"/>
            <a:ext cx="2124237" cy="461665"/>
          </a:xfrm>
          <a:prstGeom prst="rect">
            <a:avLst/>
          </a:prstGeom>
        </p:spPr>
        <p:txBody>
          <a:bodyPr wrap="square">
            <a:spAutoFit/>
          </a:bodyPr>
          <a:lstStyle/>
          <a:p>
            <a:pPr algn="ctr">
              <a:buNone/>
            </a:pPr>
            <a:r>
              <a:rPr lang="en-US" sz="2400" dirty="0">
                <a:latin typeface="Myriad Pro" panose="020B0503030403020204" pitchFamily="34" charset="0"/>
              </a:rPr>
              <a:t>Do you agree?</a:t>
            </a:r>
          </a:p>
        </p:txBody>
      </p:sp>
      <p:sp>
        <p:nvSpPr>
          <p:cNvPr id="11" name="Rectangle 10">
            <a:extLst>
              <a:ext uri="{FF2B5EF4-FFF2-40B4-BE49-F238E27FC236}">
                <a16:creationId xmlns:a16="http://schemas.microsoft.com/office/drawing/2014/main" id="{C288FC07-655D-4F0C-B14C-45C8B1D4A3F9}"/>
              </a:ext>
            </a:extLst>
          </p:cNvPr>
          <p:cNvSpPr/>
          <p:nvPr/>
        </p:nvSpPr>
        <p:spPr>
          <a:xfrm>
            <a:off x="5580112" y="5198401"/>
            <a:ext cx="457247" cy="707886"/>
          </a:xfrm>
          <a:prstGeom prst="rect">
            <a:avLst/>
          </a:prstGeom>
        </p:spPr>
        <p:txBody>
          <a:bodyPr wrap="square">
            <a:spAutoFit/>
          </a:bodyPr>
          <a:lstStyle/>
          <a:p>
            <a:pPr algn="ctr">
              <a:buNone/>
            </a:pPr>
            <a:r>
              <a:rPr lang="en-US" sz="4000" dirty="0">
                <a:solidFill>
                  <a:srgbClr val="FF0000"/>
                </a:solidFill>
                <a:latin typeface="Myriad Pro" panose="020B0503030403020204" pitchFamily="34" charset="0"/>
                <a:sym typeface="Wingdings" panose="05000000000000000000" pitchFamily="2" charset="2"/>
              </a:rPr>
              <a:t></a:t>
            </a:r>
            <a:endParaRPr lang="en-US" sz="4000" dirty="0">
              <a:solidFill>
                <a:srgbClr val="FF0000"/>
              </a:solidFill>
              <a:latin typeface="Myriad Pro" panose="020B0503030403020204" pitchFamily="34" charset="0"/>
            </a:endParaRPr>
          </a:p>
        </p:txBody>
      </p:sp>
      <p:sp>
        <p:nvSpPr>
          <p:cNvPr id="13" name="Rectangle 12">
            <a:extLst>
              <a:ext uri="{FF2B5EF4-FFF2-40B4-BE49-F238E27FC236}">
                <a16:creationId xmlns:a16="http://schemas.microsoft.com/office/drawing/2014/main" id="{01E5B759-F26E-46D4-86DD-55009ED801D8}"/>
              </a:ext>
            </a:extLst>
          </p:cNvPr>
          <p:cNvSpPr/>
          <p:nvPr/>
        </p:nvSpPr>
        <p:spPr>
          <a:xfrm>
            <a:off x="4228915" y="4725143"/>
            <a:ext cx="1284326" cy="461665"/>
          </a:xfrm>
          <a:prstGeom prst="rect">
            <a:avLst/>
          </a:prstGeom>
        </p:spPr>
        <p:txBody>
          <a:bodyPr wrap="none">
            <a:spAutoFit/>
          </a:bodyPr>
          <a:lstStyle/>
          <a:p>
            <a:pPr>
              <a:buNone/>
            </a:pPr>
            <a:r>
              <a:rPr lang="en-GB" sz="2400" dirty="0">
                <a:latin typeface="Myriad Pro" panose="020B0503030403020204" pitchFamily="34" charset="0"/>
              </a:rPr>
              <a:t>2 × 4 + 7</a:t>
            </a:r>
          </a:p>
        </p:txBody>
      </p:sp>
      <p:pic>
        <p:nvPicPr>
          <p:cNvPr id="14" name="Picture 13">
            <a:extLst>
              <a:ext uri="{FF2B5EF4-FFF2-40B4-BE49-F238E27FC236}">
                <a16:creationId xmlns:a16="http://schemas.microsoft.com/office/drawing/2014/main" id="{D08A4265-C543-460B-BE04-DF08873380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56177" y="3221702"/>
            <a:ext cx="648072" cy="1185452"/>
          </a:xfrm>
          <a:prstGeom prst="rect">
            <a:avLst/>
          </a:prstGeom>
        </p:spPr>
      </p:pic>
      <p:pic>
        <p:nvPicPr>
          <p:cNvPr id="15" name="Picture 14">
            <a:extLst>
              <a:ext uri="{FF2B5EF4-FFF2-40B4-BE49-F238E27FC236}">
                <a16:creationId xmlns:a16="http://schemas.microsoft.com/office/drawing/2014/main" id="{D28A7D44-CBC7-4683-8CF7-86BAF7075C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04249" y="3212976"/>
            <a:ext cx="504055" cy="1185452"/>
          </a:xfrm>
          <a:prstGeom prst="rect">
            <a:avLst/>
          </a:prstGeom>
        </p:spPr>
      </p:pic>
      <p:sp>
        <p:nvSpPr>
          <p:cNvPr id="17" name="Rectangle 16">
            <a:extLst>
              <a:ext uri="{FF2B5EF4-FFF2-40B4-BE49-F238E27FC236}">
                <a16:creationId xmlns:a16="http://schemas.microsoft.com/office/drawing/2014/main" id="{6FFE9AB0-31E6-4A43-BE96-A48B1F8630DB}"/>
              </a:ext>
            </a:extLst>
          </p:cNvPr>
          <p:cNvSpPr/>
          <p:nvPr/>
        </p:nvSpPr>
        <p:spPr>
          <a:xfrm>
            <a:off x="4228915" y="4725143"/>
            <a:ext cx="1284326" cy="461665"/>
          </a:xfrm>
          <a:prstGeom prst="rect">
            <a:avLst/>
          </a:prstGeom>
        </p:spPr>
        <p:txBody>
          <a:bodyPr wrap="none">
            <a:spAutoFit/>
          </a:bodyPr>
          <a:lstStyle/>
          <a:p>
            <a:pPr>
              <a:buNone/>
            </a:pPr>
            <a:r>
              <a:rPr lang="en-GB" sz="2400" dirty="0">
                <a:latin typeface="Myriad Pro" panose="020B0503030403020204" pitchFamily="34" charset="0"/>
              </a:rPr>
              <a:t>3 × 4 + 3</a:t>
            </a:r>
          </a:p>
        </p:txBody>
      </p:sp>
      <p:sp>
        <p:nvSpPr>
          <p:cNvPr id="19" name="Rectangle 18">
            <a:extLst>
              <a:ext uri="{FF2B5EF4-FFF2-40B4-BE49-F238E27FC236}">
                <a16:creationId xmlns:a16="http://schemas.microsoft.com/office/drawing/2014/main" id="{2B9E6900-59EA-4DB5-BB71-200B55BA2E25}"/>
              </a:ext>
            </a:extLst>
          </p:cNvPr>
          <p:cNvSpPr/>
          <p:nvPr/>
        </p:nvSpPr>
        <p:spPr>
          <a:xfrm>
            <a:off x="5588065" y="5198401"/>
            <a:ext cx="457247" cy="707886"/>
          </a:xfrm>
          <a:prstGeom prst="rect">
            <a:avLst/>
          </a:prstGeom>
        </p:spPr>
        <p:txBody>
          <a:bodyPr wrap="square">
            <a:spAutoFit/>
          </a:bodyPr>
          <a:lstStyle/>
          <a:p>
            <a:pPr algn="ctr">
              <a:buNone/>
            </a:pPr>
            <a:r>
              <a:rPr lang="en-US" sz="4000" dirty="0">
                <a:solidFill>
                  <a:srgbClr val="008000"/>
                </a:solidFill>
                <a:latin typeface="Myriad Pro" panose="020B0503030403020204" pitchFamily="34" charset="0"/>
                <a:sym typeface="Wingdings" panose="05000000000000000000" pitchFamily="2" charset="2"/>
              </a:rPr>
              <a:t></a:t>
            </a:r>
            <a:endParaRPr lang="en-US" sz="4000" dirty="0">
              <a:solidFill>
                <a:srgbClr val="008000"/>
              </a:solidFill>
              <a:latin typeface="Myriad Pro" panose="020B0503030403020204" pitchFamily="34" charset="0"/>
            </a:endParaRPr>
          </a:p>
        </p:txBody>
      </p:sp>
      <p:pic>
        <p:nvPicPr>
          <p:cNvPr id="20" name="Picture 19">
            <a:extLst>
              <a:ext uri="{FF2B5EF4-FFF2-40B4-BE49-F238E27FC236}">
                <a16:creationId xmlns:a16="http://schemas.microsoft.com/office/drawing/2014/main" id="{0D7A92E5-3B87-4C9C-A723-048509A66F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96337" y="3212976"/>
            <a:ext cx="504055" cy="1185452"/>
          </a:xfrm>
          <a:prstGeom prst="rect">
            <a:avLst/>
          </a:prstGeom>
        </p:spPr>
      </p:pic>
    </p:spTree>
    <p:extLst>
      <p:ext uri="{BB962C8B-B14F-4D97-AF65-F5344CB8AC3E}">
        <p14:creationId xmlns:p14="http://schemas.microsoft.com/office/powerpoint/2010/main" val="16887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2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20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2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2"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0" grpId="2"/>
      <p:bldP spid="11" grpId="0"/>
      <p:bldP spid="11" grpId="1"/>
      <p:bldP spid="13" grpId="0"/>
      <p:bldP spid="13" grpId="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FF875-1AE2-493E-AD1E-3F90B12DEEF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4:12</a:t>
            </a:r>
          </a:p>
        </p:txBody>
      </p:sp>
      <p:sp>
        <p:nvSpPr>
          <p:cNvPr id="3" name="TextBox 2">
            <a:extLst>
              <a:ext uri="{FF2B5EF4-FFF2-40B4-BE49-F238E27FC236}">
                <a16:creationId xmlns:a16="http://schemas.microsoft.com/office/drawing/2014/main" id="{AB9954D0-13D5-408D-827C-3C68E4B4F6AE}"/>
              </a:ext>
            </a:extLst>
          </p:cNvPr>
          <p:cNvSpPr txBox="1"/>
          <p:nvPr/>
        </p:nvSpPr>
        <p:spPr bwMode="auto">
          <a:xfrm>
            <a:off x="2627784" y="1828973"/>
            <a:ext cx="3046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     2      =</a:t>
            </a:r>
          </a:p>
        </p:txBody>
      </p:sp>
      <p:sp>
        <p:nvSpPr>
          <p:cNvPr id="4" name="TextBox 3">
            <a:extLst>
              <a:ext uri="{FF2B5EF4-FFF2-40B4-BE49-F238E27FC236}">
                <a16:creationId xmlns:a16="http://schemas.microsoft.com/office/drawing/2014/main" id="{AA408639-ACD2-4DE9-AAF5-A27E865BFCDF}"/>
              </a:ext>
            </a:extLst>
          </p:cNvPr>
          <p:cNvSpPr txBox="1"/>
          <p:nvPr/>
        </p:nvSpPr>
        <p:spPr bwMode="auto">
          <a:xfrm>
            <a:off x="2627784" y="3036282"/>
            <a:ext cx="3112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     4      =</a:t>
            </a:r>
          </a:p>
        </p:txBody>
      </p:sp>
      <p:sp>
        <p:nvSpPr>
          <p:cNvPr id="6" name="TextBox 5">
            <a:extLst>
              <a:ext uri="{FF2B5EF4-FFF2-40B4-BE49-F238E27FC236}">
                <a16:creationId xmlns:a16="http://schemas.microsoft.com/office/drawing/2014/main" id="{7D63AFF8-BAEA-4D57-86F0-53E9C6D106C1}"/>
              </a:ext>
            </a:extLst>
          </p:cNvPr>
          <p:cNvSpPr txBox="1"/>
          <p:nvPr/>
        </p:nvSpPr>
        <p:spPr bwMode="auto">
          <a:xfrm>
            <a:off x="2627784" y="4205237"/>
            <a:ext cx="2827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     8      =</a:t>
            </a:r>
          </a:p>
        </p:txBody>
      </p:sp>
      <p:pic>
        <p:nvPicPr>
          <p:cNvPr id="7" name="Picture 6">
            <a:extLst>
              <a:ext uri="{FF2B5EF4-FFF2-40B4-BE49-F238E27FC236}">
                <a16:creationId xmlns:a16="http://schemas.microsoft.com/office/drawing/2014/main" id="{D24F3AD5-EACA-4419-96A6-2283F01423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37070" y="2322128"/>
            <a:ext cx="1566267" cy="630000"/>
          </a:xfrm>
          <a:prstGeom prst="rect">
            <a:avLst/>
          </a:prstGeom>
        </p:spPr>
      </p:pic>
      <p:pic>
        <p:nvPicPr>
          <p:cNvPr id="8" name="Picture 7">
            <a:extLst>
              <a:ext uri="{FF2B5EF4-FFF2-40B4-BE49-F238E27FC236}">
                <a16:creationId xmlns:a16="http://schemas.microsoft.com/office/drawing/2014/main" id="{94F93DEE-8A11-44AD-8C79-01ACEB1C0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760874" y="2312804"/>
            <a:ext cx="232927" cy="790126"/>
          </a:xfrm>
          <a:prstGeom prst="rect">
            <a:avLst/>
          </a:prstGeom>
        </p:spPr>
      </p:pic>
      <p:pic>
        <p:nvPicPr>
          <p:cNvPr id="9" name="Picture 8">
            <a:extLst>
              <a:ext uri="{FF2B5EF4-FFF2-40B4-BE49-F238E27FC236}">
                <a16:creationId xmlns:a16="http://schemas.microsoft.com/office/drawing/2014/main" id="{1EE0BBBF-11AD-4AA3-AA2B-BFC18936B2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59508" y="2324807"/>
            <a:ext cx="864096" cy="630000"/>
          </a:xfrm>
          <a:prstGeom prst="rect">
            <a:avLst/>
          </a:prstGeom>
        </p:spPr>
      </p:pic>
      <p:pic>
        <p:nvPicPr>
          <p:cNvPr id="10" name="Picture 9">
            <a:extLst>
              <a:ext uri="{FF2B5EF4-FFF2-40B4-BE49-F238E27FC236}">
                <a16:creationId xmlns:a16="http://schemas.microsoft.com/office/drawing/2014/main" id="{AE6BA095-D947-49AB-BA42-AFB48C2FC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690" y="2267712"/>
            <a:ext cx="233184" cy="790995"/>
          </a:xfrm>
          <a:prstGeom prst="rect">
            <a:avLst/>
          </a:prstGeom>
        </p:spPr>
      </p:pic>
      <p:sp>
        <p:nvSpPr>
          <p:cNvPr id="11" name="Oval 10">
            <a:extLst>
              <a:ext uri="{FF2B5EF4-FFF2-40B4-BE49-F238E27FC236}">
                <a16:creationId xmlns:a16="http://schemas.microsoft.com/office/drawing/2014/main" id="{DD83BD8B-DD29-471C-ABB3-FF19310E9FF4}"/>
              </a:ext>
            </a:extLst>
          </p:cNvPr>
          <p:cNvSpPr>
            <a:spLocks noChangeAspect="1"/>
          </p:cNvSpPr>
          <p:nvPr/>
        </p:nvSpPr>
        <p:spPr bwMode="auto">
          <a:xfrm>
            <a:off x="5028034" y="1731589"/>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3918FA58-576B-4E50-8169-DD8FF7D267BE}"/>
              </a:ext>
            </a:extLst>
          </p:cNvPr>
          <p:cNvSpPr>
            <a:spLocks noChangeAspect="1"/>
          </p:cNvSpPr>
          <p:nvPr/>
        </p:nvSpPr>
        <p:spPr bwMode="auto">
          <a:xfrm>
            <a:off x="5028034" y="2910649"/>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9611B6FC-82FE-417E-B97A-793670D42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780518" y="3555928"/>
            <a:ext cx="232927" cy="790126"/>
          </a:xfrm>
          <a:prstGeom prst="rect">
            <a:avLst/>
          </a:prstGeom>
        </p:spPr>
      </p:pic>
      <p:pic>
        <p:nvPicPr>
          <p:cNvPr id="14" name="Picture 13">
            <a:extLst>
              <a:ext uri="{FF2B5EF4-FFF2-40B4-BE49-F238E27FC236}">
                <a16:creationId xmlns:a16="http://schemas.microsoft.com/office/drawing/2014/main" id="{E4FDB61F-A8C3-4DE2-A143-6CA2FD96C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859" y="3582885"/>
            <a:ext cx="233184" cy="790995"/>
          </a:xfrm>
          <a:prstGeom prst="rect">
            <a:avLst/>
          </a:prstGeom>
        </p:spPr>
      </p:pic>
      <p:sp>
        <p:nvSpPr>
          <p:cNvPr id="15" name="Oval 14">
            <a:extLst>
              <a:ext uri="{FF2B5EF4-FFF2-40B4-BE49-F238E27FC236}">
                <a16:creationId xmlns:a16="http://schemas.microsoft.com/office/drawing/2014/main" id="{342CD8D8-EFCF-4DD0-9E3B-AC9A4E7068D7}"/>
              </a:ext>
            </a:extLst>
          </p:cNvPr>
          <p:cNvSpPr>
            <a:spLocks noChangeAspect="1"/>
          </p:cNvSpPr>
          <p:nvPr/>
        </p:nvSpPr>
        <p:spPr bwMode="auto">
          <a:xfrm>
            <a:off x="5028034" y="4104654"/>
            <a:ext cx="692498" cy="692498"/>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A38F82FB-C94B-42A7-A36A-A08BF087FA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46180" y="3598530"/>
            <a:ext cx="1566267" cy="630000"/>
          </a:xfrm>
          <a:prstGeom prst="rect">
            <a:avLst/>
          </a:prstGeom>
        </p:spPr>
      </p:pic>
      <p:pic>
        <p:nvPicPr>
          <p:cNvPr id="20" name="Picture 19">
            <a:extLst>
              <a:ext uri="{FF2B5EF4-FFF2-40B4-BE49-F238E27FC236}">
                <a16:creationId xmlns:a16="http://schemas.microsoft.com/office/drawing/2014/main" id="{8EFF04BB-A9B7-453B-A737-BE03BBEDB9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68618" y="3601209"/>
            <a:ext cx="864096" cy="630000"/>
          </a:xfrm>
          <a:prstGeom prst="rect">
            <a:avLst/>
          </a:prstGeom>
        </p:spPr>
      </p:pic>
      <p:sp>
        <p:nvSpPr>
          <p:cNvPr id="25" name="TextBox 24">
            <a:extLst>
              <a:ext uri="{FF2B5EF4-FFF2-40B4-BE49-F238E27FC236}">
                <a16:creationId xmlns:a16="http://schemas.microsoft.com/office/drawing/2014/main" id="{1B64D215-C781-4E89-A9C1-C1947B6ED3CD}"/>
              </a:ext>
            </a:extLst>
          </p:cNvPr>
          <p:cNvSpPr txBox="1"/>
          <p:nvPr/>
        </p:nvSpPr>
        <p:spPr bwMode="auto">
          <a:xfrm>
            <a:off x="5113092" y="4223518"/>
            <a:ext cx="540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6" name="TextBox 25">
            <a:extLst>
              <a:ext uri="{FF2B5EF4-FFF2-40B4-BE49-F238E27FC236}">
                <a16:creationId xmlns:a16="http://schemas.microsoft.com/office/drawing/2014/main" id="{71B85D15-993A-4A37-A333-A7F91442598C}"/>
              </a:ext>
            </a:extLst>
          </p:cNvPr>
          <p:cNvSpPr txBox="1"/>
          <p:nvPr/>
        </p:nvSpPr>
        <p:spPr bwMode="auto">
          <a:xfrm>
            <a:off x="5122617" y="3063627"/>
            <a:ext cx="540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7" name="TextBox 26">
            <a:extLst>
              <a:ext uri="{FF2B5EF4-FFF2-40B4-BE49-F238E27FC236}">
                <a16:creationId xmlns:a16="http://schemas.microsoft.com/office/drawing/2014/main" id="{61E7CE9F-C911-47BA-BB50-899B6D704B97}"/>
              </a:ext>
            </a:extLst>
          </p:cNvPr>
          <p:cNvSpPr txBox="1"/>
          <p:nvPr/>
        </p:nvSpPr>
        <p:spPr bwMode="auto">
          <a:xfrm>
            <a:off x="5113092" y="1849278"/>
            <a:ext cx="540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189992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25" grpId="0"/>
      <p:bldP spid="26" grpId="0"/>
      <p:bldP spid="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E8F89-B0BB-476F-89F0-7A8585B8D6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4:12</a:t>
            </a:r>
          </a:p>
        </p:txBody>
      </p:sp>
      <p:sp>
        <p:nvSpPr>
          <p:cNvPr id="3" name="Rectangle 2">
            <a:extLst>
              <a:ext uri="{FF2B5EF4-FFF2-40B4-BE49-F238E27FC236}">
                <a16:creationId xmlns:a16="http://schemas.microsoft.com/office/drawing/2014/main" id="{7F19D3F6-E403-4A46-A4C2-6C95593D4F31}"/>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6 spiders, how many legs?</a:t>
            </a:r>
          </a:p>
        </p:txBody>
      </p:sp>
      <p:sp>
        <p:nvSpPr>
          <p:cNvPr id="4" name="Rectangle 3">
            <a:extLst>
              <a:ext uri="{FF2B5EF4-FFF2-40B4-BE49-F238E27FC236}">
                <a16:creationId xmlns:a16="http://schemas.microsoft.com/office/drawing/2014/main" id="{1AD88097-5E5F-46B6-94C1-2396B52B1FBE}"/>
              </a:ext>
            </a:extLst>
          </p:cNvPr>
          <p:cNvSpPr/>
          <p:nvPr/>
        </p:nvSpPr>
        <p:spPr>
          <a:xfrm>
            <a:off x="4157954" y="1549001"/>
            <a:ext cx="828092" cy="461665"/>
          </a:xfrm>
          <a:prstGeom prst="rect">
            <a:avLst/>
          </a:prstGeom>
        </p:spPr>
        <p:txBody>
          <a:bodyPr wrap="square">
            <a:spAutoFit/>
          </a:bodyPr>
          <a:lstStyle/>
          <a:p>
            <a:pPr algn="ctr">
              <a:buNone/>
            </a:pPr>
            <a:r>
              <a:rPr lang="en-US" sz="2400" dirty="0">
                <a:latin typeface="Myriad Pro" panose="020B0503030403020204" pitchFamily="34" charset="0"/>
              </a:rPr>
              <a:t>Ben</a:t>
            </a:r>
          </a:p>
        </p:txBody>
      </p:sp>
      <p:sp>
        <p:nvSpPr>
          <p:cNvPr id="5" name="Rectangle 4">
            <a:extLst>
              <a:ext uri="{FF2B5EF4-FFF2-40B4-BE49-F238E27FC236}">
                <a16:creationId xmlns:a16="http://schemas.microsoft.com/office/drawing/2014/main" id="{3F9566D4-91A7-4768-AB28-F525A432DD12}"/>
              </a:ext>
            </a:extLst>
          </p:cNvPr>
          <p:cNvSpPr/>
          <p:nvPr/>
        </p:nvSpPr>
        <p:spPr>
          <a:xfrm>
            <a:off x="2074223" y="2036018"/>
            <a:ext cx="4995555" cy="461665"/>
          </a:xfrm>
          <a:prstGeom prst="rect">
            <a:avLst/>
          </a:prstGeom>
        </p:spPr>
        <p:txBody>
          <a:bodyPr wrap="square">
            <a:spAutoFit/>
          </a:bodyPr>
          <a:lstStyle/>
          <a:p>
            <a:pPr algn="ctr">
              <a:buNone/>
            </a:pPr>
            <a:r>
              <a:rPr lang="en-US" sz="2400" dirty="0">
                <a:latin typeface="Myriad Pro" panose="020B0503030403020204" pitchFamily="34" charset="0"/>
              </a:rPr>
              <a:t>Ben says, ‘I know that 6 eights are 48.’</a:t>
            </a:r>
          </a:p>
        </p:txBody>
      </p:sp>
      <p:sp>
        <p:nvSpPr>
          <p:cNvPr id="12" name="Rectangle 11">
            <a:extLst>
              <a:ext uri="{FF2B5EF4-FFF2-40B4-BE49-F238E27FC236}">
                <a16:creationId xmlns:a16="http://schemas.microsoft.com/office/drawing/2014/main" id="{D9AF48E2-99E6-4A2B-9684-CDDBD1248D8F}"/>
              </a:ext>
            </a:extLst>
          </p:cNvPr>
          <p:cNvSpPr/>
          <p:nvPr/>
        </p:nvSpPr>
        <p:spPr>
          <a:xfrm>
            <a:off x="3752705" y="2631767"/>
            <a:ext cx="1729961"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8 = 48 </a:t>
            </a:r>
            <a:endParaRPr lang="en-GB" sz="2400" dirty="0">
              <a:solidFill>
                <a:schemeClr val="bg1">
                  <a:lumMod val="50000"/>
                </a:schemeClr>
              </a:solidFill>
              <a:latin typeface="Comic Sans MS" panose="030F0702030302020204" pitchFamily="66" charset="0"/>
            </a:endParaRPr>
          </a:p>
        </p:txBody>
      </p:sp>
      <p:sp>
        <p:nvSpPr>
          <p:cNvPr id="13" name="Rectangle 12">
            <a:extLst>
              <a:ext uri="{FF2B5EF4-FFF2-40B4-BE49-F238E27FC236}">
                <a16:creationId xmlns:a16="http://schemas.microsoft.com/office/drawing/2014/main" id="{902F7429-AB47-4DEB-BC09-97FAF61384CE}"/>
              </a:ext>
            </a:extLst>
          </p:cNvPr>
          <p:cNvSpPr/>
          <p:nvPr/>
        </p:nvSpPr>
        <p:spPr>
          <a:xfrm>
            <a:off x="5391295" y="2497683"/>
            <a:ext cx="457247" cy="707886"/>
          </a:xfrm>
          <a:prstGeom prst="rect">
            <a:avLst/>
          </a:prstGeom>
        </p:spPr>
        <p:txBody>
          <a:bodyPr wrap="square">
            <a:spAutoFit/>
          </a:bodyPr>
          <a:lstStyle/>
          <a:p>
            <a:pPr algn="ctr">
              <a:buNone/>
            </a:pPr>
            <a:r>
              <a:rPr lang="en-US" sz="4000" dirty="0">
                <a:solidFill>
                  <a:srgbClr val="008000"/>
                </a:solidFill>
                <a:latin typeface="Myriad Pro" panose="020B0503030403020204" pitchFamily="34" charset="0"/>
                <a:sym typeface="Wingdings" panose="05000000000000000000" pitchFamily="2" charset="2"/>
              </a:rPr>
              <a:t></a:t>
            </a:r>
            <a:endParaRPr lang="en-US" sz="4000" dirty="0">
              <a:solidFill>
                <a:srgbClr val="008000"/>
              </a:solidFill>
              <a:latin typeface="Myriad Pro" panose="020B0503030403020204" pitchFamily="34" charset="0"/>
            </a:endParaRPr>
          </a:p>
        </p:txBody>
      </p:sp>
    </p:spTree>
    <p:extLst>
      <p:ext uri="{BB962C8B-B14F-4D97-AF65-F5344CB8AC3E}">
        <p14:creationId xmlns:p14="http://schemas.microsoft.com/office/powerpoint/2010/main" val="41255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E8F89-B0BB-476F-89F0-7A8585B8D6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4:12</a:t>
            </a:r>
          </a:p>
        </p:txBody>
      </p:sp>
      <p:sp>
        <p:nvSpPr>
          <p:cNvPr id="3" name="Rectangle 2">
            <a:extLst>
              <a:ext uri="{FF2B5EF4-FFF2-40B4-BE49-F238E27FC236}">
                <a16:creationId xmlns:a16="http://schemas.microsoft.com/office/drawing/2014/main" id="{7F19D3F6-E403-4A46-A4C2-6C95593D4F31}"/>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6 spiders, how many legs?</a:t>
            </a:r>
          </a:p>
        </p:txBody>
      </p:sp>
      <p:sp>
        <p:nvSpPr>
          <p:cNvPr id="4" name="Rectangle 3">
            <a:extLst>
              <a:ext uri="{FF2B5EF4-FFF2-40B4-BE49-F238E27FC236}">
                <a16:creationId xmlns:a16="http://schemas.microsoft.com/office/drawing/2014/main" id="{1AD88097-5E5F-46B6-94C1-2396B52B1FBE}"/>
              </a:ext>
            </a:extLst>
          </p:cNvPr>
          <p:cNvSpPr/>
          <p:nvPr/>
        </p:nvSpPr>
        <p:spPr>
          <a:xfrm>
            <a:off x="4040941" y="1549001"/>
            <a:ext cx="1062118" cy="461665"/>
          </a:xfrm>
          <a:prstGeom prst="rect">
            <a:avLst/>
          </a:prstGeom>
        </p:spPr>
        <p:txBody>
          <a:bodyPr wrap="none">
            <a:spAutoFit/>
          </a:bodyPr>
          <a:lstStyle/>
          <a:p>
            <a:pPr algn="ctr">
              <a:buNone/>
            </a:pPr>
            <a:r>
              <a:rPr lang="en-US" sz="2400" dirty="0" err="1">
                <a:latin typeface="Myriad Pro" panose="020B0503030403020204" pitchFamily="34" charset="0"/>
              </a:rPr>
              <a:t>Akisha</a:t>
            </a:r>
            <a:endParaRPr lang="en-US" sz="2400" dirty="0">
              <a:latin typeface="Myriad Pro" panose="020B0503030403020204" pitchFamily="34" charset="0"/>
            </a:endParaRPr>
          </a:p>
        </p:txBody>
      </p:sp>
      <p:sp>
        <p:nvSpPr>
          <p:cNvPr id="5" name="Rectangle 4">
            <a:extLst>
              <a:ext uri="{FF2B5EF4-FFF2-40B4-BE49-F238E27FC236}">
                <a16:creationId xmlns:a16="http://schemas.microsoft.com/office/drawing/2014/main" id="{3F9566D4-91A7-4768-AB28-F525A432DD12}"/>
              </a:ext>
            </a:extLst>
          </p:cNvPr>
          <p:cNvSpPr/>
          <p:nvPr/>
        </p:nvSpPr>
        <p:spPr>
          <a:xfrm>
            <a:off x="1084366" y="2036018"/>
            <a:ext cx="6975267" cy="461665"/>
          </a:xfrm>
          <a:prstGeom prst="rect">
            <a:avLst/>
          </a:prstGeom>
        </p:spPr>
        <p:txBody>
          <a:bodyPr wrap="square">
            <a:spAutoFit/>
          </a:bodyPr>
          <a:lstStyle/>
          <a:p>
            <a:pPr algn="ctr">
              <a:buNone/>
            </a:pPr>
            <a:r>
              <a:rPr lang="en-US" sz="2400" dirty="0" err="1">
                <a:latin typeface="Myriad Pro" panose="020B0503030403020204" pitchFamily="34" charset="0"/>
              </a:rPr>
              <a:t>Akisha</a:t>
            </a:r>
            <a:r>
              <a:rPr lang="en-US" sz="2400" dirty="0">
                <a:latin typeface="Myriad Pro" panose="020B0503030403020204" pitchFamily="34" charset="0"/>
              </a:rPr>
              <a:t> says, ‘5 times 8 is 40, so 6 times 8 is 40 plus 8.’ </a:t>
            </a:r>
          </a:p>
        </p:txBody>
      </p:sp>
      <p:sp>
        <p:nvSpPr>
          <p:cNvPr id="10" name="Rectangle 9">
            <a:extLst>
              <a:ext uri="{FF2B5EF4-FFF2-40B4-BE49-F238E27FC236}">
                <a16:creationId xmlns:a16="http://schemas.microsoft.com/office/drawing/2014/main" id="{5DDDBE74-AA6A-4D0E-BF5F-45EBCF0A930D}"/>
              </a:ext>
            </a:extLst>
          </p:cNvPr>
          <p:cNvSpPr/>
          <p:nvPr/>
        </p:nvSpPr>
        <p:spPr>
          <a:xfrm>
            <a:off x="3752705" y="2636912"/>
            <a:ext cx="2520242"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8 = 5 x 8 + 8</a:t>
            </a:r>
            <a:endParaRPr lang="en-GB" sz="2400" dirty="0">
              <a:solidFill>
                <a:schemeClr val="bg1">
                  <a:lumMod val="50000"/>
                </a:schemeClr>
              </a:solidFill>
              <a:latin typeface="Comic Sans MS" panose="030F0702030302020204" pitchFamily="66" charset="0"/>
            </a:endParaRPr>
          </a:p>
        </p:txBody>
      </p:sp>
      <p:sp>
        <p:nvSpPr>
          <p:cNvPr id="11" name="Rectangle 10">
            <a:extLst>
              <a:ext uri="{FF2B5EF4-FFF2-40B4-BE49-F238E27FC236}">
                <a16:creationId xmlns:a16="http://schemas.microsoft.com/office/drawing/2014/main" id="{EDA47D4F-38B8-4039-A7EA-8349BB1A8CB8}"/>
              </a:ext>
            </a:extLst>
          </p:cNvPr>
          <p:cNvSpPr/>
          <p:nvPr/>
        </p:nvSpPr>
        <p:spPr>
          <a:xfrm>
            <a:off x="5440757" y="3417228"/>
            <a:ext cx="457247" cy="707886"/>
          </a:xfrm>
          <a:prstGeom prst="rect">
            <a:avLst/>
          </a:prstGeom>
        </p:spPr>
        <p:txBody>
          <a:bodyPr wrap="square">
            <a:spAutoFit/>
          </a:bodyPr>
          <a:lstStyle/>
          <a:p>
            <a:pPr algn="ctr">
              <a:buNone/>
            </a:pPr>
            <a:r>
              <a:rPr lang="en-US" sz="4000" dirty="0">
                <a:solidFill>
                  <a:srgbClr val="008000"/>
                </a:solidFill>
                <a:latin typeface="Myriad Pro" panose="020B0503030403020204" pitchFamily="34" charset="0"/>
                <a:sym typeface="Wingdings" panose="05000000000000000000" pitchFamily="2" charset="2"/>
              </a:rPr>
              <a:t></a:t>
            </a:r>
            <a:endParaRPr lang="en-US" sz="4000" dirty="0">
              <a:solidFill>
                <a:srgbClr val="008000"/>
              </a:solidFill>
              <a:latin typeface="Myriad Pro" panose="020B0503030403020204" pitchFamily="34" charset="0"/>
            </a:endParaRPr>
          </a:p>
        </p:txBody>
      </p:sp>
      <p:sp>
        <p:nvSpPr>
          <p:cNvPr id="12" name="Rectangle 11">
            <a:extLst>
              <a:ext uri="{FF2B5EF4-FFF2-40B4-BE49-F238E27FC236}">
                <a16:creationId xmlns:a16="http://schemas.microsoft.com/office/drawing/2014/main" id="{2D9DC523-5696-4555-AC06-D69252DAB661}"/>
              </a:ext>
            </a:extLst>
          </p:cNvPr>
          <p:cNvSpPr/>
          <p:nvPr/>
        </p:nvSpPr>
        <p:spPr>
          <a:xfrm>
            <a:off x="4572000" y="3081645"/>
            <a:ext cx="1326004"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40 + 8</a:t>
            </a:r>
            <a:endParaRPr lang="en-GB" sz="2400" dirty="0">
              <a:solidFill>
                <a:schemeClr val="bg1">
                  <a:lumMod val="50000"/>
                </a:schemeClr>
              </a:solidFill>
              <a:latin typeface="Comic Sans MS" panose="030F0702030302020204" pitchFamily="66" charset="0"/>
            </a:endParaRPr>
          </a:p>
        </p:txBody>
      </p:sp>
      <p:sp>
        <p:nvSpPr>
          <p:cNvPr id="13" name="Rectangle 12">
            <a:extLst>
              <a:ext uri="{FF2B5EF4-FFF2-40B4-BE49-F238E27FC236}">
                <a16:creationId xmlns:a16="http://schemas.microsoft.com/office/drawing/2014/main" id="{46B915DC-6C3B-4A82-A8FB-3E2C5C8CF35F}"/>
              </a:ext>
            </a:extLst>
          </p:cNvPr>
          <p:cNvSpPr/>
          <p:nvPr/>
        </p:nvSpPr>
        <p:spPr>
          <a:xfrm>
            <a:off x="3752705" y="3520837"/>
            <a:ext cx="1638590"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8 = 48</a:t>
            </a:r>
            <a:endParaRPr lang="en-GB" sz="24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38966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DE76E-1D4C-4EBF-B714-7E1CB926116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4" name="Picture 3">
            <a:extLst>
              <a:ext uri="{FF2B5EF4-FFF2-40B4-BE49-F238E27FC236}">
                <a16:creationId xmlns:a16="http://schemas.microsoft.com/office/drawing/2014/main" id="{10DBD7A1-D106-45D8-935C-FC738DEFB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00" y="2893128"/>
            <a:ext cx="1330100" cy="565292"/>
          </a:xfrm>
          <a:prstGeom prst="rect">
            <a:avLst/>
          </a:prstGeom>
        </p:spPr>
      </p:pic>
      <p:sp>
        <p:nvSpPr>
          <p:cNvPr id="5" name="TextBox 4">
            <a:extLst>
              <a:ext uri="{FF2B5EF4-FFF2-40B4-BE49-F238E27FC236}">
                <a16:creationId xmlns:a16="http://schemas.microsoft.com/office/drawing/2014/main" id="{6868C405-721E-4BA9-91D4-62943CDE06BD}"/>
              </a:ext>
            </a:extLst>
          </p:cNvPr>
          <p:cNvSpPr txBox="1"/>
          <p:nvPr/>
        </p:nvSpPr>
        <p:spPr bwMode="auto">
          <a:xfrm>
            <a:off x="2881743" y="4839543"/>
            <a:ext cx="3457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 12		4 × 3 = 12</a:t>
            </a:r>
          </a:p>
        </p:txBody>
      </p:sp>
      <p:pic>
        <p:nvPicPr>
          <p:cNvPr id="6" name="Picture 5">
            <a:extLst>
              <a:ext uri="{FF2B5EF4-FFF2-40B4-BE49-F238E27FC236}">
                <a16:creationId xmlns:a16="http://schemas.microsoft.com/office/drawing/2014/main" id="{B78AAF67-061A-4C5D-857F-BE014D4D8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926" y="2893128"/>
            <a:ext cx="1330100" cy="565292"/>
          </a:xfrm>
          <a:prstGeom prst="rect">
            <a:avLst/>
          </a:prstGeom>
        </p:spPr>
      </p:pic>
      <p:pic>
        <p:nvPicPr>
          <p:cNvPr id="7" name="Picture 6">
            <a:extLst>
              <a:ext uri="{FF2B5EF4-FFF2-40B4-BE49-F238E27FC236}">
                <a16:creationId xmlns:a16="http://schemas.microsoft.com/office/drawing/2014/main" id="{4A8E0BF9-F2C0-4325-A3E6-D2BB0973A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152" y="2893128"/>
            <a:ext cx="1330100" cy="565292"/>
          </a:xfrm>
          <a:prstGeom prst="rect">
            <a:avLst/>
          </a:prstGeom>
        </p:spPr>
      </p:pic>
      <p:sp>
        <p:nvSpPr>
          <p:cNvPr id="8" name="Oval 7">
            <a:extLst>
              <a:ext uri="{FF2B5EF4-FFF2-40B4-BE49-F238E27FC236}">
                <a16:creationId xmlns:a16="http://schemas.microsoft.com/office/drawing/2014/main" id="{876DB42A-CFFD-4C13-9039-F15CE4A38262}"/>
              </a:ext>
            </a:extLst>
          </p:cNvPr>
          <p:cNvSpPr>
            <a:spLocks noChangeAspect="1"/>
          </p:cNvSpPr>
          <p:nvPr/>
        </p:nvSpPr>
        <p:spPr bwMode="auto">
          <a:xfrm>
            <a:off x="4947280" y="3716649"/>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4FC57B8E-56E7-4E62-A4BB-CEB61EFF6AFC}"/>
              </a:ext>
            </a:extLst>
          </p:cNvPr>
          <p:cNvSpPr>
            <a:spLocks noChangeAspect="1"/>
          </p:cNvSpPr>
          <p:nvPr/>
        </p:nvSpPr>
        <p:spPr bwMode="auto">
          <a:xfrm>
            <a:off x="3626390" y="3716969"/>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FFF6A9B7-ECE2-4106-AA74-F1AF422219EF}"/>
              </a:ext>
            </a:extLst>
          </p:cNvPr>
          <p:cNvSpPr>
            <a:spLocks noChangeAspect="1"/>
          </p:cNvSpPr>
          <p:nvPr/>
        </p:nvSpPr>
        <p:spPr bwMode="auto">
          <a:xfrm>
            <a:off x="2310150" y="3706921"/>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ADB7D807-19D7-45F0-9E37-A2B8DB3EA3F0}"/>
              </a:ext>
            </a:extLst>
          </p:cNvPr>
          <p:cNvSpPr>
            <a:spLocks noChangeAspect="1"/>
          </p:cNvSpPr>
          <p:nvPr/>
        </p:nvSpPr>
        <p:spPr bwMode="auto">
          <a:xfrm>
            <a:off x="994316" y="3716649"/>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068656CE-A033-4F77-904E-77F0594253EE}"/>
              </a:ext>
            </a:extLst>
          </p:cNvPr>
          <p:cNvSpPr txBox="1"/>
          <p:nvPr/>
        </p:nvSpPr>
        <p:spPr bwMode="auto">
          <a:xfrm>
            <a:off x="2961092" y="4839543"/>
            <a:ext cx="3299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8       4 × 2 = 8</a:t>
            </a:r>
          </a:p>
        </p:txBody>
      </p:sp>
      <p:sp>
        <p:nvSpPr>
          <p:cNvPr id="13" name="TextBox 12">
            <a:extLst>
              <a:ext uri="{FF2B5EF4-FFF2-40B4-BE49-F238E27FC236}">
                <a16:creationId xmlns:a16="http://schemas.microsoft.com/office/drawing/2014/main" id="{6D07E0B5-D44B-425B-9AF3-6E2D1198DA62}"/>
              </a:ext>
            </a:extLst>
          </p:cNvPr>
          <p:cNvSpPr txBox="1"/>
          <p:nvPr/>
        </p:nvSpPr>
        <p:spPr bwMode="auto">
          <a:xfrm>
            <a:off x="2876133" y="4839543"/>
            <a:ext cx="3469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4 = 4         4 × 1 = 4</a:t>
            </a:r>
          </a:p>
        </p:txBody>
      </p:sp>
      <p:sp>
        <p:nvSpPr>
          <p:cNvPr id="14" name="TextBox 13">
            <a:extLst>
              <a:ext uri="{FF2B5EF4-FFF2-40B4-BE49-F238E27FC236}">
                <a16:creationId xmlns:a16="http://schemas.microsoft.com/office/drawing/2014/main" id="{71C98BAC-316A-4F1A-8C55-1A6F5085E07E}"/>
              </a:ext>
            </a:extLst>
          </p:cNvPr>
          <p:cNvSpPr txBox="1"/>
          <p:nvPr/>
        </p:nvSpPr>
        <p:spPr bwMode="auto">
          <a:xfrm>
            <a:off x="2961092" y="4839543"/>
            <a:ext cx="3299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4 = 0       4 × 0 = 0</a:t>
            </a:r>
          </a:p>
        </p:txBody>
      </p:sp>
      <p:pic>
        <p:nvPicPr>
          <p:cNvPr id="15" name="Picture 14">
            <a:extLst>
              <a:ext uri="{FF2B5EF4-FFF2-40B4-BE49-F238E27FC236}">
                <a16:creationId xmlns:a16="http://schemas.microsoft.com/office/drawing/2014/main" id="{FA27C86A-4E04-4594-88E8-6133747262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59460" y="3483525"/>
            <a:ext cx="6825078" cy="252194"/>
          </a:xfrm>
          <a:prstGeom prst="rect">
            <a:avLst/>
          </a:prstGeom>
        </p:spPr>
      </p:pic>
      <p:pic>
        <p:nvPicPr>
          <p:cNvPr id="17" name="Picture 16">
            <a:extLst>
              <a:ext uri="{FF2B5EF4-FFF2-40B4-BE49-F238E27FC236}">
                <a16:creationId xmlns:a16="http://schemas.microsoft.com/office/drawing/2014/main" id="{B3B7A503-A628-4E84-B8F8-C28B94AF6A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21472" y="3793199"/>
            <a:ext cx="468000" cy="343181"/>
          </a:xfrm>
          <a:prstGeom prst="rect">
            <a:avLst/>
          </a:prstGeom>
        </p:spPr>
      </p:pic>
      <p:pic>
        <p:nvPicPr>
          <p:cNvPr id="16" name="Picture 15">
            <a:extLst>
              <a:ext uri="{FF2B5EF4-FFF2-40B4-BE49-F238E27FC236}">
                <a16:creationId xmlns:a16="http://schemas.microsoft.com/office/drawing/2014/main" id="{5ED2B630-9EFD-463A-8447-A658AACE85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8152" y="3789471"/>
            <a:ext cx="432048" cy="343181"/>
          </a:xfrm>
          <a:prstGeom prst="rect">
            <a:avLst/>
          </a:prstGeom>
        </p:spPr>
      </p:pic>
      <p:pic>
        <p:nvPicPr>
          <p:cNvPr id="18" name="Picture 17">
            <a:extLst>
              <a:ext uri="{FF2B5EF4-FFF2-40B4-BE49-F238E27FC236}">
                <a16:creationId xmlns:a16="http://schemas.microsoft.com/office/drawing/2014/main" id="{86F0C10A-464A-4C8D-B5D5-0D219177E4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60628" y="3793199"/>
            <a:ext cx="468000" cy="343181"/>
          </a:xfrm>
          <a:prstGeom prst="rect">
            <a:avLst/>
          </a:prstGeom>
        </p:spPr>
      </p:pic>
      <p:pic>
        <p:nvPicPr>
          <p:cNvPr id="19" name="Picture 18">
            <a:extLst>
              <a:ext uri="{FF2B5EF4-FFF2-40B4-BE49-F238E27FC236}">
                <a16:creationId xmlns:a16="http://schemas.microsoft.com/office/drawing/2014/main" id="{59293B30-7449-490A-8AD5-5EA2C787E6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79786" y="3789040"/>
            <a:ext cx="288032" cy="316004"/>
          </a:xfrm>
          <a:prstGeom prst="rect">
            <a:avLst/>
          </a:prstGeom>
        </p:spPr>
      </p:pic>
      <p:pic>
        <p:nvPicPr>
          <p:cNvPr id="20" name="Picture 19">
            <a:extLst>
              <a:ext uri="{FF2B5EF4-FFF2-40B4-BE49-F238E27FC236}">
                <a16:creationId xmlns:a16="http://schemas.microsoft.com/office/drawing/2014/main" id="{EF3CAD69-5C18-43E7-A30B-16CE7EA6C4C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394803" y="3789040"/>
            <a:ext cx="288032" cy="316004"/>
          </a:xfrm>
          <a:prstGeom prst="rect">
            <a:avLst/>
          </a:prstGeom>
        </p:spPr>
      </p:pic>
      <p:pic>
        <p:nvPicPr>
          <p:cNvPr id="21" name="Picture 20">
            <a:extLst>
              <a:ext uri="{FF2B5EF4-FFF2-40B4-BE49-F238E27FC236}">
                <a16:creationId xmlns:a16="http://schemas.microsoft.com/office/drawing/2014/main" id="{EBFD69D2-AA0A-4E4D-8BE5-205BBAB5FB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06"/>
          <a:stretch/>
        </p:blipFill>
        <p:spPr>
          <a:xfrm>
            <a:off x="1131649" y="3789040"/>
            <a:ext cx="216024" cy="316004"/>
          </a:xfrm>
          <a:prstGeom prst="rect">
            <a:avLst/>
          </a:prstGeom>
        </p:spPr>
      </p:pic>
    </p:spTree>
    <p:extLst>
      <p:ext uri="{BB962C8B-B14F-4D97-AF65-F5344CB8AC3E}">
        <p14:creationId xmlns:p14="http://schemas.microsoft.com/office/powerpoint/2010/main" val="16742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9" grpId="0" animBg="1"/>
      <p:bldP spid="9" grpId="1" animBg="1"/>
      <p:bldP spid="10" grpId="0" animBg="1"/>
      <p:bldP spid="10" grpId="1" animBg="1"/>
      <p:bldP spid="11" grpId="0" animBg="1"/>
      <p:bldP spid="12" grpId="0"/>
      <p:bldP spid="12" grpId="1"/>
      <p:bldP spid="13" grpId="0"/>
      <p:bldP spid="13" grpId="1"/>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E8F89-B0BB-476F-89F0-7A8585B8D6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4:12</a:t>
            </a:r>
          </a:p>
        </p:txBody>
      </p:sp>
      <p:sp>
        <p:nvSpPr>
          <p:cNvPr id="3" name="Rectangle 2">
            <a:extLst>
              <a:ext uri="{FF2B5EF4-FFF2-40B4-BE49-F238E27FC236}">
                <a16:creationId xmlns:a16="http://schemas.microsoft.com/office/drawing/2014/main" id="{7F19D3F6-E403-4A46-A4C2-6C95593D4F31}"/>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6 spiders, how many legs?</a:t>
            </a:r>
          </a:p>
        </p:txBody>
      </p:sp>
      <p:sp>
        <p:nvSpPr>
          <p:cNvPr id="4" name="Rectangle 3">
            <a:extLst>
              <a:ext uri="{FF2B5EF4-FFF2-40B4-BE49-F238E27FC236}">
                <a16:creationId xmlns:a16="http://schemas.microsoft.com/office/drawing/2014/main" id="{1AD88097-5E5F-46B6-94C1-2396B52B1FBE}"/>
              </a:ext>
            </a:extLst>
          </p:cNvPr>
          <p:cNvSpPr/>
          <p:nvPr/>
        </p:nvSpPr>
        <p:spPr>
          <a:xfrm>
            <a:off x="4117613" y="1549001"/>
            <a:ext cx="908775" cy="461665"/>
          </a:xfrm>
          <a:prstGeom prst="rect">
            <a:avLst/>
          </a:prstGeom>
        </p:spPr>
        <p:txBody>
          <a:bodyPr wrap="none">
            <a:spAutoFit/>
          </a:bodyPr>
          <a:lstStyle/>
          <a:p>
            <a:pPr algn="ctr">
              <a:buNone/>
            </a:pPr>
            <a:r>
              <a:rPr lang="en-US" sz="2400" dirty="0">
                <a:latin typeface="Myriad Pro" panose="020B0503030403020204" pitchFamily="34" charset="0"/>
              </a:rPr>
              <a:t>Tasha</a:t>
            </a:r>
          </a:p>
        </p:txBody>
      </p:sp>
      <p:sp>
        <p:nvSpPr>
          <p:cNvPr id="10" name="Rectangle 9">
            <a:extLst>
              <a:ext uri="{FF2B5EF4-FFF2-40B4-BE49-F238E27FC236}">
                <a16:creationId xmlns:a16="http://schemas.microsoft.com/office/drawing/2014/main" id="{5DDDBE74-AA6A-4D0E-BF5F-45EBCF0A930D}"/>
              </a:ext>
            </a:extLst>
          </p:cNvPr>
          <p:cNvSpPr/>
          <p:nvPr/>
        </p:nvSpPr>
        <p:spPr>
          <a:xfrm>
            <a:off x="2456500" y="2636912"/>
            <a:ext cx="1638590"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4 = 24</a:t>
            </a:r>
            <a:endParaRPr lang="en-GB" sz="2400" dirty="0">
              <a:solidFill>
                <a:schemeClr val="bg1">
                  <a:lumMod val="50000"/>
                </a:schemeClr>
              </a:solidFill>
              <a:latin typeface="Comic Sans MS" panose="030F0702030302020204" pitchFamily="66" charset="0"/>
            </a:endParaRPr>
          </a:p>
        </p:txBody>
      </p:sp>
      <p:sp>
        <p:nvSpPr>
          <p:cNvPr id="11" name="Rectangle 10">
            <a:extLst>
              <a:ext uri="{FF2B5EF4-FFF2-40B4-BE49-F238E27FC236}">
                <a16:creationId xmlns:a16="http://schemas.microsoft.com/office/drawing/2014/main" id="{EDA47D4F-38B8-4039-A7EA-8349BB1A8CB8}"/>
              </a:ext>
            </a:extLst>
          </p:cNvPr>
          <p:cNvSpPr/>
          <p:nvPr/>
        </p:nvSpPr>
        <p:spPr>
          <a:xfrm>
            <a:off x="4125350" y="4259178"/>
            <a:ext cx="457247" cy="707886"/>
          </a:xfrm>
          <a:prstGeom prst="rect">
            <a:avLst/>
          </a:prstGeom>
        </p:spPr>
        <p:txBody>
          <a:bodyPr wrap="square">
            <a:spAutoFit/>
          </a:bodyPr>
          <a:lstStyle/>
          <a:p>
            <a:pPr algn="ctr">
              <a:buNone/>
            </a:pPr>
            <a:r>
              <a:rPr lang="en-US" sz="4000" dirty="0">
                <a:solidFill>
                  <a:srgbClr val="FF0000"/>
                </a:solidFill>
                <a:latin typeface="Myriad Pro" panose="020B0503030403020204" pitchFamily="34" charset="0"/>
                <a:sym typeface="Wingdings" panose="05000000000000000000" pitchFamily="2" charset="2"/>
              </a:rPr>
              <a:t></a:t>
            </a:r>
            <a:endParaRPr lang="en-US" sz="4000" dirty="0">
              <a:solidFill>
                <a:srgbClr val="FF0000"/>
              </a:solidFill>
              <a:latin typeface="Myriad Pro" panose="020B0503030403020204" pitchFamily="34" charset="0"/>
            </a:endParaRPr>
          </a:p>
        </p:txBody>
      </p:sp>
      <p:sp>
        <p:nvSpPr>
          <p:cNvPr id="12" name="Rectangle 11">
            <a:extLst>
              <a:ext uri="{FF2B5EF4-FFF2-40B4-BE49-F238E27FC236}">
                <a16:creationId xmlns:a16="http://schemas.microsoft.com/office/drawing/2014/main" id="{2D9DC523-5696-4555-AC06-D69252DAB661}"/>
              </a:ext>
            </a:extLst>
          </p:cNvPr>
          <p:cNvSpPr/>
          <p:nvPr/>
        </p:nvSpPr>
        <p:spPr>
          <a:xfrm>
            <a:off x="2456500" y="3081645"/>
            <a:ext cx="5139775" cy="461665"/>
          </a:xfrm>
          <a:prstGeom prst="rect">
            <a:avLst/>
          </a:prstGeom>
        </p:spPr>
        <p:txBody>
          <a:bodyPr wrap="squar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double 24 = double 20 + double 4 </a:t>
            </a:r>
            <a:endParaRPr lang="en-GB" sz="2400" dirty="0">
              <a:solidFill>
                <a:schemeClr val="bg1">
                  <a:lumMod val="50000"/>
                </a:schemeClr>
              </a:solidFill>
              <a:latin typeface="Comic Sans MS" panose="030F0702030302020204" pitchFamily="66" charset="0"/>
            </a:endParaRPr>
          </a:p>
        </p:txBody>
      </p:sp>
      <p:sp>
        <p:nvSpPr>
          <p:cNvPr id="13" name="Rectangle 12">
            <a:extLst>
              <a:ext uri="{FF2B5EF4-FFF2-40B4-BE49-F238E27FC236}">
                <a16:creationId xmlns:a16="http://schemas.microsoft.com/office/drawing/2014/main" id="{46B915DC-6C3B-4A82-A8FB-3E2C5C8CF35F}"/>
              </a:ext>
            </a:extLst>
          </p:cNvPr>
          <p:cNvSpPr/>
          <p:nvPr/>
        </p:nvSpPr>
        <p:spPr>
          <a:xfrm>
            <a:off x="2456500" y="3520837"/>
            <a:ext cx="1326004"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40 + 4</a:t>
            </a:r>
            <a:endParaRPr lang="en-GB" sz="2400" dirty="0">
              <a:solidFill>
                <a:schemeClr val="bg1">
                  <a:lumMod val="50000"/>
                </a:schemeClr>
              </a:solidFill>
              <a:latin typeface="Comic Sans MS" panose="030F0702030302020204" pitchFamily="66" charset="0"/>
            </a:endParaRPr>
          </a:p>
        </p:txBody>
      </p:sp>
      <p:sp>
        <p:nvSpPr>
          <p:cNvPr id="14" name="Rectangle 13">
            <a:extLst>
              <a:ext uri="{FF2B5EF4-FFF2-40B4-BE49-F238E27FC236}">
                <a16:creationId xmlns:a16="http://schemas.microsoft.com/office/drawing/2014/main" id="{6979DC11-E617-4F13-8386-4611D6D3EE3E}"/>
              </a:ext>
            </a:extLst>
          </p:cNvPr>
          <p:cNvSpPr/>
          <p:nvPr/>
        </p:nvSpPr>
        <p:spPr>
          <a:xfrm>
            <a:off x="2456500" y="3943097"/>
            <a:ext cx="808235"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44</a:t>
            </a:r>
            <a:endParaRPr lang="en-GB" sz="2400" dirty="0">
              <a:solidFill>
                <a:schemeClr val="bg1">
                  <a:lumMod val="50000"/>
                </a:schemeClr>
              </a:solidFill>
              <a:latin typeface="Comic Sans MS" panose="030F0702030302020204" pitchFamily="66" charset="0"/>
            </a:endParaRPr>
          </a:p>
        </p:txBody>
      </p:sp>
      <p:sp>
        <p:nvSpPr>
          <p:cNvPr id="15" name="Rectangle 14">
            <a:extLst>
              <a:ext uri="{FF2B5EF4-FFF2-40B4-BE49-F238E27FC236}">
                <a16:creationId xmlns:a16="http://schemas.microsoft.com/office/drawing/2014/main" id="{C912D603-0655-4DBE-9AD1-6E51D14EAC81}"/>
              </a:ext>
            </a:extLst>
          </p:cNvPr>
          <p:cNvSpPr/>
          <p:nvPr/>
        </p:nvSpPr>
        <p:spPr>
          <a:xfrm>
            <a:off x="2456499" y="4382289"/>
            <a:ext cx="1638590"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8 = 44</a:t>
            </a:r>
            <a:endParaRPr lang="en-GB" sz="2400" dirty="0">
              <a:solidFill>
                <a:schemeClr val="bg1">
                  <a:lumMod val="50000"/>
                </a:schemeClr>
              </a:solidFill>
              <a:latin typeface="Comic Sans MS" panose="030F0702030302020204" pitchFamily="66" charset="0"/>
            </a:endParaRPr>
          </a:p>
        </p:txBody>
      </p:sp>
      <p:sp>
        <p:nvSpPr>
          <p:cNvPr id="16" name="Rectangle 15">
            <a:extLst>
              <a:ext uri="{FF2B5EF4-FFF2-40B4-BE49-F238E27FC236}">
                <a16:creationId xmlns:a16="http://schemas.microsoft.com/office/drawing/2014/main" id="{01B06374-6F80-4D44-BEDF-D5FA41A96838}"/>
              </a:ext>
            </a:extLst>
          </p:cNvPr>
          <p:cNvSpPr/>
          <p:nvPr/>
        </p:nvSpPr>
        <p:spPr>
          <a:xfrm>
            <a:off x="2464365" y="3513811"/>
            <a:ext cx="1326004"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40 + 8</a:t>
            </a:r>
            <a:endParaRPr lang="en-GB" sz="2400" dirty="0">
              <a:solidFill>
                <a:schemeClr val="bg1">
                  <a:lumMod val="50000"/>
                </a:schemeClr>
              </a:solidFill>
              <a:latin typeface="Comic Sans MS" panose="030F0702030302020204" pitchFamily="66" charset="0"/>
            </a:endParaRPr>
          </a:p>
        </p:txBody>
      </p:sp>
      <p:sp>
        <p:nvSpPr>
          <p:cNvPr id="17" name="Rectangle 16">
            <a:extLst>
              <a:ext uri="{FF2B5EF4-FFF2-40B4-BE49-F238E27FC236}">
                <a16:creationId xmlns:a16="http://schemas.microsoft.com/office/drawing/2014/main" id="{AC777121-805B-46F6-A913-058AC927F92C}"/>
              </a:ext>
            </a:extLst>
          </p:cNvPr>
          <p:cNvSpPr/>
          <p:nvPr/>
        </p:nvSpPr>
        <p:spPr>
          <a:xfrm>
            <a:off x="2464365" y="3936071"/>
            <a:ext cx="808235"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 48</a:t>
            </a:r>
            <a:endParaRPr lang="en-GB" sz="2400" dirty="0">
              <a:solidFill>
                <a:schemeClr val="bg1">
                  <a:lumMod val="50000"/>
                </a:schemeClr>
              </a:solidFill>
              <a:latin typeface="Comic Sans MS" panose="030F0702030302020204" pitchFamily="66" charset="0"/>
            </a:endParaRPr>
          </a:p>
        </p:txBody>
      </p:sp>
      <p:sp>
        <p:nvSpPr>
          <p:cNvPr id="18" name="Rectangle 17">
            <a:extLst>
              <a:ext uri="{FF2B5EF4-FFF2-40B4-BE49-F238E27FC236}">
                <a16:creationId xmlns:a16="http://schemas.microsoft.com/office/drawing/2014/main" id="{68472512-00DE-47C9-A80F-0BE76423529F}"/>
              </a:ext>
            </a:extLst>
          </p:cNvPr>
          <p:cNvSpPr/>
          <p:nvPr/>
        </p:nvSpPr>
        <p:spPr>
          <a:xfrm>
            <a:off x="2464364" y="4375263"/>
            <a:ext cx="1638590"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8 = 48</a:t>
            </a:r>
            <a:endParaRPr lang="en-GB" sz="2400" dirty="0">
              <a:solidFill>
                <a:schemeClr val="bg1">
                  <a:lumMod val="50000"/>
                </a:schemeClr>
              </a:solidFill>
              <a:latin typeface="Comic Sans MS" panose="030F0702030302020204" pitchFamily="66" charset="0"/>
            </a:endParaRPr>
          </a:p>
        </p:txBody>
      </p:sp>
      <p:sp>
        <p:nvSpPr>
          <p:cNvPr id="19" name="Rectangle 18">
            <a:extLst>
              <a:ext uri="{FF2B5EF4-FFF2-40B4-BE49-F238E27FC236}">
                <a16:creationId xmlns:a16="http://schemas.microsoft.com/office/drawing/2014/main" id="{FBF36B56-50C1-406B-A0F5-874C99C476B0}"/>
              </a:ext>
            </a:extLst>
          </p:cNvPr>
          <p:cNvSpPr/>
          <p:nvPr/>
        </p:nvSpPr>
        <p:spPr>
          <a:xfrm>
            <a:off x="4060883" y="4270779"/>
            <a:ext cx="457247" cy="707886"/>
          </a:xfrm>
          <a:prstGeom prst="rect">
            <a:avLst/>
          </a:prstGeom>
        </p:spPr>
        <p:txBody>
          <a:bodyPr wrap="square">
            <a:spAutoFit/>
          </a:bodyPr>
          <a:lstStyle/>
          <a:p>
            <a:pPr algn="ctr">
              <a:buNone/>
            </a:pPr>
            <a:r>
              <a:rPr lang="en-US" sz="4000" dirty="0">
                <a:solidFill>
                  <a:srgbClr val="008000"/>
                </a:solidFill>
                <a:latin typeface="Myriad Pro" panose="020B0503030403020204" pitchFamily="34" charset="0"/>
                <a:sym typeface="Wingdings" panose="05000000000000000000" pitchFamily="2" charset="2"/>
              </a:rPr>
              <a:t></a:t>
            </a:r>
            <a:endParaRPr lang="en-US" sz="4000" dirty="0">
              <a:solidFill>
                <a:srgbClr val="008000"/>
              </a:solidFill>
              <a:latin typeface="Myriad Pro" panose="020B0503030403020204" pitchFamily="34" charset="0"/>
            </a:endParaRPr>
          </a:p>
        </p:txBody>
      </p:sp>
    </p:spTree>
    <p:extLst>
      <p:ext uri="{BB962C8B-B14F-4D97-AF65-F5344CB8AC3E}">
        <p14:creationId xmlns:p14="http://schemas.microsoft.com/office/powerpoint/2010/main" val="41983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20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2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2" grpId="0"/>
      <p:bldP spid="13" grpId="0"/>
      <p:bldP spid="13" grpId="1"/>
      <p:bldP spid="14" grpId="0"/>
      <p:bldP spid="14" grpId="1"/>
      <p:bldP spid="15" grpId="0"/>
      <p:bldP spid="15" grpId="1"/>
      <p:bldP spid="16" grpId="0"/>
      <p:bldP spid="17" grpId="0"/>
      <p:bldP spid="18" grpId="0"/>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E8F89-B0BB-476F-89F0-7A8585B8D6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4:12</a:t>
            </a:r>
          </a:p>
        </p:txBody>
      </p:sp>
      <p:sp>
        <p:nvSpPr>
          <p:cNvPr id="3" name="Rectangle 2">
            <a:extLst>
              <a:ext uri="{FF2B5EF4-FFF2-40B4-BE49-F238E27FC236}">
                <a16:creationId xmlns:a16="http://schemas.microsoft.com/office/drawing/2014/main" id="{7F19D3F6-E403-4A46-A4C2-6C95593D4F31}"/>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6 spiders, how many legs?</a:t>
            </a:r>
          </a:p>
        </p:txBody>
      </p:sp>
      <p:sp>
        <p:nvSpPr>
          <p:cNvPr id="4" name="Rectangle 3">
            <a:extLst>
              <a:ext uri="{FF2B5EF4-FFF2-40B4-BE49-F238E27FC236}">
                <a16:creationId xmlns:a16="http://schemas.microsoft.com/office/drawing/2014/main" id="{1AD88097-5E5F-46B6-94C1-2396B52B1FBE}"/>
              </a:ext>
            </a:extLst>
          </p:cNvPr>
          <p:cNvSpPr/>
          <p:nvPr/>
        </p:nvSpPr>
        <p:spPr>
          <a:xfrm>
            <a:off x="4160671" y="1549001"/>
            <a:ext cx="822661" cy="461665"/>
          </a:xfrm>
          <a:prstGeom prst="rect">
            <a:avLst/>
          </a:prstGeom>
        </p:spPr>
        <p:txBody>
          <a:bodyPr wrap="none">
            <a:spAutoFit/>
          </a:bodyPr>
          <a:lstStyle/>
          <a:p>
            <a:pPr algn="ctr">
              <a:buNone/>
            </a:pPr>
            <a:r>
              <a:rPr lang="en-US" sz="2400" dirty="0">
                <a:latin typeface="Myriad Pro" panose="020B0503030403020204" pitchFamily="34" charset="0"/>
              </a:rPr>
              <a:t>Elliot</a:t>
            </a:r>
          </a:p>
        </p:txBody>
      </p:sp>
      <p:pic>
        <p:nvPicPr>
          <p:cNvPr id="7" name="Picture 6">
            <a:extLst>
              <a:ext uri="{FF2B5EF4-FFF2-40B4-BE49-F238E27FC236}">
                <a16:creationId xmlns:a16="http://schemas.microsoft.com/office/drawing/2014/main" id="{E5316AD1-3A31-455B-93E6-E3CF2129D7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93198" y="2050717"/>
            <a:ext cx="7157602" cy="874227"/>
          </a:xfrm>
          <a:prstGeom prst="rect">
            <a:avLst/>
          </a:prstGeom>
        </p:spPr>
      </p:pic>
      <p:sp>
        <p:nvSpPr>
          <p:cNvPr id="16" name="Rectangle 15">
            <a:extLst>
              <a:ext uri="{FF2B5EF4-FFF2-40B4-BE49-F238E27FC236}">
                <a16:creationId xmlns:a16="http://schemas.microsoft.com/office/drawing/2014/main" id="{FA19845D-A172-4764-90DA-57302E633DFC}"/>
              </a:ext>
            </a:extLst>
          </p:cNvPr>
          <p:cNvSpPr/>
          <p:nvPr/>
        </p:nvSpPr>
        <p:spPr>
          <a:xfrm>
            <a:off x="5425058" y="3661930"/>
            <a:ext cx="457247" cy="707886"/>
          </a:xfrm>
          <a:prstGeom prst="rect">
            <a:avLst/>
          </a:prstGeom>
        </p:spPr>
        <p:txBody>
          <a:bodyPr wrap="square">
            <a:spAutoFit/>
          </a:bodyPr>
          <a:lstStyle/>
          <a:p>
            <a:pPr algn="ctr">
              <a:buNone/>
            </a:pPr>
            <a:r>
              <a:rPr lang="en-US" sz="4000" dirty="0">
                <a:solidFill>
                  <a:srgbClr val="FF0000"/>
                </a:solidFill>
                <a:latin typeface="Myriad Pro" panose="020B0503030403020204" pitchFamily="34" charset="0"/>
                <a:sym typeface="Wingdings" panose="05000000000000000000" pitchFamily="2" charset="2"/>
              </a:rPr>
              <a:t></a:t>
            </a:r>
            <a:endParaRPr lang="en-US" sz="4000" dirty="0">
              <a:solidFill>
                <a:srgbClr val="FF0000"/>
              </a:solidFill>
              <a:latin typeface="Myriad Pro" panose="020B0503030403020204" pitchFamily="34" charset="0"/>
            </a:endParaRPr>
          </a:p>
        </p:txBody>
      </p:sp>
      <p:pic>
        <p:nvPicPr>
          <p:cNvPr id="17" name="Picture 16">
            <a:extLst>
              <a:ext uri="{FF2B5EF4-FFF2-40B4-BE49-F238E27FC236}">
                <a16:creationId xmlns:a16="http://schemas.microsoft.com/office/drawing/2014/main" id="{D32547D3-0F40-46E1-8739-73BB75765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98" y="2045715"/>
            <a:ext cx="7157602" cy="1300589"/>
          </a:xfrm>
          <a:prstGeom prst="rect">
            <a:avLst/>
          </a:prstGeom>
        </p:spPr>
      </p:pic>
      <p:sp>
        <p:nvSpPr>
          <p:cNvPr id="19" name="Rectangle 18">
            <a:extLst>
              <a:ext uri="{FF2B5EF4-FFF2-40B4-BE49-F238E27FC236}">
                <a16:creationId xmlns:a16="http://schemas.microsoft.com/office/drawing/2014/main" id="{04A45BBA-F118-47F0-8D87-EDF7E3EFE634}"/>
              </a:ext>
            </a:extLst>
          </p:cNvPr>
          <p:cNvSpPr/>
          <p:nvPr/>
        </p:nvSpPr>
        <p:spPr>
          <a:xfrm>
            <a:off x="1259632" y="2895015"/>
            <a:ext cx="372218"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0</a:t>
            </a:r>
          </a:p>
        </p:txBody>
      </p:sp>
      <p:sp>
        <p:nvSpPr>
          <p:cNvPr id="20" name="Rectangle 19">
            <a:extLst>
              <a:ext uri="{FF2B5EF4-FFF2-40B4-BE49-F238E27FC236}">
                <a16:creationId xmlns:a16="http://schemas.microsoft.com/office/drawing/2014/main" id="{8CC7F883-2F7A-4BBA-8041-4AEEA51313BD}"/>
              </a:ext>
            </a:extLst>
          </p:cNvPr>
          <p:cNvSpPr/>
          <p:nvPr/>
        </p:nvSpPr>
        <p:spPr>
          <a:xfrm>
            <a:off x="2305844" y="2915419"/>
            <a:ext cx="372218"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8</a:t>
            </a:r>
          </a:p>
        </p:txBody>
      </p:sp>
      <p:sp>
        <p:nvSpPr>
          <p:cNvPr id="21" name="Rectangle 20">
            <a:extLst>
              <a:ext uri="{FF2B5EF4-FFF2-40B4-BE49-F238E27FC236}">
                <a16:creationId xmlns:a16="http://schemas.microsoft.com/office/drawing/2014/main" id="{9A7FCB41-0733-4FF1-972B-826880233957}"/>
              </a:ext>
            </a:extLst>
          </p:cNvPr>
          <p:cNvSpPr/>
          <p:nvPr/>
        </p:nvSpPr>
        <p:spPr>
          <a:xfrm>
            <a:off x="3283127" y="2889641"/>
            <a:ext cx="510076"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16</a:t>
            </a:r>
          </a:p>
        </p:txBody>
      </p:sp>
      <p:sp>
        <p:nvSpPr>
          <p:cNvPr id="22" name="Rectangle 21">
            <a:extLst>
              <a:ext uri="{FF2B5EF4-FFF2-40B4-BE49-F238E27FC236}">
                <a16:creationId xmlns:a16="http://schemas.microsoft.com/office/drawing/2014/main" id="{1DD40A8B-CB73-4ED0-8197-67FD1FECF575}"/>
              </a:ext>
            </a:extLst>
          </p:cNvPr>
          <p:cNvSpPr/>
          <p:nvPr/>
        </p:nvSpPr>
        <p:spPr>
          <a:xfrm>
            <a:off x="4292114" y="2907293"/>
            <a:ext cx="559770"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24</a:t>
            </a:r>
          </a:p>
        </p:txBody>
      </p:sp>
      <p:sp>
        <p:nvSpPr>
          <p:cNvPr id="23" name="Rectangle 22">
            <a:extLst>
              <a:ext uri="{FF2B5EF4-FFF2-40B4-BE49-F238E27FC236}">
                <a16:creationId xmlns:a16="http://schemas.microsoft.com/office/drawing/2014/main" id="{79CBD0AC-ADAB-4C68-A430-0B4B24B949AF}"/>
              </a:ext>
            </a:extLst>
          </p:cNvPr>
          <p:cNvSpPr/>
          <p:nvPr/>
        </p:nvSpPr>
        <p:spPr>
          <a:xfrm>
            <a:off x="5325879" y="2898467"/>
            <a:ext cx="559770"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32</a:t>
            </a:r>
          </a:p>
        </p:txBody>
      </p:sp>
      <p:sp>
        <p:nvSpPr>
          <p:cNvPr id="24" name="Rectangle 23">
            <a:extLst>
              <a:ext uri="{FF2B5EF4-FFF2-40B4-BE49-F238E27FC236}">
                <a16:creationId xmlns:a16="http://schemas.microsoft.com/office/drawing/2014/main" id="{C66BB377-730F-4209-ABBF-15F975E1625E}"/>
              </a:ext>
            </a:extLst>
          </p:cNvPr>
          <p:cNvSpPr/>
          <p:nvPr/>
        </p:nvSpPr>
        <p:spPr>
          <a:xfrm>
            <a:off x="6364709" y="2905894"/>
            <a:ext cx="559770"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40</a:t>
            </a:r>
          </a:p>
        </p:txBody>
      </p:sp>
      <p:sp>
        <p:nvSpPr>
          <p:cNvPr id="25" name="Rectangle 24">
            <a:extLst>
              <a:ext uri="{FF2B5EF4-FFF2-40B4-BE49-F238E27FC236}">
                <a16:creationId xmlns:a16="http://schemas.microsoft.com/office/drawing/2014/main" id="{6AF25284-60F4-4B1D-B10D-8E0EAE38137C}"/>
              </a:ext>
            </a:extLst>
          </p:cNvPr>
          <p:cNvSpPr/>
          <p:nvPr/>
        </p:nvSpPr>
        <p:spPr>
          <a:xfrm>
            <a:off x="7405655" y="2907992"/>
            <a:ext cx="559770" cy="461665"/>
          </a:xfrm>
          <a:prstGeom prst="rect">
            <a:avLst/>
          </a:prstGeom>
        </p:spPr>
        <p:txBody>
          <a:bodyPr wrap="none">
            <a:spAutoFit/>
          </a:bodyPr>
          <a:lstStyle/>
          <a:p>
            <a:pPr algn="ctr">
              <a:buNone/>
            </a:pPr>
            <a:r>
              <a:rPr lang="en-US" sz="2400" dirty="0">
                <a:solidFill>
                  <a:schemeClr val="bg1">
                    <a:lumMod val="50000"/>
                  </a:schemeClr>
                </a:solidFill>
                <a:latin typeface="Comic Sans MS" panose="030F0702030302020204" pitchFamily="66" charset="0"/>
              </a:rPr>
              <a:t>48</a:t>
            </a:r>
          </a:p>
        </p:txBody>
      </p:sp>
      <p:sp>
        <p:nvSpPr>
          <p:cNvPr id="26" name="Rectangle 25">
            <a:extLst>
              <a:ext uri="{FF2B5EF4-FFF2-40B4-BE49-F238E27FC236}">
                <a16:creationId xmlns:a16="http://schemas.microsoft.com/office/drawing/2014/main" id="{29AF6D47-C11D-475B-BC33-0613817ED498}"/>
              </a:ext>
            </a:extLst>
          </p:cNvPr>
          <p:cNvSpPr/>
          <p:nvPr/>
        </p:nvSpPr>
        <p:spPr>
          <a:xfrm>
            <a:off x="5425200" y="3661200"/>
            <a:ext cx="457247" cy="707886"/>
          </a:xfrm>
          <a:prstGeom prst="rect">
            <a:avLst/>
          </a:prstGeom>
        </p:spPr>
        <p:txBody>
          <a:bodyPr wrap="square">
            <a:spAutoFit/>
          </a:bodyPr>
          <a:lstStyle/>
          <a:p>
            <a:pPr algn="ctr">
              <a:buNone/>
            </a:pPr>
            <a:r>
              <a:rPr lang="en-US" sz="4000" dirty="0">
                <a:solidFill>
                  <a:srgbClr val="008000"/>
                </a:solidFill>
                <a:latin typeface="Myriad Pro" panose="020B0503030403020204" pitchFamily="34" charset="0"/>
                <a:sym typeface="Wingdings" panose="05000000000000000000" pitchFamily="2" charset="2"/>
              </a:rPr>
              <a:t></a:t>
            </a:r>
            <a:endParaRPr lang="en-US" sz="4000" dirty="0">
              <a:solidFill>
                <a:srgbClr val="008000"/>
              </a:solidFill>
              <a:latin typeface="Myriad Pro" panose="020B0503030403020204" pitchFamily="34" charset="0"/>
            </a:endParaRPr>
          </a:p>
        </p:txBody>
      </p:sp>
      <p:sp>
        <p:nvSpPr>
          <p:cNvPr id="18" name="Rectangle 17: 6 x 8 = 56">
            <a:extLst>
              <a:ext uri="{FF2B5EF4-FFF2-40B4-BE49-F238E27FC236}">
                <a16:creationId xmlns:a16="http://schemas.microsoft.com/office/drawing/2014/main" id="{5DDDBE74-AA6A-4D0E-BF5F-45EBCF0A930D}"/>
              </a:ext>
            </a:extLst>
          </p:cNvPr>
          <p:cNvSpPr/>
          <p:nvPr/>
        </p:nvSpPr>
        <p:spPr>
          <a:xfrm>
            <a:off x="3752705" y="3785041"/>
            <a:ext cx="1638590" cy="461665"/>
          </a:xfrm>
          <a:prstGeom prst="rect">
            <a:avLst/>
          </a:prstGeom>
        </p:spPr>
        <p:txBody>
          <a:bodyPr wrap="none">
            <a:spAutoFit/>
          </a:bodyPr>
          <a:lstStyle/>
          <a:p>
            <a:pPr>
              <a:buNone/>
            </a:pPr>
            <a:r>
              <a:rPr lang="en-GB" sz="2400" dirty="0">
                <a:solidFill>
                  <a:schemeClr val="bg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6 x 8 = 56</a:t>
            </a:r>
            <a:endParaRPr lang="en-GB" sz="2400" dirty="0">
              <a:solidFill>
                <a:schemeClr val="bg1">
                  <a:lumMod val="50000"/>
                </a:schemeClr>
              </a:solidFill>
              <a:latin typeface="Comic Sans MS" panose="030F0702030302020204" pitchFamily="66" charset="0"/>
            </a:endParaRPr>
          </a:p>
        </p:txBody>
      </p:sp>
      <p:sp>
        <p:nvSpPr>
          <p:cNvPr id="5" name="TextBox 4"/>
          <p:cNvSpPr txBox="1"/>
          <p:nvPr/>
        </p:nvSpPr>
        <p:spPr bwMode="auto">
          <a:xfrm>
            <a:off x="3751200" y="3783600"/>
            <a:ext cx="1638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solidFill>
                  <a:schemeClr val="bg1">
                    <a:lumMod val="50000"/>
                  </a:schemeClr>
                </a:solidFill>
                <a:latin typeface="Comic Sans MS" panose="030F0702030302020204" pitchFamily="66" charset="0"/>
                <a:ea typeface="Myriad Pro Semibold" charset="0"/>
                <a:cs typeface="Myriad Pro Semibold" charset="0"/>
              </a:rPr>
              <a:t>6 x 8 = 48</a:t>
            </a:r>
          </a:p>
        </p:txBody>
      </p:sp>
    </p:spTree>
    <p:extLst>
      <p:ext uri="{BB962C8B-B14F-4D97-AF65-F5344CB8AC3E}">
        <p14:creationId xmlns:p14="http://schemas.microsoft.com/office/powerpoint/2010/main" val="10052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
                            </p:stCondLst>
                            <p:childTnLst>
                              <p:par>
                                <p:cTn id="45" presetID="10" presetClass="entr" presetSubtype="0" fill="hold" grpId="0" nodeType="afterEffect">
                                  <p:stCondLst>
                                    <p:cond delay="2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1200"/>
                            </p:stCondLst>
                            <p:childTnLst>
                              <p:par>
                                <p:cTn id="49" presetID="10" presetClass="entr" presetSubtype="0" fill="hold" grpId="0" nodeType="afterEffect">
                                  <p:stCondLst>
                                    <p:cond delay="2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1900"/>
                            </p:stCondLst>
                            <p:childTnLst>
                              <p:par>
                                <p:cTn id="53" presetID="10" presetClass="entr" presetSubtype="0" fill="hold" grpId="0" nodeType="afterEffect">
                                  <p:stCondLst>
                                    <p:cond delay="2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2600"/>
                            </p:stCondLst>
                            <p:childTnLst>
                              <p:par>
                                <p:cTn id="57" presetID="10" presetClass="entr" presetSubtype="0" fill="hold" grpId="0" nodeType="afterEffect">
                                  <p:stCondLst>
                                    <p:cond delay="2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3300"/>
                            </p:stCondLst>
                            <p:childTnLst>
                              <p:par>
                                <p:cTn id="61" presetID="10" presetClass="entr" presetSubtype="0" fill="hold" grpId="0" nodeType="after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4000"/>
                            </p:stCondLst>
                            <p:childTnLst>
                              <p:par>
                                <p:cTn id="65" presetID="10" presetClass="entr" presetSubtype="0" fill="hold" grpId="0" nodeType="afterEffect">
                                  <p:stCondLst>
                                    <p:cond delay="20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6" grpId="1"/>
      <p:bldP spid="19" grpId="0"/>
      <p:bldP spid="20" grpId="0"/>
      <p:bldP spid="21" grpId="0"/>
      <p:bldP spid="22" grpId="0"/>
      <p:bldP spid="23" grpId="0"/>
      <p:bldP spid="24" grpId="0"/>
      <p:bldP spid="25" grpId="0"/>
      <p:bldP spid="26" grpId="0"/>
      <p:bldP spid="18" grpId="0"/>
      <p:bldP spid="18" grpId="1"/>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E8F89-B0BB-476F-89F0-7A8585B8D6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4:12</a:t>
            </a:r>
          </a:p>
        </p:txBody>
      </p:sp>
      <p:sp>
        <p:nvSpPr>
          <p:cNvPr id="3" name="Rectangle 2">
            <a:extLst>
              <a:ext uri="{FF2B5EF4-FFF2-40B4-BE49-F238E27FC236}">
                <a16:creationId xmlns:a16="http://schemas.microsoft.com/office/drawing/2014/main" id="{7F19D3F6-E403-4A46-A4C2-6C95593D4F31}"/>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6 spiders, how many legs?</a:t>
            </a:r>
          </a:p>
        </p:txBody>
      </p:sp>
      <p:sp>
        <p:nvSpPr>
          <p:cNvPr id="4" name="Rectangle 3">
            <a:extLst>
              <a:ext uri="{FF2B5EF4-FFF2-40B4-BE49-F238E27FC236}">
                <a16:creationId xmlns:a16="http://schemas.microsoft.com/office/drawing/2014/main" id="{1AD88097-5E5F-46B6-94C1-2396B52B1FBE}"/>
              </a:ext>
            </a:extLst>
          </p:cNvPr>
          <p:cNvSpPr/>
          <p:nvPr/>
        </p:nvSpPr>
        <p:spPr>
          <a:xfrm>
            <a:off x="4036310" y="1549001"/>
            <a:ext cx="1071384" cy="461665"/>
          </a:xfrm>
          <a:prstGeom prst="rect">
            <a:avLst/>
          </a:prstGeom>
        </p:spPr>
        <p:txBody>
          <a:bodyPr wrap="none">
            <a:spAutoFit/>
          </a:bodyPr>
          <a:lstStyle/>
          <a:p>
            <a:pPr algn="ctr">
              <a:buNone/>
            </a:pPr>
            <a:r>
              <a:rPr lang="en-US" sz="2400" dirty="0">
                <a:latin typeface="Myriad Pro" panose="020B0503030403020204" pitchFamily="34" charset="0"/>
              </a:rPr>
              <a:t>Mandy</a:t>
            </a:r>
          </a:p>
        </p:txBody>
      </p:sp>
      <p:sp>
        <p:nvSpPr>
          <p:cNvPr id="26" name="Rectangle 25">
            <a:extLst>
              <a:ext uri="{FF2B5EF4-FFF2-40B4-BE49-F238E27FC236}">
                <a16:creationId xmlns:a16="http://schemas.microsoft.com/office/drawing/2014/main" id="{29AF6D47-C11D-475B-BC33-0613817ED498}"/>
              </a:ext>
            </a:extLst>
          </p:cNvPr>
          <p:cNvSpPr/>
          <p:nvPr/>
        </p:nvSpPr>
        <p:spPr>
          <a:xfrm>
            <a:off x="3707904" y="5169386"/>
            <a:ext cx="457247" cy="707886"/>
          </a:xfrm>
          <a:prstGeom prst="rect">
            <a:avLst/>
          </a:prstGeom>
        </p:spPr>
        <p:txBody>
          <a:bodyPr wrap="square">
            <a:spAutoFit/>
          </a:bodyPr>
          <a:lstStyle/>
          <a:p>
            <a:pPr algn="ctr">
              <a:buNone/>
            </a:pPr>
            <a:r>
              <a:rPr lang="en-US" sz="4000" dirty="0">
                <a:solidFill>
                  <a:srgbClr val="008000"/>
                </a:solidFill>
                <a:latin typeface="Myriad Pro" panose="020B0503030403020204" pitchFamily="34" charset="0"/>
                <a:sym typeface="Wingdings" panose="05000000000000000000" pitchFamily="2" charset="2"/>
              </a:rPr>
              <a:t></a:t>
            </a:r>
            <a:endParaRPr lang="en-US" sz="4000" dirty="0">
              <a:solidFill>
                <a:srgbClr val="008000"/>
              </a:solidFill>
              <a:latin typeface="Myriad Pro" panose="020B0503030403020204" pitchFamily="34" charset="0"/>
            </a:endParaRPr>
          </a:p>
        </p:txBody>
      </p:sp>
      <p:pic>
        <p:nvPicPr>
          <p:cNvPr id="6" name="Picture 5">
            <a:extLst>
              <a:ext uri="{FF2B5EF4-FFF2-40B4-BE49-F238E27FC236}">
                <a16:creationId xmlns:a16="http://schemas.microsoft.com/office/drawing/2014/main" id="{4AD70F50-80C5-4DD3-B29C-021675401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05" y="1895430"/>
            <a:ext cx="7183789" cy="3910496"/>
          </a:xfrm>
          <a:prstGeom prst="rect">
            <a:avLst/>
          </a:prstGeom>
        </p:spPr>
      </p:pic>
    </p:spTree>
    <p:extLst>
      <p:ext uri="{BB962C8B-B14F-4D97-AF65-F5344CB8AC3E}">
        <p14:creationId xmlns:p14="http://schemas.microsoft.com/office/powerpoint/2010/main" val="18972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36CC6-627D-46B2-A47C-BE6A28E7FE5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4:14</a:t>
            </a:r>
          </a:p>
        </p:txBody>
      </p:sp>
      <p:pic>
        <p:nvPicPr>
          <p:cNvPr id="4" name="Picture 3">
            <a:extLst>
              <a:ext uri="{FF2B5EF4-FFF2-40B4-BE49-F238E27FC236}">
                <a16:creationId xmlns:a16="http://schemas.microsoft.com/office/drawing/2014/main" id="{A0707A67-6D00-4518-AC5D-679CD580A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0" y="1268760"/>
            <a:ext cx="7867960" cy="4617526"/>
          </a:xfrm>
          <a:prstGeom prst="rect">
            <a:avLst/>
          </a:prstGeom>
        </p:spPr>
      </p:pic>
    </p:spTree>
    <p:extLst>
      <p:ext uri="{BB962C8B-B14F-4D97-AF65-F5344CB8AC3E}">
        <p14:creationId xmlns:p14="http://schemas.microsoft.com/office/powerpoint/2010/main" val="2473686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849F15-D3A1-44D4-95E7-4CDF553CDC0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4:14</a:t>
            </a:r>
          </a:p>
        </p:txBody>
      </p:sp>
      <p:sp>
        <p:nvSpPr>
          <p:cNvPr id="3" name="Rectangle 2">
            <a:extLst>
              <a:ext uri="{FF2B5EF4-FFF2-40B4-BE49-F238E27FC236}">
                <a16:creationId xmlns:a16="http://schemas.microsoft.com/office/drawing/2014/main" id="{446F0ED0-7673-4C2A-A881-333D7A12B441}"/>
              </a:ext>
            </a:extLst>
          </p:cNvPr>
          <p:cNvSpPr/>
          <p:nvPr/>
        </p:nvSpPr>
        <p:spPr>
          <a:xfrm>
            <a:off x="575556" y="764703"/>
            <a:ext cx="7992888" cy="904863"/>
          </a:xfrm>
          <a:prstGeom prst="rect">
            <a:avLst/>
          </a:prstGeom>
        </p:spPr>
        <p:txBody>
          <a:bodyPr wrap="square">
            <a:spAutoFit/>
          </a:bodyPr>
          <a:lstStyle/>
          <a:p>
            <a:pPr algn="ctr">
              <a:buNone/>
            </a:pPr>
            <a:r>
              <a:rPr lang="en-US" sz="2400" dirty="0">
                <a:latin typeface="Myriad Pro" panose="020B0503030403020204" pitchFamily="34" charset="0"/>
              </a:rPr>
              <a:t>8 guests (4 pairs) at each table. </a:t>
            </a:r>
          </a:p>
          <a:p>
            <a:pPr algn="ctr">
              <a:buNone/>
            </a:pPr>
            <a:r>
              <a:rPr lang="en-US" sz="2400" dirty="0">
                <a:latin typeface="Myriad Pro" panose="020B0503030403020204" pitchFamily="34" charset="0"/>
              </a:rPr>
              <a:t>2 guests at the head of each table. </a:t>
            </a:r>
          </a:p>
        </p:txBody>
      </p:sp>
      <p:pic>
        <p:nvPicPr>
          <p:cNvPr id="5" name="Picture 4">
            <a:extLst>
              <a:ext uri="{FF2B5EF4-FFF2-40B4-BE49-F238E27FC236}">
                <a16:creationId xmlns:a16="http://schemas.microsoft.com/office/drawing/2014/main" id="{15639966-15E9-475D-8B44-7F2ABAE339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702" y="1980990"/>
            <a:ext cx="3240360" cy="4256322"/>
          </a:xfrm>
          <a:prstGeom prst="rect">
            <a:avLst/>
          </a:prstGeom>
        </p:spPr>
      </p:pic>
      <p:graphicFrame>
        <p:nvGraphicFramePr>
          <p:cNvPr id="6" name="Table 5">
            <a:extLst>
              <a:ext uri="{FF2B5EF4-FFF2-40B4-BE49-F238E27FC236}">
                <a16:creationId xmlns:a16="http://schemas.microsoft.com/office/drawing/2014/main" id="{05077409-3757-459C-938B-0FAE8A1647CE}"/>
              </a:ext>
            </a:extLst>
          </p:cNvPr>
          <p:cNvGraphicFramePr>
            <a:graphicFrameLocks noGrp="1"/>
          </p:cNvGraphicFramePr>
          <p:nvPr>
            <p:extLst>
              <p:ext uri="{D42A27DB-BD31-4B8C-83A1-F6EECF244321}">
                <p14:modId xmlns:p14="http://schemas.microsoft.com/office/powerpoint/2010/main" val="2552109390"/>
              </p:ext>
            </p:extLst>
          </p:nvPr>
        </p:nvGraphicFramePr>
        <p:xfrm>
          <a:off x="3347864" y="2010850"/>
          <a:ext cx="5652628" cy="3578932"/>
        </p:xfrm>
        <a:graphic>
          <a:graphicData uri="http://schemas.openxmlformats.org/drawingml/2006/table">
            <a:tbl>
              <a:tblPr firstRow="1" firstCol="1" bandRow="1">
                <a:tableStyleId>{5C22544A-7EE6-4342-B048-85BDC9FD1C3A}</a:tableStyleId>
              </a:tblPr>
              <a:tblGrid>
                <a:gridCol w="1413157">
                  <a:extLst>
                    <a:ext uri="{9D8B030D-6E8A-4147-A177-3AD203B41FA5}">
                      <a16:colId xmlns:a16="http://schemas.microsoft.com/office/drawing/2014/main" val="4082370402"/>
                    </a:ext>
                  </a:extLst>
                </a:gridCol>
                <a:gridCol w="1413157">
                  <a:extLst>
                    <a:ext uri="{9D8B030D-6E8A-4147-A177-3AD203B41FA5}">
                      <a16:colId xmlns:a16="http://schemas.microsoft.com/office/drawing/2014/main" val="868259408"/>
                    </a:ext>
                  </a:extLst>
                </a:gridCol>
                <a:gridCol w="1413157">
                  <a:extLst>
                    <a:ext uri="{9D8B030D-6E8A-4147-A177-3AD203B41FA5}">
                      <a16:colId xmlns:a16="http://schemas.microsoft.com/office/drawing/2014/main" val="2922743675"/>
                    </a:ext>
                  </a:extLst>
                </a:gridCol>
                <a:gridCol w="1413157">
                  <a:extLst>
                    <a:ext uri="{9D8B030D-6E8A-4147-A177-3AD203B41FA5}">
                      <a16:colId xmlns:a16="http://schemas.microsoft.com/office/drawing/2014/main" val="821414850"/>
                    </a:ext>
                  </a:extLst>
                </a:gridCol>
              </a:tblGrid>
              <a:tr h="1376003">
                <a:tc>
                  <a:txBody>
                    <a:bodyPr/>
                    <a:lstStyle/>
                    <a:p>
                      <a:pPr algn="ctr">
                        <a:lnSpc>
                          <a:spcPct val="107000"/>
                        </a:lnSpc>
                        <a:spcAft>
                          <a:spcPts val="0"/>
                        </a:spcAft>
                      </a:pPr>
                      <a:r>
                        <a:rPr lang="en-GB" sz="2400" b="1" dirty="0">
                          <a:solidFill>
                            <a:schemeClr val="tx1"/>
                          </a:solidFill>
                          <a:effectLst/>
                          <a:latin typeface="Myriad Pro" panose="020B0503030403020204" pitchFamily="34" charset="0"/>
                        </a:rPr>
                        <a:t>Tables</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GB" sz="2400" b="1" dirty="0">
                          <a:solidFill>
                            <a:schemeClr val="tx1"/>
                          </a:solidFill>
                          <a:effectLst/>
                          <a:latin typeface="Myriad Pro" panose="020B0503030403020204" pitchFamily="34" charset="0"/>
                        </a:rPr>
                        <a:t>Guests </a:t>
                      </a:r>
                    </a:p>
                    <a:p>
                      <a:pPr algn="ctr">
                        <a:lnSpc>
                          <a:spcPct val="107000"/>
                        </a:lnSpc>
                        <a:spcAft>
                          <a:spcPts val="0"/>
                        </a:spcAft>
                      </a:pPr>
                      <a:r>
                        <a:rPr lang="en-GB" sz="2400" b="1" dirty="0">
                          <a:solidFill>
                            <a:schemeClr val="tx1"/>
                          </a:solidFill>
                          <a:effectLst/>
                          <a:latin typeface="Myriad Pro" panose="020B0503030403020204" pitchFamily="34" charset="0"/>
                        </a:rPr>
                        <a:t>(× 8)</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GB" sz="2400" b="1" dirty="0">
                          <a:solidFill>
                            <a:schemeClr val="tx1"/>
                          </a:solidFill>
                          <a:effectLst/>
                          <a:latin typeface="Myriad Pro" panose="020B0503030403020204" pitchFamily="34" charset="0"/>
                        </a:rPr>
                        <a:t>Pairs of guests </a:t>
                      </a:r>
                    </a:p>
                    <a:p>
                      <a:pPr algn="ctr">
                        <a:lnSpc>
                          <a:spcPct val="107000"/>
                        </a:lnSpc>
                        <a:spcAft>
                          <a:spcPts val="0"/>
                        </a:spcAft>
                      </a:pPr>
                      <a:r>
                        <a:rPr lang="en-GB" sz="2400" b="1" dirty="0">
                          <a:solidFill>
                            <a:schemeClr val="tx1"/>
                          </a:solidFill>
                          <a:effectLst/>
                          <a:latin typeface="Myriad Pro" panose="020B0503030403020204" pitchFamily="34" charset="0"/>
                        </a:rPr>
                        <a:t>(× 4)</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GB" sz="2400" b="1" dirty="0">
                          <a:solidFill>
                            <a:schemeClr val="tx1"/>
                          </a:solidFill>
                          <a:effectLst/>
                          <a:latin typeface="Myriad Pro" panose="020B0503030403020204" pitchFamily="34" charset="0"/>
                        </a:rPr>
                        <a:t>Guests at head of tables </a:t>
                      </a:r>
                    </a:p>
                    <a:p>
                      <a:pPr algn="ctr">
                        <a:lnSpc>
                          <a:spcPct val="107000"/>
                        </a:lnSpc>
                        <a:spcAft>
                          <a:spcPts val="0"/>
                        </a:spcAft>
                      </a:pPr>
                      <a:r>
                        <a:rPr lang="en-GB" sz="2400" b="1" dirty="0">
                          <a:solidFill>
                            <a:schemeClr val="tx1"/>
                          </a:solidFill>
                          <a:effectLst/>
                          <a:latin typeface="Myriad Pro" panose="020B0503030403020204" pitchFamily="34" charset="0"/>
                        </a:rPr>
                        <a:t>(× 2)</a:t>
                      </a:r>
                      <a:endParaRPr lang="en-GB" sz="2400" b="1"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14641638"/>
                  </a:ext>
                </a:extLst>
              </a:tr>
              <a:tr h="402706">
                <a:tc>
                  <a:txBody>
                    <a:bodyPr/>
                    <a:lstStyle/>
                    <a:p>
                      <a:pPr>
                        <a:lnSpc>
                          <a:spcPct val="107000"/>
                        </a:lnSpc>
                        <a:spcAft>
                          <a:spcPts val="0"/>
                        </a:spcAft>
                      </a:pPr>
                      <a:r>
                        <a:rPr lang="en-GB" sz="2400" b="0" dirty="0">
                          <a:solidFill>
                            <a:schemeClr val="tx1"/>
                          </a:solidFill>
                          <a:effectLst/>
                          <a:latin typeface="Myriad Pro" panose="020B0503030403020204" pitchFamily="34" charset="0"/>
                        </a:rPr>
                        <a:t>1</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8</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4</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a:effectLst/>
                          <a:latin typeface="Myriad Pro" panose="020B0503030403020204" pitchFamily="34" charset="0"/>
                        </a:rPr>
                        <a:t>2</a:t>
                      </a:r>
                      <a:endParaRPr lang="en-GB" sz="24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427366"/>
                  </a:ext>
                </a:extLst>
              </a:tr>
              <a:tr h="402706">
                <a:tc>
                  <a:txBody>
                    <a:bodyPr/>
                    <a:lstStyle/>
                    <a:p>
                      <a:pPr>
                        <a:lnSpc>
                          <a:spcPct val="107000"/>
                        </a:lnSpc>
                        <a:spcAft>
                          <a:spcPts val="0"/>
                        </a:spcAft>
                      </a:pPr>
                      <a:r>
                        <a:rPr lang="en-GB" sz="2400" b="0" dirty="0">
                          <a:solidFill>
                            <a:schemeClr val="tx1"/>
                          </a:solidFill>
                          <a:effectLst/>
                          <a:latin typeface="Myriad Pro" panose="020B0503030403020204" pitchFamily="34" charset="0"/>
                        </a:rPr>
                        <a:t>2</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16</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 </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a:effectLst/>
                          <a:latin typeface="Myriad Pro" panose="020B0503030403020204" pitchFamily="34" charset="0"/>
                        </a:rPr>
                        <a:t>4</a:t>
                      </a:r>
                      <a:endParaRPr lang="en-GB" sz="24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7454522"/>
                  </a:ext>
                </a:extLst>
              </a:tr>
              <a:tr h="402706">
                <a:tc>
                  <a:txBody>
                    <a:bodyPr/>
                    <a:lstStyle/>
                    <a:p>
                      <a:pPr>
                        <a:lnSpc>
                          <a:spcPct val="107000"/>
                        </a:lnSpc>
                        <a:spcAft>
                          <a:spcPts val="0"/>
                        </a:spcAft>
                      </a:pPr>
                      <a:r>
                        <a:rPr lang="en-GB" sz="2400" b="0" dirty="0">
                          <a:solidFill>
                            <a:schemeClr val="tx1"/>
                          </a:solidFill>
                          <a:effectLst/>
                          <a:latin typeface="Myriad Pro" panose="020B0503030403020204" pitchFamily="34" charset="0"/>
                        </a:rPr>
                        <a:t>3</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24</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a:effectLst/>
                          <a:latin typeface="Myriad Pro" panose="020B0503030403020204" pitchFamily="34" charset="0"/>
                        </a:rPr>
                        <a:t>12</a:t>
                      </a:r>
                      <a:endParaRPr lang="en-GB" sz="24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 </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9352843"/>
                  </a:ext>
                </a:extLst>
              </a:tr>
              <a:tr h="402706">
                <a:tc>
                  <a:txBody>
                    <a:bodyPr/>
                    <a:lstStyle/>
                    <a:p>
                      <a:pPr>
                        <a:lnSpc>
                          <a:spcPct val="107000"/>
                        </a:lnSpc>
                        <a:spcAft>
                          <a:spcPts val="0"/>
                        </a:spcAft>
                      </a:pPr>
                      <a:r>
                        <a:rPr lang="en-GB" sz="2400" b="0" dirty="0">
                          <a:solidFill>
                            <a:schemeClr val="tx1"/>
                          </a:solidFill>
                          <a:effectLst/>
                          <a:latin typeface="Myriad Pro" panose="020B0503030403020204" pitchFamily="34" charset="0"/>
                        </a:rPr>
                        <a:t>4</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 </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16</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8</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482432"/>
                  </a:ext>
                </a:extLst>
              </a:tr>
              <a:tr h="402706">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40</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 </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Myriad Pro" panose="020B0503030403020204" pitchFamily="34" charset="0"/>
                        </a:rPr>
                        <a:t>10</a:t>
                      </a:r>
                      <a:endParaRPr lang="en-GB" sz="24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3779441"/>
                  </a:ext>
                </a:extLst>
              </a:tr>
            </a:tbl>
          </a:graphicData>
        </a:graphic>
      </p:graphicFrame>
      <p:sp>
        <p:nvSpPr>
          <p:cNvPr id="4" name="Rectangle 3">
            <a:extLst>
              <a:ext uri="{FF2B5EF4-FFF2-40B4-BE49-F238E27FC236}">
                <a16:creationId xmlns:a16="http://schemas.microsoft.com/office/drawing/2014/main" id="{3FE82CAB-F333-400B-A0F7-40F1E3BC1E3A}"/>
              </a:ext>
            </a:extLst>
          </p:cNvPr>
          <p:cNvSpPr/>
          <p:nvPr/>
        </p:nvSpPr>
        <p:spPr>
          <a:xfrm>
            <a:off x="2734093" y="765860"/>
            <a:ext cx="3675814" cy="461665"/>
          </a:xfrm>
          <a:prstGeom prst="rect">
            <a:avLst/>
          </a:prstGeom>
        </p:spPr>
        <p:txBody>
          <a:bodyPr wrap="none">
            <a:spAutoFit/>
          </a:bodyPr>
          <a:lstStyle/>
          <a:p>
            <a:pPr algn="ctr">
              <a:buNone/>
            </a:pPr>
            <a:r>
              <a:rPr lang="en-US" sz="2400" dirty="0">
                <a:latin typeface="Myriad Pro" panose="020B0503030403020204" pitchFamily="34" charset="0"/>
              </a:rPr>
              <a:t>Fill in the missing numbers.</a:t>
            </a:r>
            <a:endParaRPr lang="en-GB" sz="2400" dirty="0">
              <a:latin typeface="Myriad Pro" panose="020B0503030403020204" pitchFamily="34" charset="0"/>
            </a:endParaRPr>
          </a:p>
        </p:txBody>
      </p:sp>
      <p:pic>
        <p:nvPicPr>
          <p:cNvPr id="15" name="Picture 14">
            <a:extLst>
              <a:ext uri="{FF2B5EF4-FFF2-40B4-BE49-F238E27FC236}">
                <a16:creationId xmlns:a16="http://schemas.microsoft.com/office/drawing/2014/main" id="{EE6E038B-26E6-453B-AAC5-C99B48208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040" y="5086020"/>
            <a:ext cx="548688" cy="646232"/>
          </a:xfrm>
          <a:prstGeom prst="rect">
            <a:avLst/>
          </a:prstGeom>
        </p:spPr>
      </p:pic>
      <p:pic>
        <p:nvPicPr>
          <p:cNvPr id="17" name="Picture 16">
            <a:extLst>
              <a:ext uri="{FF2B5EF4-FFF2-40B4-BE49-F238E27FC236}">
                <a16:creationId xmlns:a16="http://schemas.microsoft.com/office/drawing/2014/main" id="{00CD9A00-F16D-4669-85AA-719FBE8013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720" y="4275183"/>
            <a:ext cx="536494" cy="646232"/>
          </a:xfrm>
          <a:prstGeom prst="rect">
            <a:avLst/>
          </a:prstGeom>
        </p:spPr>
      </p:pic>
      <p:pic>
        <p:nvPicPr>
          <p:cNvPr id="19" name="Picture 18">
            <a:extLst>
              <a:ext uri="{FF2B5EF4-FFF2-40B4-BE49-F238E27FC236}">
                <a16:creationId xmlns:a16="http://schemas.microsoft.com/office/drawing/2014/main" id="{E9A4B85C-FFDA-49D7-96DE-2CEC6ECC8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314" y="3888799"/>
            <a:ext cx="536494" cy="646232"/>
          </a:xfrm>
          <a:prstGeom prst="rect">
            <a:avLst/>
          </a:prstGeom>
        </p:spPr>
      </p:pic>
      <p:pic>
        <p:nvPicPr>
          <p:cNvPr id="21" name="Picture 20">
            <a:extLst>
              <a:ext uri="{FF2B5EF4-FFF2-40B4-BE49-F238E27FC236}">
                <a16:creationId xmlns:a16="http://schemas.microsoft.com/office/drawing/2014/main" id="{A9FB6B73-7885-45F0-BD7D-362501216D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2205" y="4658886"/>
            <a:ext cx="701101" cy="646232"/>
          </a:xfrm>
          <a:prstGeom prst="rect">
            <a:avLst/>
          </a:prstGeom>
        </p:spPr>
      </p:pic>
      <p:pic>
        <p:nvPicPr>
          <p:cNvPr id="23" name="Picture 22">
            <a:extLst>
              <a:ext uri="{FF2B5EF4-FFF2-40B4-BE49-F238E27FC236}">
                <a16:creationId xmlns:a16="http://schemas.microsoft.com/office/drawing/2014/main" id="{CC8EA564-7180-4EB3-A49B-1B43BB4386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9314" y="5075629"/>
            <a:ext cx="701101" cy="646232"/>
          </a:xfrm>
          <a:prstGeom prst="rect">
            <a:avLst/>
          </a:prstGeom>
        </p:spPr>
      </p:pic>
    </p:spTree>
    <p:extLst>
      <p:ext uri="{BB962C8B-B14F-4D97-AF65-F5344CB8AC3E}">
        <p14:creationId xmlns:p14="http://schemas.microsoft.com/office/powerpoint/2010/main" val="24597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4062D-54FA-4A76-A639-49D9EFF8D0C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4:14</a:t>
            </a:r>
          </a:p>
        </p:txBody>
      </p:sp>
      <p:graphicFrame>
        <p:nvGraphicFramePr>
          <p:cNvPr id="3" name="Table 2">
            <a:extLst>
              <a:ext uri="{FF2B5EF4-FFF2-40B4-BE49-F238E27FC236}">
                <a16:creationId xmlns:a16="http://schemas.microsoft.com/office/drawing/2014/main" id="{E628827B-98DA-4C6D-9FD4-D1C7C42FBCA6}"/>
              </a:ext>
            </a:extLst>
          </p:cNvPr>
          <p:cNvGraphicFramePr>
            <a:graphicFrameLocks noGrp="1"/>
          </p:cNvGraphicFramePr>
          <p:nvPr>
            <p:extLst>
              <p:ext uri="{D42A27DB-BD31-4B8C-83A1-F6EECF244321}">
                <p14:modId xmlns:p14="http://schemas.microsoft.com/office/powerpoint/2010/main" val="174579150"/>
              </p:ext>
            </p:extLst>
          </p:nvPr>
        </p:nvGraphicFramePr>
        <p:xfrm>
          <a:off x="899592" y="2636912"/>
          <a:ext cx="6984776" cy="2301766"/>
        </p:xfrm>
        <a:graphic>
          <a:graphicData uri="http://schemas.openxmlformats.org/drawingml/2006/table">
            <a:tbl>
              <a:tblPr firstRow="1" firstCol="1" bandRow="1">
                <a:tableStyleId>{5C22544A-7EE6-4342-B048-85BDC9FD1C3A}</a:tableStyleId>
              </a:tblPr>
              <a:tblGrid>
                <a:gridCol w="3491712">
                  <a:extLst>
                    <a:ext uri="{9D8B030D-6E8A-4147-A177-3AD203B41FA5}">
                      <a16:colId xmlns:a16="http://schemas.microsoft.com/office/drawing/2014/main" val="551883135"/>
                    </a:ext>
                  </a:extLst>
                </a:gridCol>
                <a:gridCol w="3493064">
                  <a:extLst>
                    <a:ext uri="{9D8B030D-6E8A-4147-A177-3AD203B41FA5}">
                      <a16:colId xmlns:a16="http://schemas.microsoft.com/office/drawing/2014/main" val="4169451509"/>
                    </a:ext>
                  </a:extLst>
                </a:gridCol>
              </a:tblGrid>
              <a:tr h="425634">
                <a:tc>
                  <a:txBody>
                    <a:bodyPr/>
                    <a:lstStyle/>
                    <a:p>
                      <a:pPr algn="ctr">
                        <a:lnSpc>
                          <a:spcPct val="107000"/>
                        </a:lnSpc>
                        <a:spcAft>
                          <a:spcPts val="0"/>
                        </a:spcAft>
                      </a:pPr>
                      <a:r>
                        <a:rPr lang="en-GB" sz="2400" b="1" u="none" dirty="0">
                          <a:solidFill>
                            <a:schemeClr val="tx1"/>
                          </a:solidFill>
                          <a:effectLst/>
                          <a:latin typeface="Myriad Pro" panose="020B0503030403020204" pitchFamily="34" charset="0"/>
                        </a:rPr>
                        <a:t>Can be divided by 2</a:t>
                      </a:r>
                      <a:endParaRPr lang="en-GB" sz="2400" b="1" u="none"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ct val="107000"/>
                        </a:lnSpc>
                        <a:spcAft>
                          <a:spcPts val="0"/>
                        </a:spcAft>
                      </a:pPr>
                      <a:r>
                        <a:rPr lang="en-GB" sz="2400" b="1" u="none" dirty="0">
                          <a:solidFill>
                            <a:schemeClr val="tx1"/>
                          </a:solidFill>
                          <a:effectLst/>
                          <a:latin typeface="Myriad Pro" panose="020B0503030403020204" pitchFamily="34" charset="0"/>
                        </a:rPr>
                        <a:t>Can’t be divided by 2</a:t>
                      </a:r>
                      <a:endParaRPr lang="en-GB" sz="2400" b="1" u="none"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45398341"/>
                  </a:ext>
                </a:extLst>
              </a:tr>
              <a:tr h="1876132">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214911"/>
                  </a:ext>
                </a:extLst>
              </a:tr>
            </a:tbl>
          </a:graphicData>
        </a:graphic>
      </p:graphicFrame>
      <p:sp>
        <p:nvSpPr>
          <p:cNvPr id="4" name="TextBox 3">
            <a:extLst>
              <a:ext uri="{FF2B5EF4-FFF2-40B4-BE49-F238E27FC236}">
                <a16:creationId xmlns:a16="http://schemas.microsoft.com/office/drawing/2014/main" id="{481BBF9F-7265-4B0F-A2DC-D8D49CACD7C6}"/>
              </a:ext>
            </a:extLst>
          </p:cNvPr>
          <p:cNvSpPr txBox="1"/>
          <p:nvPr/>
        </p:nvSpPr>
        <p:spPr bwMode="auto">
          <a:xfrm>
            <a:off x="909514" y="145765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 name="TextBox 4">
            <a:extLst>
              <a:ext uri="{FF2B5EF4-FFF2-40B4-BE49-F238E27FC236}">
                <a16:creationId xmlns:a16="http://schemas.microsoft.com/office/drawing/2014/main" id="{0F360F20-04AE-4B0E-ADB1-6BF166F80A0E}"/>
              </a:ext>
            </a:extLst>
          </p:cNvPr>
          <p:cNvSpPr txBox="1"/>
          <p:nvPr/>
        </p:nvSpPr>
        <p:spPr bwMode="auto">
          <a:xfrm>
            <a:off x="1372365" y="145272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162</a:t>
            </a:r>
          </a:p>
        </p:txBody>
      </p:sp>
      <p:sp>
        <p:nvSpPr>
          <p:cNvPr id="6" name="TextBox 5">
            <a:extLst>
              <a:ext uri="{FF2B5EF4-FFF2-40B4-BE49-F238E27FC236}">
                <a16:creationId xmlns:a16="http://schemas.microsoft.com/office/drawing/2014/main" id="{31341658-017E-416E-AA89-9C3606D0F104}"/>
              </a:ext>
            </a:extLst>
          </p:cNvPr>
          <p:cNvSpPr txBox="1"/>
          <p:nvPr/>
        </p:nvSpPr>
        <p:spPr bwMode="auto">
          <a:xfrm>
            <a:off x="2168641" y="145272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7" name="TextBox 6">
            <a:extLst>
              <a:ext uri="{FF2B5EF4-FFF2-40B4-BE49-F238E27FC236}">
                <a16:creationId xmlns:a16="http://schemas.microsoft.com/office/drawing/2014/main" id="{F5E555EB-3A5D-4F80-BCA3-F12C3BA2E36E}"/>
              </a:ext>
            </a:extLst>
          </p:cNvPr>
          <p:cNvSpPr txBox="1"/>
          <p:nvPr/>
        </p:nvSpPr>
        <p:spPr bwMode="auto">
          <a:xfrm>
            <a:off x="2798206" y="145272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72</a:t>
            </a:r>
          </a:p>
        </p:txBody>
      </p:sp>
      <p:sp>
        <p:nvSpPr>
          <p:cNvPr id="8" name="TextBox 7">
            <a:extLst>
              <a:ext uri="{FF2B5EF4-FFF2-40B4-BE49-F238E27FC236}">
                <a16:creationId xmlns:a16="http://schemas.microsoft.com/office/drawing/2014/main" id="{DCE0426D-E925-446F-B744-0A84C8526793}"/>
              </a:ext>
            </a:extLst>
          </p:cNvPr>
          <p:cNvSpPr txBox="1"/>
          <p:nvPr/>
        </p:nvSpPr>
        <p:spPr bwMode="auto">
          <a:xfrm>
            <a:off x="7371868" y="145272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700</a:t>
            </a:r>
          </a:p>
        </p:txBody>
      </p:sp>
      <p:sp>
        <p:nvSpPr>
          <p:cNvPr id="9" name="TextBox 8">
            <a:extLst>
              <a:ext uri="{FF2B5EF4-FFF2-40B4-BE49-F238E27FC236}">
                <a16:creationId xmlns:a16="http://schemas.microsoft.com/office/drawing/2014/main" id="{7EF39D57-CFFE-4A5A-94F0-56F708088A9E}"/>
              </a:ext>
            </a:extLst>
          </p:cNvPr>
          <p:cNvSpPr txBox="1"/>
          <p:nvPr/>
        </p:nvSpPr>
        <p:spPr bwMode="auto">
          <a:xfrm>
            <a:off x="5483177" y="145272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223</a:t>
            </a:r>
          </a:p>
        </p:txBody>
      </p:sp>
      <p:sp>
        <p:nvSpPr>
          <p:cNvPr id="10" name="TextBox 9">
            <a:extLst>
              <a:ext uri="{FF2B5EF4-FFF2-40B4-BE49-F238E27FC236}">
                <a16:creationId xmlns:a16="http://schemas.microsoft.com/office/drawing/2014/main" id="{A1874453-6A5E-40AA-B7AA-E8489BA95E77}"/>
              </a:ext>
            </a:extLst>
          </p:cNvPr>
          <p:cNvSpPr txBox="1"/>
          <p:nvPr/>
        </p:nvSpPr>
        <p:spPr bwMode="auto">
          <a:xfrm>
            <a:off x="6279453" y="145272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99</a:t>
            </a:r>
          </a:p>
        </p:txBody>
      </p:sp>
      <p:sp>
        <p:nvSpPr>
          <p:cNvPr id="11" name="TextBox 10">
            <a:extLst>
              <a:ext uri="{FF2B5EF4-FFF2-40B4-BE49-F238E27FC236}">
                <a16:creationId xmlns:a16="http://schemas.microsoft.com/office/drawing/2014/main" id="{8C39A1CA-58B9-4352-ACC8-D12CB4BAEB8A}"/>
              </a:ext>
            </a:extLst>
          </p:cNvPr>
          <p:cNvSpPr txBox="1"/>
          <p:nvPr/>
        </p:nvSpPr>
        <p:spPr bwMode="auto">
          <a:xfrm>
            <a:off x="4686901" y="145272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480</a:t>
            </a:r>
          </a:p>
        </p:txBody>
      </p:sp>
      <p:sp>
        <p:nvSpPr>
          <p:cNvPr id="12" name="TextBox 11">
            <a:extLst>
              <a:ext uri="{FF2B5EF4-FFF2-40B4-BE49-F238E27FC236}">
                <a16:creationId xmlns:a16="http://schemas.microsoft.com/office/drawing/2014/main" id="{8612E2A8-81AB-435C-B34A-9D5702E5A0B6}"/>
              </a:ext>
            </a:extLst>
          </p:cNvPr>
          <p:cNvSpPr txBox="1"/>
          <p:nvPr/>
        </p:nvSpPr>
        <p:spPr bwMode="auto">
          <a:xfrm>
            <a:off x="6909018" y="145272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2A4E2863-AA2E-48FA-8D73-D1AC6A39FEA0}"/>
              </a:ext>
            </a:extLst>
          </p:cNvPr>
          <p:cNvSpPr txBox="1"/>
          <p:nvPr/>
        </p:nvSpPr>
        <p:spPr bwMode="auto">
          <a:xfrm>
            <a:off x="4057336" y="145272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sp>
        <p:nvSpPr>
          <p:cNvPr id="14" name="TextBox 13">
            <a:extLst>
              <a:ext uri="{FF2B5EF4-FFF2-40B4-BE49-F238E27FC236}">
                <a16:creationId xmlns:a16="http://schemas.microsoft.com/office/drawing/2014/main" id="{44B52C4B-10F8-4EAC-8591-D1078C0C5E71}"/>
              </a:ext>
            </a:extLst>
          </p:cNvPr>
          <p:cNvSpPr txBox="1"/>
          <p:nvPr/>
        </p:nvSpPr>
        <p:spPr bwMode="auto">
          <a:xfrm>
            <a:off x="3427771" y="145272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31</a:t>
            </a:r>
          </a:p>
        </p:txBody>
      </p:sp>
    </p:spTree>
    <p:extLst>
      <p:ext uri="{BB962C8B-B14F-4D97-AF65-F5344CB8AC3E}">
        <p14:creationId xmlns:p14="http://schemas.microsoft.com/office/powerpoint/2010/main" val="17763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81481E-6 L 0.02135 0.25394 " pathEditMode="relative" rAng="0" ptsTypes="AA">
                                      <p:cBhvr>
                                        <p:cTn id="6" dur="2000" fill="hold"/>
                                        <p:tgtEl>
                                          <p:spTgt spid="4"/>
                                        </p:tgtEl>
                                        <p:attrNameLst>
                                          <p:attrName>ppt_x</p:attrName>
                                          <p:attrName>ppt_y</p:attrName>
                                        </p:attrNameLst>
                                      </p:cBhvr>
                                      <p:rCtr x="1059" y="1268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556E-17 -3.7037E-7 L 0.04861 0.34907 " pathEditMode="relative" rAng="0" ptsTypes="AA">
                                      <p:cBhvr>
                                        <p:cTn id="10" dur="2000" fill="hold"/>
                                        <p:tgtEl>
                                          <p:spTgt spid="5"/>
                                        </p:tgtEl>
                                        <p:attrNameLst>
                                          <p:attrName>ppt_x</p:attrName>
                                          <p:attrName>ppt_y</p:attrName>
                                        </p:attrNameLst>
                                      </p:cBhvr>
                                      <p:rCtr x="2431" y="1745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38889E-6 -3.7037E-7 L 0.01007 0.25463 " pathEditMode="relative" rAng="0" ptsTypes="AA">
                                      <p:cBhvr>
                                        <p:cTn id="14" dur="2000" fill="hold"/>
                                        <p:tgtEl>
                                          <p:spTgt spid="6"/>
                                        </p:tgtEl>
                                        <p:attrNameLst>
                                          <p:attrName>ppt_x</p:attrName>
                                          <p:attrName>ppt_y</p:attrName>
                                        </p:attrNameLst>
                                      </p:cBhvr>
                                      <p:rCtr x="503" y="1273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3.7037E-7 L 0.02952 0.33565 " pathEditMode="relative" rAng="0" ptsTypes="AA">
                                      <p:cBhvr>
                                        <p:cTn id="18" dur="2000" fill="hold"/>
                                        <p:tgtEl>
                                          <p:spTgt spid="7"/>
                                        </p:tgtEl>
                                        <p:attrNameLst>
                                          <p:attrName>ppt_x</p:attrName>
                                          <p:attrName>ppt_y</p:attrName>
                                        </p:attrNameLst>
                                      </p:cBhvr>
                                      <p:rCtr x="1476" y="1678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3.7037E-7 L 0.17396 0.30718 " pathEditMode="relative" rAng="0" ptsTypes="AA">
                                      <p:cBhvr>
                                        <p:cTn id="22" dur="2000" fill="hold"/>
                                        <p:tgtEl>
                                          <p:spTgt spid="14"/>
                                        </p:tgtEl>
                                        <p:attrNameLst>
                                          <p:attrName>ppt_x</p:attrName>
                                          <p:attrName>ppt_y</p:attrName>
                                        </p:attrNameLst>
                                      </p:cBhvr>
                                      <p:rCtr x="8698" y="1534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38889E-6 -3.7037E-7 L -0.0566 0.25463 " pathEditMode="relative" rAng="0" ptsTypes="AA">
                                      <p:cBhvr>
                                        <p:cTn id="26" dur="2000" fill="hold"/>
                                        <p:tgtEl>
                                          <p:spTgt spid="13"/>
                                        </p:tgtEl>
                                        <p:attrNameLst>
                                          <p:attrName>ppt_x</p:attrName>
                                          <p:attrName>ppt_y</p:attrName>
                                        </p:attrNameLst>
                                      </p:cBhvr>
                                      <p:rCtr x="-2830" y="1273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 -3.7037E-7 L -0.38715 0.40162 " pathEditMode="relative" rAng="0" ptsTypes="AA">
                                      <p:cBhvr>
                                        <p:cTn id="30" dur="2000" fill="hold"/>
                                        <p:tgtEl>
                                          <p:spTgt spid="11"/>
                                        </p:tgtEl>
                                        <p:attrNameLst>
                                          <p:attrName>ppt_x</p:attrName>
                                          <p:attrName>ppt_y</p:attrName>
                                        </p:attrNameLst>
                                      </p:cBhvr>
                                      <p:rCtr x="-19358" y="2006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7 L 0.11441 0.30718 " pathEditMode="relative" rAng="0" ptsTypes="AA">
                                      <p:cBhvr>
                                        <p:cTn id="34" dur="2000" fill="hold"/>
                                        <p:tgtEl>
                                          <p:spTgt spid="9"/>
                                        </p:tgtEl>
                                        <p:attrNameLst>
                                          <p:attrName>ppt_x</p:attrName>
                                          <p:attrName>ppt_y</p:attrName>
                                        </p:attrNameLst>
                                      </p:cBhvr>
                                      <p:rCtr x="5712" y="1534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16667E-6 -3.7037E-7 L -0.05763 0.3912 " pathEditMode="relative" rAng="0" ptsTypes="AA">
                                      <p:cBhvr>
                                        <p:cTn id="38" dur="2000" fill="hold"/>
                                        <p:tgtEl>
                                          <p:spTgt spid="10"/>
                                        </p:tgtEl>
                                        <p:attrNameLst>
                                          <p:attrName>ppt_x</p:attrName>
                                          <p:attrName>ppt_y</p:attrName>
                                        </p:attrNameLst>
                                      </p:cBhvr>
                                      <p:rCtr x="-2882" y="1956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77778E-6 -3.7037E-7 L 0.01927 0.38056 " pathEditMode="relative" rAng="0" ptsTypes="AA">
                                      <p:cBhvr>
                                        <p:cTn id="42" dur="2000" fill="hold"/>
                                        <p:tgtEl>
                                          <p:spTgt spid="12"/>
                                        </p:tgtEl>
                                        <p:attrNameLst>
                                          <p:attrName>ppt_x</p:attrName>
                                          <p:attrName>ppt_y</p:attrName>
                                        </p:attrNameLst>
                                      </p:cBhvr>
                                      <p:rCtr x="955" y="19028"/>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61111E-6 -3.7037E-7 L -0.43802 0.40162 " pathEditMode="relative" rAng="0" ptsTypes="AA">
                                      <p:cBhvr>
                                        <p:cTn id="46" dur="2000" fill="hold"/>
                                        <p:tgtEl>
                                          <p:spTgt spid="8"/>
                                        </p:tgtEl>
                                        <p:attrNameLst>
                                          <p:attrName>ppt_x</p:attrName>
                                          <p:attrName>ppt_y</p:attrName>
                                        </p:attrNameLst>
                                      </p:cBhvr>
                                      <p:rCtr x="-21910" y="20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D7B03-ACC2-4592-8A63-6AACF6D33F0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57" y="756000"/>
            <a:ext cx="8455885" cy="5773412"/>
          </a:xfrm>
          <a:prstGeom prst="rect">
            <a:avLst/>
          </a:prstGeom>
        </p:spPr>
      </p:pic>
    </p:spTree>
    <p:extLst>
      <p:ext uri="{BB962C8B-B14F-4D97-AF65-F5344CB8AC3E}">
        <p14:creationId xmlns:p14="http://schemas.microsoft.com/office/powerpoint/2010/main" val="1727040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2055C-0363-416C-9720-FE91E7881B0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graphicFrame>
        <p:nvGraphicFramePr>
          <p:cNvPr id="5" name="Table 4">
            <a:extLst>
              <a:ext uri="{FF2B5EF4-FFF2-40B4-BE49-F238E27FC236}">
                <a16:creationId xmlns:a16="http://schemas.microsoft.com/office/drawing/2014/main" id="{5D34C00F-7BB8-4152-B059-0D9F5E334522}"/>
              </a:ext>
            </a:extLst>
          </p:cNvPr>
          <p:cNvGraphicFramePr>
            <a:graphicFrameLocks noGrp="1"/>
          </p:cNvGraphicFramePr>
          <p:nvPr>
            <p:extLst>
              <p:ext uri="{D42A27DB-BD31-4B8C-83A1-F6EECF244321}">
                <p14:modId xmlns:p14="http://schemas.microsoft.com/office/powerpoint/2010/main" val="2629977262"/>
              </p:ext>
            </p:extLst>
          </p:nvPr>
        </p:nvGraphicFramePr>
        <p:xfrm>
          <a:off x="251521" y="908721"/>
          <a:ext cx="8640959" cy="4620180"/>
        </p:xfrm>
        <a:graphic>
          <a:graphicData uri="http://schemas.openxmlformats.org/drawingml/2006/table">
            <a:tbl>
              <a:tblPr firstRow="1" firstCol="1" bandRow="1">
                <a:tableStyleId>{5C22544A-7EE6-4342-B048-85BDC9FD1C3A}</a:tableStyleId>
              </a:tblPr>
              <a:tblGrid>
                <a:gridCol w="1368151">
                  <a:extLst>
                    <a:ext uri="{9D8B030D-6E8A-4147-A177-3AD203B41FA5}">
                      <a16:colId xmlns:a16="http://schemas.microsoft.com/office/drawing/2014/main" val="2770152300"/>
                    </a:ext>
                  </a:extLst>
                </a:gridCol>
                <a:gridCol w="2327954">
                  <a:extLst>
                    <a:ext uri="{9D8B030D-6E8A-4147-A177-3AD203B41FA5}">
                      <a16:colId xmlns:a16="http://schemas.microsoft.com/office/drawing/2014/main" val="1339940824"/>
                    </a:ext>
                  </a:extLst>
                </a:gridCol>
                <a:gridCol w="2472427">
                  <a:extLst>
                    <a:ext uri="{9D8B030D-6E8A-4147-A177-3AD203B41FA5}">
                      <a16:colId xmlns:a16="http://schemas.microsoft.com/office/drawing/2014/main" val="2015123492"/>
                    </a:ext>
                  </a:extLst>
                </a:gridCol>
                <a:gridCol w="2472427">
                  <a:extLst>
                    <a:ext uri="{9D8B030D-6E8A-4147-A177-3AD203B41FA5}">
                      <a16:colId xmlns:a16="http://schemas.microsoft.com/office/drawing/2014/main" val="3680721307"/>
                    </a:ext>
                  </a:extLst>
                </a:gridCol>
              </a:tblGrid>
              <a:tr h="1207051">
                <a:tc>
                  <a:txBody>
                    <a:bodyPr/>
                    <a:lstStyle/>
                    <a:p>
                      <a:pPr algn="ctr">
                        <a:lnSpc>
                          <a:spcPct val="107000"/>
                        </a:lnSpc>
                        <a:spcAft>
                          <a:spcPts val="0"/>
                        </a:spcAft>
                      </a:pPr>
                      <a:r>
                        <a:rPr lang="en-GB" sz="2400" dirty="0">
                          <a:solidFill>
                            <a:schemeClr val="tx1"/>
                          </a:solidFill>
                          <a:effectLst/>
                          <a:latin typeface="Myriad Pro" panose="020B0503030403020204" pitchFamily="34" charset="0"/>
                        </a:rPr>
                        <a:t>Known multiple of 4</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dirty="0">
                          <a:solidFill>
                            <a:schemeClr val="tx1"/>
                          </a:solidFill>
                          <a:effectLst/>
                          <a:latin typeface="Myriad Pro" panose="020B0503030403020204" pitchFamily="34" charset="0"/>
                        </a:rPr>
                        <a:t>Halve the number; </a:t>
                      </a:r>
                      <a:br>
                        <a:rPr lang="en-GB" sz="2400" dirty="0">
                          <a:solidFill>
                            <a:schemeClr val="tx1"/>
                          </a:solidFill>
                          <a:effectLst/>
                          <a:latin typeface="Myriad Pro" panose="020B0503030403020204" pitchFamily="34" charset="0"/>
                        </a:rPr>
                      </a:br>
                      <a:r>
                        <a:rPr lang="en-GB" sz="2400" dirty="0">
                          <a:solidFill>
                            <a:schemeClr val="tx1"/>
                          </a:solidFill>
                          <a:effectLst/>
                          <a:latin typeface="Myriad Pro" panose="020B0503030403020204" pitchFamily="34" charset="0"/>
                        </a:rPr>
                        <a:t>is it even?</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dirty="0">
                          <a:solidFill>
                            <a:schemeClr val="tx1"/>
                          </a:solidFill>
                          <a:effectLst/>
                          <a:latin typeface="Myriad Pro" panose="020B0503030403020204" pitchFamily="34" charset="0"/>
                        </a:rPr>
                        <a:t>Halve the </a:t>
                      </a:r>
                      <a:br>
                        <a:rPr lang="en-GB" sz="2400" dirty="0">
                          <a:solidFill>
                            <a:schemeClr val="tx1"/>
                          </a:solidFill>
                          <a:effectLst/>
                          <a:latin typeface="Myriad Pro" panose="020B0503030403020204" pitchFamily="34" charset="0"/>
                        </a:rPr>
                      </a:br>
                      <a:r>
                        <a:rPr lang="en-GB" sz="2400" dirty="0">
                          <a:solidFill>
                            <a:schemeClr val="tx1"/>
                          </a:solidFill>
                          <a:effectLst/>
                          <a:latin typeface="Myriad Pro" panose="020B0503030403020204" pitchFamily="34" charset="0"/>
                        </a:rPr>
                        <a:t>1s digit; </a:t>
                      </a:r>
                      <a:br>
                        <a:rPr lang="en-GB" sz="2400" dirty="0">
                          <a:solidFill>
                            <a:schemeClr val="tx1"/>
                          </a:solidFill>
                          <a:effectLst/>
                          <a:latin typeface="Myriad Pro" panose="020B0503030403020204" pitchFamily="34" charset="0"/>
                        </a:rPr>
                      </a:br>
                      <a:r>
                        <a:rPr lang="en-GB" sz="2400" dirty="0">
                          <a:solidFill>
                            <a:schemeClr val="tx1"/>
                          </a:solidFill>
                          <a:effectLst/>
                          <a:latin typeface="Myriad Pro" panose="020B0503030403020204" pitchFamily="34" charset="0"/>
                        </a:rPr>
                        <a:t>is it even?</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dirty="0">
                          <a:solidFill>
                            <a:schemeClr val="tx1"/>
                          </a:solidFill>
                          <a:effectLst/>
                          <a:latin typeface="Myriad Pro" panose="020B0503030403020204" pitchFamily="34" charset="0"/>
                        </a:rPr>
                        <a:t>Halve the final </a:t>
                      </a:r>
                      <a:br>
                        <a:rPr lang="en-GB" sz="2400" dirty="0">
                          <a:solidFill>
                            <a:schemeClr val="tx1"/>
                          </a:solidFill>
                          <a:effectLst/>
                          <a:latin typeface="Myriad Pro" panose="020B0503030403020204" pitchFamily="34" charset="0"/>
                        </a:rPr>
                      </a:br>
                      <a:r>
                        <a:rPr lang="en-GB" sz="2400" dirty="0">
                          <a:solidFill>
                            <a:schemeClr val="tx1"/>
                          </a:solidFill>
                          <a:effectLst/>
                          <a:latin typeface="Myriad Pro" panose="020B0503030403020204" pitchFamily="34" charset="0"/>
                        </a:rPr>
                        <a:t>2 digits; </a:t>
                      </a:r>
                      <a:br>
                        <a:rPr lang="en-GB" sz="2400" dirty="0">
                          <a:solidFill>
                            <a:schemeClr val="tx1"/>
                          </a:solidFill>
                          <a:effectLst/>
                          <a:latin typeface="Myriad Pro" panose="020B0503030403020204" pitchFamily="34" charset="0"/>
                        </a:rPr>
                      </a:br>
                      <a:r>
                        <a:rPr lang="en-GB" sz="2400" dirty="0">
                          <a:solidFill>
                            <a:schemeClr val="tx1"/>
                          </a:solidFill>
                          <a:effectLst/>
                          <a:latin typeface="Myriad Pro" panose="020B0503030403020204" pitchFamily="34" charset="0"/>
                        </a:rPr>
                        <a:t>is it even?</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971560924"/>
                  </a:ext>
                </a:extLst>
              </a:tr>
              <a:tr h="387955">
                <a:tc>
                  <a:txBody>
                    <a:bodyPr/>
                    <a:lstStyle/>
                    <a:p>
                      <a:pPr>
                        <a:lnSpc>
                          <a:spcPct val="107000"/>
                        </a:lnSpc>
                        <a:spcAft>
                          <a:spcPts val="0"/>
                        </a:spcAft>
                      </a:pPr>
                      <a:r>
                        <a:rPr lang="en-GB" sz="2400" dirty="0">
                          <a:solidFill>
                            <a:schemeClr val="tx1"/>
                          </a:solidFill>
                          <a:effectLst/>
                          <a:latin typeface="Myriad Pro" panose="020B0503030403020204" pitchFamily="34" charset="0"/>
                        </a:rPr>
                        <a:t>156</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3200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606532"/>
                  </a:ext>
                </a:extLst>
              </a:tr>
              <a:tr h="387955">
                <a:tc>
                  <a:txBody>
                    <a:bodyPr/>
                    <a:lstStyle/>
                    <a:p>
                      <a:pPr>
                        <a:lnSpc>
                          <a:spcPct val="107000"/>
                        </a:lnSpc>
                        <a:spcAft>
                          <a:spcPts val="0"/>
                        </a:spcAft>
                      </a:pPr>
                      <a:r>
                        <a:rPr lang="en-GB" sz="2400" dirty="0">
                          <a:solidFill>
                            <a:schemeClr val="tx1"/>
                          </a:solidFill>
                          <a:effectLst/>
                          <a:latin typeface="Myriad Pro" panose="020B0503030403020204" pitchFamily="34" charset="0"/>
                        </a:rPr>
                        <a:t>288</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3200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78809"/>
                  </a:ext>
                </a:extLst>
              </a:tr>
              <a:tr h="2630427">
                <a:tc>
                  <a:txBody>
                    <a:bodyPr/>
                    <a:lstStyle/>
                    <a:p>
                      <a:pPr>
                        <a:lnSpc>
                          <a:spcPct val="107000"/>
                        </a:lnSpc>
                        <a:spcAft>
                          <a:spcPts val="0"/>
                        </a:spcAft>
                      </a:pPr>
                      <a:r>
                        <a:rPr lang="en-GB" sz="2400" dirty="0">
                          <a:solidFill>
                            <a:schemeClr val="tx1"/>
                          </a:solidFill>
                          <a:effectLst/>
                          <a:latin typeface="Myriad Pro" panose="020B0503030403020204" pitchFamily="34" charset="0"/>
                        </a:rPr>
                        <a:t> </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i="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91692"/>
                  </a:ext>
                </a:extLst>
              </a:tr>
            </a:tbl>
          </a:graphicData>
        </a:graphic>
      </p:graphicFrame>
      <p:sp>
        <p:nvSpPr>
          <p:cNvPr id="7" name="Rectangle 6">
            <a:extLst>
              <a:ext uri="{FF2B5EF4-FFF2-40B4-BE49-F238E27FC236}">
                <a16:creationId xmlns:a16="http://schemas.microsoft.com/office/drawing/2014/main" id="{DFDCB7A4-C658-4068-9445-88395784624A}"/>
              </a:ext>
            </a:extLst>
          </p:cNvPr>
          <p:cNvSpPr/>
          <p:nvPr/>
        </p:nvSpPr>
        <p:spPr>
          <a:xfrm>
            <a:off x="2560977" y="2071239"/>
            <a:ext cx="498855" cy="461665"/>
          </a:xfrm>
          <a:prstGeom prst="rect">
            <a:avLst/>
          </a:prstGeom>
        </p:spPr>
        <p:txBody>
          <a:bodyPr wrap="none">
            <a:spAutoFit/>
          </a:bodyPr>
          <a:lstStyle/>
          <a:p>
            <a:pPr>
              <a:buNone/>
            </a:pPr>
            <a:r>
              <a:rPr lang="en-GB" sz="2400" dirty="0">
                <a:latin typeface="Myriad Pro" panose="020B0503030403020204" pitchFamily="34" charset="0"/>
              </a:rPr>
              <a:t>78</a:t>
            </a:r>
          </a:p>
        </p:txBody>
      </p:sp>
      <p:sp>
        <p:nvSpPr>
          <p:cNvPr id="8" name="Rectangle 7">
            <a:extLst>
              <a:ext uri="{FF2B5EF4-FFF2-40B4-BE49-F238E27FC236}">
                <a16:creationId xmlns:a16="http://schemas.microsoft.com/office/drawing/2014/main" id="{94552411-1356-4CA8-A890-A3AF718E34CC}"/>
              </a:ext>
            </a:extLst>
          </p:cNvPr>
          <p:cNvSpPr/>
          <p:nvPr/>
        </p:nvSpPr>
        <p:spPr>
          <a:xfrm>
            <a:off x="2396973" y="2471938"/>
            <a:ext cx="655949" cy="461665"/>
          </a:xfrm>
          <a:prstGeom prst="rect">
            <a:avLst/>
          </a:prstGeom>
        </p:spPr>
        <p:txBody>
          <a:bodyPr wrap="none">
            <a:spAutoFit/>
          </a:bodyPr>
          <a:lstStyle/>
          <a:p>
            <a:pPr>
              <a:buNone/>
            </a:pPr>
            <a:r>
              <a:rPr lang="en-GB" sz="2400" dirty="0">
                <a:latin typeface="Myriad Pro" panose="020B0503030403020204" pitchFamily="34" charset="0"/>
              </a:rPr>
              <a:t>144</a:t>
            </a:r>
          </a:p>
        </p:txBody>
      </p:sp>
      <p:sp>
        <p:nvSpPr>
          <p:cNvPr id="10" name="Rectangle 9">
            <a:extLst>
              <a:ext uri="{FF2B5EF4-FFF2-40B4-BE49-F238E27FC236}">
                <a16:creationId xmlns:a16="http://schemas.microsoft.com/office/drawing/2014/main" id="{396F33D8-F21C-49F7-BCD0-838E221B37E3}"/>
              </a:ext>
            </a:extLst>
          </p:cNvPr>
          <p:cNvSpPr/>
          <p:nvPr/>
        </p:nvSpPr>
        <p:spPr>
          <a:xfrm>
            <a:off x="1615480" y="2838015"/>
            <a:ext cx="2305658" cy="2046266"/>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Divisibility rule works, but we have to halve the 3-digit number</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659A959-DC3C-4B9B-A0F4-2E3E2A5A9C53}"/>
              </a:ext>
            </a:extLst>
          </p:cNvPr>
          <p:cNvSpPr/>
          <p:nvPr/>
        </p:nvSpPr>
        <p:spPr>
          <a:xfrm>
            <a:off x="4913492" y="2067286"/>
            <a:ext cx="341760" cy="461665"/>
          </a:xfrm>
          <a:prstGeom prst="rect">
            <a:avLst/>
          </a:prstGeom>
        </p:spPr>
        <p:txBody>
          <a:bodyPr wrap="none">
            <a:spAutoFit/>
          </a:bodyPr>
          <a:lstStyle/>
          <a:p>
            <a:pPr>
              <a:buNone/>
            </a:pPr>
            <a:r>
              <a:rPr lang="en-GB" sz="2400" dirty="0">
                <a:latin typeface="Myriad Pro" panose="020B0503030403020204" pitchFamily="34" charset="0"/>
              </a:rPr>
              <a:t>3</a:t>
            </a:r>
          </a:p>
        </p:txBody>
      </p:sp>
      <p:sp>
        <p:nvSpPr>
          <p:cNvPr id="12" name="Rectangle 11">
            <a:extLst>
              <a:ext uri="{FF2B5EF4-FFF2-40B4-BE49-F238E27FC236}">
                <a16:creationId xmlns:a16="http://schemas.microsoft.com/office/drawing/2014/main" id="{9F98C9AB-45B1-41BC-A8DF-62229F2356A8}"/>
              </a:ext>
            </a:extLst>
          </p:cNvPr>
          <p:cNvSpPr/>
          <p:nvPr/>
        </p:nvSpPr>
        <p:spPr>
          <a:xfrm>
            <a:off x="4903967" y="2461547"/>
            <a:ext cx="341760" cy="461665"/>
          </a:xfrm>
          <a:prstGeom prst="rect">
            <a:avLst/>
          </a:prstGeom>
        </p:spPr>
        <p:txBody>
          <a:bodyPr wrap="none">
            <a:spAutoFit/>
          </a:bodyPr>
          <a:lstStyle/>
          <a:p>
            <a:pPr>
              <a:buNone/>
            </a:pPr>
            <a:r>
              <a:rPr lang="en-GB" sz="2400" dirty="0">
                <a:latin typeface="Myriad Pro" panose="020B0503030403020204" pitchFamily="34" charset="0"/>
              </a:rPr>
              <a:t>4</a:t>
            </a:r>
          </a:p>
        </p:txBody>
      </p:sp>
      <p:sp>
        <p:nvSpPr>
          <p:cNvPr id="13" name="Rectangle 12">
            <a:extLst>
              <a:ext uri="{FF2B5EF4-FFF2-40B4-BE49-F238E27FC236}">
                <a16:creationId xmlns:a16="http://schemas.microsoft.com/office/drawing/2014/main" id="{CB1A8E60-8E30-44E4-8181-DF4D9860B314}"/>
              </a:ext>
            </a:extLst>
          </p:cNvPr>
          <p:cNvSpPr/>
          <p:nvPr/>
        </p:nvSpPr>
        <p:spPr>
          <a:xfrm>
            <a:off x="3916051" y="2838015"/>
            <a:ext cx="2518632" cy="860748"/>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Not a divisibility rule for 4.</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CE0B3BA-B5A1-4F11-BFA6-6345BC66EE20}"/>
              </a:ext>
            </a:extLst>
          </p:cNvPr>
          <p:cNvSpPr/>
          <p:nvPr/>
        </p:nvSpPr>
        <p:spPr>
          <a:xfrm>
            <a:off x="7409391" y="2060848"/>
            <a:ext cx="498855" cy="461665"/>
          </a:xfrm>
          <a:prstGeom prst="rect">
            <a:avLst/>
          </a:prstGeom>
        </p:spPr>
        <p:txBody>
          <a:bodyPr wrap="none">
            <a:spAutoFit/>
          </a:bodyPr>
          <a:lstStyle/>
          <a:p>
            <a:pPr>
              <a:buNone/>
            </a:pPr>
            <a:r>
              <a:rPr lang="en-GB" sz="2400" dirty="0">
                <a:latin typeface="Myriad Pro" panose="020B0503030403020204" pitchFamily="34" charset="0"/>
              </a:rPr>
              <a:t>28</a:t>
            </a:r>
          </a:p>
        </p:txBody>
      </p:sp>
      <p:sp>
        <p:nvSpPr>
          <p:cNvPr id="15" name="Rectangle 14">
            <a:extLst>
              <a:ext uri="{FF2B5EF4-FFF2-40B4-BE49-F238E27FC236}">
                <a16:creationId xmlns:a16="http://schemas.microsoft.com/office/drawing/2014/main" id="{34379DC1-658A-4B72-9FB3-EC2DE8A75FF2}"/>
              </a:ext>
            </a:extLst>
          </p:cNvPr>
          <p:cNvSpPr/>
          <p:nvPr/>
        </p:nvSpPr>
        <p:spPr>
          <a:xfrm>
            <a:off x="7399866" y="2465500"/>
            <a:ext cx="498855" cy="461665"/>
          </a:xfrm>
          <a:prstGeom prst="rect">
            <a:avLst/>
          </a:prstGeom>
        </p:spPr>
        <p:txBody>
          <a:bodyPr wrap="none">
            <a:spAutoFit/>
          </a:bodyPr>
          <a:lstStyle/>
          <a:p>
            <a:pPr>
              <a:buNone/>
            </a:pPr>
            <a:r>
              <a:rPr lang="en-GB" sz="2400" dirty="0">
                <a:latin typeface="Myriad Pro" panose="020B0503030403020204" pitchFamily="34" charset="0"/>
              </a:rPr>
              <a:t>44</a:t>
            </a:r>
          </a:p>
        </p:txBody>
      </p:sp>
      <p:sp>
        <p:nvSpPr>
          <p:cNvPr id="17" name="Rectangle 16">
            <a:extLst>
              <a:ext uri="{FF2B5EF4-FFF2-40B4-BE49-F238E27FC236}">
                <a16:creationId xmlns:a16="http://schemas.microsoft.com/office/drawing/2014/main" id="{48430A91-0EBA-4710-868C-7722F561D166}"/>
              </a:ext>
            </a:extLst>
          </p:cNvPr>
          <p:cNvSpPr/>
          <p:nvPr/>
        </p:nvSpPr>
        <p:spPr>
          <a:xfrm>
            <a:off x="6391250" y="2844453"/>
            <a:ext cx="2501229" cy="2677656"/>
          </a:xfrm>
          <a:prstGeom prst="rect">
            <a:avLst/>
          </a:prstGeom>
        </p:spPr>
        <p:txBody>
          <a:bodyPr wrap="square">
            <a:spAutoFit/>
          </a:bodyPr>
          <a:lstStyle/>
          <a:p>
            <a:pPr algn="ctr">
              <a:buNone/>
            </a:pPr>
            <a:r>
              <a:rPr lang="en-US" sz="2400" dirty="0">
                <a:latin typeface="Myriad Pro" panose="020B0503030403020204" pitchFamily="34" charset="0"/>
              </a:rPr>
              <a:t>For numbers with more than 2 digits: if the final 2 digits are divisible by 4 then the number is divisible by 4. </a:t>
            </a:r>
          </a:p>
        </p:txBody>
      </p:sp>
    </p:spTree>
    <p:extLst>
      <p:ext uri="{BB962C8B-B14F-4D97-AF65-F5344CB8AC3E}">
        <p14:creationId xmlns:p14="http://schemas.microsoft.com/office/powerpoint/2010/main" val="3604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4CA946-68F9-4AA9-A3C4-9028B5FC415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pic>
        <p:nvPicPr>
          <p:cNvPr id="4" name="Picture 3">
            <a:extLst>
              <a:ext uri="{FF2B5EF4-FFF2-40B4-BE49-F238E27FC236}">
                <a16:creationId xmlns:a16="http://schemas.microsoft.com/office/drawing/2014/main" id="{25A07E3E-B9B2-4D36-A291-0BE9CE14B3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
          <a:stretch/>
        </p:blipFill>
        <p:spPr>
          <a:xfrm>
            <a:off x="1163618" y="706286"/>
            <a:ext cx="6816764" cy="2290666"/>
          </a:xfrm>
          <a:prstGeom prst="rect">
            <a:avLst/>
          </a:prstGeom>
        </p:spPr>
      </p:pic>
      <p:pic>
        <p:nvPicPr>
          <p:cNvPr id="5" name="Picture 4">
            <a:extLst>
              <a:ext uri="{FF2B5EF4-FFF2-40B4-BE49-F238E27FC236}">
                <a16:creationId xmlns:a16="http://schemas.microsoft.com/office/drawing/2014/main" id="{94F54DC2-C9D8-4D16-8AFB-47B5A89A56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52303" y="3861048"/>
            <a:ext cx="2304256" cy="2055147"/>
          </a:xfrm>
          <a:prstGeom prst="rect">
            <a:avLst/>
          </a:prstGeom>
        </p:spPr>
      </p:pic>
      <p:pic>
        <p:nvPicPr>
          <p:cNvPr id="6" name="Picture 5">
            <a:extLst>
              <a:ext uri="{FF2B5EF4-FFF2-40B4-BE49-F238E27FC236}">
                <a16:creationId xmlns:a16="http://schemas.microsoft.com/office/drawing/2014/main" id="{642F75F3-99EB-4013-9050-DC1AE0C975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2040" y="4316338"/>
            <a:ext cx="1872206" cy="720079"/>
          </a:xfrm>
          <a:prstGeom prst="rect">
            <a:avLst/>
          </a:prstGeom>
        </p:spPr>
      </p:pic>
      <p:pic>
        <p:nvPicPr>
          <p:cNvPr id="7" name="Picture 6">
            <a:extLst>
              <a:ext uri="{FF2B5EF4-FFF2-40B4-BE49-F238E27FC236}">
                <a16:creationId xmlns:a16="http://schemas.microsoft.com/office/drawing/2014/main" id="{C54341E2-51C7-43D1-AB76-04430E5F76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391"/>
          <a:stretch/>
        </p:blipFill>
        <p:spPr>
          <a:xfrm>
            <a:off x="2123727" y="5900514"/>
            <a:ext cx="2304257" cy="432048"/>
          </a:xfrm>
          <a:prstGeom prst="rect">
            <a:avLst/>
          </a:prstGeom>
        </p:spPr>
      </p:pic>
      <p:sp>
        <p:nvSpPr>
          <p:cNvPr id="8" name="Rectangle 7">
            <a:extLst>
              <a:ext uri="{FF2B5EF4-FFF2-40B4-BE49-F238E27FC236}">
                <a16:creationId xmlns:a16="http://schemas.microsoft.com/office/drawing/2014/main" id="{A1FDC8CE-BC76-404A-8AD6-ECA67A1B9F74}"/>
              </a:ext>
            </a:extLst>
          </p:cNvPr>
          <p:cNvSpPr/>
          <p:nvPr/>
        </p:nvSpPr>
        <p:spPr bwMode="auto">
          <a:xfrm>
            <a:off x="3035824" y="2276872"/>
            <a:ext cx="528064" cy="3925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8DB35D02-8EE8-4C06-B2D8-3C219C310F76}"/>
              </a:ext>
            </a:extLst>
          </p:cNvPr>
          <p:cNvSpPr/>
          <p:nvPr/>
        </p:nvSpPr>
        <p:spPr bwMode="auto">
          <a:xfrm>
            <a:off x="5609082" y="2267744"/>
            <a:ext cx="528064" cy="39259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C7ED909B-2AF2-4182-9C09-470C165456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68574" y="2996952"/>
            <a:ext cx="2971378" cy="937372"/>
          </a:xfrm>
          <a:prstGeom prst="rect">
            <a:avLst/>
          </a:prstGeom>
        </p:spPr>
      </p:pic>
      <p:pic>
        <p:nvPicPr>
          <p:cNvPr id="11" name="Picture 10">
            <a:extLst>
              <a:ext uri="{FF2B5EF4-FFF2-40B4-BE49-F238E27FC236}">
                <a16:creationId xmlns:a16="http://schemas.microsoft.com/office/drawing/2014/main" id="{0486354C-0256-4A9B-8F73-1A137E6ACF3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9391"/>
          <a:stretch/>
        </p:blipFill>
        <p:spPr>
          <a:xfrm>
            <a:off x="5076056" y="5900514"/>
            <a:ext cx="1800200" cy="432048"/>
          </a:xfrm>
          <a:prstGeom prst="rect">
            <a:avLst/>
          </a:prstGeom>
        </p:spPr>
      </p:pic>
      <p:pic>
        <p:nvPicPr>
          <p:cNvPr id="14" name="Picture 13">
            <a:extLst>
              <a:ext uri="{FF2B5EF4-FFF2-40B4-BE49-F238E27FC236}">
                <a16:creationId xmlns:a16="http://schemas.microsoft.com/office/drawing/2014/main" id="{E9E9708A-9930-4F93-B920-0E3A8DBE23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41812" y="2996952"/>
            <a:ext cx="2971378" cy="937372"/>
          </a:xfrm>
          <a:prstGeom prst="rect">
            <a:avLst/>
          </a:prstGeom>
        </p:spPr>
      </p:pic>
    </p:spTree>
    <p:extLst>
      <p:ext uri="{BB962C8B-B14F-4D97-AF65-F5344CB8AC3E}">
        <p14:creationId xmlns:p14="http://schemas.microsoft.com/office/powerpoint/2010/main" val="535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400CD-E977-4396-9EF0-7B4180A40E1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sp>
        <p:nvSpPr>
          <p:cNvPr id="3" name="Rectangle 2">
            <a:extLst>
              <a:ext uri="{FF2B5EF4-FFF2-40B4-BE49-F238E27FC236}">
                <a16:creationId xmlns:a16="http://schemas.microsoft.com/office/drawing/2014/main" id="{987E5272-AB40-4713-B4FB-83C159B4A1A9}"/>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Circle the numbers that are divisible by 4.</a:t>
            </a:r>
          </a:p>
        </p:txBody>
      </p:sp>
      <p:graphicFrame>
        <p:nvGraphicFramePr>
          <p:cNvPr id="5" name="Table 4">
            <a:extLst>
              <a:ext uri="{FF2B5EF4-FFF2-40B4-BE49-F238E27FC236}">
                <a16:creationId xmlns:a16="http://schemas.microsoft.com/office/drawing/2014/main" id="{2592F412-8EC3-4B05-B189-A59BA87C6664}"/>
              </a:ext>
            </a:extLst>
          </p:cNvPr>
          <p:cNvGraphicFramePr>
            <a:graphicFrameLocks noGrp="1"/>
          </p:cNvGraphicFramePr>
          <p:nvPr>
            <p:extLst>
              <p:ext uri="{D42A27DB-BD31-4B8C-83A1-F6EECF244321}">
                <p14:modId xmlns:p14="http://schemas.microsoft.com/office/powerpoint/2010/main" val="611317779"/>
              </p:ext>
            </p:extLst>
          </p:nvPr>
        </p:nvGraphicFramePr>
        <p:xfrm>
          <a:off x="1979712" y="2276872"/>
          <a:ext cx="5184576" cy="3024336"/>
        </p:xfrm>
        <a:graphic>
          <a:graphicData uri="http://schemas.openxmlformats.org/drawingml/2006/table">
            <a:tbl>
              <a:tblPr firstRow="1" firstCol="1" bandRow="1">
                <a:tableStyleId>{5C22544A-7EE6-4342-B048-85BDC9FD1C3A}</a:tableStyleId>
              </a:tblPr>
              <a:tblGrid>
                <a:gridCol w="1727698">
                  <a:extLst>
                    <a:ext uri="{9D8B030D-6E8A-4147-A177-3AD203B41FA5}">
                      <a16:colId xmlns:a16="http://schemas.microsoft.com/office/drawing/2014/main" val="2408622568"/>
                    </a:ext>
                  </a:extLst>
                </a:gridCol>
                <a:gridCol w="1727698">
                  <a:extLst>
                    <a:ext uri="{9D8B030D-6E8A-4147-A177-3AD203B41FA5}">
                      <a16:colId xmlns:a16="http://schemas.microsoft.com/office/drawing/2014/main" val="3975968404"/>
                    </a:ext>
                  </a:extLst>
                </a:gridCol>
                <a:gridCol w="1729180">
                  <a:extLst>
                    <a:ext uri="{9D8B030D-6E8A-4147-A177-3AD203B41FA5}">
                      <a16:colId xmlns:a16="http://schemas.microsoft.com/office/drawing/2014/main" val="2265724267"/>
                    </a:ext>
                  </a:extLst>
                </a:gridCol>
              </a:tblGrid>
              <a:tr h="1008112">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48</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214</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96</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110715"/>
                  </a:ext>
                </a:extLst>
              </a:tr>
              <a:tr h="1008112">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148</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224</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106</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482038"/>
                  </a:ext>
                </a:extLst>
              </a:tr>
              <a:tr h="1008112">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948</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234</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996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7924"/>
                  </a:ext>
                </a:extLst>
              </a:tr>
            </a:tbl>
          </a:graphicData>
        </a:graphic>
      </p:graphicFrame>
      <p:sp>
        <p:nvSpPr>
          <p:cNvPr id="6" name="Oval 5">
            <a:extLst>
              <a:ext uri="{FF2B5EF4-FFF2-40B4-BE49-F238E27FC236}">
                <a16:creationId xmlns:a16="http://schemas.microsoft.com/office/drawing/2014/main" id="{AF3F0BE6-F145-470B-A8DE-4DD457B2F8AC}"/>
              </a:ext>
            </a:extLst>
          </p:cNvPr>
          <p:cNvSpPr/>
          <p:nvPr/>
        </p:nvSpPr>
        <p:spPr bwMode="auto">
          <a:xfrm>
            <a:off x="2449860" y="2078844"/>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59064543-CC3E-417F-A86A-53C21CD9BF40}"/>
              </a:ext>
            </a:extLst>
          </p:cNvPr>
          <p:cNvSpPr/>
          <p:nvPr/>
        </p:nvSpPr>
        <p:spPr bwMode="auto">
          <a:xfrm>
            <a:off x="2449860" y="3095122"/>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83FABA72-F76C-44DD-A0F1-BC349D524D87}"/>
              </a:ext>
            </a:extLst>
          </p:cNvPr>
          <p:cNvSpPr/>
          <p:nvPr/>
        </p:nvSpPr>
        <p:spPr bwMode="auto">
          <a:xfrm>
            <a:off x="2463974" y="4085238"/>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85E6FBDA-CF20-4C85-A72A-EB289ACDBF12}"/>
              </a:ext>
            </a:extLst>
          </p:cNvPr>
          <p:cNvSpPr/>
          <p:nvPr/>
        </p:nvSpPr>
        <p:spPr bwMode="auto">
          <a:xfrm>
            <a:off x="4156906" y="3095122"/>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A1661C45-EE0D-441A-A87B-48956D232CBB}"/>
              </a:ext>
            </a:extLst>
          </p:cNvPr>
          <p:cNvSpPr/>
          <p:nvPr/>
        </p:nvSpPr>
        <p:spPr bwMode="auto">
          <a:xfrm>
            <a:off x="5902054" y="2078844"/>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4E57DE24-ACE1-4854-A892-94B24E940453}"/>
              </a:ext>
            </a:extLst>
          </p:cNvPr>
          <p:cNvSpPr/>
          <p:nvPr/>
        </p:nvSpPr>
        <p:spPr bwMode="auto">
          <a:xfrm>
            <a:off x="5906643" y="4085238"/>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490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C6A3E2-86A2-4355-A428-ACFE694047F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4" name="Picture 3">
            <a:extLst>
              <a:ext uri="{FF2B5EF4-FFF2-40B4-BE49-F238E27FC236}">
                <a16:creationId xmlns:a16="http://schemas.microsoft.com/office/drawing/2014/main" id="{9B73D721-9E19-49D3-B5FF-6812B80A4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3033154"/>
            <a:ext cx="8712967" cy="173899"/>
          </a:xfrm>
          <a:prstGeom prst="rect">
            <a:avLst/>
          </a:prstGeom>
        </p:spPr>
      </p:pic>
      <p:sp>
        <p:nvSpPr>
          <p:cNvPr id="5" name="TextBox 4">
            <a:extLst>
              <a:ext uri="{FF2B5EF4-FFF2-40B4-BE49-F238E27FC236}">
                <a16:creationId xmlns:a16="http://schemas.microsoft.com/office/drawing/2014/main" id="{C49D0DE2-5598-4EBD-A914-384BCE9D4205}"/>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6" name="TextBox 5">
            <a:extLst>
              <a:ext uri="{FF2B5EF4-FFF2-40B4-BE49-F238E27FC236}">
                <a16:creationId xmlns:a16="http://schemas.microsoft.com/office/drawing/2014/main" id="{FDE5F0F9-6DA7-4655-8248-862126EDF2CE}"/>
              </a:ext>
            </a:extLst>
          </p:cNvPr>
          <p:cNvSpPr txBox="1"/>
          <p:nvPr/>
        </p:nvSpPr>
        <p:spPr bwMode="auto">
          <a:xfrm>
            <a:off x="75557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813A580D-F590-404F-BACE-785218087BFB}"/>
              </a:ext>
            </a:extLst>
          </p:cNvPr>
          <p:cNvSpPr txBox="1"/>
          <p:nvPr/>
        </p:nvSpPr>
        <p:spPr bwMode="auto">
          <a:xfrm>
            <a:off x="1465608"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10" name="TextBox 9">
            <a:extLst>
              <a:ext uri="{FF2B5EF4-FFF2-40B4-BE49-F238E27FC236}">
                <a16:creationId xmlns:a16="http://schemas.microsoft.com/office/drawing/2014/main" id="{A98EC907-50BF-4963-892D-65920EF396BD}"/>
              </a:ext>
            </a:extLst>
          </p:cNvPr>
          <p:cNvSpPr txBox="1"/>
          <p:nvPr/>
        </p:nvSpPr>
        <p:spPr bwMode="auto">
          <a:xfrm>
            <a:off x="20768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11" name="TextBox 10">
            <a:extLst>
              <a:ext uri="{FF2B5EF4-FFF2-40B4-BE49-F238E27FC236}">
                <a16:creationId xmlns:a16="http://schemas.microsoft.com/office/drawing/2014/main" id="{7D421BF9-5F4A-47AD-95B6-ECDE441B3173}"/>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a:t>
            </a:r>
          </a:p>
        </p:txBody>
      </p:sp>
      <p:sp>
        <p:nvSpPr>
          <p:cNvPr id="12" name="TextBox 11">
            <a:extLst>
              <a:ext uri="{FF2B5EF4-FFF2-40B4-BE49-F238E27FC236}">
                <a16:creationId xmlns:a16="http://schemas.microsoft.com/office/drawing/2014/main" id="{F4F31786-6000-40CF-801A-51346CF1D66C}"/>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3" name="TextBox 12">
            <a:extLst>
              <a:ext uri="{FF2B5EF4-FFF2-40B4-BE49-F238E27FC236}">
                <a16:creationId xmlns:a16="http://schemas.microsoft.com/office/drawing/2014/main" id="{13090CB8-9B45-45BE-9213-12EC54BA0F46}"/>
              </a:ext>
            </a:extLst>
          </p:cNvPr>
          <p:cNvSpPr txBox="1"/>
          <p:nvPr/>
        </p:nvSpPr>
        <p:spPr bwMode="auto">
          <a:xfrm>
            <a:off x="423711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4" name="TextBox 13">
            <a:extLst>
              <a:ext uri="{FF2B5EF4-FFF2-40B4-BE49-F238E27FC236}">
                <a16:creationId xmlns:a16="http://schemas.microsoft.com/office/drawing/2014/main" id="{D5629F86-BACC-48EC-8ED6-1EEF2275596A}"/>
              </a:ext>
            </a:extLst>
          </p:cNvPr>
          <p:cNvSpPr txBox="1"/>
          <p:nvPr/>
        </p:nvSpPr>
        <p:spPr bwMode="auto">
          <a:xfrm>
            <a:off x="495719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28</a:t>
            </a:r>
          </a:p>
        </p:txBody>
      </p:sp>
      <p:sp>
        <p:nvSpPr>
          <p:cNvPr id="15" name="TextBox 14">
            <a:extLst>
              <a:ext uri="{FF2B5EF4-FFF2-40B4-BE49-F238E27FC236}">
                <a16:creationId xmlns:a16="http://schemas.microsoft.com/office/drawing/2014/main" id="{696DE8C5-380F-46F0-873D-E81B5E8267EB}"/>
              </a:ext>
            </a:extLst>
          </p:cNvPr>
          <p:cNvSpPr txBox="1"/>
          <p:nvPr/>
        </p:nvSpPr>
        <p:spPr bwMode="auto">
          <a:xfrm>
            <a:off x="56772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16" name="TextBox 15">
            <a:extLst>
              <a:ext uri="{FF2B5EF4-FFF2-40B4-BE49-F238E27FC236}">
                <a16:creationId xmlns:a16="http://schemas.microsoft.com/office/drawing/2014/main" id="{E9D8932E-572B-4181-BA8F-5A8923167BD0}"/>
              </a:ext>
            </a:extLst>
          </p:cNvPr>
          <p:cNvSpPr txBox="1"/>
          <p:nvPr/>
        </p:nvSpPr>
        <p:spPr bwMode="auto">
          <a:xfrm>
            <a:off x="637220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17" name="TextBox 16">
            <a:extLst>
              <a:ext uri="{FF2B5EF4-FFF2-40B4-BE49-F238E27FC236}">
                <a16:creationId xmlns:a16="http://schemas.microsoft.com/office/drawing/2014/main" id="{DDEB4AB6-7994-4DE5-8A4D-41D6B88BBBA3}"/>
              </a:ext>
            </a:extLst>
          </p:cNvPr>
          <p:cNvSpPr txBox="1"/>
          <p:nvPr/>
        </p:nvSpPr>
        <p:spPr bwMode="auto">
          <a:xfrm>
            <a:off x="708728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18" name="TextBox 17">
            <a:extLst>
              <a:ext uri="{FF2B5EF4-FFF2-40B4-BE49-F238E27FC236}">
                <a16:creationId xmlns:a16="http://schemas.microsoft.com/office/drawing/2014/main" id="{A460EC25-49A3-4395-989B-6A10503D1FB8}"/>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44</a:t>
            </a:r>
          </a:p>
        </p:txBody>
      </p:sp>
      <p:sp>
        <p:nvSpPr>
          <p:cNvPr id="19" name="TextBox 18">
            <a:extLst>
              <a:ext uri="{FF2B5EF4-FFF2-40B4-BE49-F238E27FC236}">
                <a16:creationId xmlns:a16="http://schemas.microsoft.com/office/drawing/2014/main" id="{9A7FA6C2-DA8B-495F-80C2-3FB68A4765CD}"/>
              </a:ext>
            </a:extLst>
          </p:cNvPr>
          <p:cNvSpPr txBox="1"/>
          <p:nvPr/>
        </p:nvSpPr>
        <p:spPr bwMode="auto">
          <a:xfrm>
            <a:off x="8512344"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3" name="Rectangle 2"/>
          <p:cNvSpPr/>
          <p:nvPr/>
        </p:nvSpPr>
        <p:spPr bwMode="auto">
          <a:xfrm>
            <a:off x="8833172" y="2924944"/>
            <a:ext cx="144016" cy="282109"/>
          </a:xfrm>
          <a:prstGeom prst="rect">
            <a:avLst/>
          </a:prstGeom>
          <a:solidFill>
            <a:schemeClr val="bg1"/>
          </a:solidFill>
          <a:ln>
            <a:solidFill>
              <a:schemeClr val="bg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747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9"/>
                                        </p:tgtEl>
                                      </p:cBhvr>
                                    </p:animEffect>
                                    <p:set>
                                      <p:cBhvr>
                                        <p:cTn id="108" dur="1" fill="hold">
                                          <p:stCondLst>
                                            <p:cond delay="499"/>
                                          </p:stCondLst>
                                        </p:cTn>
                                        <p:tgtEl>
                                          <p:spTgt spid="1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2"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2"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500"/>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2" nodeType="click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fade">
                                      <p:cBhvr>
                                        <p:cTn id="123" dur="500"/>
                                        <p:tgtEl>
                                          <p:spTgt spid="1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2"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500"/>
                                        <p:tgtEl>
                                          <p:spTgt spid="1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2"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fade">
                                      <p:cBhvr>
                                        <p:cTn id="138" dur="500"/>
                                        <p:tgtEl>
                                          <p:spTgt spid="14"/>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2"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fade">
                                      <p:cBhvr>
                                        <p:cTn id="143" dur="500"/>
                                        <p:tgtEl>
                                          <p:spTgt spid="1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2" nodeType="clickEffect">
                                  <p:stCondLst>
                                    <p:cond delay="0"/>
                                  </p:stCondLst>
                                  <p:childTnLst>
                                    <p:set>
                                      <p:cBhvr>
                                        <p:cTn id="147" dur="1" fill="hold">
                                          <p:stCondLst>
                                            <p:cond delay="0"/>
                                          </p:stCondLst>
                                        </p:cTn>
                                        <p:tgtEl>
                                          <p:spTgt spid="12"/>
                                        </p:tgtEl>
                                        <p:attrNameLst>
                                          <p:attrName>style.visibility</p:attrName>
                                        </p:attrNameLst>
                                      </p:cBhvr>
                                      <p:to>
                                        <p:strVal val="visible"/>
                                      </p:to>
                                    </p:set>
                                    <p:animEffect transition="in" filter="fade">
                                      <p:cBhvr>
                                        <p:cTn id="148" dur="500"/>
                                        <p:tgtEl>
                                          <p:spTgt spid="1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2" nodeType="clickEffect">
                                  <p:stCondLst>
                                    <p:cond delay="0"/>
                                  </p:stCondLst>
                                  <p:childTnLst>
                                    <p:set>
                                      <p:cBhvr>
                                        <p:cTn id="152" dur="1" fill="hold">
                                          <p:stCondLst>
                                            <p:cond delay="0"/>
                                          </p:stCondLst>
                                        </p:cTn>
                                        <p:tgtEl>
                                          <p:spTgt spid="11"/>
                                        </p:tgtEl>
                                        <p:attrNameLst>
                                          <p:attrName>style.visibility</p:attrName>
                                        </p:attrNameLst>
                                      </p:cBhvr>
                                      <p:to>
                                        <p:strVal val="visible"/>
                                      </p:to>
                                    </p:set>
                                    <p:animEffect transition="in" filter="fade">
                                      <p:cBhvr>
                                        <p:cTn id="153" dur="500"/>
                                        <p:tgtEl>
                                          <p:spTgt spid="11"/>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2" nodeType="clickEffect">
                                  <p:stCondLst>
                                    <p:cond delay="0"/>
                                  </p:stCondLst>
                                  <p:childTnLst>
                                    <p:set>
                                      <p:cBhvr>
                                        <p:cTn id="157" dur="1" fill="hold">
                                          <p:stCondLst>
                                            <p:cond delay="0"/>
                                          </p:stCondLst>
                                        </p:cTn>
                                        <p:tgtEl>
                                          <p:spTgt spid="10"/>
                                        </p:tgtEl>
                                        <p:attrNameLst>
                                          <p:attrName>style.visibility</p:attrName>
                                        </p:attrNameLst>
                                      </p:cBhvr>
                                      <p:to>
                                        <p:strVal val="visible"/>
                                      </p:to>
                                    </p:set>
                                    <p:animEffect transition="in" filter="fade">
                                      <p:cBhvr>
                                        <p:cTn id="158" dur="500"/>
                                        <p:tgtEl>
                                          <p:spTgt spid="10"/>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2" nodeType="clickEffect">
                                  <p:stCondLst>
                                    <p:cond delay="0"/>
                                  </p:stCondLst>
                                  <p:childTnLst>
                                    <p:set>
                                      <p:cBhvr>
                                        <p:cTn id="162" dur="1" fill="hold">
                                          <p:stCondLst>
                                            <p:cond delay="0"/>
                                          </p:stCondLst>
                                        </p:cTn>
                                        <p:tgtEl>
                                          <p:spTgt spid="9"/>
                                        </p:tgtEl>
                                        <p:attrNameLst>
                                          <p:attrName>style.visibility</p:attrName>
                                        </p:attrNameLst>
                                      </p:cBhvr>
                                      <p:to>
                                        <p:strVal val="visible"/>
                                      </p:to>
                                    </p:set>
                                    <p:animEffect transition="in" filter="fade">
                                      <p:cBhvr>
                                        <p:cTn id="163" dur="500"/>
                                        <p:tgtEl>
                                          <p:spTgt spid="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2" nodeType="clickEffect">
                                  <p:stCondLst>
                                    <p:cond delay="0"/>
                                  </p:stCondLst>
                                  <p:childTnLst>
                                    <p:set>
                                      <p:cBhvr>
                                        <p:cTn id="167" dur="1" fill="hold">
                                          <p:stCondLst>
                                            <p:cond delay="0"/>
                                          </p:stCondLst>
                                        </p:cTn>
                                        <p:tgtEl>
                                          <p:spTgt spid="6"/>
                                        </p:tgtEl>
                                        <p:attrNameLst>
                                          <p:attrName>style.visibility</p:attrName>
                                        </p:attrNameLst>
                                      </p:cBhvr>
                                      <p:to>
                                        <p:strVal val="visible"/>
                                      </p:to>
                                    </p:set>
                                    <p:animEffect transition="in" filter="fade">
                                      <p:cBhvr>
                                        <p:cTn id="168" dur="500"/>
                                        <p:tgtEl>
                                          <p:spTgt spid="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2" nodeType="clickEffect">
                                  <p:stCondLst>
                                    <p:cond delay="0"/>
                                  </p:stCondLst>
                                  <p:childTnLst>
                                    <p:set>
                                      <p:cBhvr>
                                        <p:cTn id="172" dur="1" fill="hold">
                                          <p:stCondLst>
                                            <p:cond delay="0"/>
                                          </p:stCondLst>
                                        </p:cTn>
                                        <p:tgtEl>
                                          <p:spTgt spid="5"/>
                                        </p:tgtEl>
                                        <p:attrNameLst>
                                          <p:attrName>style.visibility</p:attrName>
                                        </p:attrNameLst>
                                      </p:cBhvr>
                                      <p:to>
                                        <p:strVal val="visible"/>
                                      </p:to>
                                    </p:set>
                                    <p:animEffect transition="in" filter="fade">
                                      <p:cBhvr>
                                        <p:cTn id="1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FB64A-AC5F-4E9B-9B36-A40EFBDC3DA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9" y="756000"/>
            <a:ext cx="8882642" cy="5773412"/>
          </a:xfrm>
          <a:prstGeom prst="rect">
            <a:avLst/>
          </a:prstGeom>
        </p:spPr>
      </p:pic>
    </p:spTree>
    <p:extLst>
      <p:ext uri="{BB962C8B-B14F-4D97-AF65-F5344CB8AC3E}">
        <p14:creationId xmlns:p14="http://schemas.microsoft.com/office/powerpoint/2010/main" val="3696523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296056-6523-4C65-87AB-A689D3EB9DD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2.7 </a:t>
            </a:r>
            <a:r>
              <a:rPr lang="en-GB" dirty="0"/>
              <a:t>The 2, 4 and 8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5:7</a:t>
            </a:r>
          </a:p>
        </p:txBody>
      </p:sp>
      <p:sp>
        <p:nvSpPr>
          <p:cNvPr id="3" name="Rectangle 2">
            <a:extLst>
              <a:ext uri="{FF2B5EF4-FFF2-40B4-BE49-F238E27FC236}">
                <a16:creationId xmlns:a16="http://schemas.microsoft.com/office/drawing/2014/main" id="{D82EEECC-F9DD-4298-ACCA-03B3337A2669}"/>
              </a:ext>
            </a:extLst>
          </p:cNvPr>
          <p:cNvSpPr/>
          <p:nvPr/>
        </p:nvSpPr>
        <p:spPr>
          <a:xfrm>
            <a:off x="575556" y="764703"/>
            <a:ext cx="7992888" cy="461665"/>
          </a:xfrm>
          <a:prstGeom prst="rect">
            <a:avLst/>
          </a:prstGeom>
        </p:spPr>
        <p:txBody>
          <a:bodyPr wrap="square">
            <a:spAutoFit/>
          </a:bodyPr>
          <a:lstStyle/>
          <a:p>
            <a:pPr algn="ctr">
              <a:buNone/>
            </a:pPr>
            <a:r>
              <a:rPr lang="en-US" sz="2400" dirty="0">
                <a:latin typeface="Myriad Pro" panose="020B0503030403020204" pitchFamily="34" charset="0"/>
              </a:rPr>
              <a:t>Circle the numbers that are divisible by 8.</a:t>
            </a:r>
          </a:p>
        </p:txBody>
      </p:sp>
      <p:graphicFrame>
        <p:nvGraphicFramePr>
          <p:cNvPr id="4" name="Table 3">
            <a:extLst>
              <a:ext uri="{FF2B5EF4-FFF2-40B4-BE49-F238E27FC236}">
                <a16:creationId xmlns:a16="http://schemas.microsoft.com/office/drawing/2014/main" id="{35DC61B0-0508-4AC8-8C7F-1D5859A04CF5}"/>
              </a:ext>
            </a:extLst>
          </p:cNvPr>
          <p:cNvGraphicFramePr>
            <a:graphicFrameLocks noGrp="1"/>
          </p:cNvGraphicFramePr>
          <p:nvPr>
            <p:extLst>
              <p:ext uri="{D42A27DB-BD31-4B8C-83A1-F6EECF244321}">
                <p14:modId xmlns:p14="http://schemas.microsoft.com/office/powerpoint/2010/main" val="4169524716"/>
              </p:ext>
            </p:extLst>
          </p:nvPr>
        </p:nvGraphicFramePr>
        <p:xfrm>
          <a:off x="1979712" y="2276872"/>
          <a:ext cx="5184576" cy="3024336"/>
        </p:xfrm>
        <a:graphic>
          <a:graphicData uri="http://schemas.openxmlformats.org/drawingml/2006/table">
            <a:tbl>
              <a:tblPr firstRow="1" firstCol="1" bandRow="1">
                <a:tableStyleId>{5C22544A-7EE6-4342-B048-85BDC9FD1C3A}</a:tableStyleId>
              </a:tblPr>
              <a:tblGrid>
                <a:gridCol w="1727698">
                  <a:extLst>
                    <a:ext uri="{9D8B030D-6E8A-4147-A177-3AD203B41FA5}">
                      <a16:colId xmlns:a16="http://schemas.microsoft.com/office/drawing/2014/main" val="2408622568"/>
                    </a:ext>
                  </a:extLst>
                </a:gridCol>
                <a:gridCol w="1727698">
                  <a:extLst>
                    <a:ext uri="{9D8B030D-6E8A-4147-A177-3AD203B41FA5}">
                      <a16:colId xmlns:a16="http://schemas.microsoft.com/office/drawing/2014/main" val="3975968404"/>
                    </a:ext>
                  </a:extLst>
                </a:gridCol>
                <a:gridCol w="1729180">
                  <a:extLst>
                    <a:ext uri="{9D8B030D-6E8A-4147-A177-3AD203B41FA5}">
                      <a16:colId xmlns:a16="http://schemas.microsoft.com/office/drawing/2014/main" val="2265724267"/>
                    </a:ext>
                  </a:extLst>
                </a:gridCol>
              </a:tblGrid>
              <a:tr h="1008112">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48</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52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96</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110715"/>
                  </a:ext>
                </a:extLst>
              </a:tr>
              <a:tr h="1008112">
                <a:tc>
                  <a:txBody>
                    <a:bodyPr/>
                    <a:lstStyle/>
                    <a:p>
                      <a:pPr algn="ctr">
                        <a:lnSpc>
                          <a:spcPct val="107000"/>
                        </a:lnSpc>
                        <a:spcBef>
                          <a:spcPts val="400"/>
                        </a:spcBef>
                        <a:spcAft>
                          <a:spcPts val="400"/>
                        </a:spcAft>
                      </a:pPr>
                      <a:r>
                        <a:rPr lang="en-GB" sz="2400" b="0">
                          <a:solidFill>
                            <a:schemeClr val="tx1"/>
                          </a:solidFill>
                          <a:effectLst/>
                          <a:latin typeface="Myriad Pro" panose="020B0503030403020204" pitchFamily="34" charset="0"/>
                        </a:rPr>
                        <a:t>148</a:t>
                      </a:r>
                      <a:endPar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152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104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482038"/>
                  </a:ext>
                </a:extLst>
              </a:tr>
              <a:tr h="1008112">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248</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252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2400" b="0" dirty="0">
                          <a:solidFill>
                            <a:schemeClr val="tx1"/>
                          </a:solidFill>
                          <a:effectLst/>
                          <a:latin typeface="Myriad Pro" panose="020B0503030403020204" pitchFamily="34" charset="0"/>
                        </a:rPr>
                        <a:t>114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7924"/>
                  </a:ext>
                </a:extLst>
              </a:tr>
            </a:tbl>
          </a:graphicData>
        </a:graphic>
      </p:graphicFrame>
      <p:sp>
        <p:nvSpPr>
          <p:cNvPr id="5" name="Oval 4">
            <a:extLst>
              <a:ext uri="{FF2B5EF4-FFF2-40B4-BE49-F238E27FC236}">
                <a16:creationId xmlns:a16="http://schemas.microsoft.com/office/drawing/2014/main" id="{52DC0B6A-826A-4A2A-B509-3D060A95D43A}"/>
              </a:ext>
            </a:extLst>
          </p:cNvPr>
          <p:cNvSpPr/>
          <p:nvPr/>
        </p:nvSpPr>
        <p:spPr bwMode="auto">
          <a:xfrm>
            <a:off x="2449860" y="2078844"/>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BE8BC940-D88B-4737-8E5B-B831602DAA0D}"/>
              </a:ext>
            </a:extLst>
          </p:cNvPr>
          <p:cNvSpPr/>
          <p:nvPr/>
        </p:nvSpPr>
        <p:spPr bwMode="auto">
          <a:xfrm>
            <a:off x="2463974" y="4085238"/>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E1917989-BCAC-41B4-831B-44DCE947C68F}"/>
              </a:ext>
            </a:extLst>
          </p:cNvPr>
          <p:cNvSpPr/>
          <p:nvPr/>
        </p:nvSpPr>
        <p:spPr bwMode="auto">
          <a:xfrm>
            <a:off x="4156906" y="3095122"/>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FC3CA9B3-90DD-4EEA-A7AB-2ECEE1D4BCFE}"/>
              </a:ext>
            </a:extLst>
          </p:cNvPr>
          <p:cNvSpPr/>
          <p:nvPr/>
        </p:nvSpPr>
        <p:spPr bwMode="auto">
          <a:xfrm>
            <a:off x="5902054" y="2078844"/>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D97F7012-DC3C-4F14-ADE7-726C66777198}"/>
              </a:ext>
            </a:extLst>
          </p:cNvPr>
          <p:cNvSpPr/>
          <p:nvPr/>
        </p:nvSpPr>
        <p:spPr bwMode="auto">
          <a:xfrm>
            <a:off x="5906643" y="3068960"/>
            <a:ext cx="792088" cy="79208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2542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spine2_segment07_y3_pres_D1" id="{EFD2A020-83B9-4B62-8922-F537C3E57019}" vid="{7EBD5D92-D2AB-4EBC-A7AD-CAC7427A0A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4247</Words>
  <Application>Microsoft Office PowerPoint</Application>
  <PresentationFormat>On-screen Show (4:3)</PresentationFormat>
  <Paragraphs>1265</Paragraphs>
  <Slides>91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Comic Sans MS</vt:lpstr>
      <vt:lpstr>Myriad Pro</vt:lpstr>
      <vt:lpstr>Myriad Pro Semibold</vt:lpstr>
      <vt:lpstr>nctem1</vt:lpstr>
      <vt:lpstr>2.7 Times tables: 2, 4 and 8, and the relationship between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2019-04-17T10:59:11Z</dcterms:created>
  <dcterms:modified xsi:type="dcterms:W3CDTF">2019-04-26T12:08:00Z</dcterms:modified>
</cp:coreProperties>
</file>