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321" r:id="rId20"/>
    <p:sldId id="283" r:id="rId21"/>
    <p:sldId id="284" r:id="rId22"/>
    <p:sldId id="285" r:id="rId23"/>
    <p:sldId id="286" r:id="rId24"/>
    <p:sldId id="320"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7" r:id="rId55"/>
    <p:sldId id="318" r:id="rId56"/>
    <p:sldId id="31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5A1"/>
    <a:srgbClr val="4E8EB2"/>
    <a:srgbClr val="0D6A91"/>
    <a:srgbClr val="82CBDD"/>
    <a:srgbClr val="211105"/>
    <a:srgbClr val="04628A"/>
    <a:srgbClr val="161614"/>
    <a:srgbClr val="1D1D1B"/>
    <a:srgbClr val="1E1E1C"/>
    <a:srgbClr val="3E3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7" autoAdjust="0"/>
    <p:restoredTop sz="88398" autoAdjust="0"/>
  </p:normalViewPr>
  <p:slideViewPr>
    <p:cSldViewPr snapToGrid="0">
      <p:cViewPr>
        <p:scale>
          <a:sx n="238" d="100"/>
          <a:sy n="238" d="100"/>
        </p:scale>
        <p:origin x="-5532" y="-3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9.wmf"/><Relationship Id="rId7" Type="http://schemas.openxmlformats.org/officeDocument/2006/relationships/image" Target="../media/image123.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5" Type="http://schemas.openxmlformats.org/officeDocument/2006/relationships/image" Target="../media/image184.wmf"/><Relationship Id="rId4" Type="http://schemas.openxmlformats.org/officeDocument/2006/relationships/image" Target="../media/image18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19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195.wmf"/><Relationship Id="rId7" Type="http://schemas.openxmlformats.org/officeDocument/2006/relationships/image" Target="../media/image81.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5" Type="http://schemas.openxmlformats.org/officeDocument/2006/relationships/image" Target="../media/image197.wmf"/><Relationship Id="rId10" Type="http://schemas.openxmlformats.org/officeDocument/2006/relationships/image" Target="../media/image199.wmf"/><Relationship Id="rId4" Type="http://schemas.openxmlformats.org/officeDocument/2006/relationships/image" Target="../media/image196.wmf"/><Relationship Id="rId9" Type="http://schemas.openxmlformats.org/officeDocument/2006/relationships/image" Target="../media/image83.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204.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208.wmf"/><Relationship Id="rId7" Type="http://schemas.openxmlformats.org/officeDocument/2006/relationships/image" Target="../media/image81.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5" Type="http://schemas.openxmlformats.org/officeDocument/2006/relationships/image" Target="../media/image210.wmf"/><Relationship Id="rId10" Type="http://schemas.openxmlformats.org/officeDocument/2006/relationships/image" Target="../media/image212.wmf"/><Relationship Id="rId4" Type="http://schemas.openxmlformats.org/officeDocument/2006/relationships/image" Target="../media/image209.wmf"/><Relationship Id="rId9"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image" Target="../media/image225.wmf"/><Relationship Id="rId7" Type="http://schemas.openxmlformats.org/officeDocument/2006/relationships/image" Target="../media/image229.wmf"/><Relationship Id="rId2" Type="http://schemas.openxmlformats.org/officeDocument/2006/relationships/image" Target="../media/image224.wmf"/><Relationship Id="rId1" Type="http://schemas.openxmlformats.org/officeDocument/2006/relationships/image" Target="../media/image223.wmf"/><Relationship Id="rId6" Type="http://schemas.openxmlformats.org/officeDocument/2006/relationships/image" Target="../media/image228.wmf"/><Relationship Id="rId11" Type="http://schemas.openxmlformats.org/officeDocument/2006/relationships/image" Target="../media/image233.wmf"/><Relationship Id="rId5" Type="http://schemas.openxmlformats.org/officeDocument/2006/relationships/image" Target="../media/image227.wmf"/><Relationship Id="rId10" Type="http://schemas.openxmlformats.org/officeDocument/2006/relationships/image" Target="../media/image232.wmf"/><Relationship Id="rId4" Type="http://schemas.openxmlformats.org/officeDocument/2006/relationships/image" Target="../media/image226.wmf"/><Relationship Id="rId9" Type="http://schemas.openxmlformats.org/officeDocument/2006/relationships/image" Target="../media/image23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 Id="rId5" Type="http://schemas.openxmlformats.org/officeDocument/2006/relationships/image" Target="../media/image82.emf"/><Relationship Id="rId4" Type="http://schemas.openxmlformats.org/officeDocument/2006/relationships/image" Target="../media/image2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emf"/><Relationship Id="rId4"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 Id="rId9" Type="http://schemas.openxmlformats.org/officeDocument/2006/relationships/image" Target="../media/image8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23/08/2019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Sabijah eats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(Sabijah)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376419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343884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19038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181018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___ equal parts, and ___ of these parts is/are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are the five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 part?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you still see the one-fifth?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other fractions can you see? </a:t>
                </a:r>
                <a:r>
                  <a:rPr lang="en-GB" sz="1200" kern="1200" dirty="0">
                    <a:solidFill>
                      <a:schemeClr val="tx1"/>
                    </a:solidFill>
                    <a:effectLst/>
                    <a:latin typeface="+mn-lt"/>
                    <a:ea typeface="+mn-ea"/>
                    <a:cs typeface="+mn-cs"/>
                  </a:rPr>
                  <a:t>(</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20 </m:t>
                        </m:r>
                      </m:den>
                    </m:f>
                  </m:oMath>
                </a14:m>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25</m:t>
                        </m:r>
                      </m:den>
                    </m:f>
                  </m:oMath>
                </a14:m>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6</m:t>
                        </m:r>
                      </m:num>
                      <m:den>
                        <m:r>
                          <a:rPr lang="en-GB" sz="1200" b="0" i="1" kern="1200" smtClean="0">
                            <a:solidFill>
                              <a:schemeClr val="tx1"/>
                            </a:solidFill>
                            <a:effectLst/>
                            <a:latin typeface="Cambria Math" panose="02040503050406030204" pitchFamily="18" charset="0"/>
                            <a:ea typeface="+mn-ea"/>
                            <a:cs typeface="+mn-cs"/>
                          </a:rPr>
                          <m:t>30</m:t>
                        </m:r>
                      </m:den>
                    </m:f>
                  </m:oMath>
                </a14:m>
                <a:r>
                  <a:rPr lang="en-GB" sz="1200" kern="1200" dirty="0">
                    <a:solidFill>
                      <a:schemeClr val="tx1"/>
                    </a:solidFill>
                    <a:effectLst/>
                    <a:latin typeface="+mn-lt"/>
                    <a:ea typeface="+mn-ea"/>
                    <a:cs typeface="+mn-cs"/>
                  </a:rPr>
                  <a: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___ equal parts, and ___ of these parts is/are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are the five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 part?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you still see the one-fifth?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other fractions can you see? </a:t>
                </a:r>
                <a:r>
                  <a:rPr lang="en-GB" sz="1200" kern="1200" dirty="0">
                    <a:solidFill>
                      <a:schemeClr val="tx1"/>
                    </a:solidFill>
                    <a:effectLst/>
                    <a:latin typeface="+mn-lt"/>
                    <a:ea typeface="+mn-ea"/>
                    <a:cs typeface="+mn-cs"/>
                  </a:rPr>
                  <a:t>(</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3/10</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4/(20 )</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5/25</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en-GB" sz="1200" b="0" i="0" kern="1200">
                    <a:solidFill>
                      <a:schemeClr val="tx1"/>
                    </a:solidFill>
                    <a:effectLst/>
                    <a:latin typeface="Cambria Math" panose="02040503050406030204" pitchFamily="18" charset="0"/>
                    <a:ea typeface="+mn-ea"/>
                    <a:cs typeface="+mn-cs"/>
                  </a:rPr>
                  <a:t>6/30</a:t>
                </a:r>
                <a:r>
                  <a:rPr lang="en-GB" sz="1200" kern="1200" dirty="0">
                    <a:solidFill>
                      <a:schemeClr val="tx1"/>
                    </a:solidFill>
                    <a:effectLst/>
                    <a:latin typeface="+mn-lt"/>
                    <a:ea typeface="+mn-ea"/>
                    <a:cs typeface="+mn-cs"/>
                  </a:rPr>
                  <a:t>)</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54324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162528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 which number is bigger, one-fifth or two-tenths?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76772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does the denominator change each time?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405319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1567877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246427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300857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880725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186676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denominator is always three times the numerator.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numerator is one-third of the denominator.</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410562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317900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105731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2685866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366981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392271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41145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is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are the five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are the two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other fractions can you see?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270678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four equal parts and we have one of those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we have three of those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533018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2598449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1193759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3242314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of these is the largest number?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3971981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852955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When the numerator and denominator are multiplied or divided by the same number, the value of the fraction remains the same.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1169192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4138956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4050794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243151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simplest form in this family of fractions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4</m:t>
                        </m:r>
                      </m:den>
                    </m:f>
                    <m:r>
                      <a:rPr lang="en-GB" sz="1200" b="0" i="1" kern="1200" smtClean="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simplest form in this family of fractions is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385262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3523640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7</m:t>
                        </m:r>
                      </m:den>
                    </m:f>
                    <m:r>
                      <a:rPr lang="en-GB" sz="1200" b="0" i="1" kern="1200" smtClean="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r>
                  <a:rPr lang="en-GB" sz="1200" i="0" kern="1200">
                    <a:solidFill>
                      <a:schemeClr val="tx1"/>
                    </a:solidFill>
                    <a:effectLst/>
                    <a:latin typeface="+mn-lt"/>
                    <a:ea typeface="+mn-ea"/>
                    <a:cs typeface="+mn-cs"/>
                  </a:rPr>
                  <a:t>1/7</a:t>
                </a:r>
                <a:r>
                  <a:rPr lang="en-GB" sz="1200" b="0" i="0" kern="1200">
                    <a:solidFill>
                      <a:schemeClr val="tx1"/>
                    </a:solidFill>
                    <a:effectLst/>
                    <a:latin typeface="Cambria Math" panose="02040503050406030204" pitchFamily="18" charset="0"/>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2923207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3</m:t>
                        </m:r>
                      </m:den>
                    </m:f>
                    <m:r>
                      <a:rPr lang="en-GB" sz="1200" b="0" i="1" kern="1200" smtClean="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r>
                  <a:rPr lang="en-GB" sz="1200" i="0" kern="1200">
                    <a:solidFill>
                      <a:schemeClr val="tx1"/>
                    </a:solidFill>
                    <a:effectLst/>
                    <a:latin typeface="+mn-lt"/>
                    <a:ea typeface="+mn-ea"/>
                    <a:cs typeface="+mn-cs"/>
                  </a:rPr>
                  <a:t>1/</a:t>
                </a:r>
                <a:r>
                  <a:rPr lang="en-GB" sz="1200" b="0" i="0" kern="1200">
                    <a:solidFill>
                      <a:schemeClr val="tx1"/>
                    </a:solidFill>
                    <a:effectLst/>
                    <a:latin typeface="Cambria Math" panose="02040503050406030204" pitchFamily="18" charset="0"/>
                    <a:ea typeface="+mn-ea"/>
                    <a:cs typeface="+mn-cs"/>
                  </a:rPr>
                  <a:t>3.</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2806609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4</m:t>
                        </m:r>
                      </m:den>
                    </m:f>
                    <m:r>
                      <a:rPr lang="en-GB" sz="1200" b="0" i="1" kern="1200" smtClean="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r>
                  <a:rPr lang="en-GB" sz="1200" b="0" i="0" kern="1200">
                    <a:solidFill>
                      <a:schemeClr val="tx1"/>
                    </a:solidFill>
                    <a:effectLst/>
                    <a:latin typeface="Cambria Math" panose="02040503050406030204" pitchFamily="18" charset="0"/>
                    <a:ea typeface="+mn-ea"/>
                    <a:cs typeface="+mn-cs"/>
                  </a:rPr>
                  <a:t>3</a:t>
                </a:r>
                <a:r>
                  <a:rPr lang="en-GB" sz="1200" b="0" i="0" kern="1200">
                    <a:solidFill>
                      <a:schemeClr val="tx1"/>
                    </a:solidFill>
                    <a:effectLst/>
                    <a:latin typeface="+mn-lt"/>
                    <a:ea typeface="+mn-ea"/>
                    <a:cs typeface="+mn-cs"/>
                  </a:rPr>
                  <a:t>/</a:t>
                </a:r>
                <a:r>
                  <a:rPr lang="en-GB" sz="1200" b="0" i="0" kern="1200">
                    <a:solidFill>
                      <a:schemeClr val="tx1"/>
                    </a:solidFill>
                    <a:effectLst/>
                    <a:latin typeface="Cambria Math" panose="02040503050406030204" pitchFamily="18" charset="0"/>
                    <a:ea typeface="+mn-ea"/>
                    <a:cs typeface="+mn-cs"/>
                  </a:rPr>
                  <a:t>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431007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7</m:t>
                        </m:r>
                      </m:den>
                    </m:f>
                    <m:r>
                      <a:rPr lang="en-GB" sz="1200" b="0" i="1" kern="1200" smtClean="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r>
                  <a:rPr lang="en-GB" sz="1200" b="0" i="0" kern="1200">
                    <a:solidFill>
                      <a:schemeClr val="tx1"/>
                    </a:solidFill>
                    <a:effectLst/>
                    <a:latin typeface="Cambria Math" panose="02040503050406030204" pitchFamily="18" charset="0"/>
                    <a:ea typeface="+mn-ea"/>
                    <a:cs typeface="+mn-cs"/>
                  </a:rPr>
                  <a:t>5</a:t>
                </a:r>
                <a:r>
                  <a:rPr lang="en-GB" sz="1200" b="0" i="0" kern="1200">
                    <a:solidFill>
                      <a:schemeClr val="tx1"/>
                    </a:solidFill>
                    <a:effectLst/>
                    <a:latin typeface="+mn-lt"/>
                    <a:ea typeface="+mn-ea"/>
                    <a:cs typeface="+mn-cs"/>
                  </a:rPr>
                  <a:t>/</a:t>
                </a:r>
                <a:r>
                  <a:rPr lang="en-GB" sz="1200" b="0" i="0" kern="1200">
                    <a:solidFill>
                      <a:schemeClr val="tx1"/>
                    </a:solidFill>
                    <a:effectLst/>
                    <a:latin typeface="Cambria Math" panose="02040503050406030204" pitchFamily="18" charset="0"/>
                    <a:ea typeface="+mn-ea"/>
                    <a:cs typeface="+mn-cs"/>
                  </a:rPr>
                  <a:t>7.</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2425418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3</m:t>
                        </m:r>
                      </m:den>
                    </m:f>
                    <m:r>
                      <a:rPr lang="en-GB" sz="1200" b="0" i="1" kern="1200" smtClean="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simplest form in this family of fractions is </a:t>
                </a:r>
                <a:r>
                  <a:rPr lang="en-GB" sz="1200" b="0" i="0" kern="1200">
                    <a:solidFill>
                      <a:schemeClr val="tx1"/>
                    </a:solidFill>
                    <a:effectLst/>
                    <a:latin typeface="Cambria Math" panose="02040503050406030204" pitchFamily="18" charset="0"/>
                    <a:ea typeface="+mn-ea"/>
                    <a:cs typeface="+mn-cs"/>
                  </a:rPr>
                  <a:t>2</a:t>
                </a:r>
                <a:r>
                  <a:rPr lang="en-GB" sz="1200" b="0" i="0" kern="1200">
                    <a:solidFill>
                      <a:schemeClr val="tx1"/>
                    </a:solidFill>
                    <a:effectLst/>
                    <a:latin typeface="+mn-lt"/>
                    <a:ea typeface="+mn-ea"/>
                    <a:cs typeface="+mn-cs"/>
                  </a:rPr>
                  <a:t>/</a:t>
                </a:r>
                <a:r>
                  <a:rPr lang="en-GB" sz="1200" b="0" i="0" kern="1200">
                    <a:solidFill>
                      <a:schemeClr val="tx1"/>
                    </a:solidFill>
                    <a:effectLst/>
                    <a:latin typeface="Cambria Math" panose="02040503050406030204" pitchFamily="18" charset="0"/>
                    <a:ea typeface="+mn-ea"/>
                    <a:cs typeface="+mn-cs"/>
                  </a:rPr>
                  <a:t>3.</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3502657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3790457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2193707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4180630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2608426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1482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2587576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fraction can be simplified when the numerator and denominator have a common factor other than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write a fraction in its simplest form, divide both the numerator and denominator by their highest common factor.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1462911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Simran is simplifying the fraction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She divides both the numerator and the denominator by 2 to get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Then she divides both the denominator and the numerator by 2 again. Simran has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as her simplified fraction.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Sam simplifies the same fraction. He divides both the numerator and the denominator by 4. Sam has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as his simplified fraction.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the same?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different?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Simran is simplifying the fraction </a:t>
                </a:r>
                <a:r>
                  <a:rPr lang="en-GB" sz="1200" b="0" i="0" kern="1200">
                    <a:solidFill>
                      <a:schemeClr val="tx1"/>
                    </a:solidFill>
                    <a:effectLst/>
                    <a:latin typeface="Cambria Math" panose="02040503050406030204" pitchFamily="18" charset="0"/>
                    <a:ea typeface="+mn-ea"/>
                    <a:cs typeface="+mn-cs"/>
                  </a:rPr>
                  <a:t>8/12</a:t>
                </a:r>
                <a:r>
                  <a:rPr lang="en-GB" sz="1200" i="1" kern="1200" dirty="0">
                    <a:solidFill>
                      <a:schemeClr val="tx1"/>
                    </a:solidFill>
                    <a:effectLst/>
                    <a:latin typeface="+mn-lt"/>
                    <a:ea typeface="+mn-ea"/>
                    <a:cs typeface="+mn-cs"/>
                  </a:rPr>
                  <a:t>. She divides both the numerator and the denominator by 2 to get </a:t>
                </a:r>
                <a:r>
                  <a:rPr lang="en-GB" sz="1200" b="0" i="0" kern="1200">
                    <a:solidFill>
                      <a:schemeClr val="tx1"/>
                    </a:solidFill>
                    <a:effectLst/>
                    <a:latin typeface="Cambria Math" panose="02040503050406030204" pitchFamily="18" charset="0"/>
                    <a:ea typeface="+mn-ea"/>
                    <a:cs typeface="+mn-cs"/>
                  </a:rPr>
                  <a:t>4/6</a:t>
                </a:r>
                <a:r>
                  <a:rPr lang="en-GB" sz="1200" i="1" kern="1200" dirty="0">
                    <a:solidFill>
                      <a:schemeClr val="tx1"/>
                    </a:solidFill>
                    <a:effectLst/>
                    <a:latin typeface="+mn-lt"/>
                    <a:ea typeface="+mn-ea"/>
                    <a:cs typeface="+mn-cs"/>
                  </a:rPr>
                  <a:t>. Then she divides both the denominator and the numerator by 2 again. Simran has </a:t>
                </a:r>
                <a:r>
                  <a:rPr lang="en-GB" sz="1200" b="0" i="0" kern="1200">
                    <a:solidFill>
                      <a:schemeClr val="tx1"/>
                    </a:solidFill>
                    <a:effectLst/>
                    <a:latin typeface="Cambria Math" panose="02040503050406030204" pitchFamily="18" charset="0"/>
                    <a:ea typeface="+mn-ea"/>
                    <a:cs typeface="+mn-cs"/>
                  </a:rPr>
                  <a:t>2/3</a:t>
                </a:r>
                <a:r>
                  <a:rPr lang="en-GB" sz="1200" i="1" kern="1200" dirty="0">
                    <a:solidFill>
                      <a:schemeClr val="tx1"/>
                    </a:solidFill>
                    <a:effectLst/>
                    <a:latin typeface="+mn-lt"/>
                    <a:ea typeface="+mn-ea"/>
                    <a:cs typeface="+mn-cs"/>
                  </a:rPr>
                  <a:t> as her simplified fraction.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Sam simplifies the same fraction. He divides both the numerator and the denominator by 4. Sam has </a:t>
                </a:r>
                <a:r>
                  <a:rPr lang="en-GB" sz="1200" b="0" i="0" kern="1200">
                    <a:solidFill>
                      <a:schemeClr val="tx1"/>
                    </a:solidFill>
                    <a:effectLst/>
                    <a:latin typeface="Cambria Math" panose="02040503050406030204" pitchFamily="18" charset="0"/>
                    <a:ea typeface="+mn-ea"/>
                    <a:cs typeface="+mn-cs"/>
                  </a:rPr>
                  <a:t>2/3</a:t>
                </a:r>
                <a:r>
                  <a:rPr lang="en-GB" sz="1200" i="1" kern="1200" dirty="0">
                    <a:solidFill>
                      <a:schemeClr val="tx1"/>
                    </a:solidFill>
                    <a:effectLst/>
                    <a:latin typeface="+mn-lt"/>
                    <a:ea typeface="+mn-ea"/>
                    <a:cs typeface="+mn-cs"/>
                  </a:rPr>
                  <a:t> as his simplified fraction.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the same?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different?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389254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2654659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2437597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Can this answer be simplified?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the same?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different?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163201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two equal parts and we have one of those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ten equal parts and we have five of those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260824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two equal parts and we have one of those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ten equal parts and we have five of those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416151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13150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two equal parts and we have one of those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ten equal parts and we have five of those parts.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18491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84496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22551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7586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23/08/2019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23/08/2019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36.png"/><Relationship Id="rId12" Type="http://schemas.openxmlformats.org/officeDocument/2006/relationships/image" Target="../media/image30.wmf"/><Relationship Id="rId17" Type="http://schemas.openxmlformats.org/officeDocument/2006/relationships/image" Target="../media/image32.wmf"/><Relationship Id="rId2" Type="http://schemas.openxmlformats.org/officeDocument/2006/relationships/slideLayout" Target="../slideLayouts/slideLayout14.xml"/><Relationship Id="rId16" Type="http://schemas.openxmlformats.org/officeDocument/2006/relationships/oleObject" Target="../embeddings/oleObject9.bin"/><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7.bin"/><Relationship Id="rId5" Type="http://schemas.openxmlformats.org/officeDocument/2006/relationships/image" Target="../media/image34.png"/><Relationship Id="rId15" Type="http://schemas.openxmlformats.org/officeDocument/2006/relationships/image" Target="../media/image38.png"/><Relationship Id="rId10" Type="http://schemas.openxmlformats.org/officeDocument/2006/relationships/image" Target="../media/image29.wmf"/><Relationship Id="rId4" Type="http://schemas.openxmlformats.org/officeDocument/2006/relationships/image" Target="../media/image33.png"/><Relationship Id="rId9" Type="http://schemas.openxmlformats.org/officeDocument/2006/relationships/oleObject" Target="../embeddings/oleObject6.bin"/><Relationship Id="rId14" Type="http://schemas.openxmlformats.org/officeDocument/2006/relationships/image" Target="../media/image31.wmf"/></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10.bin"/><Relationship Id="rId18" Type="http://schemas.openxmlformats.org/officeDocument/2006/relationships/image" Target="../media/image41.wmf"/><Relationship Id="rId3" Type="http://schemas.openxmlformats.org/officeDocument/2006/relationships/notesSlide" Target="../notesSlides/notesSlide11.xml"/><Relationship Id="rId21" Type="http://schemas.openxmlformats.org/officeDocument/2006/relationships/oleObject" Target="../embeddings/oleObject14.bin"/><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oleObject" Target="../embeddings/oleObject12.bin"/><Relationship Id="rId2" Type="http://schemas.openxmlformats.org/officeDocument/2006/relationships/slideLayout" Target="../slideLayouts/slideLayout14.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5.v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44.wmf"/><Relationship Id="rId5" Type="http://schemas.openxmlformats.org/officeDocument/2006/relationships/image" Target="../media/image46.png"/><Relationship Id="rId15" Type="http://schemas.openxmlformats.org/officeDocument/2006/relationships/oleObject" Target="../embeddings/oleObject11.bin"/><Relationship Id="rId23" Type="http://schemas.openxmlformats.org/officeDocument/2006/relationships/oleObject" Target="../embeddings/oleObject15.bin"/><Relationship Id="rId10" Type="http://schemas.openxmlformats.org/officeDocument/2006/relationships/image" Target="../media/image51.png"/><Relationship Id="rId19" Type="http://schemas.openxmlformats.org/officeDocument/2006/relationships/oleObject" Target="../embeddings/oleObject13.bin"/><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39.wmf"/><Relationship Id="rId22" Type="http://schemas.openxmlformats.org/officeDocument/2006/relationships/image" Target="../media/image43.wmf"/></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20.bin"/><Relationship Id="rId3" Type="http://schemas.openxmlformats.org/officeDocument/2006/relationships/notesSlide" Target="../notesSlides/notesSlide13.xml"/><Relationship Id="rId7" Type="http://schemas.openxmlformats.org/officeDocument/2006/relationships/oleObject" Target="../embeddings/oleObject17.bin"/><Relationship Id="rId12" Type="http://schemas.openxmlformats.org/officeDocument/2006/relationships/image" Target="../media/image59.wmf"/><Relationship Id="rId2" Type="http://schemas.openxmlformats.org/officeDocument/2006/relationships/slideLayout" Target="../slideLayouts/slideLayout14.xml"/><Relationship Id="rId16" Type="http://schemas.openxmlformats.org/officeDocument/2006/relationships/image" Target="../media/image61.wmf"/><Relationship Id="rId1" Type="http://schemas.openxmlformats.org/officeDocument/2006/relationships/vmlDrawing" Target="../drawings/vmlDrawing6.vml"/><Relationship Id="rId6" Type="http://schemas.openxmlformats.org/officeDocument/2006/relationships/image" Target="../media/image56.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58.wmf"/><Relationship Id="rId4" Type="http://schemas.openxmlformats.org/officeDocument/2006/relationships/image" Target="../media/image62.png"/><Relationship Id="rId9" Type="http://schemas.openxmlformats.org/officeDocument/2006/relationships/oleObject" Target="../embeddings/oleObject18.bin"/><Relationship Id="rId14" Type="http://schemas.openxmlformats.org/officeDocument/2006/relationships/image" Target="../media/image60.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72.png"/><Relationship Id="rId18" Type="http://schemas.openxmlformats.org/officeDocument/2006/relationships/image" Target="../media/image67.wmf"/><Relationship Id="rId3" Type="http://schemas.openxmlformats.org/officeDocument/2006/relationships/notesSlide" Target="../notesSlides/notesSlide14.xml"/><Relationship Id="rId21" Type="http://schemas.openxmlformats.org/officeDocument/2006/relationships/image" Target="../media/image74.png"/><Relationship Id="rId7" Type="http://schemas.openxmlformats.org/officeDocument/2006/relationships/image" Target="../media/image70.png"/><Relationship Id="rId12" Type="http://schemas.openxmlformats.org/officeDocument/2006/relationships/image" Target="../media/image65.wmf"/><Relationship Id="rId17" Type="http://schemas.openxmlformats.org/officeDocument/2006/relationships/oleObject" Target="../embeddings/oleObject26.bin"/><Relationship Id="rId2" Type="http://schemas.openxmlformats.org/officeDocument/2006/relationships/slideLayout" Target="../slideLayouts/slideLayout14.xml"/><Relationship Id="rId16" Type="http://schemas.openxmlformats.org/officeDocument/2006/relationships/image" Target="../media/image73.png"/><Relationship Id="rId20" Type="http://schemas.openxmlformats.org/officeDocument/2006/relationships/image" Target="../media/image68.wmf"/><Relationship Id="rId1" Type="http://schemas.openxmlformats.org/officeDocument/2006/relationships/vmlDrawing" Target="../drawings/vmlDrawing7.vml"/><Relationship Id="rId6" Type="http://schemas.openxmlformats.org/officeDocument/2006/relationships/image" Target="../media/image63.wmf"/><Relationship Id="rId11" Type="http://schemas.openxmlformats.org/officeDocument/2006/relationships/oleObject" Target="../embeddings/oleObject24.bin"/><Relationship Id="rId5" Type="http://schemas.openxmlformats.org/officeDocument/2006/relationships/oleObject" Target="../embeddings/oleObject22.bin"/><Relationship Id="rId15" Type="http://schemas.openxmlformats.org/officeDocument/2006/relationships/image" Target="../media/image66.wmf"/><Relationship Id="rId10" Type="http://schemas.openxmlformats.org/officeDocument/2006/relationships/image" Target="../media/image71.png"/><Relationship Id="rId19" Type="http://schemas.openxmlformats.org/officeDocument/2006/relationships/oleObject" Target="../embeddings/oleObject27.bin"/><Relationship Id="rId4" Type="http://schemas.openxmlformats.org/officeDocument/2006/relationships/image" Target="../media/image69.png"/><Relationship Id="rId9" Type="http://schemas.openxmlformats.org/officeDocument/2006/relationships/image" Target="../media/image64.wmf"/><Relationship Id="rId1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32.bin"/><Relationship Id="rId18" Type="http://schemas.openxmlformats.org/officeDocument/2006/relationships/image" Target="../media/image81.wmf"/><Relationship Id="rId3" Type="http://schemas.openxmlformats.org/officeDocument/2006/relationships/notesSlide" Target="../notesSlides/notesSlide15.xml"/><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78.wmf"/><Relationship Id="rId17" Type="http://schemas.openxmlformats.org/officeDocument/2006/relationships/oleObject" Target="../embeddings/oleObject34.bin"/><Relationship Id="rId2" Type="http://schemas.openxmlformats.org/officeDocument/2006/relationships/slideLayout" Target="../slideLayouts/slideLayout14.xml"/><Relationship Id="rId16" Type="http://schemas.openxmlformats.org/officeDocument/2006/relationships/image" Target="../media/image80.wmf"/><Relationship Id="rId20" Type="http://schemas.openxmlformats.org/officeDocument/2006/relationships/image" Target="../media/image82.emf"/><Relationship Id="rId1" Type="http://schemas.openxmlformats.org/officeDocument/2006/relationships/vmlDrawing" Target="../drawings/vmlDrawing8.vml"/><Relationship Id="rId6" Type="http://schemas.openxmlformats.org/officeDocument/2006/relationships/image" Target="../media/image75.wmf"/><Relationship Id="rId11" Type="http://schemas.openxmlformats.org/officeDocument/2006/relationships/oleObject" Target="../embeddings/oleObject31.bin"/><Relationship Id="rId24" Type="http://schemas.openxmlformats.org/officeDocument/2006/relationships/image" Target="../media/image83.e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8.bin"/><Relationship Id="rId10" Type="http://schemas.openxmlformats.org/officeDocument/2006/relationships/image" Target="../media/image77.wmf"/><Relationship Id="rId19" Type="http://schemas.openxmlformats.org/officeDocument/2006/relationships/oleObject" Target="../embeddings/oleObject35.bin"/><Relationship Id="rId4" Type="http://schemas.openxmlformats.org/officeDocument/2006/relationships/image" Target="../media/image69.png"/><Relationship Id="rId9" Type="http://schemas.openxmlformats.org/officeDocument/2006/relationships/oleObject" Target="../embeddings/oleObject30.bin"/><Relationship Id="rId14" Type="http://schemas.openxmlformats.org/officeDocument/2006/relationships/image" Target="../media/image79.wmf"/><Relationship Id="rId22"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94.wmf"/><Relationship Id="rId3" Type="http://schemas.openxmlformats.org/officeDocument/2006/relationships/notesSlide" Target="../notesSlides/notesSlide17.xml"/><Relationship Id="rId7" Type="http://schemas.openxmlformats.org/officeDocument/2006/relationships/image" Target="../media/image91.wmf"/><Relationship Id="rId12" Type="http://schemas.openxmlformats.org/officeDocument/2006/relationships/oleObject" Target="../embeddings/oleObject43.bin"/><Relationship Id="rId17" Type="http://schemas.openxmlformats.org/officeDocument/2006/relationships/image" Target="../media/image96.wmf"/><Relationship Id="rId2" Type="http://schemas.openxmlformats.org/officeDocument/2006/relationships/slideLayout" Target="../slideLayouts/slideLayout14.xml"/><Relationship Id="rId16" Type="http://schemas.openxmlformats.org/officeDocument/2006/relationships/oleObject" Target="../embeddings/oleObject45.bin"/><Relationship Id="rId1" Type="http://schemas.openxmlformats.org/officeDocument/2006/relationships/vmlDrawing" Target="../drawings/vmlDrawing9.vml"/><Relationship Id="rId6" Type="http://schemas.openxmlformats.org/officeDocument/2006/relationships/oleObject" Target="../embeddings/oleObject40.bin"/><Relationship Id="rId11" Type="http://schemas.openxmlformats.org/officeDocument/2006/relationships/image" Target="../media/image93.wmf"/><Relationship Id="rId5" Type="http://schemas.openxmlformats.org/officeDocument/2006/relationships/image" Target="../media/image90.wmf"/><Relationship Id="rId15" Type="http://schemas.openxmlformats.org/officeDocument/2006/relationships/image" Target="../media/image95.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92.wmf"/><Relationship Id="rId14"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8.png"/><Relationship Id="rId18" Type="http://schemas.openxmlformats.org/officeDocument/2006/relationships/image" Target="../media/image100.wmf"/><Relationship Id="rId3" Type="http://schemas.openxmlformats.org/officeDocument/2006/relationships/notesSlide" Target="../notesSlides/notesSlide19.xml"/><Relationship Id="rId7" Type="http://schemas.openxmlformats.org/officeDocument/2006/relationships/image" Target="../media/image104.png"/><Relationship Id="rId12" Type="http://schemas.openxmlformats.org/officeDocument/2006/relationships/image" Target="../media/image107.png"/><Relationship Id="rId17" Type="http://schemas.openxmlformats.org/officeDocument/2006/relationships/oleObject" Target="../embeddings/oleObject48.bin"/><Relationship Id="rId2" Type="http://schemas.openxmlformats.org/officeDocument/2006/relationships/slideLayout" Target="../slideLayouts/slideLayout14.xml"/><Relationship Id="rId16" Type="http://schemas.openxmlformats.org/officeDocument/2006/relationships/image" Target="../media/image109.png"/><Relationship Id="rId1" Type="http://schemas.openxmlformats.org/officeDocument/2006/relationships/vmlDrawing" Target="../drawings/vmlDrawing10.vml"/><Relationship Id="rId6" Type="http://schemas.openxmlformats.org/officeDocument/2006/relationships/image" Target="../media/image103.png"/><Relationship Id="rId11" Type="http://schemas.openxmlformats.org/officeDocument/2006/relationships/image" Target="../media/image98.wmf"/><Relationship Id="rId5" Type="http://schemas.openxmlformats.org/officeDocument/2006/relationships/image" Target="../media/image102.png"/><Relationship Id="rId15" Type="http://schemas.openxmlformats.org/officeDocument/2006/relationships/image" Target="../media/image99.wmf"/><Relationship Id="rId10" Type="http://schemas.openxmlformats.org/officeDocument/2006/relationships/oleObject" Target="../embeddings/oleObject46.bin"/><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oleObject" Target="../embeddings/oleObject47.bin"/></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121.wmf"/><Relationship Id="rId3" Type="http://schemas.openxmlformats.org/officeDocument/2006/relationships/notesSlide" Target="../notesSlides/notesSlide21.xml"/><Relationship Id="rId7" Type="http://schemas.openxmlformats.org/officeDocument/2006/relationships/image" Target="../media/image118.wmf"/><Relationship Id="rId12" Type="http://schemas.openxmlformats.org/officeDocument/2006/relationships/oleObject" Target="../embeddings/oleObject53.bin"/><Relationship Id="rId17" Type="http://schemas.openxmlformats.org/officeDocument/2006/relationships/image" Target="../media/image123.wmf"/><Relationship Id="rId2" Type="http://schemas.openxmlformats.org/officeDocument/2006/relationships/slideLayout" Target="../slideLayouts/slideLayout14.xml"/><Relationship Id="rId16" Type="http://schemas.openxmlformats.org/officeDocument/2006/relationships/oleObject" Target="../embeddings/oleObject55.bin"/><Relationship Id="rId1" Type="http://schemas.openxmlformats.org/officeDocument/2006/relationships/vmlDrawing" Target="../drawings/vmlDrawing11.vml"/><Relationship Id="rId6" Type="http://schemas.openxmlformats.org/officeDocument/2006/relationships/oleObject" Target="../embeddings/oleObject50.bin"/><Relationship Id="rId11" Type="http://schemas.openxmlformats.org/officeDocument/2006/relationships/image" Target="../media/image120.wmf"/><Relationship Id="rId5" Type="http://schemas.openxmlformats.org/officeDocument/2006/relationships/image" Target="../media/image117.wmf"/><Relationship Id="rId15" Type="http://schemas.openxmlformats.org/officeDocument/2006/relationships/image" Target="../media/image122.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119.wmf"/><Relationship Id="rId14" Type="http://schemas.openxmlformats.org/officeDocument/2006/relationships/oleObject" Target="../embeddings/oleObject54.bin"/></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23.xml"/><Relationship Id="rId7" Type="http://schemas.openxmlformats.org/officeDocument/2006/relationships/image" Target="../media/image126.wmf"/><Relationship Id="rId12" Type="http://schemas.openxmlformats.org/officeDocument/2006/relationships/image" Target="../media/image128.w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57.bin"/><Relationship Id="rId11" Type="http://schemas.openxmlformats.org/officeDocument/2006/relationships/oleObject" Target="../embeddings/oleObject59.bin"/><Relationship Id="rId5" Type="http://schemas.openxmlformats.org/officeDocument/2006/relationships/image" Target="../media/image125.wmf"/><Relationship Id="rId10" Type="http://schemas.openxmlformats.org/officeDocument/2006/relationships/image" Target="../media/image129.png"/><Relationship Id="rId4" Type="http://schemas.openxmlformats.org/officeDocument/2006/relationships/oleObject" Target="../embeddings/oleObject56.bin"/><Relationship Id="rId9" Type="http://schemas.openxmlformats.org/officeDocument/2006/relationships/image" Target="../media/image127.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131.png"/><Relationship Id="rId5" Type="http://schemas.openxmlformats.org/officeDocument/2006/relationships/image" Target="../media/image130.wmf"/><Relationship Id="rId4" Type="http://schemas.openxmlformats.org/officeDocument/2006/relationships/oleObject" Target="../embeddings/oleObject6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133.png"/><Relationship Id="rId5" Type="http://schemas.openxmlformats.org/officeDocument/2006/relationships/image" Target="../media/image132.wmf"/><Relationship Id="rId4" Type="http://schemas.openxmlformats.org/officeDocument/2006/relationships/oleObject" Target="../embeddings/oleObject61.bin"/></Relationships>
</file>

<file path=ppt/slides/_rels/slide2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35.png"/></Relationships>
</file>

<file path=ppt/slides/_rels/slide29.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9.png"/><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48.wmf"/><Relationship Id="rId18" Type="http://schemas.openxmlformats.org/officeDocument/2006/relationships/image" Target="../media/image161.png"/><Relationship Id="rId26" Type="http://schemas.openxmlformats.org/officeDocument/2006/relationships/oleObject" Target="../embeddings/oleObject67.bin"/><Relationship Id="rId3" Type="http://schemas.openxmlformats.org/officeDocument/2006/relationships/notesSlide" Target="../notesSlides/notesSlide29.xml"/><Relationship Id="rId21" Type="http://schemas.openxmlformats.org/officeDocument/2006/relationships/image" Target="../media/image150.wmf"/><Relationship Id="rId7" Type="http://schemas.openxmlformats.org/officeDocument/2006/relationships/image" Target="../media/image156.png"/><Relationship Id="rId12" Type="http://schemas.openxmlformats.org/officeDocument/2006/relationships/oleObject" Target="../embeddings/oleObject63.bin"/><Relationship Id="rId17" Type="http://schemas.openxmlformats.org/officeDocument/2006/relationships/image" Target="../media/image149.wmf"/><Relationship Id="rId25" Type="http://schemas.openxmlformats.org/officeDocument/2006/relationships/image" Target="../media/image164.png"/><Relationship Id="rId2" Type="http://schemas.openxmlformats.org/officeDocument/2006/relationships/slideLayout" Target="../slideLayouts/slideLayout14.xml"/><Relationship Id="rId16" Type="http://schemas.openxmlformats.org/officeDocument/2006/relationships/oleObject" Target="../embeddings/oleObject64.bin"/><Relationship Id="rId20" Type="http://schemas.openxmlformats.org/officeDocument/2006/relationships/oleObject" Target="../embeddings/oleObject65.bin"/><Relationship Id="rId1" Type="http://schemas.openxmlformats.org/officeDocument/2006/relationships/vmlDrawing" Target="../drawings/vmlDrawing15.vml"/><Relationship Id="rId6" Type="http://schemas.openxmlformats.org/officeDocument/2006/relationships/image" Target="../media/image155.png"/><Relationship Id="rId11" Type="http://schemas.openxmlformats.org/officeDocument/2006/relationships/image" Target="../media/image158.png"/><Relationship Id="rId24" Type="http://schemas.openxmlformats.org/officeDocument/2006/relationships/image" Target="../media/image151.wmf"/><Relationship Id="rId5" Type="http://schemas.openxmlformats.org/officeDocument/2006/relationships/image" Target="../media/image154.png"/><Relationship Id="rId15" Type="http://schemas.openxmlformats.org/officeDocument/2006/relationships/image" Target="../media/image160.png"/><Relationship Id="rId23" Type="http://schemas.openxmlformats.org/officeDocument/2006/relationships/oleObject" Target="../embeddings/oleObject66.bin"/><Relationship Id="rId10" Type="http://schemas.openxmlformats.org/officeDocument/2006/relationships/image" Target="../media/image157.png"/><Relationship Id="rId19" Type="http://schemas.openxmlformats.org/officeDocument/2006/relationships/image" Target="../media/image162.png"/><Relationship Id="rId4" Type="http://schemas.openxmlformats.org/officeDocument/2006/relationships/image" Target="../media/image153.png"/><Relationship Id="rId9" Type="http://schemas.openxmlformats.org/officeDocument/2006/relationships/image" Target="../media/image147.wmf"/><Relationship Id="rId14" Type="http://schemas.openxmlformats.org/officeDocument/2006/relationships/image" Target="../media/image159.png"/><Relationship Id="rId22" Type="http://schemas.openxmlformats.org/officeDocument/2006/relationships/image" Target="../media/image163.png"/><Relationship Id="rId27" Type="http://schemas.openxmlformats.org/officeDocument/2006/relationships/image" Target="../media/image152.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6.vml"/><Relationship Id="rId5" Type="http://schemas.openxmlformats.org/officeDocument/2006/relationships/image" Target="../media/image165.wmf"/><Relationship Id="rId4" Type="http://schemas.openxmlformats.org/officeDocument/2006/relationships/oleObject" Target="../embeddings/oleObject68.bin"/></Relationships>
</file>

<file path=ppt/slides/_rels/slide33.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32.xml"/><Relationship Id="rId7" Type="http://schemas.openxmlformats.org/officeDocument/2006/relationships/image" Target="../media/image172.wmf"/><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oleObject" Target="../embeddings/oleObject70.bin"/><Relationship Id="rId5" Type="http://schemas.openxmlformats.org/officeDocument/2006/relationships/image" Target="../media/image171.wmf"/><Relationship Id="rId4" Type="http://schemas.openxmlformats.org/officeDocument/2006/relationships/oleObject" Target="../embeddings/oleObject69.bin"/><Relationship Id="rId9" Type="http://schemas.openxmlformats.org/officeDocument/2006/relationships/image" Target="../media/image173.wmf"/></Relationships>
</file>

<file path=ppt/slides/_rels/slide3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75.png"/></Relationships>
</file>

<file path=ppt/slides/_rels/slide3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79.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84.wmf"/><Relationship Id="rId3" Type="http://schemas.openxmlformats.org/officeDocument/2006/relationships/notesSlide" Target="../notesSlides/notesSlide37.xml"/><Relationship Id="rId7" Type="http://schemas.openxmlformats.org/officeDocument/2006/relationships/image" Target="../media/image181.wmf"/><Relationship Id="rId12" Type="http://schemas.openxmlformats.org/officeDocument/2006/relationships/oleObject" Target="../embeddings/oleObject76.bin"/><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oleObject" Target="../embeddings/oleObject73.bin"/><Relationship Id="rId11" Type="http://schemas.openxmlformats.org/officeDocument/2006/relationships/image" Target="../media/image183.wmf"/><Relationship Id="rId5" Type="http://schemas.openxmlformats.org/officeDocument/2006/relationships/image" Target="../media/image180.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82.wmf"/><Relationship Id="rId14" Type="http://schemas.openxmlformats.org/officeDocument/2006/relationships/image" Target="../media/image185.png"/></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image" Target="../media/image187.png"/><Relationship Id="rId5" Type="http://schemas.openxmlformats.org/officeDocument/2006/relationships/image" Target="../media/image186.wmf"/><Relationship Id="rId4" Type="http://schemas.openxmlformats.org/officeDocument/2006/relationships/oleObject" Target="../embeddings/oleObject77.bin"/></Relationships>
</file>

<file path=ppt/slides/_rels/slide41.xml.rels><?xml version="1.0" encoding="UTF-8" standalone="yes"?>
<Relationships xmlns="http://schemas.openxmlformats.org/package/2006/relationships"><Relationship Id="rId8" Type="http://schemas.openxmlformats.org/officeDocument/2006/relationships/image" Target="../media/image189.wmf"/><Relationship Id="rId13" Type="http://schemas.openxmlformats.org/officeDocument/2006/relationships/oleObject" Target="../embeddings/oleObject34.bin"/><Relationship Id="rId3" Type="http://schemas.openxmlformats.org/officeDocument/2006/relationships/notesSlide" Target="../notesSlides/notesSlide39.xml"/><Relationship Id="rId7" Type="http://schemas.openxmlformats.org/officeDocument/2006/relationships/oleObject" Target="../embeddings/oleObject79.bin"/><Relationship Id="rId12" Type="http://schemas.openxmlformats.org/officeDocument/2006/relationships/image" Target="../media/image191.wmf"/><Relationship Id="rId17" Type="http://schemas.openxmlformats.org/officeDocument/2006/relationships/oleObject" Target="../embeddings/oleObject36.bin"/><Relationship Id="rId2" Type="http://schemas.openxmlformats.org/officeDocument/2006/relationships/slideLayout" Target="../slideLayouts/slideLayout14.xml"/><Relationship Id="rId16" Type="http://schemas.openxmlformats.org/officeDocument/2006/relationships/image" Target="../media/image82.emf"/><Relationship Id="rId1" Type="http://schemas.openxmlformats.org/officeDocument/2006/relationships/vmlDrawing" Target="../drawings/vmlDrawing20.vml"/><Relationship Id="rId6" Type="http://schemas.openxmlformats.org/officeDocument/2006/relationships/image" Target="../media/image188.w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oleObject" Target="../embeddings/oleObject35.bin"/><Relationship Id="rId10" Type="http://schemas.openxmlformats.org/officeDocument/2006/relationships/image" Target="../media/image190.wmf"/><Relationship Id="rId4" Type="http://schemas.openxmlformats.org/officeDocument/2006/relationships/image" Target="../media/image192.png"/><Relationship Id="rId9" Type="http://schemas.openxmlformats.org/officeDocument/2006/relationships/oleObject" Target="../embeddings/oleObject80.bin"/><Relationship Id="rId14" Type="http://schemas.openxmlformats.org/officeDocument/2006/relationships/image" Target="../media/image81.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197.wmf"/><Relationship Id="rId18" Type="http://schemas.openxmlformats.org/officeDocument/2006/relationships/oleObject" Target="../embeddings/oleObject35.bin"/><Relationship Id="rId3" Type="http://schemas.openxmlformats.org/officeDocument/2006/relationships/notesSlide" Target="../notesSlides/notesSlide40.xml"/><Relationship Id="rId21" Type="http://schemas.openxmlformats.org/officeDocument/2006/relationships/oleObject" Target="../embeddings/oleObject37.bin"/><Relationship Id="rId7" Type="http://schemas.openxmlformats.org/officeDocument/2006/relationships/image" Target="../media/image194.wmf"/><Relationship Id="rId12" Type="http://schemas.openxmlformats.org/officeDocument/2006/relationships/oleObject" Target="../embeddings/oleObject86.bin"/><Relationship Id="rId17" Type="http://schemas.openxmlformats.org/officeDocument/2006/relationships/image" Target="../media/image81.wmf"/><Relationship Id="rId25" Type="http://schemas.openxmlformats.org/officeDocument/2006/relationships/image" Target="../media/image199.wmf"/><Relationship Id="rId2" Type="http://schemas.openxmlformats.org/officeDocument/2006/relationships/slideLayout" Target="../slideLayouts/slideLayout14.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21.vml"/><Relationship Id="rId6" Type="http://schemas.openxmlformats.org/officeDocument/2006/relationships/oleObject" Target="../embeddings/oleObject83.bin"/><Relationship Id="rId11" Type="http://schemas.openxmlformats.org/officeDocument/2006/relationships/image" Target="../media/image196.wmf"/><Relationship Id="rId24" Type="http://schemas.openxmlformats.org/officeDocument/2006/relationships/oleObject" Target="../embeddings/oleObject88.bin"/><Relationship Id="rId5" Type="http://schemas.openxmlformats.org/officeDocument/2006/relationships/image" Target="../media/image193.wmf"/><Relationship Id="rId15" Type="http://schemas.openxmlformats.org/officeDocument/2006/relationships/image" Target="../media/image198.wmf"/><Relationship Id="rId23" Type="http://schemas.openxmlformats.org/officeDocument/2006/relationships/image" Target="../media/image83.emf"/><Relationship Id="rId10" Type="http://schemas.openxmlformats.org/officeDocument/2006/relationships/oleObject" Target="../embeddings/oleObject85.bin"/><Relationship Id="rId19" Type="http://schemas.openxmlformats.org/officeDocument/2006/relationships/image" Target="../media/image82.emf"/><Relationship Id="rId4" Type="http://schemas.openxmlformats.org/officeDocument/2006/relationships/oleObject" Target="../embeddings/oleObject82.bin"/><Relationship Id="rId9" Type="http://schemas.openxmlformats.org/officeDocument/2006/relationships/image" Target="../media/image195.wmf"/><Relationship Id="rId14" Type="http://schemas.openxmlformats.org/officeDocument/2006/relationships/oleObject" Target="../embeddings/oleObject87.bin"/><Relationship Id="rId22" Type="http://schemas.openxmlformats.org/officeDocument/2006/relationships/oleObject" Target="../embeddings/oleObject38.bin"/></Relationships>
</file>

<file path=ppt/slides/_rels/slide4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81.wmf"/><Relationship Id="rId3" Type="http://schemas.openxmlformats.org/officeDocument/2006/relationships/notesSlide" Target="../notesSlides/notesSlide42.xml"/><Relationship Id="rId7" Type="http://schemas.openxmlformats.org/officeDocument/2006/relationships/image" Target="../media/image202.wmf"/><Relationship Id="rId12" Type="http://schemas.openxmlformats.org/officeDocument/2006/relationships/oleObject" Target="../embeddings/oleObject34.bin"/><Relationship Id="rId17" Type="http://schemas.openxmlformats.org/officeDocument/2006/relationships/image" Target="../media/image205.png"/><Relationship Id="rId2" Type="http://schemas.openxmlformats.org/officeDocument/2006/relationships/slideLayout" Target="../slideLayouts/slideLayout14.xml"/><Relationship Id="rId16" Type="http://schemas.openxmlformats.org/officeDocument/2006/relationships/oleObject" Target="../embeddings/oleObject36.bin"/><Relationship Id="rId1" Type="http://schemas.openxmlformats.org/officeDocument/2006/relationships/vmlDrawing" Target="../drawings/vmlDrawing22.vml"/><Relationship Id="rId6" Type="http://schemas.openxmlformats.org/officeDocument/2006/relationships/oleObject" Target="../embeddings/oleObject90.bin"/><Relationship Id="rId11" Type="http://schemas.openxmlformats.org/officeDocument/2006/relationships/image" Target="../media/image204.wmf"/><Relationship Id="rId5" Type="http://schemas.openxmlformats.org/officeDocument/2006/relationships/image" Target="../media/image201.wmf"/><Relationship Id="rId15" Type="http://schemas.openxmlformats.org/officeDocument/2006/relationships/image" Target="../media/image82.e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203.wmf"/><Relationship Id="rId14" Type="http://schemas.openxmlformats.org/officeDocument/2006/relationships/oleObject" Target="../embeddings/oleObject3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210.wmf"/><Relationship Id="rId18" Type="http://schemas.openxmlformats.org/officeDocument/2006/relationships/oleObject" Target="../embeddings/oleObject35.bin"/><Relationship Id="rId3" Type="http://schemas.openxmlformats.org/officeDocument/2006/relationships/notesSlide" Target="../notesSlides/notesSlide43.xml"/><Relationship Id="rId21" Type="http://schemas.openxmlformats.org/officeDocument/2006/relationships/oleObject" Target="../embeddings/oleObject37.bin"/><Relationship Id="rId7" Type="http://schemas.openxmlformats.org/officeDocument/2006/relationships/image" Target="../media/image207.wmf"/><Relationship Id="rId12" Type="http://schemas.openxmlformats.org/officeDocument/2006/relationships/oleObject" Target="../embeddings/oleObject97.bin"/><Relationship Id="rId17" Type="http://schemas.openxmlformats.org/officeDocument/2006/relationships/image" Target="../media/image81.wmf"/><Relationship Id="rId25" Type="http://schemas.openxmlformats.org/officeDocument/2006/relationships/image" Target="../media/image212.wmf"/><Relationship Id="rId2" Type="http://schemas.openxmlformats.org/officeDocument/2006/relationships/slideLayout" Target="../slideLayouts/slideLayout14.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23.vml"/><Relationship Id="rId6" Type="http://schemas.openxmlformats.org/officeDocument/2006/relationships/oleObject" Target="../embeddings/oleObject94.bin"/><Relationship Id="rId11" Type="http://schemas.openxmlformats.org/officeDocument/2006/relationships/image" Target="../media/image209.wmf"/><Relationship Id="rId24" Type="http://schemas.openxmlformats.org/officeDocument/2006/relationships/oleObject" Target="../embeddings/oleObject99.bin"/><Relationship Id="rId5" Type="http://schemas.openxmlformats.org/officeDocument/2006/relationships/image" Target="../media/image206.wmf"/><Relationship Id="rId15" Type="http://schemas.openxmlformats.org/officeDocument/2006/relationships/image" Target="../media/image211.wmf"/><Relationship Id="rId23" Type="http://schemas.openxmlformats.org/officeDocument/2006/relationships/image" Target="../media/image83.emf"/><Relationship Id="rId10" Type="http://schemas.openxmlformats.org/officeDocument/2006/relationships/oleObject" Target="../embeddings/oleObject96.bin"/><Relationship Id="rId19" Type="http://schemas.openxmlformats.org/officeDocument/2006/relationships/image" Target="../media/image82.emf"/><Relationship Id="rId4" Type="http://schemas.openxmlformats.org/officeDocument/2006/relationships/oleObject" Target="../embeddings/oleObject93.bin"/><Relationship Id="rId9" Type="http://schemas.openxmlformats.org/officeDocument/2006/relationships/image" Target="../media/image208.wmf"/><Relationship Id="rId14" Type="http://schemas.openxmlformats.org/officeDocument/2006/relationships/oleObject" Target="../embeddings/oleObject98.bin"/><Relationship Id="rId22" Type="http://schemas.openxmlformats.org/officeDocument/2006/relationships/oleObject" Target="../embeddings/oleObject38.bin"/></Relationships>
</file>

<file path=ppt/slides/_rels/slide46.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220.png"/><Relationship Id="rId4" Type="http://schemas.openxmlformats.org/officeDocument/2006/relationships/image" Target="../media/image219.png"/></Relationships>
</file>

<file path=ppt/slides/_rels/slide5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22.png"/></Relationships>
</file>

<file path=ppt/slides/_rels/slide54.x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oleObject" Target="../embeddings/oleObject104.bin"/><Relationship Id="rId18" Type="http://schemas.openxmlformats.org/officeDocument/2006/relationships/image" Target="../media/image229.wmf"/><Relationship Id="rId26" Type="http://schemas.openxmlformats.org/officeDocument/2006/relationships/image" Target="../media/image233.wmf"/><Relationship Id="rId3" Type="http://schemas.openxmlformats.org/officeDocument/2006/relationships/notesSlide" Target="../notesSlides/notesSlide52.xml"/><Relationship Id="rId21" Type="http://schemas.openxmlformats.org/officeDocument/2006/relationships/oleObject" Target="../embeddings/oleObject108.bin"/><Relationship Id="rId7" Type="http://schemas.openxmlformats.org/officeDocument/2006/relationships/oleObject" Target="../embeddings/oleObject101.bin"/><Relationship Id="rId12" Type="http://schemas.openxmlformats.org/officeDocument/2006/relationships/image" Target="../media/image226.wmf"/><Relationship Id="rId17" Type="http://schemas.openxmlformats.org/officeDocument/2006/relationships/oleObject" Target="../embeddings/oleObject106.bin"/><Relationship Id="rId25" Type="http://schemas.openxmlformats.org/officeDocument/2006/relationships/oleObject" Target="../embeddings/oleObject110.bin"/><Relationship Id="rId2" Type="http://schemas.openxmlformats.org/officeDocument/2006/relationships/slideLayout" Target="../slideLayouts/slideLayout14.xml"/><Relationship Id="rId16" Type="http://schemas.openxmlformats.org/officeDocument/2006/relationships/image" Target="../media/image228.wmf"/><Relationship Id="rId20" Type="http://schemas.openxmlformats.org/officeDocument/2006/relationships/image" Target="../media/image230.wmf"/><Relationship Id="rId1" Type="http://schemas.openxmlformats.org/officeDocument/2006/relationships/vmlDrawing" Target="../drawings/vmlDrawing24.vml"/><Relationship Id="rId6" Type="http://schemas.openxmlformats.org/officeDocument/2006/relationships/image" Target="../media/image223.wmf"/><Relationship Id="rId11" Type="http://schemas.openxmlformats.org/officeDocument/2006/relationships/oleObject" Target="../embeddings/oleObject103.bin"/><Relationship Id="rId24" Type="http://schemas.openxmlformats.org/officeDocument/2006/relationships/image" Target="../media/image232.wmf"/><Relationship Id="rId5" Type="http://schemas.openxmlformats.org/officeDocument/2006/relationships/oleObject" Target="../embeddings/oleObject100.bin"/><Relationship Id="rId15" Type="http://schemas.openxmlformats.org/officeDocument/2006/relationships/oleObject" Target="../embeddings/oleObject105.bin"/><Relationship Id="rId23" Type="http://schemas.openxmlformats.org/officeDocument/2006/relationships/oleObject" Target="../embeddings/oleObject109.bin"/><Relationship Id="rId10" Type="http://schemas.openxmlformats.org/officeDocument/2006/relationships/image" Target="../media/image225.wmf"/><Relationship Id="rId19" Type="http://schemas.openxmlformats.org/officeDocument/2006/relationships/oleObject" Target="../embeddings/oleObject107.bin"/><Relationship Id="rId4" Type="http://schemas.openxmlformats.org/officeDocument/2006/relationships/image" Target="../media/image234.png"/><Relationship Id="rId9" Type="http://schemas.openxmlformats.org/officeDocument/2006/relationships/oleObject" Target="../embeddings/oleObject102.bin"/><Relationship Id="rId14" Type="http://schemas.openxmlformats.org/officeDocument/2006/relationships/image" Target="../media/image227.wmf"/><Relationship Id="rId22" Type="http://schemas.openxmlformats.org/officeDocument/2006/relationships/image" Target="../media/image231.wmf"/></Relationships>
</file>

<file path=ppt/slides/_rels/slide55.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82.emf"/><Relationship Id="rId3" Type="http://schemas.openxmlformats.org/officeDocument/2006/relationships/notesSlide" Target="../notesSlides/notesSlide54.xml"/><Relationship Id="rId7" Type="http://schemas.openxmlformats.org/officeDocument/2006/relationships/image" Target="../media/image237.wmf"/><Relationship Id="rId12" Type="http://schemas.openxmlformats.org/officeDocument/2006/relationships/oleObject" Target="../embeddings/oleObject35.bin"/><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oleObject" Target="../embeddings/oleObject112.bin"/><Relationship Id="rId11" Type="http://schemas.openxmlformats.org/officeDocument/2006/relationships/image" Target="../media/image239.wmf"/><Relationship Id="rId5" Type="http://schemas.openxmlformats.org/officeDocument/2006/relationships/image" Target="../media/image236.wmf"/><Relationship Id="rId15" Type="http://schemas.openxmlformats.org/officeDocument/2006/relationships/image" Target="../media/image241.png"/><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238.wmf"/><Relationship Id="rId14" Type="http://schemas.openxmlformats.org/officeDocument/2006/relationships/image" Target="../media/image24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483768" y="2638211"/>
            <a:ext cx="6279232" cy="1299182"/>
          </a:xfrm>
        </p:spPr>
        <p:txBody>
          <a:bodyPr>
            <a:normAutofit/>
          </a:bodyPr>
          <a:lstStyle/>
          <a:p>
            <a:r>
              <a:rPr lang="en-GB" dirty="0"/>
              <a:t>3.7 Finding equivalent fractions and simplifying fractions </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5</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ACC6AE85-6517-460E-9291-24E26CFB1C26}"/>
              </a:ext>
            </a:extLst>
          </p:cNvPr>
          <p:cNvGraphicFramePr>
            <a:graphicFrameLocks noChangeAspect="1"/>
          </p:cNvGraphicFramePr>
          <p:nvPr>
            <p:extLst>
              <p:ext uri="{D42A27DB-BD31-4B8C-83A1-F6EECF244321}">
                <p14:modId xmlns:p14="http://schemas.microsoft.com/office/powerpoint/2010/main" val="4023939467"/>
              </p:ext>
            </p:extLst>
          </p:nvPr>
        </p:nvGraphicFramePr>
        <p:xfrm>
          <a:off x="3897992" y="4672011"/>
          <a:ext cx="1435100" cy="736600"/>
        </p:xfrm>
        <a:graphic>
          <a:graphicData uri="http://schemas.openxmlformats.org/presentationml/2006/ole">
            <mc:AlternateContent xmlns:mc="http://schemas.openxmlformats.org/markup-compatibility/2006">
              <mc:Choice xmlns:v="urn:schemas-microsoft-com:vml" Requires="v">
                <p:oleObj spid="_x0000_s3077" name="Equation" r:id="rId4" imgW="1434960" imgH="736560" progId="Equation.DSMT4">
                  <p:embed/>
                </p:oleObj>
              </mc:Choice>
              <mc:Fallback>
                <p:oleObj name="Equation" r:id="rId4" imgW="1434960" imgH="736560" progId="Equation.DSMT4">
                  <p:embed/>
                  <p:pic>
                    <p:nvPicPr>
                      <p:cNvPr id="11" name="Object 10">
                        <a:extLst>
                          <a:ext uri="{FF2B5EF4-FFF2-40B4-BE49-F238E27FC236}">
                            <a16:creationId xmlns:a16="http://schemas.microsoft.com/office/drawing/2014/main" id="{ACC6AE85-6517-460E-9291-24E26CFB1C26}"/>
                          </a:ext>
                        </a:extLst>
                      </p:cNvPr>
                      <p:cNvPicPr/>
                      <p:nvPr/>
                    </p:nvPicPr>
                    <p:blipFill>
                      <a:blip r:embed="rId5"/>
                      <a:stretch>
                        <a:fillRect/>
                      </a:stretch>
                    </p:blipFill>
                    <p:spPr>
                      <a:xfrm>
                        <a:off x="3897992" y="4672011"/>
                        <a:ext cx="1435100" cy="736600"/>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pic>
        <p:nvPicPr>
          <p:cNvPr id="4" name="Picture 3">
            <a:extLst>
              <a:ext uri="{FF2B5EF4-FFF2-40B4-BE49-F238E27FC236}">
                <a16:creationId xmlns:a16="http://schemas.microsoft.com/office/drawing/2014/main" id="{D5986C9A-AF5C-4390-8BB8-B9262C76D96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04456" y="2291765"/>
            <a:ext cx="6135088" cy="944921"/>
          </a:xfrm>
          <a:prstGeom prst="rect">
            <a:avLst/>
          </a:prstGeom>
        </p:spPr>
      </p:pic>
      <p:pic>
        <p:nvPicPr>
          <p:cNvPr id="7" name="Picture 6">
            <a:extLst>
              <a:ext uri="{FF2B5EF4-FFF2-40B4-BE49-F238E27FC236}">
                <a16:creationId xmlns:a16="http://schemas.microsoft.com/office/drawing/2014/main" id="{5909F08C-AAD8-4391-934B-C95B859DB13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04456" y="3428999"/>
            <a:ext cx="6135088" cy="1070429"/>
          </a:xfrm>
          <a:prstGeom prst="rect">
            <a:avLst/>
          </a:prstGeom>
        </p:spPr>
      </p:pic>
      <p:pic>
        <p:nvPicPr>
          <p:cNvPr id="9" name="Picture 8">
            <a:extLst>
              <a:ext uri="{FF2B5EF4-FFF2-40B4-BE49-F238E27FC236}">
                <a16:creationId xmlns:a16="http://schemas.microsoft.com/office/drawing/2014/main" id="{2EE8D379-BA3F-49EA-9465-E79F647ACF3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354286" y="4632960"/>
            <a:ext cx="449943" cy="807720"/>
          </a:xfrm>
          <a:prstGeom prst="rect">
            <a:avLst/>
          </a:prstGeom>
        </p:spPr>
      </p:pic>
    </p:spTree>
    <p:extLst>
      <p:ext uri="{BB962C8B-B14F-4D97-AF65-F5344CB8AC3E}">
        <p14:creationId xmlns:p14="http://schemas.microsoft.com/office/powerpoint/2010/main" val="29269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59259E-6 L 0 -0.11227 " pathEditMode="relative" rAng="0" ptsTypes="AA">
                                      <p:cBhvr>
                                        <p:cTn id="6" dur="2000" fill="hold"/>
                                        <p:tgtEl>
                                          <p:spTgt spid="7"/>
                                        </p:tgtEl>
                                        <p:attrNameLst>
                                          <p:attrName>ppt_x</p:attrName>
                                          <p:attrName>ppt_y</p:attrName>
                                        </p:attrNameLst>
                                      </p:cBhvr>
                                      <p:rCtr x="0" y="-678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pic>
        <p:nvPicPr>
          <p:cNvPr id="5" name="Picture 4">
            <a:extLst>
              <a:ext uri="{FF2B5EF4-FFF2-40B4-BE49-F238E27FC236}">
                <a16:creationId xmlns:a16="http://schemas.microsoft.com/office/drawing/2014/main" id="{3E97200F-446B-4966-8631-D072DB964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837651"/>
            <a:ext cx="6135088" cy="2072462"/>
          </a:xfrm>
          <a:prstGeom prst="rect">
            <a:avLst/>
          </a:prstGeom>
        </p:spPr>
      </p:pic>
      <p:pic>
        <p:nvPicPr>
          <p:cNvPr id="10" name="Picture 9">
            <a:extLst>
              <a:ext uri="{FF2B5EF4-FFF2-40B4-BE49-F238E27FC236}">
                <a16:creationId xmlns:a16="http://schemas.microsoft.com/office/drawing/2014/main" id="{B95F732A-0EAE-469F-910D-D1E9C6DBA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3208142"/>
            <a:ext cx="6135088" cy="1271909"/>
          </a:xfrm>
          <a:prstGeom prst="rect">
            <a:avLst/>
          </a:prstGeom>
        </p:spPr>
      </p:pic>
      <p:pic>
        <p:nvPicPr>
          <p:cNvPr id="12" name="Picture 11">
            <a:extLst>
              <a:ext uri="{FF2B5EF4-FFF2-40B4-BE49-F238E27FC236}">
                <a16:creationId xmlns:a16="http://schemas.microsoft.com/office/drawing/2014/main" id="{0BEED15A-C24F-4A70-A013-47507F860AD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4456" y="4497940"/>
            <a:ext cx="6135088" cy="944921"/>
          </a:xfrm>
          <a:prstGeom prst="rect">
            <a:avLst/>
          </a:prstGeom>
        </p:spPr>
      </p:pic>
      <p:pic>
        <p:nvPicPr>
          <p:cNvPr id="13" name="Picture 12">
            <a:extLst>
              <a:ext uri="{FF2B5EF4-FFF2-40B4-BE49-F238E27FC236}">
                <a16:creationId xmlns:a16="http://schemas.microsoft.com/office/drawing/2014/main" id="{CEB366B9-3830-4B74-AE1C-E282C6A73BD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04456" y="4865916"/>
            <a:ext cx="6135088" cy="1070429"/>
          </a:xfrm>
          <a:prstGeom prst="rect">
            <a:avLst/>
          </a:prstGeom>
        </p:spPr>
      </p:pic>
    </p:spTree>
    <p:extLst>
      <p:ext uri="{BB962C8B-B14F-4D97-AF65-F5344CB8AC3E}">
        <p14:creationId xmlns:p14="http://schemas.microsoft.com/office/powerpoint/2010/main" val="49960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283E4-7F0D-4810-8CCF-6D1A7F18A21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44967" y="2071664"/>
            <a:ext cx="1254066" cy="2714673"/>
          </a:xfrm>
          <a:prstGeom prst="rect">
            <a:avLst/>
          </a:prstGeom>
        </p:spPr>
      </p:pic>
      <p:pic>
        <p:nvPicPr>
          <p:cNvPr id="14" name="Picture 13">
            <a:extLst>
              <a:ext uri="{FF2B5EF4-FFF2-40B4-BE49-F238E27FC236}">
                <a16:creationId xmlns:a16="http://schemas.microsoft.com/office/drawing/2014/main" id="{0C9D8A5F-3F83-427F-B37D-5450BB4CF7C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44967" y="2071664"/>
            <a:ext cx="1254066" cy="2714673"/>
          </a:xfrm>
          <a:prstGeom prst="rect">
            <a:avLst/>
          </a:prstGeom>
        </p:spPr>
      </p:pic>
      <p:pic>
        <p:nvPicPr>
          <p:cNvPr id="16" name="Picture 15">
            <a:extLst>
              <a:ext uri="{FF2B5EF4-FFF2-40B4-BE49-F238E27FC236}">
                <a16:creationId xmlns:a16="http://schemas.microsoft.com/office/drawing/2014/main" id="{EAAA8689-0E1F-44CA-82F7-62117A289AA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99033" y="3628571"/>
            <a:ext cx="548624" cy="1157766"/>
          </a:xfrm>
          <a:prstGeom prst="rect">
            <a:avLst/>
          </a:prstGeom>
        </p:spPr>
      </p:pic>
      <p:pic>
        <p:nvPicPr>
          <p:cNvPr id="18" name="Picture 17">
            <a:extLst>
              <a:ext uri="{FF2B5EF4-FFF2-40B4-BE49-F238E27FC236}">
                <a16:creationId xmlns:a16="http://schemas.microsoft.com/office/drawing/2014/main" id="{A34341F3-4616-44D0-9004-31B21665473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44966" y="2071664"/>
            <a:ext cx="1254066" cy="2714673"/>
          </a:xfrm>
          <a:prstGeom prst="rect">
            <a:avLst/>
          </a:prstGeom>
        </p:spPr>
      </p:pic>
      <p:pic>
        <p:nvPicPr>
          <p:cNvPr id="20" name="Picture 19">
            <a:extLst>
              <a:ext uri="{FF2B5EF4-FFF2-40B4-BE49-F238E27FC236}">
                <a16:creationId xmlns:a16="http://schemas.microsoft.com/office/drawing/2014/main" id="{1315A914-8B4B-4A24-910B-EE9E25EEAB3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99032" y="2113193"/>
            <a:ext cx="548624" cy="1157766"/>
          </a:xfrm>
          <a:prstGeom prst="rect">
            <a:avLst/>
          </a:prstGeom>
        </p:spPr>
      </p:pic>
      <p:pic>
        <p:nvPicPr>
          <p:cNvPr id="24" name="Picture 23">
            <a:extLst>
              <a:ext uri="{FF2B5EF4-FFF2-40B4-BE49-F238E27FC236}">
                <a16:creationId xmlns:a16="http://schemas.microsoft.com/office/drawing/2014/main" id="{30B30BB5-54F0-46EA-91A8-D224D086098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99033" y="3148511"/>
            <a:ext cx="548624" cy="1157766"/>
          </a:xfrm>
          <a:prstGeom prst="rect">
            <a:avLst/>
          </a:prstGeom>
        </p:spPr>
      </p:pic>
      <p:pic>
        <p:nvPicPr>
          <p:cNvPr id="25" name="Picture 24">
            <a:extLst>
              <a:ext uri="{FF2B5EF4-FFF2-40B4-BE49-F238E27FC236}">
                <a16:creationId xmlns:a16="http://schemas.microsoft.com/office/drawing/2014/main" id="{E4B2B390-8AF3-4DA3-9151-79803FD2357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952586" y="2113193"/>
            <a:ext cx="1254065" cy="267076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graphicFrame>
        <p:nvGraphicFramePr>
          <p:cNvPr id="7" name="Object 6">
            <a:extLst>
              <a:ext uri="{FF2B5EF4-FFF2-40B4-BE49-F238E27FC236}">
                <a16:creationId xmlns:a16="http://schemas.microsoft.com/office/drawing/2014/main" id="{D30707B2-F829-44F9-9D17-625068B2AC4C}"/>
              </a:ext>
            </a:extLst>
          </p:cNvPr>
          <p:cNvGraphicFramePr>
            <a:graphicFrameLocks noChangeAspect="1"/>
          </p:cNvGraphicFramePr>
          <p:nvPr>
            <p:extLst>
              <p:ext uri="{D42A27DB-BD31-4B8C-83A1-F6EECF244321}">
                <p14:modId xmlns:p14="http://schemas.microsoft.com/office/powerpoint/2010/main" val="1987954932"/>
              </p:ext>
            </p:extLst>
          </p:nvPr>
        </p:nvGraphicFramePr>
        <p:xfrm>
          <a:off x="4457700" y="1126531"/>
          <a:ext cx="228600" cy="736600"/>
        </p:xfrm>
        <a:graphic>
          <a:graphicData uri="http://schemas.openxmlformats.org/presentationml/2006/ole">
            <mc:AlternateContent xmlns:mc="http://schemas.openxmlformats.org/markup-compatibility/2006">
              <mc:Choice xmlns:v="urn:schemas-microsoft-com:vml" Requires="v">
                <p:oleObj spid="_x0000_s4110" name="Equation" r:id="rId9" imgW="228600" imgH="736560" progId="Equation.DSMT4">
                  <p:embed/>
                </p:oleObj>
              </mc:Choice>
              <mc:Fallback>
                <p:oleObj name="Equation" r:id="rId9" imgW="228600" imgH="736560" progId="Equation.DSMT4">
                  <p:embed/>
                  <p:pic>
                    <p:nvPicPr>
                      <p:cNvPr id="7" name="Object 6">
                        <a:extLst>
                          <a:ext uri="{FF2B5EF4-FFF2-40B4-BE49-F238E27FC236}">
                            <a16:creationId xmlns:a16="http://schemas.microsoft.com/office/drawing/2014/main" id="{D30707B2-F829-44F9-9D17-625068B2AC4C}"/>
                          </a:ext>
                        </a:extLst>
                      </p:cNvPr>
                      <p:cNvPicPr/>
                      <p:nvPr/>
                    </p:nvPicPr>
                    <p:blipFill>
                      <a:blip r:embed="rId10"/>
                      <a:stretch>
                        <a:fillRect/>
                      </a:stretch>
                    </p:blipFill>
                    <p:spPr>
                      <a:xfrm>
                        <a:off x="4457700" y="1126531"/>
                        <a:ext cx="2286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B40D86C-B27F-4043-B12D-8DCEDAEE928F}"/>
              </a:ext>
            </a:extLst>
          </p:cNvPr>
          <p:cNvGraphicFramePr>
            <a:graphicFrameLocks noChangeAspect="1"/>
          </p:cNvGraphicFramePr>
          <p:nvPr>
            <p:extLst>
              <p:ext uri="{D42A27DB-BD31-4B8C-83A1-F6EECF244321}">
                <p14:modId xmlns:p14="http://schemas.microsoft.com/office/powerpoint/2010/main" val="3892617897"/>
              </p:ext>
            </p:extLst>
          </p:nvPr>
        </p:nvGraphicFramePr>
        <p:xfrm>
          <a:off x="4445000" y="1126531"/>
          <a:ext cx="254000" cy="736600"/>
        </p:xfrm>
        <a:graphic>
          <a:graphicData uri="http://schemas.openxmlformats.org/presentationml/2006/ole">
            <mc:AlternateContent xmlns:mc="http://schemas.openxmlformats.org/markup-compatibility/2006">
              <mc:Choice xmlns:v="urn:schemas-microsoft-com:vml" Requires="v">
                <p:oleObj spid="_x0000_s4111" name="Equation" r:id="rId11" imgW="253800" imgH="736560" progId="Equation.DSMT4">
                  <p:embed/>
                </p:oleObj>
              </mc:Choice>
              <mc:Fallback>
                <p:oleObj name="Equation" r:id="rId11" imgW="253800" imgH="736560" progId="Equation.DSMT4">
                  <p:embed/>
                  <p:pic>
                    <p:nvPicPr>
                      <p:cNvPr id="9" name="Object 8">
                        <a:extLst>
                          <a:ext uri="{FF2B5EF4-FFF2-40B4-BE49-F238E27FC236}">
                            <a16:creationId xmlns:a16="http://schemas.microsoft.com/office/drawing/2014/main" id="{CB40D86C-B27F-4043-B12D-8DCEDAEE928F}"/>
                          </a:ext>
                        </a:extLst>
                      </p:cNvPr>
                      <p:cNvPicPr/>
                      <p:nvPr/>
                    </p:nvPicPr>
                    <p:blipFill>
                      <a:blip r:embed="rId12"/>
                      <a:stretch>
                        <a:fillRect/>
                      </a:stretch>
                    </p:blipFill>
                    <p:spPr>
                      <a:xfrm>
                        <a:off x="4445000" y="1126531"/>
                        <a:ext cx="254000" cy="7366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3A47138-70A1-4EF5-A84B-5F1B70DED179}"/>
              </a:ext>
            </a:extLst>
          </p:cNvPr>
          <p:cNvGraphicFramePr>
            <a:graphicFrameLocks noChangeAspect="1"/>
          </p:cNvGraphicFramePr>
          <p:nvPr>
            <p:extLst>
              <p:ext uri="{D42A27DB-BD31-4B8C-83A1-F6EECF244321}">
                <p14:modId xmlns:p14="http://schemas.microsoft.com/office/powerpoint/2010/main" val="2499463399"/>
              </p:ext>
            </p:extLst>
          </p:nvPr>
        </p:nvGraphicFramePr>
        <p:xfrm>
          <a:off x="4457700" y="1126531"/>
          <a:ext cx="228600" cy="736600"/>
        </p:xfrm>
        <a:graphic>
          <a:graphicData uri="http://schemas.openxmlformats.org/presentationml/2006/ole">
            <mc:AlternateContent xmlns:mc="http://schemas.openxmlformats.org/markup-compatibility/2006">
              <mc:Choice xmlns:v="urn:schemas-microsoft-com:vml" Requires="v">
                <p:oleObj spid="_x0000_s4112" name="Equation" r:id="rId13" imgW="228600" imgH="736560" progId="Equation.DSMT4">
                  <p:embed/>
                </p:oleObj>
              </mc:Choice>
              <mc:Fallback>
                <p:oleObj name="Equation" r:id="rId13" imgW="228600" imgH="736560" progId="Equation.DSMT4">
                  <p:embed/>
                  <p:pic>
                    <p:nvPicPr>
                      <p:cNvPr id="22" name="Object 21">
                        <a:extLst>
                          <a:ext uri="{FF2B5EF4-FFF2-40B4-BE49-F238E27FC236}">
                            <a16:creationId xmlns:a16="http://schemas.microsoft.com/office/drawing/2014/main" id="{83A47138-70A1-4EF5-A84B-5F1B70DED179}"/>
                          </a:ext>
                        </a:extLst>
                      </p:cNvPr>
                      <p:cNvPicPr/>
                      <p:nvPr/>
                    </p:nvPicPr>
                    <p:blipFill>
                      <a:blip r:embed="rId14"/>
                      <a:stretch>
                        <a:fillRect/>
                      </a:stretch>
                    </p:blipFill>
                    <p:spPr>
                      <a:xfrm>
                        <a:off x="4457700" y="1126531"/>
                        <a:ext cx="228600" cy="736600"/>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5FAA9577-8F57-4367-9943-83EF464E13C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99033" y="2621461"/>
            <a:ext cx="548624" cy="1157766"/>
          </a:xfrm>
          <a:prstGeom prst="rect">
            <a:avLst/>
          </a:prstGeom>
        </p:spPr>
      </p:pic>
      <p:pic>
        <p:nvPicPr>
          <p:cNvPr id="29" name="Picture 28">
            <a:extLst>
              <a:ext uri="{FF2B5EF4-FFF2-40B4-BE49-F238E27FC236}">
                <a16:creationId xmlns:a16="http://schemas.microsoft.com/office/drawing/2014/main" id="{98AE5E30-E6E7-4628-B8D8-9CBC4A651F4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943061" y="2110285"/>
            <a:ext cx="1254066" cy="2670763"/>
          </a:xfrm>
          <a:prstGeom prst="rect">
            <a:avLst/>
          </a:prstGeom>
        </p:spPr>
      </p:pic>
      <p:graphicFrame>
        <p:nvGraphicFramePr>
          <p:cNvPr id="30" name="Object 29">
            <a:extLst>
              <a:ext uri="{FF2B5EF4-FFF2-40B4-BE49-F238E27FC236}">
                <a16:creationId xmlns:a16="http://schemas.microsoft.com/office/drawing/2014/main" id="{AF560E6B-21EB-4A23-A20B-49FA46C2A8A6}"/>
              </a:ext>
            </a:extLst>
          </p:cNvPr>
          <p:cNvGraphicFramePr>
            <a:graphicFrameLocks noChangeAspect="1"/>
          </p:cNvGraphicFramePr>
          <p:nvPr>
            <p:extLst>
              <p:ext uri="{D42A27DB-BD31-4B8C-83A1-F6EECF244321}">
                <p14:modId xmlns:p14="http://schemas.microsoft.com/office/powerpoint/2010/main" val="2240010680"/>
              </p:ext>
            </p:extLst>
          </p:nvPr>
        </p:nvGraphicFramePr>
        <p:xfrm>
          <a:off x="4457700" y="1126531"/>
          <a:ext cx="228600" cy="736600"/>
        </p:xfrm>
        <a:graphic>
          <a:graphicData uri="http://schemas.openxmlformats.org/presentationml/2006/ole">
            <mc:AlternateContent xmlns:mc="http://schemas.openxmlformats.org/markup-compatibility/2006">
              <mc:Choice xmlns:v="urn:schemas-microsoft-com:vml" Requires="v">
                <p:oleObj spid="_x0000_s4113" name="Equation" r:id="rId16" imgW="228600" imgH="736560" progId="Equation.DSMT4">
                  <p:embed/>
                </p:oleObj>
              </mc:Choice>
              <mc:Fallback>
                <p:oleObj name="Equation" r:id="rId16" imgW="228600" imgH="736560" progId="Equation.DSMT4">
                  <p:embed/>
                  <p:pic>
                    <p:nvPicPr>
                      <p:cNvPr id="30" name="Object 29">
                        <a:extLst>
                          <a:ext uri="{FF2B5EF4-FFF2-40B4-BE49-F238E27FC236}">
                            <a16:creationId xmlns:a16="http://schemas.microsoft.com/office/drawing/2014/main" id="{AF560E6B-21EB-4A23-A20B-49FA46C2A8A6}"/>
                          </a:ext>
                        </a:extLst>
                      </p:cNvPr>
                      <p:cNvPicPr/>
                      <p:nvPr/>
                    </p:nvPicPr>
                    <p:blipFill>
                      <a:blip r:embed="rId17"/>
                      <a:stretch>
                        <a:fillRect/>
                      </a:stretch>
                    </p:blipFill>
                    <p:spPr>
                      <a:xfrm>
                        <a:off x="4457700" y="1126531"/>
                        <a:ext cx="228600" cy="736600"/>
                      </a:xfrm>
                      <a:prstGeom prst="rect">
                        <a:avLst/>
                      </a:prstGeom>
                    </p:spPr>
                  </p:pic>
                </p:oleObj>
              </mc:Fallback>
            </mc:AlternateContent>
          </a:graphicData>
        </a:graphic>
      </p:graphicFrame>
    </p:spTree>
    <p:extLst>
      <p:ext uri="{BB962C8B-B14F-4D97-AF65-F5344CB8AC3E}">
        <p14:creationId xmlns:p14="http://schemas.microsoft.com/office/powerpoint/2010/main" val="32443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4.44444E-6 L 0.15365 0.3787 " pathEditMode="relative" rAng="0" ptsTypes="AA">
                                      <p:cBhvr>
                                        <p:cTn id="16" dur="2000" fill="hold"/>
                                        <p:tgtEl>
                                          <p:spTgt spid="7"/>
                                        </p:tgtEl>
                                        <p:attrNameLst>
                                          <p:attrName>ppt_x</p:attrName>
                                          <p:attrName>ppt_y</p:attrName>
                                        </p:attrNameLst>
                                      </p:cBhvr>
                                      <p:rCtr x="7674" y="18611"/>
                                    </p:animMotion>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 1.11111E-6 L 0.15069 0.15879 " pathEditMode="relative" rAng="0" ptsTypes="AA">
                                      <p:cBhvr>
                                        <p:cTn id="44" dur="2000" fill="hold"/>
                                        <p:tgtEl>
                                          <p:spTgt spid="9"/>
                                        </p:tgtEl>
                                        <p:attrNameLst>
                                          <p:attrName>ppt_x</p:attrName>
                                          <p:attrName>ppt_y</p:attrName>
                                        </p:attrNameLst>
                                      </p:cBhvr>
                                      <p:rCtr x="7535" y="7523"/>
                                    </p:animMotion>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0 4.44444E-6 L 0.15087 0.31296 " pathEditMode="relative" rAng="0" ptsTypes="AA">
                                      <p:cBhvr>
                                        <p:cTn id="72" dur="2000" fill="hold"/>
                                        <p:tgtEl>
                                          <p:spTgt spid="22"/>
                                        </p:tgtEl>
                                        <p:attrNameLst>
                                          <p:attrName>ppt_x</p:attrName>
                                          <p:attrName>ppt_y</p:attrName>
                                        </p:attrNameLst>
                                      </p:cBhvr>
                                      <p:rCtr x="7535" y="15648"/>
                                    </p:animMotion>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10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0 4.44444E-6 L 0.15278 0.23425 " pathEditMode="relative" rAng="0" ptsTypes="AA">
                                      <p:cBhvr>
                                        <p:cTn id="100" dur="2000" fill="hold"/>
                                        <p:tgtEl>
                                          <p:spTgt spid="30"/>
                                        </p:tgtEl>
                                        <p:attrNameLst>
                                          <p:attrName>ppt_x</p:attrName>
                                          <p:attrName>ppt_y</p:attrName>
                                        </p:attrNameLst>
                                      </p:cBhvr>
                                      <p:rCtr x="7639" y="11713"/>
                                    </p:animMotion>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1:8</a:t>
            </a:r>
          </a:p>
        </p:txBody>
      </p:sp>
      <p:pic>
        <p:nvPicPr>
          <p:cNvPr id="27" name="Picture 26">
            <a:extLst>
              <a:ext uri="{FF2B5EF4-FFF2-40B4-BE49-F238E27FC236}">
                <a16:creationId xmlns:a16="http://schemas.microsoft.com/office/drawing/2014/main" id="{42E1BA7E-5EBF-4DB9-B32F-CB25AF51F5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1979" y="2061628"/>
            <a:ext cx="747567" cy="1668546"/>
          </a:xfrm>
          <a:prstGeom prst="rect">
            <a:avLst/>
          </a:prstGeom>
        </p:spPr>
      </p:pic>
      <p:pic>
        <p:nvPicPr>
          <p:cNvPr id="31" name="Picture 30">
            <a:extLst>
              <a:ext uri="{FF2B5EF4-FFF2-40B4-BE49-F238E27FC236}">
                <a16:creationId xmlns:a16="http://schemas.microsoft.com/office/drawing/2014/main" id="{FB901794-4193-42DE-BC16-B1C0010BB9D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647744" y="2060484"/>
            <a:ext cx="843280" cy="1668546"/>
          </a:xfrm>
          <a:prstGeom prst="rect">
            <a:avLst/>
          </a:prstGeom>
        </p:spPr>
      </p:pic>
      <p:pic>
        <p:nvPicPr>
          <p:cNvPr id="35" name="Picture 34">
            <a:extLst>
              <a:ext uri="{FF2B5EF4-FFF2-40B4-BE49-F238E27FC236}">
                <a16:creationId xmlns:a16="http://schemas.microsoft.com/office/drawing/2014/main" id="{F6B68CD9-0D65-4F21-8A3E-52AE08BB6C5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83483" y="2074326"/>
            <a:ext cx="747567" cy="1668546"/>
          </a:xfrm>
          <a:prstGeom prst="rect">
            <a:avLst/>
          </a:prstGeom>
        </p:spPr>
      </p:pic>
      <p:pic>
        <p:nvPicPr>
          <p:cNvPr id="37" name="Picture 36">
            <a:extLst>
              <a:ext uri="{FF2B5EF4-FFF2-40B4-BE49-F238E27FC236}">
                <a16:creationId xmlns:a16="http://schemas.microsoft.com/office/drawing/2014/main" id="{B71C78CB-652C-4F72-9479-E37A072DFAD1}"/>
              </a:ext>
            </a:extLst>
          </p:cNvPr>
          <p:cNvPicPr>
            <a:picLocks noChangeAspect="1"/>
          </p:cNvPicPr>
          <p:nvPr/>
        </p:nvPicPr>
        <p:blipFill rotWithShape="1">
          <a:blip r:embed="rId7">
            <a:extLst>
              <a:ext uri="{28A0092B-C50C-407E-A947-70E740481C1C}">
                <a14:useLocalDpi xmlns:a14="http://schemas.microsoft.com/office/drawing/2010/main" val="0"/>
              </a:ext>
            </a:extLst>
          </a:blip>
          <a:srcRect l="-1985"/>
          <a:stretch/>
        </p:blipFill>
        <p:spPr>
          <a:xfrm>
            <a:off x="2213350" y="1995318"/>
            <a:ext cx="747567" cy="1779827"/>
          </a:xfrm>
          <a:prstGeom prst="rect">
            <a:avLst/>
          </a:prstGeom>
        </p:spPr>
      </p:pic>
      <p:pic>
        <p:nvPicPr>
          <p:cNvPr id="39" name="Picture 38">
            <a:extLst>
              <a:ext uri="{FF2B5EF4-FFF2-40B4-BE49-F238E27FC236}">
                <a16:creationId xmlns:a16="http://schemas.microsoft.com/office/drawing/2014/main" id="{89E73ACE-9133-4469-A53D-4CAFDED955A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895870" y="1995318"/>
            <a:ext cx="747567" cy="1779827"/>
          </a:xfrm>
          <a:prstGeom prst="rect">
            <a:avLst/>
          </a:prstGeom>
        </p:spPr>
      </p:pic>
      <p:pic>
        <p:nvPicPr>
          <p:cNvPr id="41" name="Picture 40">
            <a:extLst>
              <a:ext uri="{FF2B5EF4-FFF2-40B4-BE49-F238E27FC236}">
                <a16:creationId xmlns:a16="http://schemas.microsoft.com/office/drawing/2014/main" id="{2BACC378-A50A-46A8-ADF3-3ABA12BDE9C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50191" y="2001145"/>
            <a:ext cx="747567" cy="1779827"/>
          </a:xfrm>
          <a:prstGeom prst="rect">
            <a:avLst/>
          </a:prstGeom>
        </p:spPr>
      </p:pic>
      <p:pic>
        <p:nvPicPr>
          <p:cNvPr id="34" name="Picture 33">
            <a:extLst>
              <a:ext uri="{FF2B5EF4-FFF2-40B4-BE49-F238E27FC236}">
                <a16:creationId xmlns:a16="http://schemas.microsoft.com/office/drawing/2014/main" id="{068B5CA3-69B1-4E00-BD7B-1CD05D3100E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960918" y="2424482"/>
            <a:ext cx="309332" cy="3666089"/>
          </a:xfrm>
          <a:prstGeom prst="rect">
            <a:avLst/>
          </a:prstGeom>
        </p:spPr>
      </p:pic>
      <p:pic>
        <p:nvPicPr>
          <p:cNvPr id="43" name="Picture 42">
            <a:extLst>
              <a:ext uri="{FF2B5EF4-FFF2-40B4-BE49-F238E27FC236}">
                <a16:creationId xmlns:a16="http://schemas.microsoft.com/office/drawing/2014/main" id="{C3040AA4-7650-4C7B-A68D-16C38F083698}"/>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634143" y="2423338"/>
            <a:ext cx="309332" cy="3666089"/>
          </a:xfrm>
          <a:prstGeom prst="rect">
            <a:avLst/>
          </a:prstGeom>
        </p:spPr>
      </p:pic>
      <p:pic>
        <p:nvPicPr>
          <p:cNvPr id="45" name="Picture 44">
            <a:extLst>
              <a:ext uri="{FF2B5EF4-FFF2-40B4-BE49-F238E27FC236}">
                <a16:creationId xmlns:a16="http://schemas.microsoft.com/office/drawing/2014/main" id="{13461BCB-86E3-43E6-84E6-065F8BADD76B}"/>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383482" y="2423338"/>
            <a:ext cx="322117" cy="3666089"/>
          </a:xfrm>
          <a:prstGeom prst="rect">
            <a:avLst/>
          </a:prstGeom>
        </p:spPr>
      </p:pic>
      <p:graphicFrame>
        <p:nvGraphicFramePr>
          <p:cNvPr id="3" name="Object 2">
            <a:extLst>
              <a:ext uri="{FF2B5EF4-FFF2-40B4-BE49-F238E27FC236}">
                <a16:creationId xmlns:a16="http://schemas.microsoft.com/office/drawing/2014/main" id="{2E19C592-9B9C-4AAC-9625-53558448A757}"/>
              </a:ext>
            </a:extLst>
          </p:cNvPr>
          <p:cNvGraphicFramePr>
            <a:graphicFrameLocks noChangeAspect="1"/>
          </p:cNvGraphicFramePr>
          <p:nvPr>
            <p:extLst>
              <p:ext uri="{D42A27DB-BD31-4B8C-83A1-F6EECF244321}">
                <p14:modId xmlns:p14="http://schemas.microsoft.com/office/powerpoint/2010/main" val="2949468531"/>
              </p:ext>
            </p:extLst>
          </p:nvPr>
        </p:nvGraphicFramePr>
        <p:xfrm>
          <a:off x="2399395" y="1093107"/>
          <a:ext cx="406400" cy="723900"/>
        </p:xfrm>
        <a:graphic>
          <a:graphicData uri="http://schemas.openxmlformats.org/presentationml/2006/ole">
            <mc:AlternateContent xmlns:mc="http://schemas.openxmlformats.org/markup-compatibility/2006">
              <mc:Choice xmlns:v="urn:schemas-microsoft-com:vml" Requires="v">
                <p:oleObj spid="_x0000_s5140" name="Equation" r:id="rId13" imgW="406080" imgH="723600" progId="Equation.DSMT4">
                  <p:embed/>
                </p:oleObj>
              </mc:Choice>
              <mc:Fallback>
                <p:oleObj name="Equation" r:id="rId13" imgW="406080" imgH="723600" progId="Equation.DSMT4">
                  <p:embed/>
                  <p:pic>
                    <p:nvPicPr>
                      <p:cNvPr id="3" name="Object 2">
                        <a:extLst>
                          <a:ext uri="{FF2B5EF4-FFF2-40B4-BE49-F238E27FC236}">
                            <a16:creationId xmlns:a16="http://schemas.microsoft.com/office/drawing/2014/main" id="{2E19C592-9B9C-4AAC-9625-53558448A757}"/>
                          </a:ext>
                        </a:extLst>
                      </p:cNvPr>
                      <p:cNvPicPr/>
                      <p:nvPr/>
                    </p:nvPicPr>
                    <p:blipFill>
                      <a:blip r:embed="rId14"/>
                      <a:stretch>
                        <a:fillRect/>
                      </a:stretch>
                    </p:blipFill>
                    <p:spPr>
                      <a:xfrm>
                        <a:off x="2399395" y="1093107"/>
                        <a:ext cx="406400" cy="723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5525A9E-8A79-4BBA-AD09-A3BCC4C89D28}"/>
              </a:ext>
            </a:extLst>
          </p:cNvPr>
          <p:cNvGraphicFramePr>
            <a:graphicFrameLocks noChangeAspect="1"/>
          </p:cNvGraphicFramePr>
          <p:nvPr>
            <p:extLst>
              <p:ext uri="{D42A27DB-BD31-4B8C-83A1-F6EECF244321}">
                <p14:modId xmlns:p14="http://schemas.microsoft.com/office/powerpoint/2010/main" val="2708271627"/>
              </p:ext>
            </p:extLst>
          </p:nvPr>
        </p:nvGraphicFramePr>
        <p:xfrm>
          <a:off x="3328763" y="1093107"/>
          <a:ext cx="241300" cy="736600"/>
        </p:xfrm>
        <a:graphic>
          <a:graphicData uri="http://schemas.openxmlformats.org/presentationml/2006/ole">
            <mc:AlternateContent xmlns:mc="http://schemas.openxmlformats.org/markup-compatibility/2006">
              <mc:Choice xmlns:v="urn:schemas-microsoft-com:vml" Requires="v">
                <p:oleObj spid="_x0000_s5141" name="Equation" r:id="rId15" imgW="241200" imgH="736560" progId="Equation.DSMT4">
                  <p:embed/>
                </p:oleObj>
              </mc:Choice>
              <mc:Fallback>
                <p:oleObj name="Equation" r:id="rId15" imgW="241200" imgH="736560" progId="Equation.DSMT4">
                  <p:embed/>
                  <p:pic>
                    <p:nvPicPr>
                      <p:cNvPr id="8" name="Object 7">
                        <a:extLst>
                          <a:ext uri="{FF2B5EF4-FFF2-40B4-BE49-F238E27FC236}">
                            <a16:creationId xmlns:a16="http://schemas.microsoft.com/office/drawing/2014/main" id="{85525A9E-8A79-4BBA-AD09-A3BCC4C89D28}"/>
                          </a:ext>
                        </a:extLst>
                      </p:cNvPr>
                      <p:cNvPicPr/>
                      <p:nvPr/>
                    </p:nvPicPr>
                    <p:blipFill>
                      <a:blip r:embed="rId16"/>
                      <a:stretch>
                        <a:fillRect/>
                      </a:stretch>
                    </p:blipFill>
                    <p:spPr>
                      <a:xfrm>
                        <a:off x="3328763" y="1093107"/>
                        <a:ext cx="2413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DE52471-05A5-4435-847E-464A53DA4770}"/>
              </a:ext>
            </a:extLst>
          </p:cNvPr>
          <p:cNvGraphicFramePr>
            <a:graphicFrameLocks noChangeAspect="1"/>
          </p:cNvGraphicFramePr>
          <p:nvPr>
            <p:extLst>
              <p:ext uri="{D42A27DB-BD31-4B8C-83A1-F6EECF244321}">
                <p14:modId xmlns:p14="http://schemas.microsoft.com/office/powerpoint/2010/main" val="318558797"/>
              </p:ext>
            </p:extLst>
          </p:nvPr>
        </p:nvGraphicFramePr>
        <p:xfrm>
          <a:off x="4121606" y="1080407"/>
          <a:ext cx="228600" cy="736600"/>
        </p:xfrm>
        <a:graphic>
          <a:graphicData uri="http://schemas.openxmlformats.org/presentationml/2006/ole">
            <mc:AlternateContent xmlns:mc="http://schemas.openxmlformats.org/markup-compatibility/2006">
              <mc:Choice xmlns:v="urn:schemas-microsoft-com:vml" Requires="v">
                <p:oleObj spid="_x0000_s5142" name="Equation" r:id="rId17" imgW="228600" imgH="736560" progId="Equation.DSMT4">
                  <p:embed/>
                </p:oleObj>
              </mc:Choice>
              <mc:Fallback>
                <p:oleObj name="Equation" r:id="rId17" imgW="228600" imgH="736560" progId="Equation.DSMT4">
                  <p:embed/>
                  <p:pic>
                    <p:nvPicPr>
                      <p:cNvPr id="11" name="Object 10">
                        <a:extLst>
                          <a:ext uri="{FF2B5EF4-FFF2-40B4-BE49-F238E27FC236}">
                            <a16:creationId xmlns:a16="http://schemas.microsoft.com/office/drawing/2014/main" id="{ADE52471-05A5-4435-847E-464A53DA4770}"/>
                          </a:ext>
                        </a:extLst>
                      </p:cNvPr>
                      <p:cNvPicPr/>
                      <p:nvPr/>
                    </p:nvPicPr>
                    <p:blipFill>
                      <a:blip r:embed="rId18"/>
                      <a:stretch>
                        <a:fillRect/>
                      </a:stretch>
                    </p:blipFill>
                    <p:spPr>
                      <a:xfrm>
                        <a:off x="4121606" y="1080407"/>
                        <a:ext cx="2286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B52F9D8-F8E3-44CD-9B68-1A17F0F5B39B}"/>
              </a:ext>
            </a:extLst>
          </p:cNvPr>
          <p:cNvGraphicFramePr>
            <a:graphicFrameLocks noChangeAspect="1"/>
          </p:cNvGraphicFramePr>
          <p:nvPr>
            <p:extLst>
              <p:ext uri="{D42A27DB-BD31-4B8C-83A1-F6EECF244321}">
                <p14:modId xmlns:p14="http://schemas.microsoft.com/office/powerpoint/2010/main" val="2837175024"/>
              </p:ext>
            </p:extLst>
          </p:nvPr>
        </p:nvGraphicFramePr>
        <p:xfrm>
          <a:off x="4892224" y="1093107"/>
          <a:ext cx="406400" cy="736600"/>
        </p:xfrm>
        <a:graphic>
          <a:graphicData uri="http://schemas.openxmlformats.org/presentationml/2006/ole">
            <mc:AlternateContent xmlns:mc="http://schemas.openxmlformats.org/markup-compatibility/2006">
              <mc:Choice xmlns:v="urn:schemas-microsoft-com:vml" Requires="v">
                <p:oleObj spid="_x0000_s5143" name="Equation" r:id="rId19" imgW="406080" imgH="736560" progId="Equation.DSMT4">
                  <p:embed/>
                </p:oleObj>
              </mc:Choice>
              <mc:Fallback>
                <p:oleObj name="Equation" r:id="rId19" imgW="406080" imgH="736560" progId="Equation.DSMT4">
                  <p:embed/>
                  <p:pic>
                    <p:nvPicPr>
                      <p:cNvPr id="13" name="Object 12">
                        <a:extLst>
                          <a:ext uri="{FF2B5EF4-FFF2-40B4-BE49-F238E27FC236}">
                            <a16:creationId xmlns:a16="http://schemas.microsoft.com/office/drawing/2014/main" id="{2B52F9D8-F8E3-44CD-9B68-1A17F0F5B39B}"/>
                          </a:ext>
                        </a:extLst>
                      </p:cNvPr>
                      <p:cNvPicPr/>
                      <p:nvPr/>
                    </p:nvPicPr>
                    <p:blipFill>
                      <a:blip r:embed="rId20"/>
                      <a:stretch>
                        <a:fillRect/>
                      </a:stretch>
                    </p:blipFill>
                    <p:spPr>
                      <a:xfrm>
                        <a:off x="4892224" y="1093107"/>
                        <a:ext cx="406400" cy="736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C68576C-1A93-419E-8318-F118D7679D1B}"/>
              </a:ext>
            </a:extLst>
          </p:cNvPr>
          <p:cNvGraphicFramePr>
            <a:graphicFrameLocks noChangeAspect="1"/>
          </p:cNvGraphicFramePr>
          <p:nvPr>
            <p:extLst>
              <p:ext uri="{D42A27DB-BD31-4B8C-83A1-F6EECF244321}">
                <p14:modId xmlns:p14="http://schemas.microsoft.com/office/powerpoint/2010/main" val="3756642540"/>
              </p:ext>
            </p:extLst>
          </p:nvPr>
        </p:nvGraphicFramePr>
        <p:xfrm>
          <a:off x="5783492" y="1080407"/>
          <a:ext cx="241300" cy="736600"/>
        </p:xfrm>
        <a:graphic>
          <a:graphicData uri="http://schemas.openxmlformats.org/presentationml/2006/ole">
            <mc:AlternateContent xmlns:mc="http://schemas.openxmlformats.org/markup-compatibility/2006">
              <mc:Choice xmlns:v="urn:schemas-microsoft-com:vml" Requires="v">
                <p:oleObj spid="_x0000_s5144" name="Equation" r:id="rId21" imgW="241200" imgH="736560" progId="Equation.DSMT4">
                  <p:embed/>
                </p:oleObj>
              </mc:Choice>
              <mc:Fallback>
                <p:oleObj name="Equation" r:id="rId21" imgW="241200" imgH="736560" progId="Equation.DSMT4">
                  <p:embed/>
                  <p:pic>
                    <p:nvPicPr>
                      <p:cNvPr id="17" name="Object 16">
                        <a:extLst>
                          <a:ext uri="{FF2B5EF4-FFF2-40B4-BE49-F238E27FC236}">
                            <a16:creationId xmlns:a16="http://schemas.microsoft.com/office/drawing/2014/main" id="{CC68576C-1A93-419E-8318-F118D7679D1B}"/>
                          </a:ext>
                        </a:extLst>
                      </p:cNvPr>
                      <p:cNvPicPr/>
                      <p:nvPr/>
                    </p:nvPicPr>
                    <p:blipFill>
                      <a:blip r:embed="rId22"/>
                      <a:stretch>
                        <a:fillRect/>
                      </a:stretch>
                    </p:blipFill>
                    <p:spPr>
                      <a:xfrm>
                        <a:off x="5783492" y="1080407"/>
                        <a:ext cx="241300" cy="7366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BF289C9-1757-411D-8035-5ADB1ECDDBC2}"/>
              </a:ext>
            </a:extLst>
          </p:cNvPr>
          <p:cNvGraphicFramePr>
            <a:graphicFrameLocks noChangeAspect="1"/>
          </p:cNvGraphicFramePr>
          <p:nvPr>
            <p:extLst>
              <p:ext uri="{D42A27DB-BD31-4B8C-83A1-F6EECF244321}">
                <p14:modId xmlns:p14="http://schemas.microsoft.com/office/powerpoint/2010/main" val="4128668386"/>
              </p:ext>
            </p:extLst>
          </p:nvPr>
        </p:nvGraphicFramePr>
        <p:xfrm>
          <a:off x="6547760" y="1080407"/>
          <a:ext cx="406400" cy="723900"/>
        </p:xfrm>
        <a:graphic>
          <a:graphicData uri="http://schemas.openxmlformats.org/presentationml/2006/ole">
            <mc:AlternateContent xmlns:mc="http://schemas.openxmlformats.org/markup-compatibility/2006">
              <mc:Choice xmlns:v="urn:schemas-microsoft-com:vml" Requires="v">
                <p:oleObj spid="_x0000_s5145" name="Equation" r:id="rId23" imgW="406080" imgH="723600" progId="Equation.DSMT4">
                  <p:embed/>
                </p:oleObj>
              </mc:Choice>
              <mc:Fallback>
                <p:oleObj name="Equation" r:id="rId23" imgW="406080" imgH="723600" progId="Equation.DSMT4">
                  <p:embed/>
                  <p:pic>
                    <p:nvPicPr>
                      <p:cNvPr id="21" name="Object 20">
                        <a:extLst>
                          <a:ext uri="{FF2B5EF4-FFF2-40B4-BE49-F238E27FC236}">
                            <a16:creationId xmlns:a16="http://schemas.microsoft.com/office/drawing/2014/main" id="{8BF289C9-1757-411D-8035-5ADB1ECDDBC2}"/>
                          </a:ext>
                        </a:extLst>
                      </p:cNvPr>
                      <p:cNvPicPr/>
                      <p:nvPr/>
                    </p:nvPicPr>
                    <p:blipFill>
                      <a:blip r:embed="rId24"/>
                      <a:stretch>
                        <a:fillRect/>
                      </a:stretch>
                    </p:blipFill>
                    <p:spPr>
                      <a:xfrm>
                        <a:off x="6547760" y="1080407"/>
                        <a:ext cx="406400" cy="723900"/>
                      </a:xfrm>
                      <a:prstGeom prst="rect">
                        <a:avLst/>
                      </a:prstGeom>
                    </p:spPr>
                  </p:pic>
                </p:oleObj>
              </mc:Fallback>
            </mc:AlternateContent>
          </a:graphicData>
        </a:graphic>
      </p:graphicFrame>
    </p:spTree>
    <p:extLst>
      <p:ext uri="{BB962C8B-B14F-4D97-AF65-F5344CB8AC3E}">
        <p14:creationId xmlns:p14="http://schemas.microsoft.com/office/powerpoint/2010/main" val="41462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66667E-6 -4.81481E-6 L -0.00347 0.33519 " pathEditMode="relative" rAng="0" ptsTypes="AA">
                                      <p:cBhvr>
                                        <p:cTn id="26" dur="2000" fill="hold"/>
                                        <p:tgtEl>
                                          <p:spTgt spid="37"/>
                                        </p:tgtEl>
                                        <p:attrNameLst>
                                          <p:attrName>ppt_x</p:attrName>
                                          <p:attrName>ppt_y</p:attrName>
                                        </p:attrNameLst>
                                      </p:cBhvr>
                                      <p:rCtr x="-365" y="16736"/>
                                    </p:animMotion>
                                  </p:childTnLst>
                                </p:cTn>
                              </p:par>
                              <p:par>
                                <p:cTn id="27" presetID="42" presetClass="path" presetSubtype="0" accel="50000" decel="50000" fill="hold" nodeType="withEffect">
                                  <p:stCondLst>
                                    <p:cond delay="0"/>
                                  </p:stCondLst>
                                  <p:childTnLst>
                                    <p:animMotion origin="layout" path="M 5.55556E-7 2.22222E-6 L -0.09479 0.05116 " pathEditMode="relative" rAng="0" ptsTypes="AA">
                                      <p:cBhvr>
                                        <p:cTn id="28" dur="2000" fill="hold"/>
                                        <p:tgtEl>
                                          <p:spTgt spid="27"/>
                                        </p:tgtEl>
                                        <p:attrNameLst>
                                          <p:attrName>ppt_x</p:attrName>
                                          <p:attrName>ppt_y</p:attrName>
                                        </p:attrNameLst>
                                      </p:cBhvr>
                                      <p:rCtr x="-4583" y="2269"/>
                                    </p:animMotion>
                                  </p:childTnLst>
                                </p:cTn>
                              </p:par>
                              <p:par>
                                <p:cTn id="29" presetID="42" presetClass="path" presetSubtype="0" accel="50000" decel="50000" fill="hold" nodeType="withEffect">
                                  <p:stCondLst>
                                    <p:cond delay="0"/>
                                  </p:stCondLst>
                                  <p:childTnLst>
                                    <p:animMotion origin="layout" path="M 1.38889E-6 2.22222E-6 L -0.00347 0.33357 " pathEditMode="relative" rAng="0" ptsTypes="AA">
                                      <p:cBhvr>
                                        <p:cTn id="30" dur="2000" fill="hold"/>
                                        <p:tgtEl>
                                          <p:spTgt spid="39"/>
                                        </p:tgtEl>
                                        <p:attrNameLst>
                                          <p:attrName>ppt_x</p:attrName>
                                          <p:attrName>ppt_y</p:attrName>
                                        </p:attrNameLst>
                                      </p:cBhvr>
                                      <p:rCtr x="-122" y="16319"/>
                                    </p:animMotion>
                                  </p:childTnLst>
                                </p:cTn>
                              </p:par>
                              <p:par>
                                <p:cTn id="31" presetID="42" presetClass="path" presetSubtype="0" accel="50000" decel="50000" fill="hold" nodeType="withEffect">
                                  <p:stCondLst>
                                    <p:cond delay="0"/>
                                  </p:stCondLst>
                                  <p:childTnLst>
                                    <p:animMotion origin="layout" path="M 3.33333E-6 2.59259E-6 L -0.09375 0.05232 " pathEditMode="relative" rAng="0" ptsTypes="AA">
                                      <p:cBhvr>
                                        <p:cTn id="32" dur="2000" fill="hold"/>
                                        <p:tgtEl>
                                          <p:spTgt spid="31"/>
                                        </p:tgtEl>
                                        <p:attrNameLst>
                                          <p:attrName>ppt_x</p:attrName>
                                          <p:attrName>ppt_y</p:attrName>
                                        </p:attrNameLst>
                                      </p:cBhvr>
                                      <p:rCtr x="-5000" y="2083"/>
                                    </p:animMotion>
                                  </p:childTnLst>
                                </p:cTn>
                              </p:par>
                              <p:par>
                                <p:cTn id="33" presetID="42" presetClass="path" presetSubtype="0" accel="50000" decel="50000" fill="hold" nodeType="withEffect">
                                  <p:stCondLst>
                                    <p:cond delay="0"/>
                                  </p:stCondLst>
                                  <p:childTnLst>
                                    <p:animMotion origin="layout" path="M 1.94444E-6 1.85185E-6 L 0.00938 0.33194 " pathEditMode="relative" rAng="0" ptsTypes="AA">
                                      <p:cBhvr>
                                        <p:cTn id="34" dur="2000" fill="hold"/>
                                        <p:tgtEl>
                                          <p:spTgt spid="41"/>
                                        </p:tgtEl>
                                        <p:attrNameLst>
                                          <p:attrName>ppt_x</p:attrName>
                                          <p:attrName>ppt_y</p:attrName>
                                        </p:attrNameLst>
                                      </p:cBhvr>
                                      <p:rCtr x="313" y="15880"/>
                                    </p:animMotion>
                                  </p:childTnLst>
                                </p:cTn>
                              </p:par>
                              <p:par>
                                <p:cTn id="35" presetID="42" presetClass="path" presetSubtype="0" accel="50000" decel="50000" fill="hold" nodeType="withEffect">
                                  <p:stCondLst>
                                    <p:cond delay="0"/>
                                  </p:stCondLst>
                                  <p:childTnLst>
                                    <p:animMotion origin="layout" path="M 1.11111E-6 4.07407E-6 L -0.08177 0.04954 " pathEditMode="relative" rAng="0" ptsTypes="AA">
                                      <p:cBhvr>
                                        <p:cTn id="36" dur="2000" fill="hold"/>
                                        <p:tgtEl>
                                          <p:spTgt spid="35"/>
                                        </p:tgtEl>
                                        <p:attrNameLst>
                                          <p:attrName>ppt_x</p:attrName>
                                          <p:attrName>ppt_y</p:attrName>
                                        </p:attrNameLst>
                                      </p:cBhvr>
                                      <p:rCtr x="-4097" y="2060"/>
                                    </p:animMotion>
                                  </p:childTnLst>
                                </p:cTn>
                              </p:par>
                              <p:par>
                                <p:cTn id="37" presetID="42" presetClass="path" presetSubtype="0" accel="50000" decel="50000" fill="hold" nodeType="withEffect">
                                  <p:stCondLst>
                                    <p:cond delay="0"/>
                                  </p:stCondLst>
                                  <p:childTnLst>
                                    <p:animMotion origin="layout" path="M 1.38889E-6 1.48148E-6 L 0.09653 0.56921 " pathEditMode="relative" rAng="0" ptsTypes="AA">
                                      <p:cBhvr>
                                        <p:cTn id="38" dur="2000" fill="hold"/>
                                        <p:tgtEl>
                                          <p:spTgt spid="3"/>
                                        </p:tgtEl>
                                        <p:attrNameLst>
                                          <p:attrName>ppt_x</p:attrName>
                                          <p:attrName>ppt_y</p:attrName>
                                        </p:attrNameLst>
                                      </p:cBhvr>
                                      <p:rCtr x="4826" y="28449"/>
                                    </p:animMotion>
                                  </p:childTnLst>
                                </p:cTn>
                              </p:par>
                              <p:par>
                                <p:cTn id="39" presetID="42" presetClass="path" presetSubtype="0" accel="50000" decel="50000" fill="hold" nodeType="withEffect">
                                  <p:stCondLst>
                                    <p:cond delay="0"/>
                                  </p:stCondLst>
                                  <p:childTnLst>
                                    <p:animMotion origin="layout" path="M 3.46945E-18 -7.40741E-7 L -0.00625 0.17801 " pathEditMode="relative" rAng="0" ptsTypes="AA">
                                      <p:cBhvr>
                                        <p:cTn id="40" dur="2000" fill="hold"/>
                                        <p:tgtEl>
                                          <p:spTgt spid="8"/>
                                        </p:tgtEl>
                                        <p:attrNameLst>
                                          <p:attrName>ppt_x</p:attrName>
                                          <p:attrName>ppt_y</p:attrName>
                                        </p:attrNameLst>
                                      </p:cBhvr>
                                      <p:rCtr x="104" y="9398"/>
                                    </p:animMotion>
                                  </p:childTnLst>
                                </p:cTn>
                              </p:par>
                              <p:par>
                                <p:cTn id="41" presetID="42" presetClass="path" presetSubtype="0" accel="50000" decel="50000" fill="hold" nodeType="withEffect">
                                  <p:stCondLst>
                                    <p:cond delay="0"/>
                                  </p:stCondLst>
                                  <p:childTnLst>
                                    <p:animMotion origin="layout" path="M -4.44444E-6 -2.59259E-6 L 0.09219 0.57199 " pathEditMode="relative" rAng="0" ptsTypes="AA">
                                      <p:cBhvr>
                                        <p:cTn id="42" dur="2000" fill="hold"/>
                                        <p:tgtEl>
                                          <p:spTgt spid="11"/>
                                        </p:tgtEl>
                                        <p:attrNameLst>
                                          <p:attrName>ppt_x</p:attrName>
                                          <p:attrName>ppt_y</p:attrName>
                                        </p:attrNameLst>
                                      </p:cBhvr>
                                      <p:rCtr x="4601" y="28588"/>
                                    </p:animMotion>
                                  </p:childTnLst>
                                </p:cTn>
                              </p:par>
                              <p:par>
                                <p:cTn id="43" presetID="42" presetClass="path" presetSubtype="0" accel="50000" decel="50000" fill="hold" nodeType="withEffect">
                                  <p:stCondLst>
                                    <p:cond delay="0"/>
                                  </p:stCondLst>
                                  <p:childTnLst>
                                    <p:animMotion origin="layout" path="M -2.94903E-17 1.11111E-6 L 0.00955 0.17709 " pathEditMode="relative" rAng="0" ptsTypes="AA">
                                      <p:cBhvr>
                                        <p:cTn id="44" dur="2000" fill="hold"/>
                                        <p:tgtEl>
                                          <p:spTgt spid="13"/>
                                        </p:tgtEl>
                                        <p:attrNameLst>
                                          <p:attrName>ppt_x</p:attrName>
                                          <p:attrName>ppt_y</p:attrName>
                                        </p:attrNameLst>
                                      </p:cBhvr>
                                      <p:rCtr x="833" y="8495"/>
                                    </p:animMotion>
                                  </p:childTnLst>
                                </p:cTn>
                              </p:par>
                              <p:par>
                                <p:cTn id="45" presetID="42" presetClass="path" presetSubtype="0" accel="50000" decel="50000" fill="hold" nodeType="withEffect">
                                  <p:stCondLst>
                                    <p:cond delay="0"/>
                                  </p:stCondLst>
                                  <p:childTnLst>
                                    <p:animMotion origin="layout" path="M 2.77778E-7 -2.59259E-6 L 0.10035 0.57199 " pathEditMode="relative" rAng="0" ptsTypes="AA">
                                      <p:cBhvr>
                                        <p:cTn id="46" dur="2000" fill="hold"/>
                                        <p:tgtEl>
                                          <p:spTgt spid="17"/>
                                        </p:tgtEl>
                                        <p:attrNameLst>
                                          <p:attrName>ppt_x</p:attrName>
                                          <p:attrName>ppt_y</p:attrName>
                                        </p:attrNameLst>
                                      </p:cBhvr>
                                      <p:rCtr x="5017" y="28588"/>
                                    </p:animMotion>
                                  </p:childTnLst>
                                </p:cTn>
                              </p:par>
                              <p:par>
                                <p:cTn id="47" presetID="42" presetClass="path" presetSubtype="0" accel="50000" decel="50000" fill="hold" nodeType="withEffect">
                                  <p:stCondLst>
                                    <p:cond delay="0"/>
                                  </p:stCondLst>
                                  <p:childTnLst>
                                    <p:animMotion origin="layout" path="M -3.33333E-6 -2.22222E-6 L 0.01944 0.17847 " pathEditMode="relative" rAng="0" ptsTypes="AA">
                                      <p:cBhvr>
                                        <p:cTn id="48" dur="2000" fill="hold"/>
                                        <p:tgtEl>
                                          <p:spTgt spid="21"/>
                                        </p:tgtEl>
                                        <p:attrNameLst>
                                          <p:attrName>ppt_x</p:attrName>
                                          <p:attrName>ppt_y</p:attrName>
                                        </p:attrNameLst>
                                      </p:cBhvr>
                                      <p:rCtr x="1215" y="8333"/>
                                    </p:animMotion>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1:8</a:t>
            </a:r>
          </a:p>
        </p:txBody>
      </p:sp>
      <p:pic>
        <p:nvPicPr>
          <p:cNvPr id="5" name="Picture 4">
            <a:extLst>
              <a:ext uri="{FF2B5EF4-FFF2-40B4-BE49-F238E27FC236}">
                <a16:creationId xmlns:a16="http://schemas.microsoft.com/office/drawing/2014/main" id="{983B6425-9A1C-4EBC-BF68-34491C8AD04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4456" y="924682"/>
            <a:ext cx="6135088" cy="2504318"/>
          </a:xfrm>
          <a:prstGeom prst="rect">
            <a:avLst/>
          </a:prstGeom>
        </p:spPr>
      </p:pic>
      <p:sp>
        <p:nvSpPr>
          <p:cNvPr id="7" name="Rectangle 6">
            <a:extLst>
              <a:ext uri="{FF2B5EF4-FFF2-40B4-BE49-F238E27FC236}">
                <a16:creationId xmlns:a16="http://schemas.microsoft.com/office/drawing/2014/main" id="{D4B6E914-54E3-484E-B18F-48C7595438AE}"/>
              </a:ext>
            </a:extLst>
          </p:cNvPr>
          <p:cNvSpPr/>
          <p:nvPr/>
        </p:nvSpPr>
        <p:spPr>
          <a:xfrm>
            <a:off x="2394859" y="1364343"/>
            <a:ext cx="1582056"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B75D9EE-1772-4637-B0C6-6AF6F380F54D}"/>
              </a:ext>
            </a:extLst>
          </p:cNvPr>
          <p:cNvSpPr/>
          <p:nvPr/>
        </p:nvSpPr>
        <p:spPr>
          <a:xfrm>
            <a:off x="3976915" y="1473200"/>
            <a:ext cx="1582056"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093D2BCB-5F15-4B1D-A27B-899F49BA8ED3}"/>
              </a:ext>
            </a:extLst>
          </p:cNvPr>
          <p:cNvSpPr/>
          <p:nvPr/>
        </p:nvSpPr>
        <p:spPr>
          <a:xfrm rot="5400000">
            <a:off x="5570323" y="1706368"/>
            <a:ext cx="2266102"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BFEEE866-7998-4DBD-B5C3-1B8C37E9E29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3612908"/>
            <a:ext cx="6135088" cy="2584691"/>
          </a:xfrm>
          <a:prstGeom prst="rect">
            <a:avLst/>
          </a:prstGeom>
        </p:spPr>
      </p:pic>
      <p:sp>
        <p:nvSpPr>
          <p:cNvPr id="29" name="Rectangle 28">
            <a:extLst>
              <a:ext uri="{FF2B5EF4-FFF2-40B4-BE49-F238E27FC236}">
                <a16:creationId xmlns:a16="http://schemas.microsoft.com/office/drawing/2014/main" id="{9DDBE258-0408-489E-BA9D-44E81B062E8E}"/>
              </a:ext>
            </a:extLst>
          </p:cNvPr>
          <p:cNvSpPr/>
          <p:nvPr/>
        </p:nvSpPr>
        <p:spPr>
          <a:xfrm>
            <a:off x="2394859" y="5087256"/>
            <a:ext cx="1582056"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B76FEA16-E82A-45C1-BB26-A696E45C2FAB}"/>
              </a:ext>
            </a:extLst>
          </p:cNvPr>
          <p:cNvSpPr/>
          <p:nvPr/>
        </p:nvSpPr>
        <p:spPr>
          <a:xfrm>
            <a:off x="3976915" y="5065487"/>
            <a:ext cx="1015999"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D4BF81D8-CED1-4FB8-9FCA-7F61648F4C08}"/>
              </a:ext>
            </a:extLst>
          </p:cNvPr>
          <p:cNvSpPr/>
          <p:nvPr/>
        </p:nvSpPr>
        <p:spPr>
          <a:xfrm rot="5400000">
            <a:off x="4592835" y="4503989"/>
            <a:ext cx="2266102"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564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grpId="0" nodeType="after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4" grpId="0" animBg="1"/>
      <p:bldP spid="29" grpId="0" animBg="1"/>
      <p:bldP spid="30"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1:10</a:t>
            </a:r>
          </a:p>
        </p:txBody>
      </p:sp>
      <p:pic>
        <p:nvPicPr>
          <p:cNvPr id="4" name="Picture 3">
            <a:extLst>
              <a:ext uri="{FF2B5EF4-FFF2-40B4-BE49-F238E27FC236}">
                <a16:creationId xmlns:a16="http://schemas.microsoft.com/office/drawing/2014/main" id="{178C5B34-86E1-4D01-B34C-467D7BB2D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938938"/>
            <a:ext cx="6135088" cy="5132525"/>
          </a:xfrm>
          <a:prstGeom prst="rect">
            <a:avLst/>
          </a:prstGeom>
        </p:spPr>
      </p:pic>
      <p:graphicFrame>
        <p:nvGraphicFramePr>
          <p:cNvPr id="8" name="Object 7">
            <a:extLst>
              <a:ext uri="{FF2B5EF4-FFF2-40B4-BE49-F238E27FC236}">
                <a16:creationId xmlns:a16="http://schemas.microsoft.com/office/drawing/2014/main" id="{0942D7B0-C503-43B9-9EE9-3430236CB859}"/>
              </a:ext>
            </a:extLst>
          </p:cNvPr>
          <p:cNvGraphicFramePr>
            <a:graphicFrameLocks noChangeAspect="1"/>
          </p:cNvGraphicFramePr>
          <p:nvPr>
            <p:extLst>
              <p:ext uri="{D42A27DB-BD31-4B8C-83A1-F6EECF244321}">
                <p14:modId xmlns:p14="http://schemas.microsoft.com/office/powerpoint/2010/main" val="1691887876"/>
              </p:ext>
            </p:extLst>
          </p:nvPr>
        </p:nvGraphicFramePr>
        <p:xfrm>
          <a:off x="2600960" y="2646680"/>
          <a:ext cx="1168400" cy="558800"/>
        </p:xfrm>
        <a:graphic>
          <a:graphicData uri="http://schemas.openxmlformats.org/presentationml/2006/ole">
            <mc:AlternateContent xmlns:mc="http://schemas.openxmlformats.org/markup-compatibility/2006">
              <mc:Choice xmlns:v="urn:schemas-microsoft-com:vml" Requires="v">
                <p:oleObj spid="_x0000_s6164" name="Equation" r:id="rId5" imgW="1168200" imgH="558720" progId="Equation.DSMT4">
                  <p:embed/>
                </p:oleObj>
              </mc:Choice>
              <mc:Fallback>
                <p:oleObj name="Equation" r:id="rId5" imgW="1168200" imgH="558720" progId="Equation.DSMT4">
                  <p:embed/>
                  <p:pic>
                    <p:nvPicPr>
                      <p:cNvPr id="8" name="Object 7">
                        <a:extLst>
                          <a:ext uri="{FF2B5EF4-FFF2-40B4-BE49-F238E27FC236}">
                            <a16:creationId xmlns:a16="http://schemas.microsoft.com/office/drawing/2014/main" id="{0942D7B0-C503-43B9-9EE9-3430236CB859}"/>
                          </a:ext>
                        </a:extLst>
                      </p:cNvPr>
                      <p:cNvPicPr/>
                      <p:nvPr/>
                    </p:nvPicPr>
                    <p:blipFill>
                      <a:blip r:embed="rId6"/>
                      <a:stretch>
                        <a:fillRect/>
                      </a:stretch>
                    </p:blipFill>
                    <p:spPr>
                      <a:xfrm>
                        <a:off x="2600960" y="2646680"/>
                        <a:ext cx="11684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9FECDE5-4250-45ED-B917-03CDF2EA8DD2}"/>
              </a:ext>
            </a:extLst>
          </p:cNvPr>
          <p:cNvGraphicFramePr>
            <a:graphicFrameLocks noChangeAspect="1"/>
          </p:cNvGraphicFramePr>
          <p:nvPr>
            <p:extLst>
              <p:ext uri="{D42A27DB-BD31-4B8C-83A1-F6EECF244321}">
                <p14:modId xmlns:p14="http://schemas.microsoft.com/office/powerpoint/2010/main" val="1275091932"/>
              </p:ext>
            </p:extLst>
          </p:nvPr>
        </p:nvGraphicFramePr>
        <p:xfrm>
          <a:off x="5098662" y="2225040"/>
          <a:ext cx="1181100" cy="558800"/>
        </p:xfrm>
        <a:graphic>
          <a:graphicData uri="http://schemas.openxmlformats.org/presentationml/2006/ole">
            <mc:AlternateContent xmlns:mc="http://schemas.openxmlformats.org/markup-compatibility/2006">
              <mc:Choice xmlns:v="urn:schemas-microsoft-com:vml" Requires="v">
                <p:oleObj spid="_x0000_s6165" name="Equation" r:id="rId7" imgW="1180800" imgH="558720" progId="Equation.DSMT4">
                  <p:embed/>
                </p:oleObj>
              </mc:Choice>
              <mc:Fallback>
                <p:oleObj name="Equation" r:id="rId7" imgW="1180800" imgH="558720" progId="Equation.DSMT4">
                  <p:embed/>
                  <p:pic>
                    <p:nvPicPr>
                      <p:cNvPr id="10" name="Object 9">
                        <a:extLst>
                          <a:ext uri="{FF2B5EF4-FFF2-40B4-BE49-F238E27FC236}">
                            <a16:creationId xmlns:a16="http://schemas.microsoft.com/office/drawing/2014/main" id="{B9FECDE5-4250-45ED-B917-03CDF2EA8DD2}"/>
                          </a:ext>
                        </a:extLst>
                      </p:cNvPr>
                      <p:cNvPicPr/>
                      <p:nvPr/>
                    </p:nvPicPr>
                    <p:blipFill>
                      <a:blip r:embed="rId8"/>
                      <a:stretch>
                        <a:fillRect/>
                      </a:stretch>
                    </p:blipFill>
                    <p:spPr>
                      <a:xfrm>
                        <a:off x="5098662" y="2225040"/>
                        <a:ext cx="1181100" cy="558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AD2C13B-62F4-4DB3-A987-23F5CB249366}"/>
              </a:ext>
            </a:extLst>
          </p:cNvPr>
          <p:cNvGraphicFramePr>
            <a:graphicFrameLocks noChangeAspect="1"/>
          </p:cNvGraphicFramePr>
          <p:nvPr>
            <p:extLst>
              <p:ext uri="{D42A27DB-BD31-4B8C-83A1-F6EECF244321}">
                <p14:modId xmlns:p14="http://schemas.microsoft.com/office/powerpoint/2010/main" val="1800183054"/>
              </p:ext>
            </p:extLst>
          </p:nvPr>
        </p:nvGraphicFramePr>
        <p:xfrm>
          <a:off x="3023870" y="3693591"/>
          <a:ext cx="1054100" cy="558800"/>
        </p:xfrm>
        <a:graphic>
          <a:graphicData uri="http://schemas.openxmlformats.org/presentationml/2006/ole">
            <mc:AlternateContent xmlns:mc="http://schemas.openxmlformats.org/markup-compatibility/2006">
              <mc:Choice xmlns:v="urn:schemas-microsoft-com:vml" Requires="v">
                <p:oleObj spid="_x0000_s6166" name="Equation" r:id="rId9" imgW="1054080" imgH="558720" progId="Equation.DSMT4">
                  <p:embed/>
                </p:oleObj>
              </mc:Choice>
              <mc:Fallback>
                <p:oleObj name="Equation" r:id="rId9" imgW="1054080" imgH="558720" progId="Equation.DSMT4">
                  <p:embed/>
                  <p:pic>
                    <p:nvPicPr>
                      <p:cNvPr id="12" name="Object 11">
                        <a:extLst>
                          <a:ext uri="{FF2B5EF4-FFF2-40B4-BE49-F238E27FC236}">
                            <a16:creationId xmlns:a16="http://schemas.microsoft.com/office/drawing/2014/main" id="{0AD2C13B-62F4-4DB3-A987-23F5CB249366}"/>
                          </a:ext>
                        </a:extLst>
                      </p:cNvPr>
                      <p:cNvPicPr/>
                      <p:nvPr/>
                    </p:nvPicPr>
                    <p:blipFill>
                      <a:blip r:embed="rId10"/>
                      <a:stretch>
                        <a:fillRect/>
                      </a:stretch>
                    </p:blipFill>
                    <p:spPr>
                      <a:xfrm>
                        <a:off x="3023870" y="3693591"/>
                        <a:ext cx="1054100" cy="558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2CF9900-407B-4625-BA0C-45F8C76E75DE}"/>
              </a:ext>
            </a:extLst>
          </p:cNvPr>
          <p:cNvGraphicFramePr>
            <a:graphicFrameLocks noChangeAspect="1"/>
          </p:cNvGraphicFramePr>
          <p:nvPr>
            <p:extLst>
              <p:ext uri="{D42A27DB-BD31-4B8C-83A1-F6EECF244321}">
                <p14:modId xmlns:p14="http://schemas.microsoft.com/office/powerpoint/2010/main" val="1344393532"/>
              </p:ext>
            </p:extLst>
          </p:nvPr>
        </p:nvGraphicFramePr>
        <p:xfrm>
          <a:off x="5817482" y="4099991"/>
          <a:ext cx="1168400" cy="558800"/>
        </p:xfrm>
        <a:graphic>
          <a:graphicData uri="http://schemas.openxmlformats.org/presentationml/2006/ole">
            <mc:AlternateContent xmlns:mc="http://schemas.openxmlformats.org/markup-compatibility/2006">
              <mc:Choice xmlns:v="urn:schemas-microsoft-com:vml" Requires="v">
                <p:oleObj spid="_x0000_s6167" name="Equation" r:id="rId11" imgW="1168200" imgH="558720" progId="Equation.DSMT4">
                  <p:embed/>
                </p:oleObj>
              </mc:Choice>
              <mc:Fallback>
                <p:oleObj name="Equation" r:id="rId11" imgW="1168200" imgH="558720" progId="Equation.DSMT4">
                  <p:embed/>
                  <p:pic>
                    <p:nvPicPr>
                      <p:cNvPr id="14" name="Object 13">
                        <a:extLst>
                          <a:ext uri="{FF2B5EF4-FFF2-40B4-BE49-F238E27FC236}">
                            <a16:creationId xmlns:a16="http://schemas.microsoft.com/office/drawing/2014/main" id="{42CF9900-407B-4625-BA0C-45F8C76E75DE}"/>
                          </a:ext>
                        </a:extLst>
                      </p:cNvPr>
                      <p:cNvPicPr/>
                      <p:nvPr/>
                    </p:nvPicPr>
                    <p:blipFill>
                      <a:blip r:embed="rId12"/>
                      <a:stretch>
                        <a:fillRect/>
                      </a:stretch>
                    </p:blipFill>
                    <p:spPr>
                      <a:xfrm>
                        <a:off x="5817482" y="4099991"/>
                        <a:ext cx="11684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9E12A1-9F9E-4123-888A-59832FC5E14B}"/>
              </a:ext>
            </a:extLst>
          </p:cNvPr>
          <p:cNvGraphicFramePr>
            <a:graphicFrameLocks noChangeAspect="1"/>
          </p:cNvGraphicFramePr>
          <p:nvPr>
            <p:extLst>
              <p:ext uri="{D42A27DB-BD31-4B8C-83A1-F6EECF244321}">
                <p14:modId xmlns:p14="http://schemas.microsoft.com/office/powerpoint/2010/main" val="4044439255"/>
              </p:ext>
            </p:extLst>
          </p:nvPr>
        </p:nvGraphicFramePr>
        <p:xfrm>
          <a:off x="2797810" y="5909333"/>
          <a:ext cx="1047750" cy="542925"/>
        </p:xfrm>
        <a:graphic>
          <a:graphicData uri="http://schemas.openxmlformats.org/presentationml/2006/ole">
            <mc:AlternateContent xmlns:mc="http://schemas.openxmlformats.org/markup-compatibility/2006">
              <mc:Choice xmlns:v="urn:schemas-microsoft-com:vml" Requires="v">
                <p:oleObj spid="_x0000_s6168" name="Equation" r:id="rId13" imgW="1047700" imgH="542984" progId="Equation.DSMT4">
                  <p:embed/>
                </p:oleObj>
              </mc:Choice>
              <mc:Fallback>
                <p:oleObj name="Equation" r:id="rId13" imgW="1047700" imgH="542984" progId="Equation.DSMT4">
                  <p:embed/>
                  <p:pic>
                    <p:nvPicPr>
                      <p:cNvPr id="16" name="Object 15">
                        <a:extLst>
                          <a:ext uri="{FF2B5EF4-FFF2-40B4-BE49-F238E27FC236}">
                            <a16:creationId xmlns:a16="http://schemas.microsoft.com/office/drawing/2014/main" id="{1E9E12A1-9F9E-4123-888A-59832FC5E14B}"/>
                          </a:ext>
                        </a:extLst>
                      </p:cNvPr>
                      <p:cNvPicPr/>
                      <p:nvPr/>
                    </p:nvPicPr>
                    <p:blipFill>
                      <a:blip r:embed="rId14"/>
                      <a:stretch>
                        <a:fillRect/>
                      </a:stretch>
                    </p:blipFill>
                    <p:spPr>
                      <a:xfrm>
                        <a:off x="2797810" y="5909333"/>
                        <a:ext cx="1047750" cy="5429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6982B01-FE8E-4509-AC34-AB3723750DE6}"/>
              </a:ext>
            </a:extLst>
          </p:cNvPr>
          <p:cNvGraphicFramePr>
            <a:graphicFrameLocks noChangeAspect="1"/>
          </p:cNvGraphicFramePr>
          <p:nvPr>
            <p:extLst>
              <p:ext uri="{D42A27DB-BD31-4B8C-83A1-F6EECF244321}">
                <p14:modId xmlns:p14="http://schemas.microsoft.com/office/powerpoint/2010/main" val="2376803704"/>
              </p:ext>
            </p:extLst>
          </p:nvPr>
        </p:nvGraphicFramePr>
        <p:xfrm>
          <a:off x="5068182" y="5649822"/>
          <a:ext cx="1066800" cy="558800"/>
        </p:xfrm>
        <a:graphic>
          <a:graphicData uri="http://schemas.openxmlformats.org/presentationml/2006/ole">
            <mc:AlternateContent xmlns:mc="http://schemas.openxmlformats.org/markup-compatibility/2006">
              <mc:Choice xmlns:v="urn:schemas-microsoft-com:vml" Requires="v">
                <p:oleObj spid="_x0000_s6169" name="Equation" r:id="rId15" imgW="1066680" imgH="558720" progId="Equation.DSMT4">
                  <p:embed/>
                </p:oleObj>
              </mc:Choice>
              <mc:Fallback>
                <p:oleObj name="Equation" r:id="rId15" imgW="1066680" imgH="558720" progId="Equation.DSMT4">
                  <p:embed/>
                  <p:pic>
                    <p:nvPicPr>
                      <p:cNvPr id="18" name="Object 17">
                        <a:extLst>
                          <a:ext uri="{FF2B5EF4-FFF2-40B4-BE49-F238E27FC236}">
                            <a16:creationId xmlns:a16="http://schemas.microsoft.com/office/drawing/2014/main" id="{C6982B01-FE8E-4509-AC34-AB3723750DE6}"/>
                          </a:ext>
                        </a:extLst>
                      </p:cNvPr>
                      <p:cNvPicPr/>
                      <p:nvPr/>
                    </p:nvPicPr>
                    <p:blipFill>
                      <a:blip r:embed="rId16"/>
                      <a:stretch>
                        <a:fillRect/>
                      </a:stretch>
                    </p:blipFill>
                    <p:spPr>
                      <a:xfrm>
                        <a:off x="5068182" y="5649822"/>
                        <a:ext cx="1066800" cy="558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483DCC3-475B-46D9-B4D1-779C81A0B4A9}"/>
              </a:ext>
            </a:extLst>
          </p:cNvPr>
          <p:cNvSpPr/>
          <p:nvPr/>
        </p:nvSpPr>
        <p:spPr>
          <a:xfrm>
            <a:off x="1605015" y="3217513"/>
            <a:ext cx="2286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6A74B3B-E086-4A7E-BD8D-6380E064360E}"/>
              </a:ext>
            </a:extLst>
          </p:cNvPr>
          <p:cNvSpPr/>
          <p:nvPr/>
        </p:nvSpPr>
        <p:spPr>
          <a:xfrm>
            <a:off x="5285007" y="3225800"/>
            <a:ext cx="2286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66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3.7 Equivalent fractions and simplifying </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normAutofit/>
          </a:bodyPr>
          <a:lstStyle/>
          <a:p>
            <a:pPr marL="0" indent="0">
              <a:buNone/>
            </a:pPr>
            <a:r>
              <a:rPr lang="en-GB" sz="2400" dirty="0">
                <a:solidFill>
                  <a:srgbClr val="3875A1"/>
                </a:solidFill>
              </a:rPr>
              <a:t>S</a:t>
            </a:r>
            <a:r>
              <a:rPr lang="en-US" sz="2400" dirty="0">
                <a:solidFill>
                  <a:srgbClr val="3875A1"/>
                </a:solidFill>
              </a:rPr>
              <a:t>teps 2:1</a:t>
            </a:r>
            <a:r>
              <a:rPr lang="en-GB" sz="2400" dirty="0">
                <a:solidFill>
                  <a:srgbClr val="3875A1"/>
                </a:solidFill>
              </a:rPr>
              <a:t>–2:3</a:t>
            </a:r>
            <a:endParaRPr lang="en-US" sz="2400" dirty="0">
              <a:solidFill>
                <a:srgbClr val="3875A1"/>
              </a:solidFill>
            </a:endParaRPr>
          </a:p>
        </p:txBody>
      </p:sp>
      <p:pic>
        <p:nvPicPr>
          <p:cNvPr id="5" name="Picture 4">
            <a:extLst>
              <a:ext uri="{FF2B5EF4-FFF2-40B4-BE49-F238E27FC236}">
                <a16:creationId xmlns:a16="http://schemas.microsoft.com/office/drawing/2014/main" id="{152E66D5-420D-46AA-A06E-B8E31F14C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852333"/>
            <a:ext cx="7907446" cy="3153335"/>
          </a:xfrm>
          <a:prstGeom prst="rect">
            <a:avLst/>
          </a:prstGeom>
        </p:spPr>
      </p:pic>
      <p:graphicFrame>
        <p:nvGraphicFramePr>
          <p:cNvPr id="7" name="Object 6">
            <a:extLst>
              <a:ext uri="{FF2B5EF4-FFF2-40B4-BE49-F238E27FC236}">
                <a16:creationId xmlns:a16="http://schemas.microsoft.com/office/drawing/2014/main" id="{46B68434-52C6-49E9-88C5-F0BD363975B7}"/>
              </a:ext>
            </a:extLst>
          </p:cNvPr>
          <p:cNvGraphicFramePr>
            <a:graphicFrameLocks noChangeAspect="1"/>
          </p:cNvGraphicFramePr>
          <p:nvPr>
            <p:extLst>
              <p:ext uri="{D42A27DB-BD31-4B8C-83A1-F6EECF244321}">
                <p14:modId xmlns:p14="http://schemas.microsoft.com/office/powerpoint/2010/main" val="2368625186"/>
              </p:ext>
            </p:extLst>
          </p:nvPr>
        </p:nvGraphicFramePr>
        <p:xfrm>
          <a:off x="2038350" y="4895178"/>
          <a:ext cx="228600" cy="736600"/>
        </p:xfrm>
        <a:graphic>
          <a:graphicData uri="http://schemas.openxmlformats.org/presentationml/2006/ole">
            <mc:AlternateContent xmlns:mc="http://schemas.openxmlformats.org/markup-compatibility/2006">
              <mc:Choice xmlns:v="urn:schemas-microsoft-com:vml" Requires="v">
                <p:oleObj spid="_x0000_s7188" name="Equation" r:id="rId5" imgW="228600" imgH="736560" progId="Equation.DSMT4">
                  <p:embed/>
                </p:oleObj>
              </mc:Choice>
              <mc:Fallback>
                <p:oleObj name="Equation" r:id="rId5" imgW="228600" imgH="736560" progId="Equation.DSMT4">
                  <p:embed/>
                  <p:pic>
                    <p:nvPicPr>
                      <p:cNvPr id="7" name="Object 6">
                        <a:extLst>
                          <a:ext uri="{FF2B5EF4-FFF2-40B4-BE49-F238E27FC236}">
                            <a16:creationId xmlns:a16="http://schemas.microsoft.com/office/drawing/2014/main" id="{46B68434-52C6-49E9-88C5-F0BD363975B7}"/>
                          </a:ext>
                        </a:extLst>
                      </p:cNvPr>
                      <p:cNvPicPr/>
                      <p:nvPr/>
                    </p:nvPicPr>
                    <p:blipFill>
                      <a:blip r:embed="rId6"/>
                      <a:stretch>
                        <a:fillRect/>
                      </a:stretch>
                    </p:blipFill>
                    <p:spPr>
                      <a:xfrm>
                        <a:off x="2038350" y="4895178"/>
                        <a:ext cx="228600" cy="7366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AD30586-D551-49AC-B382-4D3D36CFD1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277" y="1851040"/>
            <a:ext cx="7907446" cy="3105120"/>
          </a:xfrm>
          <a:prstGeom prst="rect">
            <a:avLst/>
          </a:prstGeom>
        </p:spPr>
      </p:pic>
      <p:graphicFrame>
        <p:nvGraphicFramePr>
          <p:cNvPr id="17" name="Object 16">
            <a:extLst>
              <a:ext uri="{FF2B5EF4-FFF2-40B4-BE49-F238E27FC236}">
                <a16:creationId xmlns:a16="http://schemas.microsoft.com/office/drawing/2014/main" id="{FD4E748D-A28D-4316-B3E4-8AB89DFF751A}"/>
              </a:ext>
            </a:extLst>
          </p:cNvPr>
          <p:cNvGraphicFramePr>
            <a:graphicFrameLocks noChangeAspect="1"/>
          </p:cNvGraphicFramePr>
          <p:nvPr>
            <p:extLst>
              <p:ext uri="{D42A27DB-BD31-4B8C-83A1-F6EECF244321}">
                <p14:modId xmlns:p14="http://schemas.microsoft.com/office/powerpoint/2010/main" val="3141805481"/>
              </p:ext>
            </p:extLst>
          </p:nvPr>
        </p:nvGraphicFramePr>
        <p:xfrm>
          <a:off x="2381250" y="4895178"/>
          <a:ext cx="647700" cy="736600"/>
        </p:xfrm>
        <a:graphic>
          <a:graphicData uri="http://schemas.openxmlformats.org/presentationml/2006/ole">
            <mc:AlternateContent xmlns:mc="http://schemas.openxmlformats.org/markup-compatibility/2006">
              <mc:Choice xmlns:v="urn:schemas-microsoft-com:vml" Requires="v">
                <p:oleObj spid="_x0000_s7189" name="Equation" r:id="rId8" imgW="647640" imgH="736560" progId="Equation.DSMT4">
                  <p:embed/>
                </p:oleObj>
              </mc:Choice>
              <mc:Fallback>
                <p:oleObj name="Equation" r:id="rId8" imgW="647640" imgH="736560" progId="Equation.DSMT4">
                  <p:embed/>
                  <p:pic>
                    <p:nvPicPr>
                      <p:cNvPr id="17" name="Object 16">
                        <a:extLst>
                          <a:ext uri="{FF2B5EF4-FFF2-40B4-BE49-F238E27FC236}">
                            <a16:creationId xmlns:a16="http://schemas.microsoft.com/office/drawing/2014/main" id="{FD4E748D-A28D-4316-B3E4-8AB89DFF751A}"/>
                          </a:ext>
                        </a:extLst>
                      </p:cNvPr>
                      <p:cNvPicPr/>
                      <p:nvPr/>
                    </p:nvPicPr>
                    <p:blipFill>
                      <a:blip r:embed="rId9"/>
                      <a:stretch>
                        <a:fillRect/>
                      </a:stretch>
                    </p:blipFill>
                    <p:spPr>
                      <a:xfrm>
                        <a:off x="2381250" y="4895178"/>
                        <a:ext cx="647700" cy="736600"/>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B8FC7987-8B35-4774-81E3-E288967931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77" y="1844454"/>
            <a:ext cx="7907446" cy="3143693"/>
          </a:xfrm>
          <a:prstGeom prst="rect">
            <a:avLst/>
          </a:prstGeom>
        </p:spPr>
      </p:pic>
      <p:graphicFrame>
        <p:nvGraphicFramePr>
          <p:cNvPr id="22" name="Object 21">
            <a:extLst>
              <a:ext uri="{FF2B5EF4-FFF2-40B4-BE49-F238E27FC236}">
                <a16:creationId xmlns:a16="http://schemas.microsoft.com/office/drawing/2014/main" id="{02109D2E-6EA5-4142-8856-2136DBD8D0B4}"/>
              </a:ext>
            </a:extLst>
          </p:cNvPr>
          <p:cNvGraphicFramePr>
            <a:graphicFrameLocks noChangeAspect="1"/>
          </p:cNvGraphicFramePr>
          <p:nvPr>
            <p:extLst>
              <p:ext uri="{D42A27DB-BD31-4B8C-83A1-F6EECF244321}">
                <p14:modId xmlns:p14="http://schemas.microsoft.com/office/powerpoint/2010/main" val="2217231148"/>
              </p:ext>
            </p:extLst>
          </p:nvPr>
        </p:nvGraphicFramePr>
        <p:xfrm>
          <a:off x="2381250" y="4895178"/>
          <a:ext cx="647700" cy="736600"/>
        </p:xfrm>
        <a:graphic>
          <a:graphicData uri="http://schemas.openxmlformats.org/presentationml/2006/ole">
            <mc:AlternateContent xmlns:mc="http://schemas.openxmlformats.org/markup-compatibility/2006">
              <mc:Choice xmlns:v="urn:schemas-microsoft-com:vml" Requires="v">
                <p:oleObj spid="_x0000_s7190" name="Equation" r:id="rId11" imgW="647640" imgH="736560" progId="Equation.DSMT4">
                  <p:embed/>
                </p:oleObj>
              </mc:Choice>
              <mc:Fallback>
                <p:oleObj name="Equation" r:id="rId11" imgW="647640" imgH="736560" progId="Equation.DSMT4">
                  <p:embed/>
                  <p:pic>
                    <p:nvPicPr>
                      <p:cNvPr id="22" name="Object 21">
                        <a:extLst>
                          <a:ext uri="{FF2B5EF4-FFF2-40B4-BE49-F238E27FC236}">
                            <a16:creationId xmlns:a16="http://schemas.microsoft.com/office/drawing/2014/main" id="{02109D2E-6EA5-4142-8856-2136DBD8D0B4}"/>
                          </a:ext>
                        </a:extLst>
                      </p:cNvPr>
                      <p:cNvPicPr/>
                      <p:nvPr/>
                    </p:nvPicPr>
                    <p:blipFill>
                      <a:blip r:embed="rId12"/>
                      <a:stretch>
                        <a:fillRect/>
                      </a:stretch>
                    </p:blipFill>
                    <p:spPr>
                      <a:xfrm>
                        <a:off x="2381250" y="4895178"/>
                        <a:ext cx="647700" cy="736600"/>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C6A8EFA4-5B10-4161-994C-949E65E4013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8277" y="1844454"/>
            <a:ext cx="7907446" cy="3143693"/>
          </a:xfrm>
          <a:prstGeom prst="rect">
            <a:avLst/>
          </a:prstGeom>
        </p:spPr>
      </p:pic>
      <p:graphicFrame>
        <p:nvGraphicFramePr>
          <p:cNvPr id="26" name="Object 25">
            <a:extLst>
              <a:ext uri="{FF2B5EF4-FFF2-40B4-BE49-F238E27FC236}">
                <a16:creationId xmlns:a16="http://schemas.microsoft.com/office/drawing/2014/main" id="{9E656736-F7FF-4D14-B456-8D22264B6880}"/>
              </a:ext>
            </a:extLst>
          </p:cNvPr>
          <p:cNvGraphicFramePr>
            <a:graphicFrameLocks noChangeAspect="1"/>
          </p:cNvGraphicFramePr>
          <p:nvPr>
            <p:extLst>
              <p:ext uri="{D42A27DB-BD31-4B8C-83A1-F6EECF244321}">
                <p14:modId xmlns:p14="http://schemas.microsoft.com/office/powerpoint/2010/main" val="1911137855"/>
              </p:ext>
            </p:extLst>
          </p:nvPr>
        </p:nvGraphicFramePr>
        <p:xfrm>
          <a:off x="2381250" y="4895178"/>
          <a:ext cx="673100" cy="736600"/>
        </p:xfrm>
        <a:graphic>
          <a:graphicData uri="http://schemas.openxmlformats.org/presentationml/2006/ole">
            <mc:AlternateContent xmlns:mc="http://schemas.openxmlformats.org/markup-compatibility/2006">
              <mc:Choice xmlns:v="urn:schemas-microsoft-com:vml" Requires="v">
                <p:oleObj spid="_x0000_s7191" name="Equation" r:id="rId14" imgW="672840" imgH="736560" progId="Equation.DSMT4">
                  <p:embed/>
                </p:oleObj>
              </mc:Choice>
              <mc:Fallback>
                <p:oleObj name="Equation" r:id="rId14" imgW="672840" imgH="736560" progId="Equation.DSMT4">
                  <p:embed/>
                  <p:pic>
                    <p:nvPicPr>
                      <p:cNvPr id="26" name="Object 25">
                        <a:extLst>
                          <a:ext uri="{FF2B5EF4-FFF2-40B4-BE49-F238E27FC236}">
                            <a16:creationId xmlns:a16="http://schemas.microsoft.com/office/drawing/2014/main" id="{9E656736-F7FF-4D14-B456-8D22264B6880}"/>
                          </a:ext>
                        </a:extLst>
                      </p:cNvPr>
                      <p:cNvPicPr/>
                      <p:nvPr/>
                    </p:nvPicPr>
                    <p:blipFill>
                      <a:blip r:embed="rId15"/>
                      <a:stretch>
                        <a:fillRect/>
                      </a:stretch>
                    </p:blipFill>
                    <p:spPr>
                      <a:xfrm>
                        <a:off x="2381250" y="4895178"/>
                        <a:ext cx="673100" cy="7366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27A8AE71-E9F8-4FEB-8722-D277A13BA3A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8277" y="1843162"/>
            <a:ext cx="7907446" cy="3095476"/>
          </a:xfrm>
          <a:prstGeom prst="rect">
            <a:avLst/>
          </a:prstGeom>
        </p:spPr>
      </p:pic>
      <p:graphicFrame>
        <p:nvGraphicFramePr>
          <p:cNvPr id="30" name="Object 29">
            <a:extLst>
              <a:ext uri="{FF2B5EF4-FFF2-40B4-BE49-F238E27FC236}">
                <a16:creationId xmlns:a16="http://schemas.microsoft.com/office/drawing/2014/main" id="{7E9A7857-1B1E-4066-9827-ED9BBD8224E1}"/>
              </a:ext>
            </a:extLst>
          </p:cNvPr>
          <p:cNvGraphicFramePr>
            <a:graphicFrameLocks noChangeAspect="1"/>
          </p:cNvGraphicFramePr>
          <p:nvPr>
            <p:extLst>
              <p:ext uri="{D42A27DB-BD31-4B8C-83A1-F6EECF244321}">
                <p14:modId xmlns:p14="http://schemas.microsoft.com/office/powerpoint/2010/main" val="4166790663"/>
              </p:ext>
            </p:extLst>
          </p:nvPr>
        </p:nvGraphicFramePr>
        <p:xfrm>
          <a:off x="2393950" y="4895178"/>
          <a:ext cx="660400" cy="736600"/>
        </p:xfrm>
        <a:graphic>
          <a:graphicData uri="http://schemas.openxmlformats.org/presentationml/2006/ole">
            <mc:AlternateContent xmlns:mc="http://schemas.openxmlformats.org/markup-compatibility/2006">
              <mc:Choice xmlns:v="urn:schemas-microsoft-com:vml" Requires="v">
                <p:oleObj spid="_x0000_s7192" name="Equation" r:id="rId17" imgW="660240" imgH="736560" progId="Equation.DSMT4">
                  <p:embed/>
                </p:oleObj>
              </mc:Choice>
              <mc:Fallback>
                <p:oleObj name="Equation" r:id="rId17" imgW="660240" imgH="736560" progId="Equation.DSMT4">
                  <p:embed/>
                  <p:pic>
                    <p:nvPicPr>
                      <p:cNvPr id="30" name="Object 29">
                        <a:extLst>
                          <a:ext uri="{FF2B5EF4-FFF2-40B4-BE49-F238E27FC236}">
                            <a16:creationId xmlns:a16="http://schemas.microsoft.com/office/drawing/2014/main" id="{7E9A7857-1B1E-4066-9827-ED9BBD8224E1}"/>
                          </a:ext>
                        </a:extLst>
                      </p:cNvPr>
                      <p:cNvPicPr/>
                      <p:nvPr/>
                    </p:nvPicPr>
                    <p:blipFill>
                      <a:blip r:embed="rId18"/>
                      <a:stretch>
                        <a:fillRect/>
                      </a:stretch>
                    </p:blipFill>
                    <p:spPr>
                      <a:xfrm>
                        <a:off x="2393950" y="4895178"/>
                        <a:ext cx="660400" cy="7366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7014B310-8289-4CDE-93C4-3DA5AF898283}"/>
              </a:ext>
            </a:extLst>
          </p:cNvPr>
          <p:cNvGraphicFramePr>
            <a:graphicFrameLocks noChangeAspect="1"/>
          </p:cNvGraphicFramePr>
          <p:nvPr>
            <p:extLst>
              <p:ext uri="{D42A27DB-BD31-4B8C-83A1-F6EECF244321}">
                <p14:modId xmlns:p14="http://schemas.microsoft.com/office/powerpoint/2010/main" val="1093664408"/>
              </p:ext>
            </p:extLst>
          </p:nvPr>
        </p:nvGraphicFramePr>
        <p:xfrm>
          <a:off x="2393950" y="4889735"/>
          <a:ext cx="673100" cy="736600"/>
        </p:xfrm>
        <a:graphic>
          <a:graphicData uri="http://schemas.openxmlformats.org/presentationml/2006/ole">
            <mc:AlternateContent xmlns:mc="http://schemas.openxmlformats.org/markup-compatibility/2006">
              <mc:Choice xmlns:v="urn:schemas-microsoft-com:vml" Requires="v">
                <p:oleObj spid="_x0000_s7193" name="Equation" r:id="rId19" imgW="672840" imgH="736560" progId="Equation.DSMT4">
                  <p:embed/>
                </p:oleObj>
              </mc:Choice>
              <mc:Fallback>
                <p:oleObj name="Equation" r:id="rId19" imgW="672840" imgH="736560" progId="Equation.DSMT4">
                  <p:embed/>
                  <p:pic>
                    <p:nvPicPr>
                      <p:cNvPr id="34" name="Object 33">
                        <a:extLst>
                          <a:ext uri="{FF2B5EF4-FFF2-40B4-BE49-F238E27FC236}">
                            <a16:creationId xmlns:a16="http://schemas.microsoft.com/office/drawing/2014/main" id="{7014B310-8289-4CDE-93C4-3DA5AF898283}"/>
                          </a:ext>
                        </a:extLst>
                      </p:cNvPr>
                      <p:cNvPicPr/>
                      <p:nvPr/>
                    </p:nvPicPr>
                    <p:blipFill>
                      <a:blip r:embed="rId20"/>
                      <a:stretch>
                        <a:fillRect/>
                      </a:stretch>
                    </p:blipFill>
                    <p:spPr>
                      <a:xfrm>
                        <a:off x="2393950" y="4889735"/>
                        <a:ext cx="673100" cy="736600"/>
                      </a:xfrm>
                      <a:prstGeom prst="rect">
                        <a:avLst/>
                      </a:prstGeom>
                    </p:spPr>
                  </p:pic>
                </p:oleObj>
              </mc:Fallback>
            </mc:AlternateContent>
          </a:graphicData>
        </a:graphic>
      </p:graphicFrame>
      <p:pic>
        <p:nvPicPr>
          <p:cNvPr id="37" name="Picture 36">
            <a:extLst>
              <a:ext uri="{FF2B5EF4-FFF2-40B4-BE49-F238E27FC236}">
                <a16:creationId xmlns:a16="http://schemas.microsoft.com/office/drawing/2014/main" id="{98C72AAA-EDDF-48BA-90BB-4A76F6BE446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8277" y="1847984"/>
            <a:ext cx="7907446" cy="3085832"/>
          </a:xfrm>
          <a:prstGeom prst="rect">
            <a:avLst/>
          </a:prstGeom>
        </p:spPr>
      </p:pic>
    </p:spTree>
    <p:extLst>
      <p:ext uri="{BB962C8B-B14F-4D97-AF65-F5344CB8AC3E}">
        <p14:creationId xmlns:p14="http://schemas.microsoft.com/office/powerpoint/2010/main" val="41630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0"/>
                                        </p:tgtEl>
                                      </p:cBhvr>
                                    </p:animEffect>
                                    <p:set>
                                      <p:cBhvr>
                                        <p:cTn id="76" dur="1" fill="hold">
                                          <p:stCondLst>
                                            <p:cond delay="499"/>
                                          </p:stCondLst>
                                        </p:cTn>
                                        <p:tgtEl>
                                          <p:spTgt spid="30"/>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2:4</a:t>
            </a:r>
          </a:p>
        </p:txBody>
      </p:sp>
      <p:pic>
        <p:nvPicPr>
          <p:cNvPr id="4" name="Picture 3">
            <a:extLst>
              <a:ext uri="{FF2B5EF4-FFF2-40B4-BE49-F238E27FC236}">
                <a16:creationId xmlns:a16="http://schemas.microsoft.com/office/drawing/2014/main" id="{2C04512D-9E21-4A03-8022-4581029CC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852333"/>
            <a:ext cx="7907446" cy="3153335"/>
          </a:xfrm>
          <a:prstGeom prst="rect">
            <a:avLst/>
          </a:prstGeom>
        </p:spPr>
      </p:pic>
      <p:graphicFrame>
        <p:nvGraphicFramePr>
          <p:cNvPr id="18" name="Object 17">
            <a:extLst>
              <a:ext uri="{FF2B5EF4-FFF2-40B4-BE49-F238E27FC236}">
                <a16:creationId xmlns:a16="http://schemas.microsoft.com/office/drawing/2014/main" id="{3CB9707B-A5BC-4864-B803-44911DFD6C2E}"/>
              </a:ext>
            </a:extLst>
          </p:cNvPr>
          <p:cNvGraphicFramePr>
            <a:graphicFrameLocks noChangeAspect="1"/>
          </p:cNvGraphicFramePr>
          <p:nvPr>
            <p:extLst>
              <p:ext uri="{D42A27DB-BD31-4B8C-83A1-F6EECF244321}">
                <p14:modId xmlns:p14="http://schemas.microsoft.com/office/powerpoint/2010/main" val="230845285"/>
              </p:ext>
            </p:extLst>
          </p:nvPr>
        </p:nvGraphicFramePr>
        <p:xfrm>
          <a:off x="2384743" y="4901248"/>
          <a:ext cx="228600" cy="736600"/>
        </p:xfrm>
        <a:graphic>
          <a:graphicData uri="http://schemas.openxmlformats.org/presentationml/2006/ole">
            <mc:AlternateContent xmlns:mc="http://schemas.openxmlformats.org/markup-compatibility/2006">
              <mc:Choice xmlns:v="urn:schemas-microsoft-com:vml" Requires="v">
                <p:oleObj spid="_x0000_s8227" name="Equation" r:id="rId5" imgW="228600" imgH="736560" progId="Equation.DSMT4">
                  <p:embed/>
                </p:oleObj>
              </mc:Choice>
              <mc:Fallback>
                <p:oleObj name="Equation" r:id="rId5" imgW="228600" imgH="736560" progId="Equation.DSMT4">
                  <p:embed/>
                  <p:pic>
                    <p:nvPicPr>
                      <p:cNvPr id="18" name="Object 17">
                        <a:extLst>
                          <a:ext uri="{FF2B5EF4-FFF2-40B4-BE49-F238E27FC236}">
                            <a16:creationId xmlns:a16="http://schemas.microsoft.com/office/drawing/2014/main" id="{3CB9707B-A5BC-4864-B803-44911DFD6C2E}"/>
                          </a:ext>
                        </a:extLst>
                      </p:cNvPr>
                      <p:cNvPicPr/>
                      <p:nvPr/>
                    </p:nvPicPr>
                    <p:blipFill>
                      <a:blip r:embed="rId6"/>
                      <a:stretch>
                        <a:fillRect/>
                      </a:stretch>
                    </p:blipFill>
                    <p:spPr>
                      <a:xfrm>
                        <a:off x="2384743" y="4901248"/>
                        <a:ext cx="2286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0920977-EAB0-4554-9A8D-C63D6F1C5C7F}"/>
              </a:ext>
            </a:extLst>
          </p:cNvPr>
          <p:cNvGraphicFramePr>
            <a:graphicFrameLocks noChangeAspect="1"/>
          </p:cNvGraphicFramePr>
          <p:nvPr>
            <p:extLst>
              <p:ext uri="{D42A27DB-BD31-4B8C-83A1-F6EECF244321}">
                <p14:modId xmlns:p14="http://schemas.microsoft.com/office/powerpoint/2010/main" val="4086631154"/>
              </p:ext>
            </p:extLst>
          </p:nvPr>
        </p:nvGraphicFramePr>
        <p:xfrm>
          <a:off x="3156268" y="4907598"/>
          <a:ext cx="381000" cy="736600"/>
        </p:xfrm>
        <a:graphic>
          <a:graphicData uri="http://schemas.openxmlformats.org/presentationml/2006/ole">
            <mc:AlternateContent xmlns:mc="http://schemas.openxmlformats.org/markup-compatibility/2006">
              <mc:Choice xmlns:v="urn:schemas-microsoft-com:vml" Requires="v">
                <p:oleObj spid="_x0000_s8228" name="Equation" r:id="rId7" imgW="380880" imgH="736560" progId="Equation.DSMT4">
                  <p:embed/>
                </p:oleObj>
              </mc:Choice>
              <mc:Fallback>
                <p:oleObj name="Equation" r:id="rId7" imgW="380880" imgH="736560" progId="Equation.DSMT4">
                  <p:embed/>
                  <p:pic>
                    <p:nvPicPr>
                      <p:cNvPr id="19" name="Object 18">
                        <a:extLst>
                          <a:ext uri="{FF2B5EF4-FFF2-40B4-BE49-F238E27FC236}">
                            <a16:creationId xmlns:a16="http://schemas.microsoft.com/office/drawing/2014/main" id="{10920977-EAB0-4554-9A8D-C63D6F1C5C7F}"/>
                          </a:ext>
                        </a:extLst>
                      </p:cNvPr>
                      <p:cNvPicPr/>
                      <p:nvPr/>
                    </p:nvPicPr>
                    <p:blipFill>
                      <a:blip r:embed="rId8"/>
                      <a:stretch>
                        <a:fillRect/>
                      </a:stretch>
                    </p:blipFill>
                    <p:spPr>
                      <a:xfrm>
                        <a:off x="3156268" y="4907598"/>
                        <a:ext cx="3810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AB1A443C-18A4-4527-A09F-EAF65AC9D90D}"/>
              </a:ext>
            </a:extLst>
          </p:cNvPr>
          <p:cNvGraphicFramePr>
            <a:graphicFrameLocks noChangeAspect="1"/>
          </p:cNvGraphicFramePr>
          <p:nvPr>
            <p:extLst>
              <p:ext uri="{D42A27DB-BD31-4B8C-83A1-F6EECF244321}">
                <p14:modId xmlns:p14="http://schemas.microsoft.com/office/powerpoint/2010/main" val="843360641"/>
              </p:ext>
            </p:extLst>
          </p:nvPr>
        </p:nvGraphicFramePr>
        <p:xfrm>
          <a:off x="3948430" y="4894898"/>
          <a:ext cx="368300" cy="736600"/>
        </p:xfrm>
        <a:graphic>
          <a:graphicData uri="http://schemas.openxmlformats.org/presentationml/2006/ole">
            <mc:AlternateContent xmlns:mc="http://schemas.openxmlformats.org/markup-compatibility/2006">
              <mc:Choice xmlns:v="urn:schemas-microsoft-com:vml" Requires="v">
                <p:oleObj spid="_x0000_s8229" name="Equation" r:id="rId9" imgW="368280" imgH="736560" progId="Equation.DSMT4">
                  <p:embed/>
                </p:oleObj>
              </mc:Choice>
              <mc:Fallback>
                <p:oleObj name="Equation" r:id="rId9" imgW="368280" imgH="736560" progId="Equation.DSMT4">
                  <p:embed/>
                  <p:pic>
                    <p:nvPicPr>
                      <p:cNvPr id="20" name="Object 19">
                        <a:extLst>
                          <a:ext uri="{FF2B5EF4-FFF2-40B4-BE49-F238E27FC236}">
                            <a16:creationId xmlns:a16="http://schemas.microsoft.com/office/drawing/2014/main" id="{AB1A443C-18A4-4527-A09F-EAF65AC9D90D}"/>
                          </a:ext>
                        </a:extLst>
                      </p:cNvPr>
                      <p:cNvPicPr/>
                      <p:nvPr/>
                    </p:nvPicPr>
                    <p:blipFill>
                      <a:blip r:embed="rId10"/>
                      <a:stretch>
                        <a:fillRect/>
                      </a:stretch>
                    </p:blipFill>
                    <p:spPr>
                      <a:xfrm>
                        <a:off x="3948430" y="4894898"/>
                        <a:ext cx="368300" cy="736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15508CB-FE30-4C76-94A9-E206994F358B}"/>
              </a:ext>
            </a:extLst>
          </p:cNvPr>
          <p:cNvGraphicFramePr>
            <a:graphicFrameLocks noChangeAspect="1"/>
          </p:cNvGraphicFramePr>
          <p:nvPr>
            <p:extLst>
              <p:ext uri="{D42A27DB-BD31-4B8C-83A1-F6EECF244321}">
                <p14:modId xmlns:p14="http://schemas.microsoft.com/office/powerpoint/2010/main" val="2846600940"/>
              </p:ext>
            </p:extLst>
          </p:nvPr>
        </p:nvGraphicFramePr>
        <p:xfrm>
          <a:off x="4796155" y="4907598"/>
          <a:ext cx="393700" cy="736600"/>
        </p:xfrm>
        <a:graphic>
          <a:graphicData uri="http://schemas.openxmlformats.org/presentationml/2006/ole">
            <mc:AlternateContent xmlns:mc="http://schemas.openxmlformats.org/markup-compatibility/2006">
              <mc:Choice xmlns:v="urn:schemas-microsoft-com:vml" Requires="v">
                <p:oleObj spid="_x0000_s8230" name="Equation" r:id="rId11" imgW="393480" imgH="736560" progId="Equation.DSMT4">
                  <p:embed/>
                </p:oleObj>
              </mc:Choice>
              <mc:Fallback>
                <p:oleObj name="Equation" r:id="rId11" imgW="393480" imgH="736560" progId="Equation.DSMT4">
                  <p:embed/>
                  <p:pic>
                    <p:nvPicPr>
                      <p:cNvPr id="23" name="Object 22">
                        <a:extLst>
                          <a:ext uri="{FF2B5EF4-FFF2-40B4-BE49-F238E27FC236}">
                            <a16:creationId xmlns:a16="http://schemas.microsoft.com/office/drawing/2014/main" id="{D15508CB-FE30-4C76-94A9-E206994F358B}"/>
                          </a:ext>
                        </a:extLst>
                      </p:cNvPr>
                      <p:cNvPicPr/>
                      <p:nvPr/>
                    </p:nvPicPr>
                    <p:blipFill>
                      <a:blip r:embed="rId12"/>
                      <a:stretch>
                        <a:fillRect/>
                      </a:stretch>
                    </p:blipFill>
                    <p:spPr>
                      <a:xfrm>
                        <a:off x="4796155" y="4907598"/>
                        <a:ext cx="393700" cy="736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4D7E513A-7BFD-450A-8D0D-5590FF4F9B5C}"/>
              </a:ext>
            </a:extLst>
          </p:cNvPr>
          <p:cNvGraphicFramePr>
            <a:graphicFrameLocks noChangeAspect="1"/>
          </p:cNvGraphicFramePr>
          <p:nvPr>
            <p:extLst>
              <p:ext uri="{D42A27DB-BD31-4B8C-83A1-F6EECF244321}">
                <p14:modId xmlns:p14="http://schemas.microsoft.com/office/powerpoint/2010/main" val="431090899"/>
              </p:ext>
            </p:extLst>
          </p:nvPr>
        </p:nvGraphicFramePr>
        <p:xfrm>
          <a:off x="5610543" y="4894898"/>
          <a:ext cx="381000" cy="736600"/>
        </p:xfrm>
        <a:graphic>
          <a:graphicData uri="http://schemas.openxmlformats.org/presentationml/2006/ole">
            <mc:AlternateContent xmlns:mc="http://schemas.openxmlformats.org/markup-compatibility/2006">
              <mc:Choice xmlns:v="urn:schemas-microsoft-com:vml" Requires="v">
                <p:oleObj spid="_x0000_s8231" name="Equation" r:id="rId13" imgW="380880" imgH="736560" progId="Equation.DSMT4">
                  <p:embed/>
                </p:oleObj>
              </mc:Choice>
              <mc:Fallback>
                <p:oleObj name="Equation" r:id="rId13" imgW="380880" imgH="736560" progId="Equation.DSMT4">
                  <p:embed/>
                  <p:pic>
                    <p:nvPicPr>
                      <p:cNvPr id="24" name="Object 23">
                        <a:extLst>
                          <a:ext uri="{FF2B5EF4-FFF2-40B4-BE49-F238E27FC236}">
                            <a16:creationId xmlns:a16="http://schemas.microsoft.com/office/drawing/2014/main" id="{4D7E513A-7BFD-450A-8D0D-5590FF4F9B5C}"/>
                          </a:ext>
                        </a:extLst>
                      </p:cNvPr>
                      <p:cNvPicPr/>
                      <p:nvPr/>
                    </p:nvPicPr>
                    <p:blipFill>
                      <a:blip r:embed="rId14"/>
                      <a:stretch>
                        <a:fillRect/>
                      </a:stretch>
                    </p:blipFill>
                    <p:spPr>
                      <a:xfrm>
                        <a:off x="5610543" y="4894898"/>
                        <a:ext cx="381000" cy="736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E8EBA6C-291C-462F-BC09-8982CE0C5492}"/>
              </a:ext>
            </a:extLst>
          </p:cNvPr>
          <p:cNvGraphicFramePr>
            <a:graphicFrameLocks noChangeAspect="1"/>
          </p:cNvGraphicFramePr>
          <p:nvPr>
            <p:extLst>
              <p:ext uri="{D42A27DB-BD31-4B8C-83A1-F6EECF244321}">
                <p14:modId xmlns:p14="http://schemas.microsoft.com/office/powerpoint/2010/main" val="1544217449"/>
              </p:ext>
            </p:extLst>
          </p:nvPr>
        </p:nvGraphicFramePr>
        <p:xfrm>
          <a:off x="6451918" y="4888548"/>
          <a:ext cx="393700" cy="736600"/>
        </p:xfrm>
        <a:graphic>
          <a:graphicData uri="http://schemas.openxmlformats.org/presentationml/2006/ole">
            <mc:AlternateContent xmlns:mc="http://schemas.openxmlformats.org/markup-compatibility/2006">
              <mc:Choice xmlns:v="urn:schemas-microsoft-com:vml" Requires="v">
                <p:oleObj spid="_x0000_s8232" name="Equation" r:id="rId15" imgW="393480" imgH="736560" progId="Equation.DSMT4">
                  <p:embed/>
                </p:oleObj>
              </mc:Choice>
              <mc:Fallback>
                <p:oleObj name="Equation" r:id="rId15" imgW="393480" imgH="736560" progId="Equation.DSMT4">
                  <p:embed/>
                  <p:pic>
                    <p:nvPicPr>
                      <p:cNvPr id="27" name="Object 26">
                        <a:extLst>
                          <a:ext uri="{FF2B5EF4-FFF2-40B4-BE49-F238E27FC236}">
                            <a16:creationId xmlns:a16="http://schemas.microsoft.com/office/drawing/2014/main" id="{DE8EBA6C-291C-462F-BC09-8982CE0C5492}"/>
                          </a:ext>
                        </a:extLst>
                      </p:cNvPr>
                      <p:cNvPicPr/>
                      <p:nvPr/>
                    </p:nvPicPr>
                    <p:blipFill>
                      <a:blip r:embed="rId16"/>
                      <a:stretch>
                        <a:fillRect/>
                      </a:stretch>
                    </p:blipFill>
                    <p:spPr>
                      <a:xfrm>
                        <a:off x="6451918" y="4888548"/>
                        <a:ext cx="393700" cy="736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EBD1892-DD18-461D-9F41-3B12A8C9689D}"/>
              </a:ext>
            </a:extLst>
          </p:cNvPr>
          <p:cNvGraphicFramePr>
            <a:graphicFrameLocks noChangeAspect="1"/>
          </p:cNvGraphicFramePr>
          <p:nvPr>
            <p:extLst>
              <p:ext uri="{D42A27DB-BD31-4B8C-83A1-F6EECF244321}">
                <p14:modId xmlns:p14="http://schemas.microsoft.com/office/powerpoint/2010/main" val="2903087265"/>
              </p:ext>
            </p:extLst>
          </p:nvPr>
        </p:nvGraphicFramePr>
        <p:xfrm>
          <a:off x="2807494" y="5211268"/>
          <a:ext cx="215900" cy="177800"/>
        </p:xfrm>
        <a:graphic>
          <a:graphicData uri="http://schemas.openxmlformats.org/presentationml/2006/ole">
            <mc:AlternateContent xmlns:mc="http://schemas.openxmlformats.org/markup-compatibility/2006">
              <mc:Choice xmlns:v="urn:schemas-microsoft-com:vml" Requires="v">
                <p:oleObj spid="_x0000_s8233" name="Equation" r:id="rId17" imgW="215640" imgH="177480" progId="Equation.DSMT4">
                  <p:embed/>
                </p:oleObj>
              </mc:Choice>
              <mc:Fallback>
                <p:oleObj name="Equation" r:id="rId17" imgW="215640" imgH="177480" progId="Equation.DSMT4">
                  <p:embed/>
                  <p:pic>
                    <p:nvPicPr>
                      <p:cNvPr id="8" name="Object 7">
                        <a:extLst>
                          <a:ext uri="{FF2B5EF4-FFF2-40B4-BE49-F238E27FC236}">
                            <a16:creationId xmlns:a16="http://schemas.microsoft.com/office/drawing/2014/main" id="{5EBD1892-DD18-461D-9F41-3B12A8C9689D}"/>
                          </a:ext>
                        </a:extLst>
                      </p:cNvPr>
                      <p:cNvPicPr/>
                      <p:nvPr/>
                    </p:nvPicPr>
                    <p:blipFill>
                      <a:blip r:embed="rId18"/>
                      <a:stretch>
                        <a:fillRect/>
                      </a:stretch>
                    </p:blipFill>
                    <p:spPr>
                      <a:xfrm>
                        <a:off x="2807494" y="5211268"/>
                        <a:ext cx="215900" cy="177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E9F30DC-0230-4BF3-9781-55566CFA15E1}"/>
              </a:ext>
            </a:extLst>
          </p:cNvPr>
          <p:cNvGraphicFramePr>
            <a:graphicFrameLocks noChangeAspect="1"/>
          </p:cNvGraphicFramePr>
          <p:nvPr>
            <p:extLst>
              <p:ext uri="{D42A27DB-BD31-4B8C-83A1-F6EECF244321}">
                <p14:modId xmlns:p14="http://schemas.microsoft.com/office/powerpoint/2010/main" val="2931618311"/>
              </p:ext>
            </p:extLst>
          </p:nvPr>
        </p:nvGraphicFramePr>
        <p:xfrm>
          <a:off x="3656489" y="5219205"/>
          <a:ext cx="209550" cy="161925"/>
        </p:xfrm>
        <a:graphic>
          <a:graphicData uri="http://schemas.openxmlformats.org/presentationml/2006/ole">
            <mc:AlternateContent xmlns:mc="http://schemas.openxmlformats.org/markup-compatibility/2006">
              <mc:Choice xmlns:v="urn:schemas-microsoft-com:vml" Requires="v">
                <p:oleObj spid="_x0000_s8234" name="Equation" r:id="rId19" imgW="209540" imgH="161764" progId="Equation.DSMT4">
                  <p:embed/>
                </p:oleObj>
              </mc:Choice>
              <mc:Fallback>
                <p:oleObj name="Equation" r:id="rId19" imgW="209540" imgH="161764" progId="Equation.DSMT4">
                  <p:embed/>
                  <p:pic>
                    <p:nvPicPr>
                      <p:cNvPr id="10" name="Object 9">
                        <a:extLst>
                          <a:ext uri="{FF2B5EF4-FFF2-40B4-BE49-F238E27FC236}">
                            <a16:creationId xmlns:a16="http://schemas.microsoft.com/office/drawing/2014/main" id="{2E9F30DC-0230-4BF3-9781-55566CFA15E1}"/>
                          </a:ext>
                        </a:extLst>
                      </p:cNvPr>
                      <p:cNvPicPr/>
                      <p:nvPr/>
                    </p:nvPicPr>
                    <p:blipFill>
                      <a:blip r:embed="rId20"/>
                      <a:stretch>
                        <a:fillRect/>
                      </a:stretch>
                    </p:blipFill>
                    <p:spPr>
                      <a:xfrm>
                        <a:off x="3656489" y="5219205"/>
                        <a:ext cx="209550" cy="161925"/>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9F474BE0-43A5-4518-9FCE-7C5318642150}"/>
              </a:ext>
            </a:extLst>
          </p:cNvPr>
          <p:cNvGraphicFramePr>
            <a:graphicFrameLocks noChangeAspect="1"/>
          </p:cNvGraphicFramePr>
          <p:nvPr>
            <p:extLst>
              <p:ext uri="{D42A27DB-BD31-4B8C-83A1-F6EECF244321}">
                <p14:modId xmlns:p14="http://schemas.microsoft.com/office/powerpoint/2010/main" val="3277371019"/>
              </p:ext>
            </p:extLst>
          </p:nvPr>
        </p:nvGraphicFramePr>
        <p:xfrm>
          <a:off x="4436269" y="5203965"/>
          <a:ext cx="215900" cy="177800"/>
        </p:xfrm>
        <a:graphic>
          <a:graphicData uri="http://schemas.openxmlformats.org/presentationml/2006/ole">
            <mc:AlternateContent xmlns:mc="http://schemas.openxmlformats.org/markup-compatibility/2006">
              <mc:Choice xmlns:v="urn:schemas-microsoft-com:vml" Requires="v">
                <p:oleObj spid="_x0000_s8235" name="Equation" r:id="rId21" imgW="215640" imgH="177480" progId="Equation.DSMT4">
                  <p:embed/>
                </p:oleObj>
              </mc:Choice>
              <mc:Fallback>
                <p:oleObj name="Equation" r:id="rId21" imgW="215640" imgH="177480" progId="Equation.DSMT4">
                  <p:embed/>
                  <p:pic>
                    <p:nvPicPr>
                      <p:cNvPr id="38" name="Object 37">
                        <a:extLst>
                          <a:ext uri="{FF2B5EF4-FFF2-40B4-BE49-F238E27FC236}">
                            <a16:creationId xmlns:a16="http://schemas.microsoft.com/office/drawing/2014/main" id="{9F474BE0-43A5-4518-9FCE-7C5318642150}"/>
                          </a:ext>
                        </a:extLst>
                      </p:cNvPr>
                      <p:cNvPicPr/>
                      <p:nvPr/>
                    </p:nvPicPr>
                    <p:blipFill>
                      <a:blip r:embed="rId18"/>
                      <a:stretch>
                        <a:fillRect/>
                      </a:stretch>
                    </p:blipFill>
                    <p:spPr>
                      <a:xfrm>
                        <a:off x="4436269" y="5203965"/>
                        <a:ext cx="215900" cy="1778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1D6B5899-725C-490C-8C94-4EA52FEDDCA0}"/>
              </a:ext>
            </a:extLst>
          </p:cNvPr>
          <p:cNvGraphicFramePr>
            <a:graphicFrameLocks noChangeAspect="1"/>
          </p:cNvGraphicFramePr>
          <p:nvPr>
            <p:extLst>
              <p:ext uri="{D42A27DB-BD31-4B8C-83A1-F6EECF244321}">
                <p14:modId xmlns:p14="http://schemas.microsoft.com/office/powerpoint/2010/main" val="3690284263"/>
              </p:ext>
            </p:extLst>
          </p:nvPr>
        </p:nvGraphicFramePr>
        <p:xfrm>
          <a:off x="5300504" y="5211902"/>
          <a:ext cx="209550" cy="161925"/>
        </p:xfrm>
        <a:graphic>
          <a:graphicData uri="http://schemas.openxmlformats.org/presentationml/2006/ole">
            <mc:AlternateContent xmlns:mc="http://schemas.openxmlformats.org/markup-compatibility/2006">
              <mc:Choice xmlns:v="urn:schemas-microsoft-com:vml" Requires="v">
                <p:oleObj spid="_x0000_s8236" name="Equation" r:id="rId22" imgW="209540" imgH="161764" progId="Equation.DSMT4">
                  <p:embed/>
                </p:oleObj>
              </mc:Choice>
              <mc:Fallback>
                <p:oleObj name="Equation" r:id="rId22" imgW="209540" imgH="161764" progId="Equation.DSMT4">
                  <p:embed/>
                  <p:pic>
                    <p:nvPicPr>
                      <p:cNvPr id="39" name="Object 38">
                        <a:extLst>
                          <a:ext uri="{FF2B5EF4-FFF2-40B4-BE49-F238E27FC236}">
                            <a16:creationId xmlns:a16="http://schemas.microsoft.com/office/drawing/2014/main" id="{1D6B5899-725C-490C-8C94-4EA52FEDDCA0}"/>
                          </a:ext>
                        </a:extLst>
                      </p:cNvPr>
                      <p:cNvPicPr/>
                      <p:nvPr/>
                    </p:nvPicPr>
                    <p:blipFill>
                      <a:blip r:embed="rId20"/>
                      <a:stretch>
                        <a:fillRect/>
                      </a:stretch>
                    </p:blipFill>
                    <p:spPr>
                      <a:xfrm>
                        <a:off x="5300504" y="5211902"/>
                        <a:ext cx="209550" cy="1619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C046DE3-B352-4697-9D81-6061C64833E7}"/>
              </a:ext>
            </a:extLst>
          </p:cNvPr>
          <p:cNvGraphicFramePr>
            <a:graphicFrameLocks noChangeAspect="1"/>
          </p:cNvGraphicFramePr>
          <p:nvPr>
            <p:extLst>
              <p:ext uri="{D42A27DB-BD31-4B8C-83A1-F6EECF244321}">
                <p14:modId xmlns:p14="http://schemas.microsoft.com/office/powerpoint/2010/main" val="4248320087"/>
              </p:ext>
            </p:extLst>
          </p:nvPr>
        </p:nvGraphicFramePr>
        <p:xfrm>
          <a:off x="6132195" y="5221110"/>
          <a:ext cx="200025" cy="152400"/>
        </p:xfrm>
        <a:graphic>
          <a:graphicData uri="http://schemas.openxmlformats.org/presentationml/2006/ole">
            <mc:AlternateContent xmlns:mc="http://schemas.openxmlformats.org/markup-compatibility/2006">
              <mc:Choice xmlns:v="urn:schemas-microsoft-com:vml" Requires="v">
                <p:oleObj spid="_x0000_s8237" name="Equation" r:id="rId23" imgW="200084" imgH="152337" progId="Equation.DSMT4">
                  <p:embed/>
                </p:oleObj>
              </mc:Choice>
              <mc:Fallback>
                <p:oleObj name="Equation" r:id="rId23" imgW="200084" imgH="152337" progId="Equation.DSMT4">
                  <p:embed/>
                  <p:pic>
                    <p:nvPicPr>
                      <p:cNvPr id="12" name="Object 11">
                        <a:extLst>
                          <a:ext uri="{FF2B5EF4-FFF2-40B4-BE49-F238E27FC236}">
                            <a16:creationId xmlns:a16="http://schemas.microsoft.com/office/drawing/2014/main" id="{8C046DE3-B352-4697-9D81-6061C64833E7}"/>
                          </a:ext>
                        </a:extLst>
                      </p:cNvPr>
                      <p:cNvPicPr/>
                      <p:nvPr/>
                    </p:nvPicPr>
                    <p:blipFill>
                      <a:blip r:embed="rId24"/>
                      <a:stretch>
                        <a:fillRect/>
                      </a:stretch>
                    </p:blipFill>
                    <p:spPr>
                      <a:xfrm>
                        <a:off x="6132195" y="5221110"/>
                        <a:ext cx="200025" cy="152400"/>
                      </a:xfrm>
                      <a:prstGeom prst="rect">
                        <a:avLst/>
                      </a:prstGeom>
                    </p:spPr>
                  </p:pic>
                </p:oleObj>
              </mc:Fallback>
            </mc:AlternateContent>
          </a:graphicData>
        </a:graphic>
      </p:graphicFrame>
    </p:spTree>
    <p:extLst>
      <p:ext uri="{BB962C8B-B14F-4D97-AF65-F5344CB8AC3E}">
        <p14:creationId xmlns:p14="http://schemas.microsoft.com/office/powerpoint/2010/main" val="265675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402A97-EDD7-4602-8F99-95DF994C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170703"/>
            <a:ext cx="7907446" cy="1716494"/>
          </a:xfrm>
          <a:prstGeom prst="rect">
            <a:avLst/>
          </a:prstGeom>
        </p:spPr>
      </p:pic>
      <p:pic>
        <p:nvPicPr>
          <p:cNvPr id="9" name="Picture 8">
            <a:extLst>
              <a:ext uri="{FF2B5EF4-FFF2-40B4-BE49-F238E27FC236}">
                <a16:creationId xmlns:a16="http://schemas.microsoft.com/office/drawing/2014/main" id="{664A9FC0-089A-433A-B1F4-4A9864B78A3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167663"/>
            <a:ext cx="7907446" cy="2112237"/>
          </a:xfrm>
          <a:prstGeom prst="rect">
            <a:avLst/>
          </a:prstGeom>
        </p:spPr>
      </p:pic>
      <p:pic>
        <p:nvPicPr>
          <p:cNvPr id="25" name="Picture 24">
            <a:extLst>
              <a:ext uri="{FF2B5EF4-FFF2-40B4-BE49-F238E27FC236}">
                <a16:creationId xmlns:a16="http://schemas.microsoft.com/office/drawing/2014/main" id="{CCB8237E-47DD-447F-A3A0-3D93658D677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2057959"/>
            <a:ext cx="7907446" cy="2220187"/>
          </a:xfrm>
          <a:prstGeom prst="rect">
            <a:avLst/>
          </a:prstGeom>
        </p:spPr>
      </p:pic>
      <p:pic>
        <p:nvPicPr>
          <p:cNvPr id="28" name="Picture 27">
            <a:extLst>
              <a:ext uri="{FF2B5EF4-FFF2-40B4-BE49-F238E27FC236}">
                <a16:creationId xmlns:a16="http://schemas.microsoft.com/office/drawing/2014/main" id="{C445351F-7D14-4CA9-BA92-40F2C94727F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063794"/>
            <a:ext cx="7907446" cy="2328138"/>
          </a:xfrm>
          <a:prstGeom prst="rect">
            <a:avLst/>
          </a:prstGeom>
        </p:spPr>
      </p:pic>
      <p:pic>
        <p:nvPicPr>
          <p:cNvPr id="21" name="Picture 20">
            <a:extLst>
              <a:ext uri="{FF2B5EF4-FFF2-40B4-BE49-F238E27FC236}">
                <a16:creationId xmlns:a16="http://schemas.microsoft.com/office/drawing/2014/main" id="{0AABEF3F-F1F8-4A62-9560-8D2B2A3B52F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8277" y="2067152"/>
            <a:ext cx="7907446" cy="222018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2:5</a:t>
            </a:r>
          </a:p>
        </p:txBody>
      </p:sp>
      <p:pic>
        <p:nvPicPr>
          <p:cNvPr id="4" name="Picture 3">
            <a:extLst>
              <a:ext uri="{FF2B5EF4-FFF2-40B4-BE49-F238E27FC236}">
                <a16:creationId xmlns:a16="http://schemas.microsoft.com/office/drawing/2014/main" id="{FE7BDD02-5F28-4A7B-A4DA-0641A55CD1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971" y="848596"/>
            <a:ext cx="4090058" cy="5526568"/>
          </a:xfrm>
          <a:prstGeom prst="rect">
            <a:avLst/>
          </a:prstGeom>
        </p:spPr>
      </p:pic>
    </p:spTree>
    <p:extLst>
      <p:ext uri="{BB962C8B-B14F-4D97-AF65-F5344CB8AC3E}">
        <p14:creationId xmlns:p14="http://schemas.microsoft.com/office/powerpoint/2010/main" val="30065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graphicFrame>
        <p:nvGraphicFramePr>
          <p:cNvPr id="10" name="Object 9">
            <a:extLst>
              <a:ext uri="{FF2B5EF4-FFF2-40B4-BE49-F238E27FC236}">
                <a16:creationId xmlns:a16="http://schemas.microsoft.com/office/drawing/2014/main" id="{65A10B6A-3A8D-495D-BE55-3877C8901020}"/>
              </a:ext>
            </a:extLst>
          </p:cNvPr>
          <p:cNvGraphicFramePr>
            <a:graphicFrameLocks noChangeAspect="1"/>
          </p:cNvGraphicFramePr>
          <p:nvPr>
            <p:extLst>
              <p:ext uri="{D42A27DB-BD31-4B8C-83A1-F6EECF244321}">
                <p14:modId xmlns:p14="http://schemas.microsoft.com/office/powerpoint/2010/main" val="1636499704"/>
              </p:ext>
            </p:extLst>
          </p:nvPr>
        </p:nvGraphicFramePr>
        <p:xfrm>
          <a:off x="2641600" y="3060700"/>
          <a:ext cx="3860800" cy="736600"/>
        </p:xfrm>
        <a:graphic>
          <a:graphicData uri="http://schemas.openxmlformats.org/presentationml/2006/ole">
            <mc:AlternateContent xmlns:mc="http://schemas.openxmlformats.org/markup-compatibility/2006">
              <mc:Choice xmlns:v="urn:schemas-microsoft-com:vml" Requires="v">
                <p:oleObj spid="_x0000_s9239" name="Equation" r:id="rId4" imgW="3860640" imgH="736560" progId="Equation.DSMT4">
                  <p:embed/>
                </p:oleObj>
              </mc:Choice>
              <mc:Fallback>
                <p:oleObj name="Equation" r:id="rId4" imgW="3860640" imgH="736560" progId="Equation.DSMT4">
                  <p:embed/>
                  <p:pic>
                    <p:nvPicPr>
                      <p:cNvPr id="10" name="Object 9">
                        <a:extLst>
                          <a:ext uri="{FF2B5EF4-FFF2-40B4-BE49-F238E27FC236}">
                            <a16:creationId xmlns:a16="http://schemas.microsoft.com/office/drawing/2014/main" id="{65A10B6A-3A8D-495D-BE55-3877C8901020}"/>
                          </a:ext>
                        </a:extLst>
                      </p:cNvPr>
                      <p:cNvPicPr/>
                      <p:nvPr/>
                    </p:nvPicPr>
                    <p:blipFill>
                      <a:blip r:embed="rId5"/>
                      <a:stretch>
                        <a:fillRect/>
                      </a:stretch>
                    </p:blipFill>
                    <p:spPr>
                      <a:xfrm>
                        <a:off x="2641600" y="3060700"/>
                        <a:ext cx="38608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9ED9001-CF7B-4154-96CC-6F8AB8571AF6}"/>
              </a:ext>
            </a:extLst>
          </p:cNvPr>
          <p:cNvGraphicFramePr>
            <a:graphicFrameLocks noChangeAspect="1"/>
          </p:cNvGraphicFramePr>
          <p:nvPr>
            <p:extLst>
              <p:ext uri="{D42A27DB-BD31-4B8C-83A1-F6EECF244321}">
                <p14:modId xmlns:p14="http://schemas.microsoft.com/office/powerpoint/2010/main" val="1545002196"/>
              </p:ext>
            </p:extLst>
          </p:nvPr>
        </p:nvGraphicFramePr>
        <p:xfrm>
          <a:off x="2666205" y="3526631"/>
          <a:ext cx="177800" cy="266700"/>
        </p:xfrm>
        <a:graphic>
          <a:graphicData uri="http://schemas.openxmlformats.org/presentationml/2006/ole">
            <mc:AlternateContent xmlns:mc="http://schemas.openxmlformats.org/markup-compatibility/2006">
              <mc:Choice xmlns:v="urn:schemas-microsoft-com:vml" Requires="v">
                <p:oleObj spid="_x0000_s9240" name="Equation" r:id="rId6" imgW="177480" imgH="266400" progId="Equation.DSMT4">
                  <p:embed/>
                </p:oleObj>
              </mc:Choice>
              <mc:Fallback>
                <p:oleObj name="Equation" r:id="rId6" imgW="177480" imgH="266400" progId="Equation.DSMT4">
                  <p:embed/>
                  <p:pic>
                    <p:nvPicPr>
                      <p:cNvPr id="11" name="Object 10">
                        <a:extLst>
                          <a:ext uri="{FF2B5EF4-FFF2-40B4-BE49-F238E27FC236}">
                            <a16:creationId xmlns:a16="http://schemas.microsoft.com/office/drawing/2014/main" id="{69ED9001-CF7B-4154-96CC-6F8AB8571AF6}"/>
                          </a:ext>
                        </a:extLst>
                      </p:cNvPr>
                      <p:cNvPicPr/>
                      <p:nvPr/>
                    </p:nvPicPr>
                    <p:blipFill>
                      <a:blip r:embed="rId7"/>
                      <a:stretch>
                        <a:fillRect/>
                      </a:stretch>
                    </p:blipFill>
                    <p:spPr>
                      <a:xfrm>
                        <a:off x="2666205" y="3526631"/>
                        <a:ext cx="177800" cy="266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A51B574-F486-4A41-A4D7-DB29844A2520}"/>
              </a:ext>
            </a:extLst>
          </p:cNvPr>
          <p:cNvGraphicFramePr>
            <a:graphicFrameLocks noChangeAspect="1"/>
          </p:cNvGraphicFramePr>
          <p:nvPr>
            <p:extLst>
              <p:ext uri="{D42A27DB-BD31-4B8C-83A1-F6EECF244321}">
                <p14:modId xmlns:p14="http://schemas.microsoft.com/office/powerpoint/2010/main" val="2220945419"/>
              </p:ext>
            </p:extLst>
          </p:nvPr>
        </p:nvGraphicFramePr>
        <p:xfrm>
          <a:off x="3236118" y="3511551"/>
          <a:ext cx="330200" cy="279400"/>
        </p:xfrm>
        <a:graphic>
          <a:graphicData uri="http://schemas.openxmlformats.org/presentationml/2006/ole">
            <mc:AlternateContent xmlns:mc="http://schemas.openxmlformats.org/markup-compatibility/2006">
              <mc:Choice xmlns:v="urn:schemas-microsoft-com:vml" Requires="v">
                <p:oleObj spid="_x0000_s9241" name="Equation" r:id="rId8" imgW="330120" imgH="279360" progId="Equation.DSMT4">
                  <p:embed/>
                </p:oleObj>
              </mc:Choice>
              <mc:Fallback>
                <p:oleObj name="Equation" r:id="rId8" imgW="330120" imgH="279360" progId="Equation.DSMT4">
                  <p:embed/>
                  <p:pic>
                    <p:nvPicPr>
                      <p:cNvPr id="12" name="Object 11">
                        <a:extLst>
                          <a:ext uri="{FF2B5EF4-FFF2-40B4-BE49-F238E27FC236}">
                            <a16:creationId xmlns:a16="http://schemas.microsoft.com/office/drawing/2014/main" id="{5A51B574-F486-4A41-A4D7-DB29844A2520}"/>
                          </a:ext>
                        </a:extLst>
                      </p:cNvPr>
                      <p:cNvPicPr/>
                      <p:nvPr/>
                    </p:nvPicPr>
                    <p:blipFill>
                      <a:blip r:embed="rId9"/>
                      <a:stretch>
                        <a:fillRect/>
                      </a:stretch>
                    </p:blipFill>
                    <p:spPr>
                      <a:xfrm>
                        <a:off x="3236118" y="3511551"/>
                        <a:ext cx="330200" cy="27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88D4904-7A9A-4AC3-8CD5-BDC8C974A74B}"/>
              </a:ext>
            </a:extLst>
          </p:cNvPr>
          <p:cNvGraphicFramePr>
            <a:graphicFrameLocks noChangeAspect="1"/>
          </p:cNvGraphicFramePr>
          <p:nvPr>
            <p:extLst>
              <p:ext uri="{D42A27DB-BD31-4B8C-83A1-F6EECF244321}">
                <p14:modId xmlns:p14="http://schemas.microsoft.com/office/powerpoint/2010/main" val="3770371236"/>
              </p:ext>
            </p:extLst>
          </p:nvPr>
        </p:nvGraphicFramePr>
        <p:xfrm>
          <a:off x="3957639" y="3529806"/>
          <a:ext cx="317500" cy="266700"/>
        </p:xfrm>
        <a:graphic>
          <a:graphicData uri="http://schemas.openxmlformats.org/presentationml/2006/ole">
            <mc:AlternateContent xmlns:mc="http://schemas.openxmlformats.org/markup-compatibility/2006">
              <mc:Choice xmlns:v="urn:schemas-microsoft-com:vml" Requires="v">
                <p:oleObj spid="_x0000_s9242" name="Equation" r:id="rId10" imgW="317160" imgH="266400" progId="Equation.DSMT4">
                  <p:embed/>
                </p:oleObj>
              </mc:Choice>
              <mc:Fallback>
                <p:oleObj name="Equation" r:id="rId10" imgW="317160" imgH="266400" progId="Equation.DSMT4">
                  <p:embed/>
                  <p:pic>
                    <p:nvPicPr>
                      <p:cNvPr id="13" name="Object 12">
                        <a:extLst>
                          <a:ext uri="{FF2B5EF4-FFF2-40B4-BE49-F238E27FC236}">
                            <a16:creationId xmlns:a16="http://schemas.microsoft.com/office/drawing/2014/main" id="{E88D4904-7A9A-4AC3-8CD5-BDC8C974A74B}"/>
                          </a:ext>
                        </a:extLst>
                      </p:cNvPr>
                      <p:cNvPicPr/>
                      <p:nvPr/>
                    </p:nvPicPr>
                    <p:blipFill>
                      <a:blip r:embed="rId11"/>
                      <a:stretch>
                        <a:fillRect/>
                      </a:stretch>
                    </p:blipFill>
                    <p:spPr>
                      <a:xfrm>
                        <a:off x="3957639" y="3529806"/>
                        <a:ext cx="317500" cy="266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E0019F2-6314-4EE6-AEC7-8EC3DF6D985D}"/>
              </a:ext>
            </a:extLst>
          </p:cNvPr>
          <p:cNvGraphicFramePr>
            <a:graphicFrameLocks noChangeAspect="1"/>
          </p:cNvGraphicFramePr>
          <p:nvPr>
            <p:extLst>
              <p:ext uri="{D42A27DB-BD31-4B8C-83A1-F6EECF244321}">
                <p14:modId xmlns:p14="http://schemas.microsoft.com/office/powerpoint/2010/main" val="14421622"/>
              </p:ext>
            </p:extLst>
          </p:nvPr>
        </p:nvGraphicFramePr>
        <p:xfrm>
          <a:off x="4670427" y="3511550"/>
          <a:ext cx="342900" cy="279400"/>
        </p:xfrm>
        <a:graphic>
          <a:graphicData uri="http://schemas.openxmlformats.org/presentationml/2006/ole">
            <mc:AlternateContent xmlns:mc="http://schemas.openxmlformats.org/markup-compatibility/2006">
              <mc:Choice xmlns:v="urn:schemas-microsoft-com:vml" Requires="v">
                <p:oleObj spid="_x0000_s9243" name="Equation" r:id="rId12" imgW="342720" imgH="279360" progId="Equation.DSMT4">
                  <p:embed/>
                </p:oleObj>
              </mc:Choice>
              <mc:Fallback>
                <p:oleObj name="Equation" r:id="rId12" imgW="342720" imgH="279360" progId="Equation.DSMT4">
                  <p:embed/>
                  <p:pic>
                    <p:nvPicPr>
                      <p:cNvPr id="14" name="Object 13">
                        <a:extLst>
                          <a:ext uri="{FF2B5EF4-FFF2-40B4-BE49-F238E27FC236}">
                            <a16:creationId xmlns:a16="http://schemas.microsoft.com/office/drawing/2014/main" id="{8E0019F2-6314-4EE6-AEC7-8EC3DF6D985D}"/>
                          </a:ext>
                        </a:extLst>
                      </p:cNvPr>
                      <p:cNvPicPr/>
                      <p:nvPr/>
                    </p:nvPicPr>
                    <p:blipFill>
                      <a:blip r:embed="rId13"/>
                      <a:stretch>
                        <a:fillRect/>
                      </a:stretch>
                    </p:blipFill>
                    <p:spPr>
                      <a:xfrm>
                        <a:off x="4670427" y="3511550"/>
                        <a:ext cx="3429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1A0C68B-0F2C-4EEA-96FD-4CA09F054839}"/>
              </a:ext>
            </a:extLst>
          </p:cNvPr>
          <p:cNvGraphicFramePr>
            <a:graphicFrameLocks noChangeAspect="1"/>
          </p:cNvGraphicFramePr>
          <p:nvPr>
            <p:extLst>
              <p:ext uri="{D42A27DB-BD31-4B8C-83A1-F6EECF244321}">
                <p14:modId xmlns:p14="http://schemas.microsoft.com/office/powerpoint/2010/main" val="2849093157"/>
              </p:ext>
            </p:extLst>
          </p:nvPr>
        </p:nvGraphicFramePr>
        <p:xfrm>
          <a:off x="5406233" y="3513139"/>
          <a:ext cx="342900" cy="279400"/>
        </p:xfrm>
        <a:graphic>
          <a:graphicData uri="http://schemas.openxmlformats.org/presentationml/2006/ole">
            <mc:AlternateContent xmlns:mc="http://schemas.openxmlformats.org/markup-compatibility/2006">
              <mc:Choice xmlns:v="urn:schemas-microsoft-com:vml" Requires="v">
                <p:oleObj spid="_x0000_s9244" name="Equation" r:id="rId14" imgW="342720" imgH="279360" progId="Equation.DSMT4">
                  <p:embed/>
                </p:oleObj>
              </mc:Choice>
              <mc:Fallback>
                <p:oleObj name="Equation" r:id="rId14" imgW="342720" imgH="279360" progId="Equation.DSMT4">
                  <p:embed/>
                  <p:pic>
                    <p:nvPicPr>
                      <p:cNvPr id="15" name="Object 14">
                        <a:extLst>
                          <a:ext uri="{FF2B5EF4-FFF2-40B4-BE49-F238E27FC236}">
                            <a16:creationId xmlns:a16="http://schemas.microsoft.com/office/drawing/2014/main" id="{31A0C68B-0F2C-4EEA-96FD-4CA09F054839}"/>
                          </a:ext>
                        </a:extLst>
                      </p:cNvPr>
                      <p:cNvPicPr/>
                      <p:nvPr/>
                    </p:nvPicPr>
                    <p:blipFill>
                      <a:blip r:embed="rId15"/>
                      <a:stretch>
                        <a:fillRect/>
                      </a:stretch>
                    </p:blipFill>
                    <p:spPr>
                      <a:xfrm>
                        <a:off x="5406233" y="3513139"/>
                        <a:ext cx="342900" cy="2794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B6A9AD-F4B4-41A0-9272-5764ABE0BA1D}"/>
              </a:ext>
            </a:extLst>
          </p:cNvPr>
          <p:cNvGraphicFramePr>
            <a:graphicFrameLocks noChangeAspect="1"/>
          </p:cNvGraphicFramePr>
          <p:nvPr>
            <p:extLst>
              <p:ext uri="{D42A27DB-BD31-4B8C-83A1-F6EECF244321}">
                <p14:modId xmlns:p14="http://schemas.microsoft.com/office/powerpoint/2010/main" val="1973779244"/>
              </p:ext>
            </p:extLst>
          </p:nvPr>
        </p:nvGraphicFramePr>
        <p:xfrm>
          <a:off x="6131720" y="3513138"/>
          <a:ext cx="342900" cy="279400"/>
        </p:xfrm>
        <a:graphic>
          <a:graphicData uri="http://schemas.openxmlformats.org/presentationml/2006/ole">
            <mc:AlternateContent xmlns:mc="http://schemas.openxmlformats.org/markup-compatibility/2006">
              <mc:Choice xmlns:v="urn:schemas-microsoft-com:vml" Requires="v">
                <p:oleObj spid="_x0000_s9245" name="Equation" r:id="rId16" imgW="342720" imgH="279360" progId="Equation.DSMT4">
                  <p:embed/>
                </p:oleObj>
              </mc:Choice>
              <mc:Fallback>
                <p:oleObj name="Equation" r:id="rId16" imgW="342720" imgH="279360" progId="Equation.DSMT4">
                  <p:embed/>
                  <p:pic>
                    <p:nvPicPr>
                      <p:cNvPr id="16" name="Object 15">
                        <a:extLst>
                          <a:ext uri="{FF2B5EF4-FFF2-40B4-BE49-F238E27FC236}">
                            <a16:creationId xmlns:a16="http://schemas.microsoft.com/office/drawing/2014/main" id="{FAB6A9AD-F4B4-41A0-9272-5764ABE0BA1D}"/>
                          </a:ext>
                        </a:extLst>
                      </p:cNvPr>
                      <p:cNvPicPr/>
                      <p:nvPr/>
                    </p:nvPicPr>
                    <p:blipFill>
                      <a:blip r:embed="rId17"/>
                      <a:stretch>
                        <a:fillRect/>
                      </a:stretch>
                    </p:blipFill>
                    <p:spPr>
                      <a:xfrm>
                        <a:off x="6131720" y="3513138"/>
                        <a:ext cx="342900" cy="279400"/>
                      </a:xfrm>
                      <a:prstGeom prst="rect">
                        <a:avLst/>
                      </a:prstGeom>
                    </p:spPr>
                  </p:pic>
                </p:oleObj>
              </mc:Fallback>
            </mc:AlternateContent>
          </a:graphicData>
        </a:graphic>
      </p:graphicFrame>
    </p:spTree>
    <p:extLst>
      <p:ext uri="{BB962C8B-B14F-4D97-AF65-F5344CB8AC3E}">
        <p14:creationId xmlns:p14="http://schemas.microsoft.com/office/powerpoint/2010/main" val="25346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3.7 Finding equivalent fractions and simplifying fractions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2:7</a:t>
            </a:r>
          </a:p>
        </p:txBody>
      </p:sp>
      <p:pic>
        <p:nvPicPr>
          <p:cNvPr id="4" name="Picture 3">
            <a:extLst>
              <a:ext uri="{FF2B5EF4-FFF2-40B4-BE49-F238E27FC236}">
                <a16:creationId xmlns:a16="http://schemas.microsoft.com/office/drawing/2014/main" id="{6B268787-899E-43B3-A4BE-261DAB21F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893801"/>
            <a:ext cx="7907446" cy="1070399"/>
          </a:xfrm>
          <a:prstGeom prst="rect">
            <a:avLst/>
          </a:prstGeom>
        </p:spPr>
      </p:pic>
      <p:sp>
        <p:nvSpPr>
          <p:cNvPr id="7" name="Rectangle 6">
            <a:extLst>
              <a:ext uri="{FF2B5EF4-FFF2-40B4-BE49-F238E27FC236}">
                <a16:creationId xmlns:a16="http://schemas.microsoft.com/office/drawing/2014/main" id="{3F216F9E-6427-49E8-B32F-3C403ADE1463}"/>
              </a:ext>
            </a:extLst>
          </p:cNvPr>
          <p:cNvSpPr/>
          <p:nvPr/>
        </p:nvSpPr>
        <p:spPr>
          <a:xfrm>
            <a:off x="1905000" y="2724150"/>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4AFF2C9-60CD-4F01-B776-409C8609CFA0}"/>
              </a:ext>
            </a:extLst>
          </p:cNvPr>
          <p:cNvSpPr/>
          <p:nvPr/>
        </p:nvSpPr>
        <p:spPr>
          <a:xfrm>
            <a:off x="3257550" y="2808975"/>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EFCA41C8-BBC7-413C-9C4D-A5B77CFC7AD5}"/>
              </a:ext>
            </a:extLst>
          </p:cNvPr>
          <p:cNvSpPr/>
          <p:nvPr/>
        </p:nvSpPr>
        <p:spPr>
          <a:xfrm>
            <a:off x="4610100" y="2808975"/>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B81BC8A2-442F-442D-81E1-A66829EBD7AD}"/>
              </a:ext>
            </a:extLst>
          </p:cNvPr>
          <p:cNvSpPr/>
          <p:nvPr/>
        </p:nvSpPr>
        <p:spPr>
          <a:xfrm>
            <a:off x="5939261" y="2893801"/>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E4488FC-DC40-45C5-8DFA-FFB71B4BDE73}"/>
              </a:ext>
            </a:extLst>
          </p:cNvPr>
          <p:cNvSpPr/>
          <p:nvPr/>
        </p:nvSpPr>
        <p:spPr>
          <a:xfrm>
            <a:off x="7287473" y="2893801"/>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727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2:9</a:t>
            </a:r>
          </a:p>
        </p:txBody>
      </p:sp>
      <p:pic>
        <p:nvPicPr>
          <p:cNvPr id="5" name="Picture 4">
            <a:extLst>
              <a:ext uri="{FF2B5EF4-FFF2-40B4-BE49-F238E27FC236}">
                <a16:creationId xmlns:a16="http://schemas.microsoft.com/office/drawing/2014/main" id="{AC126C83-FBF1-4951-84C6-D09DDD29B6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09875" y="2432063"/>
            <a:ext cx="3524250" cy="1993875"/>
          </a:xfrm>
          <a:prstGeom prst="rect">
            <a:avLst/>
          </a:prstGeom>
        </p:spPr>
      </p:pic>
      <p:pic>
        <p:nvPicPr>
          <p:cNvPr id="13" name="Picture 12">
            <a:extLst>
              <a:ext uri="{FF2B5EF4-FFF2-40B4-BE49-F238E27FC236}">
                <a16:creationId xmlns:a16="http://schemas.microsoft.com/office/drawing/2014/main" id="{0E0170B6-7B2C-4741-A7C5-15DE8D34225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92731" y="4425938"/>
            <a:ext cx="399087" cy="896654"/>
          </a:xfrm>
          <a:prstGeom prst="rect">
            <a:avLst/>
          </a:prstGeom>
        </p:spPr>
      </p:pic>
      <p:pic>
        <p:nvPicPr>
          <p:cNvPr id="17" name="Picture 16">
            <a:extLst>
              <a:ext uri="{FF2B5EF4-FFF2-40B4-BE49-F238E27FC236}">
                <a16:creationId xmlns:a16="http://schemas.microsoft.com/office/drawing/2014/main" id="{38617987-4B6F-45AE-98EA-871FA71E91C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809875" y="2133600"/>
            <a:ext cx="3524250" cy="2292338"/>
          </a:xfrm>
          <a:prstGeom prst="rect">
            <a:avLst/>
          </a:prstGeom>
        </p:spPr>
      </p:pic>
      <p:pic>
        <p:nvPicPr>
          <p:cNvPr id="20" name="Picture 19">
            <a:extLst>
              <a:ext uri="{FF2B5EF4-FFF2-40B4-BE49-F238E27FC236}">
                <a16:creationId xmlns:a16="http://schemas.microsoft.com/office/drawing/2014/main" id="{97A4804E-2A99-488C-A065-3675E48EF40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91818" y="4425938"/>
            <a:ext cx="953462" cy="789952"/>
          </a:xfrm>
          <a:prstGeom prst="rect">
            <a:avLst/>
          </a:prstGeom>
        </p:spPr>
      </p:pic>
      <p:pic>
        <p:nvPicPr>
          <p:cNvPr id="22" name="Picture 21">
            <a:extLst>
              <a:ext uri="{FF2B5EF4-FFF2-40B4-BE49-F238E27FC236}">
                <a16:creationId xmlns:a16="http://schemas.microsoft.com/office/drawing/2014/main" id="{0CA0C55E-B59A-4A63-B94F-D85BC1B7723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09875" y="2247900"/>
            <a:ext cx="3524250" cy="2178038"/>
          </a:xfrm>
          <a:prstGeom prst="rect">
            <a:avLst/>
          </a:prstGeom>
        </p:spPr>
      </p:pic>
      <p:pic>
        <p:nvPicPr>
          <p:cNvPr id="24" name="Picture 23">
            <a:extLst>
              <a:ext uri="{FF2B5EF4-FFF2-40B4-BE49-F238E27FC236}">
                <a16:creationId xmlns:a16="http://schemas.microsoft.com/office/drawing/2014/main" id="{87A03E32-B143-4BA1-A2CC-B033CCF4DB4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96243" y="4425938"/>
            <a:ext cx="953462" cy="896654"/>
          </a:xfrm>
          <a:prstGeom prst="rect">
            <a:avLst/>
          </a:prstGeom>
        </p:spPr>
      </p:pic>
      <p:graphicFrame>
        <p:nvGraphicFramePr>
          <p:cNvPr id="14" name="Object 13">
            <a:extLst>
              <a:ext uri="{FF2B5EF4-FFF2-40B4-BE49-F238E27FC236}">
                <a16:creationId xmlns:a16="http://schemas.microsoft.com/office/drawing/2014/main" id="{4FD87084-CAD1-467C-BB18-5D235B33E6DF}"/>
              </a:ext>
            </a:extLst>
          </p:cNvPr>
          <p:cNvGraphicFramePr>
            <a:graphicFrameLocks noChangeAspect="1"/>
          </p:cNvGraphicFramePr>
          <p:nvPr>
            <p:extLst>
              <p:ext uri="{D42A27DB-BD31-4B8C-83A1-F6EECF244321}">
                <p14:modId xmlns:p14="http://schemas.microsoft.com/office/powerpoint/2010/main" val="793825681"/>
              </p:ext>
            </p:extLst>
          </p:nvPr>
        </p:nvGraphicFramePr>
        <p:xfrm>
          <a:off x="3341524" y="4476115"/>
          <a:ext cx="647700" cy="723900"/>
        </p:xfrm>
        <a:graphic>
          <a:graphicData uri="http://schemas.openxmlformats.org/presentationml/2006/ole">
            <mc:AlternateContent xmlns:mc="http://schemas.openxmlformats.org/markup-compatibility/2006">
              <mc:Choice xmlns:v="urn:schemas-microsoft-com:vml" Requires="v">
                <p:oleObj spid="_x0000_s10251" name="Equation" r:id="rId10" imgW="647640" imgH="723600" progId="Equation.DSMT4">
                  <p:embed/>
                </p:oleObj>
              </mc:Choice>
              <mc:Fallback>
                <p:oleObj name="Equation" r:id="rId10" imgW="647640" imgH="723600" progId="Equation.DSMT4">
                  <p:embed/>
                  <p:pic>
                    <p:nvPicPr>
                      <p:cNvPr id="14" name="Object 13">
                        <a:extLst>
                          <a:ext uri="{FF2B5EF4-FFF2-40B4-BE49-F238E27FC236}">
                            <a16:creationId xmlns:a16="http://schemas.microsoft.com/office/drawing/2014/main" id="{4FD87084-CAD1-467C-BB18-5D235B33E6DF}"/>
                          </a:ext>
                        </a:extLst>
                      </p:cNvPr>
                      <p:cNvPicPr/>
                      <p:nvPr/>
                    </p:nvPicPr>
                    <p:blipFill>
                      <a:blip r:embed="rId11"/>
                      <a:stretch>
                        <a:fillRect/>
                      </a:stretch>
                    </p:blipFill>
                    <p:spPr>
                      <a:xfrm>
                        <a:off x="3341524" y="4476115"/>
                        <a:ext cx="647700" cy="7239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B937F9AD-31A4-4B11-A32A-571A278E657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932454" y="2432063"/>
            <a:ext cx="4401671" cy="1993875"/>
          </a:xfrm>
          <a:prstGeom prst="rect">
            <a:avLst/>
          </a:prstGeom>
        </p:spPr>
      </p:pic>
      <p:pic>
        <p:nvPicPr>
          <p:cNvPr id="10" name="Picture 9">
            <a:extLst>
              <a:ext uri="{FF2B5EF4-FFF2-40B4-BE49-F238E27FC236}">
                <a16:creationId xmlns:a16="http://schemas.microsoft.com/office/drawing/2014/main" id="{3D467C5F-F7D9-4D4E-BAFE-E21F16FEDDAE}"/>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932454" y="2433359"/>
            <a:ext cx="4493746" cy="2275802"/>
          </a:xfrm>
          <a:prstGeom prst="rect">
            <a:avLst/>
          </a:prstGeom>
        </p:spPr>
      </p:pic>
      <p:graphicFrame>
        <p:nvGraphicFramePr>
          <p:cNvPr id="15" name="Object 14">
            <a:extLst>
              <a:ext uri="{FF2B5EF4-FFF2-40B4-BE49-F238E27FC236}">
                <a16:creationId xmlns:a16="http://schemas.microsoft.com/office/drawing/2014/main" id="{7520C34A-10EF-4920-A11E-4C6490C6F672}"/>
              </a:ext>
            </a:extLst>
          </p:cNvPr>
          <p:cNvGraphicFramePr>
            <a:graphicFrameLocks noChangeAspect="1"/>
          </p:cNvGraphicFramePr>
          <p:nvPr>
            <p:extLst>
              <p:ext uri="{D42A27DB-BD31-4B8C-83A1-F6EECF244321}">
                <p14:modId xmlns:p14="http://schemas.microsoft.com/office/powerpoint/2010/main" val="768084559"/>
              </p:ext>
            </p:extLst>
          </p:nvPr>
        </p:nvGraphicFramePr>
        <p:xfrm>
          <a:off x="3341524" y="4479290"/>
          <a:ext cx="647700" cy="736600"/>
        </p:xfrm>
        <a:graphic>
          <a:graphicData uri="http://schemas.openxmlformats.org/presentationml/2006/ole">
            <mc:AlternateContent xmlns:mc="http://schemas.openxmlformats.org/markup-compatibility/2006">
              <mc:Choice xmlns:v="urn:schemas-microsoft-com:vml" Requires="v">
                <p:oleObj spid="_x0000_s10252" name="Equation" r:id="rId14" imgW="647640" imgH="736560" progId="Equation.DSMT4">
                  <p:embed/>
                </p:oleObj>
              </mc:Choice>
              <mc:Fallback>
                <p:oleObj name="Equation" r:id="rId14" imgW="647640" imgH="736560" progId="Equation.DSMT4">
                  <p:embed/>
                  <p:pic>
                    <p:nvPicPr>
                      <p:cNvPr id="15" name="Object 14">
                        <a:extLst>
                          <a:ext uri="{FF2B5EF4-FFF2-40B4-BE49-F238E27FC236}">
                            <a16:creationId xmlns:a16="http://schemas.microsoft.com/office/drawing/2014/main" id="{7520C34A-10EF-4920-A11E-4C6490C6F672}"/>
                          </a:ext>
                        </a:extLst>
                      </p:cNvPr>
                      <p:cNvPicPr/>
                      <p:nvPr/>
                    </p:nvPicPr>
                    <p:blipFill>
                      <a:blip r:embed="rId15"/>
                      <a:stretch>
                        <a:fillRect/>
                      </a:stretch>
                    </p:blipFill>
                    <p:spPr>
                      <a:xfrm>
                        <a:off x="3341524" y="4479290"/>
                        <a:ext cx="647700" cy="7366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B4DC199A-0FFB-471D-857F-33715769833D}"/>
              </a:ext>
            </a:extLst>
          </p:cNvPr>
          <p:cNvPicPr>
            <a:picLocks noChangeAspect="1"/>
          </p:cNvPicPr>
          <p:nvPr/>
        </p:nvPicPr>
        <p:blipFill rotWithShape="1">
          <a:blip r:embed="rId16">
            <a:extLst>
              <a:ext uri="{28A0092B-C50C-407E-A947-70E740481C1C}">
                <a14:useLocalDpi xmlns:a14="http://schemas.microsoft.com/office/drawing/2010/main" val="0"/>
              </a:ext>
            </a:extLst>
          </a:blip>
          <a:srcRect l="-15965" t="-6606"/>
          <a:stretch/>
        </p:blipFill>
        <p:spPr>
          <a:xfrm>
            <a:off x="1161142" y="2300672"/>
            <a:ext cx="5602455" cy="2189013"/>
          </a:xfrm>
          <a:prstGeom prst="rect">
            <a:avLst/>
          </a:prstGeom>
        </p:spPr>
      </p:pic>
      <p:graphicFrame>
        <p:nvGraphicFramePr>
          <p:cNvPr id="21" name="Object 20">
            <a:extLst>
              <a:ext uri="{FF2B5EF4-FFF2-40B4-BE49-F238E27FC236}">
                <a16:creationId xmlns:a16="http://schemas.microsoft.com/office/drawing/2014/main" id="{FAC9785F-22BC-4F77-BCD5-24FF9BE62340}"/>
              </a:ext>
            </a:extLst>
          </p:cNvPr>
          <p:cNvGraphicFramePr>
            <a:graphicFrameLocks noChangeAspect="1"/>
          </p:cNvGraphicFramePr>
          <p:nvPr>
            <p:extLst>
              <p:ext uri="{D42A27DB-BD31-4B8C-83A1-F6EECF244321}">
                <p14:modId xmlns:p14="http://schemas.microsoft.com/office/powerpoint/2010/main" val="1503204951"/>
              </p:ext>
            </p:extLst>
          </p:nvPr>
        </p:nvGraphicFramePr>
        <p:xfrm>
          <a:off x="3349124" y="4479290"/>
          <a:ext cx="647700" cy="736600"/>
        </p:xfrm>
        <a:graphic>
          <a:graphicData uri="http://schemas.openxmlformats.org/presentationml/2006/ole">
            <mc:AlternateContent xmlns:mc="http://schemas.openxmlformats.org/markup-compatibility/2006">
              <mc:Choice xmlns:v="urn:schemas-microsoft-com:vml" Requires="v">
                <p:oleObj spid="_x0000_s10253" name="Equation" r:id="rId17" imgW="647640" imgH="736560" progId="Equation.DSMT4">
                  <p:embed/>
                </p:oleObj>
              </mc:Choice>
              <mc:Fallback>
                <p:oleObj name="Equation" r:id="rId17" imgW="647640" imgH="736560" progId="Equation.DSMT4">
                  <p:embed/>
                  <p:pic>
                    <p:nvPicPr>
                      <p:cNvPr id="21" name="Object 20">
                        <a:extLst>
                          <a:ext uri="{FF2B5EF4-FFF2-40B4-BE49-F238E27FC236}">
                            <a16:creationId xmlns:a16="http://schemas.microsoft.com/office/drawing/2014/main" id="{FAC9785F-22BC-4F77-BCD5-24FF9BE62340}"/>
                          </a:ext>
                        </a:extLst>
                      </p:cNvPr>
                      <p:cNvPicPr/>
                      <p:nvPr/>
                    </p:nvPicPr>
                    <p:blipFill>
                      <a:blip r:embed="rId18"/>
                      <a:stretch>
                        <a:fillRect/>
                      </a:stretch>
                    </p:blipFill>
                    <p:spPr>
                      <a:xfrm>
                        <a:off x="3349124" y="4479290"/>
                        <a:ext cx="647700" cy="736600"/>
                      </a:xfrm>
                      <a:prstGeom prst="rect">
                        <a:avLst/>
                      </a:prstGeom>
                    </p:spPr>
                  </p:pic>
                </p:oleObj>
              </mc:Fallback>
            </mc:AlternateContent>
          </a:graphicData>
        </a:graphic>
      </p:graphicFrame>
    </p:spTree>
    <p:extLst>
      <p:ext uri="{BB962C8B-B14F-4D97-AF65-F5344CB8AC3E}">
        <p14:creationId xmlns:p14="http://schemas.microsoft.com/office/powerpoint/2010/main" val="319909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C2E68-C285-486D-B33D-15F3FA1D589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4456" y="2052118"/>
            <a:ext cx="6135088" cy="2753765"/>
          </a:xfrm>
          <a:prstGeom prst="rect">
            <a:avLst/>
          </a:prstGeom>
        </p:spPr>
      </p:pic>
      <p:sp>
        <p:nvSpPr>
          <p:cNvPr id="21" name="Rectangle 20">
            <a:extLst>
              <a:ext uri="{FF2B5EF4-FFF2-40B4-BE49-F238E27FC236}">
                <a16:creationId xmlns:a16="http://schemas.microsoft.com/office/drawing/2014/main" id="{2B1313D4-663E-43FA-86DE-0AA86212AE03}"/>
              </a:ext>
            </a:extLst>
          </p:cNvPr>
          <p:cNvSpPr/>
          <p:nvPr/>
        </p:nvSpPr>
        <p:spPr>
          <a:xfrm>
            <a:off x="1192399" y="2326837"/>
            <a:ext cx="7400057" cy="2128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F6180F9C-3951-4FFC-9B56-AD7B2AC0034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2456544"/>
            <a:ext cx="6135088" cy="186871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2:9</a:t>
            </a:r>
          </a:p>
        </p:txBody>
      </p:sp>
      <p:sp>
        <p:nvSpPr>
          <p:cNvPr id="7" name="Rectangle 6">
            <a:extLst>
              <a:ext uri="{FF2B5EF4-FFF2-40B4-BE49-F238E27FC236}">
                <a16:creationId xmlns:a16="http://schemas.microsoft.com/office/drawing/2014/main" id="{41F8353C-3AC2-4EF1-830D-DDC9757CDCDE}"/>
              </a:ext>
            </a:extLst>
          </p:cNvPr>
          <p:cNvSpPr/>
          <p:nvPr/>
        </p:nvSpPr>
        <p:spPr>
          <a:xfrm>
            <a:off x="3323771" y="3715658"/>
            <a:ext cx="493486" cy="943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9C2A3FD-38E8-4F25-BB2A-45F34329A3FB}"/>
              </a:ext>
            </a:extLst>
          </p:cNvPr>
          <p:cNvSpPr/>
          <p:nvPr/>
        </p:nvSpPr>
        <p:spPr>
          <a:xfrm>
            <a:off x="551543" y="2206171"/>
            <a:ext cx="7532913" cy="2128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0D5841B-EE4E-4736-B64A-507F354CB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2523701"/>
            <a:ext cx="6135088" cy="1810598"/>
          </a:xfrm>
          <a:prstGeom prst="rect">
            <a:avLst/>
          </a:prstGeom>
        </p:spPr>
      </p:pic>
      <p:sp>
        <p:nvSpPr>
          <p:cNvPr id="23" name="Rectangle 22">
            <a:extLst>
              <a:ext uri="{FF2B5EF4-FFF2-40B4-BE49-F238E27FC236}">
                <a16:creationId xmlns:a16="http://schemas.microsoft.com/office/drawing/2014/main" id="{DC50C6E7-6AED-4B52-BB39-159F87758B4E}"/>
              </a:ext>
            </a:extLst>
          </p:cNvPr>
          <p:cNvSpPr/>
          <p:nvPr/>
        </p:nvSpPr>
        <p:spPr>
          <a:xfrm>
            <a:off x="1009858" y="2385356"/>
            <a:ext cx="7532913" cy="2128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442F7CC3-EA88-4CBB-A481-D96480182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456" y="2520859"/>
            <a:ext cx="6135088" cy="1758227"/>
          </a:xfrm>
          <a:prstGeom prst="rect">
            <a:avLst/>
          </a:prstGeom>
        </p:spPr>
      </p:pic>
      <p:sp>
        <p:nvSpPr>
          <p:cNvPr id="29" name="Rectangle 28">
            <a:extLst>
              <a:ext uri="{FF2B5EF4-FFF2-40B4-BE49-F238E27FC236}">
                <a16:creationId xmlns:a16="http://schemas.microsoft.com/office/drawing/2014/main" id="{8CF7CA8C-E067-47D8-A590-2978A9037F5C}"/>
              </a:ext>
            </a:extLst>
          </p:cNvPr>
          <p:cNvSpPr/>
          <p:nvPr/>
        </p:nvSpPr>
        <p:spPr>
          <a:xfrm>
            <a:off x="1279487" y="2404423"/>
            <a:ext cx="7532913" cy="2128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C8EB93BC-3334-469C-9519-B9B02CCE7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4456" y="2524600"/>
            <a:ext cx="6135088" cy="1750745"/>
          </a:xfrm>
          <a:prstGeom prst="rect">
            <a:avLst/>
          </a:prstGeom>
        </p:spPr>
      </p:pic>
      <p:pic>
        <p:nvPicPr>
          <p:cNvPr id="18" name="Picture 17">
            <a:extLst>
              <a:ext uri="{FF2B5EF4-FFF2-40B4-BE49-F238E27FC236}">
                <a16:creationId xmlns:a16="http://schemas.microsoft.com/office/drawing/2014/main" id="{91E0A3EE-3351-4114-AAC5-186C7746610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526971" y="249833"/>
            <a:ext cx="4090058" cy="1835906"/>
          </a:xfrm>
          <a:prstGeom prst="rect">
            <a:avLst/>
          </a:prstGeom>
        </p:spPr>
      </p:pic>
      <p:pic>
        <p:nvPicPr>
          <p:cNvPr id="20" name="Picture 19">
            <a:extLst>
              <a:ext uri="{FF2B5EF4-FFF2-40B4-BE49-F238E27FC236}">
                <a16:creationId xmlns:a16="http://schemas.microsoft.com/office/drawing/2014/main" id="{5DD04243-9CF3-48CA-9481-B7149FFC626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526971" y="1712935"/>
            <a:ext cx="4090058" cy="1245829"/>
          </a:xfrm>
          <a:prstGeom prst="rect">
            <a:avLst/>
          </a:prstGeom>
        </p:spPr>
      </p:pic>
      <p:pic>
        <p:nvPicPr>
          <p:cNvPr id="27" name="Picture 26">
            <a:extLst>
              <a:ext uri="{FF2B5EF4-FFF2-40B4-BE49-F238E27FC236}">
                <a16:creationId xmlns:a16="http://schemas.microsoft.com/office/drawing/2014/main" id="{96848978-9F84-4AF9-A6DA-BD09A78F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6971" y="4127186"/>
            <a:ext cx="4090058" cy="1172152"/>
          </a:xfrm>
          <a:prstGeom prst="rect">
            <a:avLst/>
          </a:prstGeom>
        </p:spPr>
      </p:pic>
      <p:pic>
        <p:nvPicPr>
          <p:cNvPr id="25" name="Picture 24">
            <a:extLst>
              <a:ext uri="{FF2B5EF4-FFF2-40B4-BE49-F238E27FC236}">
                <a16:creationId xmlns:a16="http://schemas.microsoft.com/office/drawing/2014/main" id="{97E95FC4-6F8F-41E3-8AB7-B73908589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971" y="2943627"/>
            <a:ext cx="4090058" cy="1207066"/>
          </a:xfrm>
          <a:prstGeom prst="rect">
            <a:avLst/>
          </a:prstGeom>
        </p:spPr>
      </p:pic>
      <p:pic>
        <p:nvPicPr>
          <p:cNvPr id="31" name="Picture 30">
            <a:extLst>
              <a:ext uri="{FF2B5EF4-FFF2-40B4-BE49-F238E27FC236}">
                <a16:creationId xmlns:a16="http://schemas.microsoft.com/office/drawing/2014/main" id="{67580D6C-A1BA-47E7-B0E1-74FF0F8CF7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6971" y="5300615"/>
            <a:ext cx="4090058" cy="1167163"/>
          </a:xfrm>
          <a:prstGeom prst="rect">
            <a:avLst/>
          </a:prstGeom>
        </p:spPr>
      </p:pic>
    </p:spTree>
    <p:extLst>
      <p:ext uri="{BB962C8B-B14F-4D97-AF65-F5344CB8AC3E}">
        <p14:creationId xmlns:p14="http://schemas.microsoft.com/office/powerpoint/2010/main" val="35157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12" grpId="0" animBg="1"/>
      <p:bldP spid="23"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A2F89783-6F39-490B-9CB5-FE49EE78F0AA}"/>
              </a:ext>
            </a:extLst>
          </p:cNvPr>
          <p:cNvGraphicFramePr>
            <a:graphicFrameLocks noChangeAspect="1"/>
          </p:cNvGraphicFramePr>
          <p:nvPr>
            <p:extLst>
              <p:ext uri="{D42A27DB-BD31-4B8C-83A1-F6EECF244321}">
                <p14:modId xmlns:p14="http://schemas.microsoft.com/office/powerpoint/2010/main" val="543271043"/>
              </p:ext>
            </p:extLst>
          </p:nvPr>
        </p:nvGraphicFramePr>
        <p:xfrm>
          <a:off x="2800350" y="3060700"/>
          <a:ext cx="3543300" cy="736600"/>
        </p:xfrm>
        <a:graphic>
          <a:graphicData uri="http://schemas.openxmlformats.org/presentationml/2006/ole">
            <mc:AlternateContent xmlns:mc="http://schemas.openxmlformats.org/markup-compatibility/2006">
              <mc:Choice xmlns:v="urn:schemas-microsoft-com:vml" Requires="v">
                <p:oleObj spid="_x0000_s11287" name="Equation" r:id="rId4" imgW="3543120" imgH="736560" progId="Equation.DSMT4">
                  <p:embed/>
                </p:oleObj>
              </mc:Choice>
              <mc:Fallback>
                <p:oleObj name="Equation" r:id="rId4" imgW="3543120" imgH="736560" progId="Equation.DSMT4">
                  <p:embed/>
                  <p:pic>
                    <p:nvPicPr>
                      <p:cNvPr id="5" name="Object 4">
                        <a:extLst>
                          <a:ext uri="{FF2B5EF4-FFF2-40B4-BE49-F238E27FC236}">
                            <a16:creationId xmlns:a16="http://schemas.microsoft.com/office/drawing/2014/main" id="{A2F89783-6F39-490B-9CB5-FE49EE78F0AA}"/>
                          </a:ext>
                        </a:extLst>
                      </p:cNvPr>
                      <p:cNvPicPr/>
                      <p:nvPr/>
                    </p:nvPicPr>
                    <p:blipFill>
                      <a:blip r:embed="rId5"/>
                      <a:stretch>
                        <a:fillRect/>
                      </a:stretch>
                    </p:blipFill>
                    <p:spPr>
                      <a:xfrm>
                        <a:off x="2800350" y="3060700"/>
                        <a:ext cx="3543300" cy="736600"/>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2:9</a:t>
            </a:r>
          </a:p>
        </p:txBody>
      </p:sp>
      <p:graphicFrame>
        <p:nvGraphicFramePr>
          <p:cNvPr id="9" name="Object 8">
            <a:extLst>
              <a:ext uri="{FF2B5EF4-FFF2-40B4-BE49-F238E27FC236}">
                <a16:creationId xmlns:a16="http://schemas.microsoft.com/office/drawing/2014/main" id="{81B63362-356D-4499-974C-28B387D6A3A6}"/>
              </a:ext>
            </a:extLst>
          </p:cNvPr>
          <p:cNvGraphicFramePr>
            <a:graphicFrameLocks noChangeAspect="1"/>
          </p:cNvGraphicFramePr>
          <p:nvPr>
            <p:extLst>
              <p:ext uri="{D42A27DB-BD31-4B8C-83A1-F6EECF244321}">
                <p14:modId xmlns:p14="http://schemas.microsoft.com/office/powerpoint/2010/main" val="3832674306"/>
              </p:ext>
            </p:extLst>
          </p:nvPr>
        </p:nvGraphicFramePr>
        <p:xfrm>
          <a:off x="2825750" y="3513138"/>
          <a:ext cx="177800" cy="279400"/>
        </p:xfrm>
        <a:graphic>
          <a:graphicData uri="http://schemas.openxmlformats.org/presentationml/2006/ole">
            <mc:AlternateContent xmlns:mc="http://schemas.openxmlformats.org/markup-compatibility/2006">
              <mc:Choice xmlns:v="urn:schemas-microsoft-com:vml" Requires="v">
                <p:oleObj spid="_x0000_s11288" name="Equation" r:id="rId6" imgW="177480" imgH="279360" progId="Equation.DSMT4">
                  <p:embed/>
                </p:oleObj>
              </mc:Choice>
              <mc:Fallback>
                <p:oleObj name="Equation" r:id="rId6" imgW="177480" imgH="279360" progId="Equation.DSMT4">
                  <p:embed/>
                  <p:pic>
                    <p:nvPicPr>
                      <p:cNvPr id="9" name="Object 8">
                        <a:extLst>
                          <a:ext uri="{FF2B5EF4-FFF2-40B4-BE49-F238E27FC236}">
                            <a16:creationId xmlns:a16="http://schemas.microsoft.com/office/drawing/2014/main" id="{81B63362-356D-4499-974C-28B387D6A3A6}"/>
                          </a:ext>
                        </a:extLst>
                      </p:cNvPr>
                      <p:cNvPicPr/>
                      <p:nvPr/>
                    </p:nvPicPr>
                    <p:blipFill>
                      <a:blip r:embed="rId7"/>
                      <a:stretch>
                        <a:fillRect/>
                      </a:stretch>
                    </p:blipFill>
                    <p:spPr>
                      <a:xfrm>
                        <a:off x="2825750" y="3513138"/>
                        <a:ext cx="1778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2A7F2C2-A3CD-474C-8653-4BC31E05F8F0}"/>
              </a:ext>
            </a:extLst>
          </p:cNvPr>
          <p:cNvGraphicFramePr>
            <a:graphicFrameLocks noChangeAspect="1"/>
          </p:cNvGraphicFramePr>
          <p:nvPr>
            <p:extLst>
              <p:ext uri="{D42A27DB-BD31-4B8C-83A1-F6EECF244321}">
                <p14:modId xmlns:p14="http://schemas.microsoft.com/office/powerpoint/2010/main" val="2859471476"/>
              </p:ext>
            </p:extLst>
          </p:nvPr>
        </p:nvGraphicFramePr>
        <p:xfrm>
          <a:off x="3394711" y="3515519"/>
          <a:ext cx="190500" cy="279400"/>
        </p:xfrm>
        <a:graphic>
          <a:graphicData uri="http://schemas.openxmlformats.org/presentationml/2006/ole">
            <mc:AlternateContent xmlns:mc="http://schemas.openxmlformats.org/markup-compatibility/2006">
              <mc:Choice xmlns:v="urn:schemas-microsoft-com:vml" Requires="v">
                <p:oleObj spid="_x0000_s11289" name="Equation" r:id="rId8" imgW="190440" imgH="279360" progId="Equation.DSMT4">
                  <p:embed/>
                </p:oleObj>
              </mc:Choice>
              <mc:Fallback>
                <p:oleObj name="Equation" r:id="rId8" imgW="190440" imgH="279360" progId="Equation.DSMT4">
                  <p:embed/>
                  <p:pic>
                    <p:nvPicPr>
                      <p:cNvPr id="11" name="Object 10">
                        <a:extLst>
                          <a:ext uri="{FF2B5EF4-FFF2-40B4-BE49-F238E27FC236}">
                            <a16:creationId xmlns:a16="http://schemas.microsoft.com/office/drawing/2014/main" id="{D2A7F2C2-A3CD-474C-8653-4BC31E05F8F0}"/>
                          </a:ext>
                        </a:extLst>
                      </p:cNvPr>
                      <p:cNvPicPr/>
                      <p:nvPr/>
                    </p:nvPicPr>
                    <p:blipFill>
                      <a:blip r:embed="rId9"/>
                      <a:stretch>
                        <a:fillRect/>
                      </a:stretch>
                    </p:blipFill>
                    <p:spPr>
                      <a:xfrm>
                        <a:off x="3394711" y="3515519"/>
                        <a:ext cx="190500" cy="27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1EC318D-112F-478E-B771-8AB239DEFFDD}"/>
              </a:ext>
            </a:extLst>
          </p:cNvPr>
          <p:cNvGraphicFramePr>
            <a:graphicFrameLocks noChangeAspect="1"/>
          </p:cNvGraphicFramePr>
          <p:nvPr>
            <p:extLst>
              <p:ext uri="{D42A27DB-BD31-4B8C-83A1-F6EECF244321}">
                <p14:modId xmlns:p14="http://schemas.microsoft.com/office/powerpoint/2010/main" val="1887043365"/>
              </p:ext>
            </p:extLst>
          </p:nvPr>
        </p:nvGraphicFramePr>
        <p:xfrm>
          <a:off x="3983513" y="3515519"/>
          <a:ext cx="190500" cy="279400"/>
        </p:xfrm>
        <a:graphic>
          <a:graphicData uri="http://schemas.openxmlformats.org/presentationml/2006/ole">
            <mc:AlternateContent xmlns:mc="http://schemas.openxmlformats.org/markup-compatibility/2006">
              <mc:Choice xmlns:v="urn:schemas-microsoft-com:vml" Requires="v">
                <p:oleObj spid="_x0000_s11290" name="Equation" r:id="rId10" imgW="190440" imgH="279360" progId="Equation.DSMT4">
                  <p:embed/>
                </p:oleObj>
              </mc:Choice>
              <mc:Fallback>
                <p:oleObj name="Equation" r:id="rId10" imgW="190440" imgH="279360" progId="Equation.DSMT4">
                  <p:embed/>
                  <p:pic>
                    <p:nvPicPr>
                      <p:cNvPr id="13" name="Object 12">
                        <a:extLst>
                          <a:ext uri="{FF2B5EF4-FFF2-40B4-BE49-F238E27FC236}">
                            <a16:creationId xmlns:a16="http://schemas.microsoft.com/office/drawing/2014/main" id="{41EC318D-112F-478E-B771-8AB239DEFFDD}"/>
                          </a:ext>
                        </a:extLst>
                      </p:cNvPr>
                      <p:cNvPicPr/>
                      <p:nvPr/>
                    </p:nvPicPr>
                    <p:blipFill>
                      <a:blip r:embed="rId11"/>
                      <a:stretch>
                        <a:fillRect/>
                      </a:stretch>
                    </p:blipFill>
                    <p:spPr>
                      <a:xfrm>
                        <a:off x="3983513" y="3515519"/>
                        <a:ext cx="1905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9A730B3-0CBE-465D-8880-7CAEF29834EE}"/>
              </a:ext>
            </a:extLst>
          </p:cNvPr>
          <p:cNvGraphicFramePr>
            <a:graphicFrameLocks noChangeAspect="1"/>
          </p:cNvGraphicFramePr>
          <p:nvPr>
            <p:extLst>
              <p:ext uri="{D42A27DB-BD31-4B8C-83A1-F6EECF244321}">
                <p14:modId xmlns:p14="http://schemas.microsoft.com/office/powerpoint/2010/main" val="4003556276"/>
              </p:ext>
            </p:extLst>
          </p:nvPr>
        </p:nvGraphicFramePr>
        <p:xfrm>
          <a:off x="4568986" y="3517421"/>
          <a:ext cx="317500" cy="266700"/>
        </p:xfrm>
        <a:graphic>
          <a:graphicData uri="http://schemas.openxmlformats.org/presentationml/2006/ole">
            <mc:AlternateContent xmlns:mc="http://schemas.openxmlformats.org/markup-compatibility/2006">
              <mc:Choice xmlns:v="urn:schemas-microsoft-com:vml" Requires="v">
                <p:oleObj spid="_x0000_s11291" name="Equation" r:id="rId12" imgW="317160" imgH="266400" progId="Equation.DSMT4">
                  <p:embed/>
                </p:oleObj>
              </mc:Choice>
              <mc:Fallback>
                <p:oleObj name="Equation" r:id="rId12" imgW="317160" imgH="266400" progId="Equation.DSMT4">
                  <p:embed/>
                  <p:pic>
                    <p:nvPicPr>
                      <p:cNvPr id="15" name="Object 14">
                        <a:extLst>
                          <a:ext uri="{FF2B5EF4-FFF2-40B4-BE49-F238E27FC236}">
                            <a16:creationId xmlns:a16="http://schemas.microsoft.com/office/drawing/2014/main" id="{19A730B3-0CBE-465D-8880-7CAEF29834EE}"/>
                          </a:ext>
                        </a:extLst>
                      </p:cNvPr>
                      <p:cNvPicPr/>
                      <p:nvPr/>
                    </p:nvPicPr>
                    <p:blipFill>
                      <a:blip r:embed="rId13"/>
                      <a:stretch>
                        <a:fillRect/>
                      </a:stretch>
                    </p:blipFill>
                    <p:spPr>
                      <a:xfrm>
                        <a:off x="4568986" y="3517421"/>
                        <a:ext cx="317500" cy="2667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D574E41-7584-4A4D-965F-9EEE84C42DE8}"/>
              </a:ext>
            </a:extLst>
          </p:cNvPr>
          <p:cNvGraphicFramePr>
            <a:graphicFrameLocks noChangeAspect="1"/>
          </p:cNvGraphicFramePr>
          <p:nvPr>
            <p:extLst>
              <p:ext uri="{D42A27DB-BD31-4B8C-83A1-F6EECF244321}">
                <p14:modId xmlns:p14="http://schemas.microsoft.com/office/powerpoint/2010/main" val="405798383"/>
              </p:ext>
            </p:extLst>
          </p:nvPr>
        </p:nvGraphicFramePr>
        <p:xfrm>
          <a:off x="5283840" y="3528219"/>
          <a:ext cx="317500" cy="266700"/>
        </p:xfrm>
        <a:graphic>
          <a:graphicData uri="http://schemas.openxmlformats.org/presentationml/2006/ole">
            <mc:AlternateContent xmlns:mc="http://schemas.openxmlformats.org/markup-compatibility/2006">
              <mc:Choice xmlns:v="urn:schemas-microsoft-com:vml" Requires="v">
                <p:oleObj spid="_x0000_s11292" name="Equation" r:id="rId14" imgW="317160" imgH="266400" progId="Equation.DSMT4">
                  <p:embed/>
                </p:oleObj>
              </mc:Choice>
              <mc:Fallback>
                <p:oleObj name="Equation" r:id="rId14" imgW="317160" imgH="266400" progId="Equation.DSMT4">
                  <p:embed/>
                  <p:pic>
                    <p:nvPicPr>
                      <p:cNvPr id="17" name="Object 16">
                        <a:extLst>
                          <a:ext uri="{FF2B5EF4-FFF2-40B4-BE49-F238E27FC236}">
                            <a16:creationId xmlns:a16="http://schemas.microsoft.com/office/drawing/2014/main" id="{6D574E41-7584-4A4D-965F-9EEE84C42DE8}"/>
                          </a:ext>
                        </a:extLst>
                      </p:cNvPr>
                      <p:cNvPicPr/>
                      <p:nvPr/>
                    </p:nvPicPr>
                    <p:blipFill>
                      <a:blip r:embed="rId15"/>
                      <a:stretch>
                        <a:fillRect/>
                      </a:stretch>
                    </p:blipFill>
                    <p:spPr>
                      <a:xfrm>
                        <a:off x="5283840" y="3528219"/>
                        <a:ext cx="317500" cy="2667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62C5DC8-C89A-4972-92FF-AB636F504B90}"/>
              </a:ext>
            </a:extLst>
          </p:cNvPr>
          <p:cNvGraphicFramePr>
            <a:graphicFrameLocks noChangeAspect="1"/>
          </p:cNvGraphicFramePr>
          <p:nvPr>
            <p:extLst>
              <p:ext uri="{D42A27DB-BD31-4B8C-83A1-F6EECF244321}">
                <p14:modId xmlns:p14="http://schemas.microsoft.com/office/powerpoint/2010/main" val="2563445140"/>
              </p:ext>
            </p:extLst>
          </p:nvPr>
        </p:nvGraphicFramePr>
        <p:xfrm>
          <a:off x="5992979" y="3512344"/>
          <a:ext cx="330200" cy="279400"/>
        </p:xfrm>
        <a:graphic>
          <a:graphicData uri="http://schemas.openxmlformats.org/presentationml/2006/ole">
            <mc:AlternateContent xmlns:mc="http://schemas.openxmlformats.org/markup-compatibility/2006">
              <mc:Choice xmlns:v="urn:schemas-microsoft-com:vml" Requires="v">
                <p:oleObj spid="_x0000_s11293" name="Equation" r:id="rId16" imgW="330120" imgH="279360" progId="Equation.DSMT4">
                  <p:embed/>
                </p:oleObj>
              </mc:Choice>
              <mc:Fallback>
                <p:oleObj name="Equation" r:id="rId16" imgW="330120" imgH="279360" progId="Equation.DSMT4">
                  <p:embed/>
                  <p:pic>
                    <p:nvPicPr>
                      <p:cNvPr id="19" name="Object 18">
                        <a:extLst>
                          <a:ext uri="{FF2B5EF4-FFF2-40B4-BE49-F238E27FC236}">
                            <a16:creationId xmlns:a16="http://schemas.microsoft.com/office/drawing/2014/main" id="{D62C5DC8-C89A-4972-92FF-AB636F504B90}"/>
                          </a:ext>
                        </a:extLst>
                      </p:cNvPr>
                      <p:cNvPicPr/>
                      <p:nvPr/>
                    </p:nvPicPr>
                    <p:blipFill>
                      <a:blip r:embed="rId17"/>
                      <a:stretch>
                        <a:fillRect/>
                      </a:stretch>
                    </p:blipFill>
                    <p:spPr>
                      <a:xfrm>
                        <a:off x="5992979" y="3512344"/>
                        <a:ext cx="330200" cy="279400"/>
                      </a:xfrm>
                      <a:prstGeom prst="rect">
                        <a:avLst/>
                      </a:prstGeom>
                    </p:spPr>
                  </p:pic>
                </p:oleObj>
              </mc:Fallback>
            </mc:AlternateContent>
          </a:graphicData>
        </a:graphic>
      </p:graphicFrame>
    </p:spTree>
    <p:extLst>
      <p:ext uri="{BB962C8B-B14F-4D97-AF65-F5344CB8AC3E}">
        <p14:creationId xmlns:p14="http://schemas.microsoft.com/office/powerpoint/2010/main" val="23055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2:9</a:t>
            </a:r>
          </a:p>
        </p:txBody>
      </p:sp>
      <p:pic>
        <p:nvPicPr>
          <p:cNvPr id="4" name="Picture 3">
            <a:extLst>
              <a:ext uri="{FF2B5EF4-FFF2-40B4-BE49-F238E27FC236}">
                <a16:creationId xmlns:a16="http://schemas.microsoft.com/office/drawing/2014/main" id="{C9787248-5E24-424E-9166-AD9A659B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888980"/>
            <a:ext cx="7907446" cy="1080041"/>
          </a:xfrm>
          <a:prstGeom prst="rect">
            <a:avLst/>
          </a:prstGeom>
        </p:spPr>
      </p:pic>
      <p:sp>
        <p:nvSpPr>
          <p:cNvPr id="7" name="Rectangle 6">
            <a:extLst>
              <a:ext uri="{FF2B5EF4-FFF2-40B4-BE49-F238E27FC236}">
                <a16:creationId xmlns:a16="http://schemas.microsoft.com/office/drawing/2014/main" id="{CFCFD5AE-8AB3-4193-91F6-48691D933049}"/>
              </a:ext>
            </a:extLst>
          </p:cNvPr>
          <p:cNvSpPr/>
          <p:nvPr/>
        </p:nvSpPr>
        <p:spPr>
          <a:xfrm>
            <a:off x="1874520" y="2727960"/>
            <a:ext cx="102108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816E2FE4-4BAF-43A6-87ED-073B2DE5984F}"/>
              </a:ext>
            </a:extLst>
          </p:cNvPr>
          <p:cNvSpPr/>
          <p:nvPr/>
        </p:nvSpPr>
        <p:spPr>
          <a:xfrm>
            <a:off x="3108960" y="2677080"/>
            <a:ext cx="102108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64E93DA-CE6B-450A-9000-59820DA5FCB3}"/>
              </a:ext>
            </a:extLst>
          </p:cNvPr>
          <p:cNvSpPr/>
          <p:nvPr/>
        </p:nvSpPr>
        <p:spPr>
          <a:xfrm>
            <a:off x="4404360" y="2727960"/>
            <a:ext cx="121920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ACFE761D-FF5A-4682-BEBE-4B7C43DDEDC4}"/>
              </a:ext>
            </a:extLst>
          </p:cNvPr>
          <p:cNvSpPr/>
          <p:nvPr/>
        </p:nvSpPr>
        <p:spPr>
          <a:xfrm>
            <a:off x="5745480" y="2677080"/>
            <a:ext cx="121920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4A154E6C-6743-4D9C-94A3-006FF7C779EB}"/>
              </a:ext>
            </a:extLst>
          </p:cNvPr>
          <p:cNvSpPr/>
          <p:nvPr/>
        </p:nvSpPr>
        <p:spPr>
          <a:xfrm>
            <a:off x="7239000" y="2727960"/>
            <a:ext cx="121920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1513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7" grpId="0" animBg="1"/>
      <p:bldP spid="28"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2:11</a:t>
            </a:r>
          </a:p>
        </p:txBody>
      </p:sp>
      <p:sp>
        <p:nvSpPr>
          <p:cNvPr id="8" name="Rectangle 7">
            <a:extLst>
              <a:ext uri="{FF2B5EF4-FFF2-40B4-BE49-F238E27FC236}">
                <a16:creationId xmlns:a16="http://schemas.microsoft.com/office/drawing/2014/main" id="{EB0F2A30-E08C-435C-A4E2-99C4ABDECD76}"/>
              </a:ext>
            </a:extLst>
          </p:cNvPr>
          <p:cNvSpPr/>
          <p:nvPr/>
        </p:nvSpPr>
        <p:spPr>
          <a:xfrm>
            <a:off x="1143000" y="1081363"/>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Write the equivalent fractions to match each image.</a:t>
            </a:r>
          </a:p>
        </p:txBody>
      </p:sp>
      <p:graphicFrame>
        <p:nvGraphicFramePr>
          <p:cNvPr id="14" name="Object 13">
            <a:extLst>
              <a:ext uri="{FF2B5EF4-FFF2-40B4-BE49-F238E27FC236}">
                <a16:creationId xmlns:a16="http://schemas.microsoft.com/office/drawing/2014/main" id="{8B462D21-50C6-46AC-B91D-0DD4C339F420}"/>
              </a:ext>
            </a:extLst>
          </p:cNvPr>
          <p:cNvGraphicFramePr>
            <a:graphicFrameLocks noChangeAspect="1"/>
          </p:cNvGraphicFramePr>
          <p:nvPr>
            <p:extLst>
              <p:ext uri="{D42A27DB-BD31-4B8C-83A1-F6EECF244321}">
                <p14:modId xmlns:p14="http://schemas.microsoft.com/office/powerpoint/2010/main" val="2050449823"/>
              </p:ext>
            </p:extLst>
          </p:nvPr>
        </p:nvGraphicFramePr>
        <p:xfrm>
          <a:off x="1477192" y="2420620"/>
          <a:ext cx="228600" cy="736600"/>
        </p:xfrm>
        <a:graphic>
          <a:graphicData uri="http://schemas.openxmlformats.org/presentationml/2006/ole">
            <mc:AlternateContent xmlns:mc="http://schemas.openxmlformats.org/markup-compatibility/2006">
              <mc:Choice xmlns:v="urn:schemas-microsoft-com:vml" Requires="v">
                <p:oleObj spid="_x0000_s12302" name="Equation" r:id="rId4" imgW="228600" imgH="736560" progId="Equation.DSMT4">
                  <p:embed/>
                </p:oleObj>
              </mc:Choice>
              <mc:Fallback>
                <p:oleObj name="Equation" r:id="rId4" imgW="228600" imgH="736560" progId="Equation.DSMT4">
                  <p:embed/>
                  <p:pic>
                    <p:nvPicPr>
                      <p:cNvPr id="14" name="Object 13">
                        <a:extLst>
                          <a:ext uri="{FF2B5EF4-FFF2-40B4-BE49-F238E27FC236}">
                            <a16:creationId xmlns:a16="http://schemas.microsoft.com/office/drawing/2014/main" id="{8B462D21-50C6-46AC-B91D-0DD4C339F420}"/>
                          </a:ext>
                        </a:extLst>
                      </p:cNvPr>
                      <p:cNvPicPr/>
                      <p:nvPr/>
                    </p:nvPicPr>
                    <p:blipFill>
                      <a:blip r:embed="rId5"/>
                      <a:stretch>
                        <a:fillRect/>
                      </a:stretch>
                    </p:blipFill>
                    <p:spPr>
                      <a:xfrm>
                        <a:off x="1477192" y="2420620"/>
                        <a:ext cx="228600" cy="7366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CAB9713-C1EE-4590-858A-67B0569F80CA}"/>
              </a:ext>
            </a:extLst>
          </p:cNvPr>
          <p:cNvGraphicFramePr>
            <a:graphicFrameLocks noChangeAspect="1"/>
          </p:cNvGraphicFramePr>
          <p:nvPr>
            <p:extLst>
              <p:ext uri="{D42A27DB-BD31-4B8C-83A1-F6EECF244321}">
                <p14:modId xmlns:p14="http://schemas.microsoft.com/office/powerpoint/2010/main" val="793673338"/>
              </p:ext>
            </p:extLst>
          </p:nvPr>
        </p:nvGraphicFramePr>
        <p:xfrm>
          <a:off x="3160713" y="2420620"/>
          <a:ext cx="812800" cy="736600"/>
        </p:xfrm>
        <a:graphic>
          <a:graphicData uri="http://schemas.openxmlformats.org/presentationml/2006/ole">
            <mc:AlternateContent xmlns:mc="http://schemas.openxmlformats.org/markup-compatibility/2006">
              <mc:Choice xmlns:v="urn:schemas-microsoft-com:vml" Requires="v">
                <p:oleObj spid="_x0000_s12303" name="Equation" r:id="rId6" imgW="812520" imgH="736560" progId="Equation.DSMT4">
                  <p:embed/>
                </p:oleObj>
              </mc:Choice>
              <mc:Fallback>
                <p:oleObj name="Equation" r:id="rId6" imgW="812520" imgH="736560" progId="Equation.DSMT4">
                  <p:embed/>
                  <p:pic>
                    <p:nvPicPr>
                      <p:cNvPr id="18" name="Object 17">
                        <a:extLst>
                          <a:ext uri="{FF2B5EF4-FFF2-40B4-BE49-F238E27FC236}">
                            <a16:creationId xmlns:a16="http://schemas.microsoft.com/office/drawing/2014/main" id="{7CAB9713-C1EE-4590-858A-67B0569F80CA}"/>
                          </a:ext>
                        </a:extLst>
                      </p:cNvPr>
                      <p:cNvPicPr/>
                      <p:nvPr/>
                    </p:nvPicPr>
                    <p:blipFill>
                      <a:blip r:embed="rId7"/>
                      <a:stretch>
                        <a:fillRect/>
                      </a:stretch>
                    </p:blipFill>
                    <p:spPr>
                      <a:xfrm>
                        <a:off x="3160713" y="2420620"/>
                        <a:ext cx="812800" cy="7366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794B7992-9457-4A85-B0A3-A73F47231D81}"/>
              </a:ext>
            </a:extLst>
          </p:cNvPr>
          <p:cNvGraphicFramePr>
            <a:graphicFrameLocks noChangeAspect="1"/>
          </p:cNvGraphicFramePr>
          <p:nvPr>
            <p:extLst>
              <p:ext uri="{D42A27DB-BD31-4B8C-83A1-F6EECF244321}">
                <p14:modId xmlns:p14="http://schemas.microsoft.com/office/powerpoint/2010/main" val="1750588132"/>
              </p:ext>
            </p:extLst>
          </p:nvPr>
        </p:nvGraphicFramePr>
        <p:xfrm>
          <a:off x="5097463" y="2422208"/>
          <a:ext cx="812800" cy="736600"/>
        </p:xfrm>
        <a:graphic>
          <a:graphicData uri="http://schemas.openxmlformats.org/presentationml/2006/ole">
            <mc:AlternateContent xmlns:mc="http://schemas.openxmlformats.org/markup-compatibility/2006">
              <mc:Choice xmlns:v="urn:schemas-microsoft-com:vml" Requires="v">
                <p:oleObj spid="_x0000_s12304" name="Equation" r:id="rId8" imgW="812520" imgH="736560" progId="Equation.DSMT4">
                  <p:embed/>
                </p:oleObj>
              </mc:Choice>
              <mc:Fallback>
                <p:oleObj name="Equation" r:id="rId8" imgW="812520" imgH="736560" progId="Equation.DSMT4">
                  <p:embed/>
                  <p:pic>
                    <p:nvPicPr>
                      <p:cNvPr id="37" name="Object 36">
                        <a:extLst>
                          <a:ext uri="{FF2B5EF4-FFF2-40B4-BE49-F238E27FC236}">
                            <a16:creationId xmlns:a16="http://schemas.microsoft.com/office/drawing/2014/main" id="{794B7992-9457-4A85-B0A3-A73F47231D81}"/>
                          </a:ext>
                        </a:extLst>
                      </p:cNvPr>
                      <p:cNvPicPr/>
                      <p:nvPr/>
                    </p:nvPicPr>
                    <p:blipFill>
                      <a:blip r:embed="rId9"/>
                      <a:stretch>
                        <a:fillRect/>
                      </a:stretch>
                    </p:blipFill>
                    <p:spPr>
                      <a:xfrm>
                        <a:off x="5097463" y="2422208"/>
                        <a:ext cx="812800" cy="736600"/>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id="{3FF6CAE3-6F8C-4FAC-92CE-E08C8FDC51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77" y="3399587"/>
            <a:ext cx="7907446" cy="2015435"/>
          </a:xfrm>
          <a:prstGeom prst="rect">
            <a:avLst/>
          </a:prstGeom>
        </p:spPr>
      </p:pic>
      <p:graphicFrame>
        <p:nvGraphicFramePr>
          <p:cNvPr id="41" name="Object 40">
            <a:extLst>
              <a:ext uri="{FF2B5EF4-FFF2-40B4-BE49-F238E27FC236}">
                <a16:creationId xmlns:a16="http://schemas.microsoft.com/office/drawing/2014/main" id="{AD23B8F3-7A6A-413A-A01C-521BDC3374DD}"/>
              </a:ext>
            </a:extLst>
          </p:cNvPr>
          <p:cNvGraphicFramePr>
            <a:graphicFrameLocks noChangeAspect="1"/>
          </p:cNvGraphicFramePr>
          <p:nvPr>
            <p:extLst>
              <p:ext uri="{D42A27DB-BD31-4B8C-83A1-F6EECF244321}">
                <p14:modId xmlns:p14="http://schemas.microsoft.com/office/powerpoint/2010/main" val="967818201"/>
              </p:ext>
            </p:extLst>
          </p:nvPr>
        </p:nvGraphicFramePr>
        <p:xfrm>
          <a:off x="7081838" y="2420620"/>
          <a:ext cx="939800" cy="736600"/>
        </p:xfrm>
        <a:graphic>
          <a:graphicData uri="http://schemas.openxmlformats.org/presentationml/2006/ole">
            <mc:AlternateContent xmlns:mc="http://schemas.openxmlformats.org/markup-compatibility/2006">
              <mc:Choice xmlns:v="urn:schemas-microsoft-com:vml" Requires="v">
                <p:oleObj spid="_x0000_s12305" name="Equation" r:id="rId11" imgW="939600" imgH="736560" progId="Equation.DSMT4">
                  <p:embed/>
                </p:oleObj>
              </mc:Choice>
              <mc:Fallback>
                <p:oleObj name="Equation" r:id="rId11" imgW="939600" imgH="736560" progId="Equation.DSMT4">
                  <p:embed/>
                  <p:pic>
                    <p:nvPicPr>
                      <p:cNvPr id="41" name="Object 40">
                        <a:extLst>
                          <a:ext uri="{FF2B5EF4-FFF2-40B4-BE49-F238E27FC236}">
                            <a16:creationId xmlns:a16="http://schemas.microsoft.com/office/drawing/2014/main" id="{AD23B8F3-7A6A-413A-A01C-521BDC3374DD}"/>
                          </a:ext>
                        </a:extLst>
                      </p:cNvPr>
                      <p:cNvPicPr/>
                      <p:nvPr/>
                    </p:nvPicPr>
                    <p:blipFill>
                      <a:blip r:embed="rId12"/>
                      <a:stretch>
                        <a:fillRect/>
                      </a:stretch>
                    </p:blipFill>
                    <p:spPr>
                      <a:xfrm>
                        <a:off x="7081838" y="2420620"/>
                        <a:ext cx="939800" cy="736600"/>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93C9D8BC-3619-4FDE-96F6-891C369F10AA}"/>
              </a:ext>
            </a:extLst>
          </p:cNvPr>
          <p:cNvSpPr/>
          <p:nvPr/>
        </p:nvSpPr>
        <p:spPr>
          <a:xfrm>
            <a:off x="3703320" y="243586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563C02CE-831D-4FBD-BC3D-E9FCCDDA2BED}"/>
              </a:ext>
            </a:extLst>
          </p:cNvPr>
          <p:cNvSpPr/>
          <p:nvPr/>
        </p:nvSpPr>
        <p:spPr>
          <a:xfrm>
            <a:off x="3731737" y="29032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BCBD6D3C-2D78-4877-9890-4D538E357262}"/>
              </a:ext>
            </a:extLst>
          </p:cNvPr>
          <p:cNvSpPr/>
          <p:nvPr/>
        </p:nvSpPr>
        <p:spPr>
          <a:xfrm>
            <a:off x="5668305" y="24206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F855751C-9C8E-48FD-B6B8-12D33267E2AE}"/>
              </a:ext>
            </a:extLst>
          </p:cNvPr>
          <p:cNvSpPr/>
          <p:nvPr/>
        </p:nvSpPr>
        <p:spPr>
          <a:xfrm>
            <a:off x="5696722" y="288798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69214B46-087B-444A-AB2D-9DFAEA7D9513}"/>
              </a:ext>
            </a:extLst>
          </p:cNvPr>
          <p:cNvSpPr/>
          <p:nvPr/>
        </p:nvSpPr>
        <p:spPr>
          <a:xfrm>
            <a:off x="7606823" y="24079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596F9F36-6699-43E8-9FFC-33E81E31C578}"/>
              </a:ext>
            </a:extLst>
          </p:cNvPr>
          <p:cNvSpPr/>
          <p:nvPr/>
        </p:nvSpPr>
        <p:spPr>
          <a:xfrm>
            <a:off x="7635240" y="287528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03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0"/>
                                        </p:tgtEl>
                                      </p:cBhvr>
                                    </p:animEffect>
                                    <p:set>
                                      <p:cBhvr>
                                        <p:cTn id="26"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47"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2:11</a:t>
            </a:r>
          </a:p>
        </p:txBody>
      </p:sp>
      <p:sp>
        <p:nvSpPr>
          <p:cNvPr id="8" name="Rectangle 7">
            <a:extLst>
              <a:ext uri="{FF2B5EF4-FFF2-40B4-BE49-F238E27FC236}">
                <a16:creationId xmlns:a16="http://schemas.microsoft.com/office/drawing/2014/main" id="{EB0F2A30-E08C-435C-A4E2-99C4ABDECD76}"/>
              </a:ext>
            </a:extLst>
          </p:cNvPr>
          <p:cNvSpPr/>
          <p:nvPr/>
        </p:nvSpPr>
        <p:spPr>
          <a:xfrm>
            <a:off x="1143000" y="1081363"/>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Write the equivalent fractions to match each image.</a:t>
            </a:r>
          </a:p>
        </p:txBody>
      </p:sp>
      <p:graphicFrame>
        <p:nvGraphicFramePr>
          <p:cNvPr id="18" name="Object 17">
            <a:extLst>
              <a:ext uri="{FF2B5EF4-FFF2-40B4-BE49-F238E27FC236}">
                <a16:creationId xmlns:a16="http://schemas.microsoft.com/office/drawing/2014/main" id="{7CAB9713-C1EE-4590-858A-67B0569F80CA}"/>
              </a:ext>
            </a:extLst>
          </p:cNvPr>
          <p:cNvGraphicFramePr>
            <a:graphicFrameLocks noChangeAspect="1"/>
          </p:cNvGraphicFramePr>
          <p:nvPr>
            <p:extLst>
              <p:ext uri="{D42A27DB-BD31-4B8C-83A1-F6EECF244321}">
                <p14:modId xmlns:p14="http://schemas.microsoft.com/office/powerpoint/2010/main" val="1878875811"/>
              </p:ext>
            </p:extLst>
          </p:nvPr>
        </p:nvGraphicFramePr>
        <p:xfrm>
          <a:off x="3860800" y="5270818"/>
          <a:ext cx="1422400" cy="736600"/>
        </p:xfrm>
        <a:graphic>
          <a:graphicData uri="http://schemas.openxmlformats.org/presentationml/2006/ole">
            <mc:AlternateContent xmlns:mc="http://schemas.openxmlformats.org/markup-compatibility/2006">
              <mc:Choice xmlns:v="urn:schemas-microsoft-com:vml" Requires="v">
                <p:oleObj spid="_x0000_s13317" name="Equation" r:id="rId4" imgW="1422360" imgH="736560" progId="Equation.DSMT4">
                  <p:embed/>
                </p:oleObj>
              </mc:Choice>
              <mc:Fallback>
                <p:oleObj name="Equation" r:id="rId4" imgW="1422360" imgH="736560" progId="Equation.DSMT4">
                  <p:embed/>
                  <p:pic>
                    <p:nvPicPr>
                      <p:cNvPr id="18" name="Object 17">
                        <a:extLst>
                          <a:ext uri="{FF2B5EF4-FFF2-40B4-BE49-F238E27FC236}">
                            <a16:creationId xmlns:a16="http://schemas.microsoft.com/office/drawing/2014/main" id="{7CAB9713-C1EE-4590-858A-67B0569F80CA}"/>
                          </a:ext>
                        </a:extLst>
                      </p:cNvPr>
                      <p:cNvPicPr/>
                      <p:nvPr/>
                    </p:nvPicPr>
                    <p:blipFill>
                      <a:blip r:embed="rId5"/>
                      <a:stretch>
                        <a:fillRect/>
                      </a:stretch>
                    </p:blipFill>
                    <p:spPr>
                      <a:xfrm>
                        <a:off x="3860800" y="5270818"/>
                        <a:ext cx="1422400" cy="736600"/>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93C9D8BC-3619-4FDE-96F6-891C369F10AA}"/>
              </a:ext>
            </a:extLst>
          </p:cNvPr>
          <p:cNvSpPr/>
          <p:nvPr/>
        </p:nvSpPr>
        <p:spPr>
          <a:xfrm>
            <a:off x="3703320" y="243586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563C02CE-831D-4FBD-BC3D-E9FCCDDA2BED}"/>
              </a:ext>
            </a:extLst>
          </p:cNvPr>
          <p:cNvSpPr/>
          <p:nvPr/>
        </p:nvSpPr>
        <p:spPr>
          <a:xfrm>
            <a:off x="3731737" y="29032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BCBD6D3C-2D78-4877-9890-4D538E357262}"/>
              </a:ext>
            </a:extLst>
          </p:cNvPr>
          <p:cNvSpPr/>
          <p:nvPr/>
        </p:nvSpPr>
        <p:spPr>
          <a:xfrm>
            <a:off x="5668305" y="24206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F855751C-9C8E-48FD-B6B8-12D33267E2AE}"/>
              </a:ext>
            </a:extLst>
          </p:cNvPr>
          <p:cNvSpPr/>
          <p:nvPr/>
        </p:nvSpPr>
        <p:spPr>
          <a:xfrm>
            <a:off x="5696722" y="288798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69214B46-087B-444A-AB2D-9DFAEA7D9513}"/>
              </a:ext>
            </a:extLst>
          </p:cNvPr>
          <p:cNvSpPr/>
          <p:nvPr/>
        </p:nvSpPr>
        <p:spPr>
          <a:xfrm>
            <a:off x="7606823" y="24079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596F9F36-6699-43E8-9FFC-33E81E31C578}"/>
              </a:ext>
            </a:extLst>
          </p:cNvPr>
          <p:cNvSpPr/>
          <p:nvPr/>
        </p:nvSpPr>
        <p:spPr>
          <a:xfrm>
            <a:off x="7635240" y="287528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3D65BC1-AA66-4C19-8D73-0CBF44BA8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112094"/>
            <a:ext cx="7907446" cy="2999043"/>
          </a:xfrm>
          <a:prstGeom prst="rect">
            <a:avLst/>
          </a:prstGeom>
        </p:spPr>
      </p:pic>
      <p:sp>
        <p:nvSpPr>
          <p:cNvPr id="19" name="Rectangle 18">
            <a:extLst>
              <a:ext uri="{FF2B5EF4-FFF2-40B4-BE49-F238E27FC236}">
                <a16:creationId xmlns:a16="http://schemas.microsoft.com/office/drawing/2014/main" id="{3BAAEBB2-8B3A-4247-AE1C-1A48A325B6D0}"/>
              </a:ext>
            </a:extLst>
          </p:cNvPr>
          <p:cNvSpPr/>
          <p:nvPr/>
        </p:nvSpPr>
        <p:spPr>
          <a:xfrm>
            <a:off x="3757137" y="5293933"/>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A50050E-E5C4-4E67-99C6-A73A34BE6ADA}"/>
              </a:ext>
            </a:extLst>
          </p:cNvPr>
          <p:cNvSpPr/>
          <p:nvPr/>
        </p:nvSpPr>
        <p:spPr>
          <a:xfrm>
            <a:off x="4389120" y="5269106"/>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55B330F-88CF-4C80-A909-51B5E0F3228E}"/>
              </a:ext>
            </a:extLst>
          </p:cNvPr>
          <p:cNvSpPr/>
          <p:nvPr/>
        </p:nvSpPr>
        <p:spPr>
          <a:xfrm>
            <a:off x="5021103" y="5293933"/>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339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2:11</a:t>
            </a:r>
          </a:p>
        </p:txBody>
      </p:sp>
      <p:sp>
        <p:nvSpPr>
          <p:cNvPr id="8" name="Rectangle 7">
            <a:extLst>
              <a:ext uri="{FF2B5EF4-FFF2-40B4-BE49-F238E27FC236}">
                <a16:creationId xmlns:a16="http://schemas.microsoft.com/office/drawing/2014/main" id="{EB0F2A30-E08C-435C-A4E2-99C4ABDECD76}"/>
              </a:ext>
            </a:extLst>
          </p:cNvPr>
          <p:cNvSpPr/>
          <p:nvPr/>
        </p:nvSpPr>
        <p:spPr>
          <a:xfrm>
            <a:off x="1143000" y="1081363"/>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Write the equivalent fractions to match each image.</a:t>
            </a:r>
          </a:p>
        </p:txBody>
      </p:sp>
      <p:graphicFrame>
        <p:nvGraphicFramePr>
          <p:cNvPr id="18" name="Object 17">
            <a:extLst>
              <a:ext uri="{FF2B5EF4-FFF2-40B4-BE49-F238E27FC236}">
                <a16:creationId xmlns:a16="http://schemas.microsoft.com/office/drawing/2014/main" id="{7CAB9713-C1EE-4590-858A-67B0569F80CA}"/>
              </a:ext>
            </a:extLst>
          </p:cNvPr>
          <p:cNvGraphicFramePr>
            <a:graphicFrameLocks noChangeAspect="1"/>
          </p:cNvGraphicFramePr>
          <p:nvPr>
            <p:extLst>
              <p:ext uri="{D42A27DB-BD31-4B8C-83A1-F6EECF244321}">
                <p14:modId xmlns:p14="http://schemas.microsoft.com/office/powerpoint/2010/main" val="955449001"/>
              </p:ext>
            </p:extLst>
          </p:nvPr>
        </p:nvGraphicFramePr>
        <p:xfrm>
          <a:off x="3790950" y="5270500"/>
          <a:ext cx="1562100" cy="736600"/>
        </p:xfrm>
        <a:graphic>
          <a:graphicData uri="http://schemas.openxmlformats.org/presentationml/2006/ole">
            <mc:AlternateContent xmlns:mc="http://schemas.openxmlformats.org/markup-compatibility/2006">
              <mc:Choice xmlns:v="urn:schemas-microsoft-com:vml" Requires="v">
                <p:oleObj spid="_x0000_s14341" name="Equation" r:id="rId4" imgW="1562040" imgH="736560" progId="Equation.DSMT4">
                  <p:embed/>
                </p:oleObj>
              </mc:Choice>
              <mc:Fallback>
                <p:oleObj name="Equation" r:id="rId4" imgW="1562040" imgH="736560" progId="Equation.DSMT4">
                  <p:embed/>
                  <p:pic>
                    <p:nvPicPr>
                      <p:cNvPr id="18" name="Object 17">
                        <a:extLst>
                          <a:ext uri="{FF2B5EF4-FFF2-40B4-BE49-F238E27FC236}">
                            <a16:creationId xmlns:a16="http://schemas.microsoft.com/office/drawing/2014/main" id="{7CAB9713-C1EE-4590-858A-67B0569F80CA}"/>
                          </a:ext>
                        </a:extLst>
                      </p:cNvPr>
                      <p:cNvPicPr/>
                      <p:nvPr/>
                    </p:nvPicPr>
                    <p:blipFill>
                      <a:blip r:embed="rId5"/>
                      <a:stretch>
                        <a:fillRect/>
                      </a:stretch>
                    </p:blipFill>
                    <p:spPr>
                      <a:xfrm>
                        <a:off x="3790950" y="5270500"/>
                        <a:ext cx="1562100" cy="736600"/>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93C9D8BC-3619-4FDE-96F6-891C369F10AA}"/>
              </a:ext>
            </a:extLst>
          </p:cNvPr>
          <p:cNvSpPr/>
          <p:nvPr/>
        </p:nvSpPr>
        <p:spPr>
          <a:xfrm>
            <a:off x="3703320" y="243586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563C02CE-831D-4FBD-BC3D-E9FCCDDA2BED}"/>
              </a:ext>
            </a:extLst>
          </p:cNvPr>
          <p:cNvSpPr/>
          <p:nvPr/>
        </p:nvSpPr>
        <p:spPr>
          <a:xfrm>
            <a:off x="3731737" y="29032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BCBD6D3C-2D78-4877-9890-4D538E357262}"/>
              </a:ext>
            </a:extLst>
          </p:cNvPr>
          <p:cNvSpPr/>
          <p:nvPr/>
        </p:nvSpPr>
        <p:spPr>
          <a:xfrm>
            <a:off x="5668305" y="24206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F855751C-9C8E-48FD-B6B8-12D33267E2AE}"/>
              </a:ext>
            </a:extLst>
          </p:cNvPr>
          <p:cNvSpPr/>
          <p:nvPr/>
        </p:nvSpPr>
        <p:spPr>
          <a:xfrm>
            <a:off x="5696722" y="288798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69214B46-087B-444A-AB2D-9DFAEA7D9513}"/>
              </a:ext>
            </a:extLst>
          </p:cNvPr>
          <p:cNvSpPr/>
          <p:nvPr/>
        </p:nvSpPr>
        <p:spPr>
          <a:xfrm>
            <a:off x="7606823" y="240792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596F9F36-6699-43E8-9FFC-33E81E31C578}"/>
              </a:ext>
            </a:extLst>
          </p:cNvPr>
          <p:cNvSpPr/>
          <p:nvPr/>
        </p:nvSpPr>
        <p:spPr>
          <a:xfrm>
            <a:off x="7635240" y="2875280"/>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A50050E-E5C4-4E67-99C6-A73A34BE6ADA}"/>
              </a:ext>
            </a:extLst>
          </p:cNvPr>
          <p:cNvSpPr/>
          <p:nvPr/>
        </p:nvSpPr>
        <p:spPr>
          <a:xfrm>
            <a:off x="4442460" y="5269106"/>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55B330F-88CF-4C80-A909-51B5E0F3228E}"/>
              </a:ext>
            </a:extLst>
          </p:cNvPr>
          <p:cNvSpPr/>
          <p:nvPr/>
        </p:nvSpPr>
        <p:spPr>
          <a:xfrm>
            <a:off x="5074443" y="5293933"/>
            <a:ext cx="365760" cy="30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B1532C4-6531-4859-B77A-C8405FAF9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233240"/>
            <a:ext cx="7907446" cy="2391521"/>
          </a:xfrm>
          <a:prstGeom prst="rect">
            <a:avLst/>
          </a:prstGeom>
        </p:spPr>
      </p:pic>
    </p:spTree>
    <p:extLst>
      <p:ext uri="{BB962C8B-B14F-4D97-AF65-F5344CB8AC3E}">
        <p14:creationId xmlns:p14="http://schemas.microsoft.com/office/powerpoint/2010/main" val="32838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26799-23ED-497C-9F46-761FB5448DE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23739" y="2050623"/>
            <a:ext cx="3496523" cy="2970115"/>
          </a:xfrm>
          <a:prstGeom prst="rect">
            <a:avLst/>
          </a:prstGeom>
        </p:spPr>
      </p:pic>
      <p:pic>
        <p:nvPicPr>
          <p:cNvPr id="27" name="Picture 26">
            <a:extLst>
              <a:ext uri="{FF2B5EF4-FFF2-40B4-BE49-F238E27FC236}">
                <a16:creationId xmlns:a16="http://schemas.microsoft.com/office/drawing/2014/main" id="{8467BB38-6EA4-4E9E-8725-C2294BD48E3E}"/>
              </a:ext>
            </a:extLst>
          </p:cNvPr>
          <p:cNvPicPr>
            <a:picLocks noChangeAspect="1"/>
          </p:cNvPicPr>
          <p:nvPr/>
        </p:nvPicPr>
        <p:blipFill rotWithShape="1">
          <a:blip r:embed="rId4">
            <a:extLst>
              <a:ext uri="{28A0092B-C50C-407E-A947-70E740481C1C}">
                <a14:useLocalDpi xmlns:a14="http://schemas.microsoft.com/office/drawing/2010/main" val="0"/>
              </a:ext>
            </a:extLst>
          </a:blip>
          <a:srcRect r="-1623"/>
          <a:stretch/>
        </p:blipFill>
        <p:spPr>
          <a:xfrm>
            <a:off x="2727959" y="2050623"/>
            <a:ext cx="3688081" cy="2970115"/>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2:12</a:t>
            </a:r>
          </a:p>
        </p:txBody>
      </p:sp>
      <p:sp>
        <p:nvSpPr>
          <p:cNvPr id="7" name="Rectangle 6">
            <a:extLst>
              <a:ext uri="{FF2B5EF4-FFF2-40B4-BE49-F238E27FC236}">
                <a16:creationId xmlns:a16="http://schemas.microsoft.com/office/drawing/2014/main" id="{D5DCB007-1388-4BC6-AC08-3168F478352C}"/>
              </a:ext>
            </a:extLst>
          </p:cNvPr>
          <p:cNvSpPr/>
          <p:nvPr/>
        </p:nvSpPr>
        <p:spPr>
          <a:xfrm>
            <a:off x="2727960" y="3063240"/>
            <a:ext cx="103632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68B9D65-9616-4913-A8EF-680580E35BB8}"/>
              </a:ext>
            </a:extLst>
          </p:cNvPr>
          <p:cNvSpPr/>
          <p:nvPr/>
        </p:nvSpPr>
        <p:spPr>
          <a:xfrm>
            <a:off x="5379721" y="3154680"/>
            <a:ext cx="103632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DF1C718-EA67-483E-B119-D2069657B841}"/>
              </a:ext>
            </a:extLst>
          </p:cNvPr>
          <p:cNvSpPr/>
          <p:nvPr/>
        </p:nvSpPr>
        <p:spPr>
          <a:xfrm>
            <a:off x="3764280" y="2026493"/>
            <a:ext cx="1661160" cy="99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D380B576-85E1-4A1D-A594-3695D4C0E141}"/>
              </a:ext>
            </a:extLst>
          </p:cNvPr>
          <p:cNvSpPr/>
          <p:nvPr/>
        </p:nvSpPr>
        <p:spPr>
          <a:xfrm>
            <a:off x="3741421" y="3910754"/>
            <a:ext cx="1661160" cy="99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852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 presetClass="entr" presetSubtype="0" fill="hold" grpId="2"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2"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2"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2"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9" grpId="0" animBg="1"/>
      <p:bldP spid="19" grpId="1" animBg="1"/>
      <p:bldP spid="19" grpId="2" animBg="1"/>
      <p:bldP spid="22" grpId="0" animBg="1"/>
      <p:bldP spid="22" grpId="1" animBg="1"/>
      <p:bldP spid="22" grpId="2" animBg="1"/>
      <p:bldP spid="25" grpId="0" animBg="1"/>
      <p:bldP spid="25" grpId="1" animBg="1"/>
      <p:bldP spid="25"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2:13</a:t>
            </a:r>
          </a:p>
        </p:txBody>
      </p:sp>
      <p:pic>
        <p:nvPicPr>
          <p:cNvPr id="5" name="Picture 4">
            <a:extLst>
              <a:ext uri="{FF2B5EF4-FFF2-40B4-BE49-F238E27FC236}">
                <a16:creationId xmlns:a16="http://schemas.microsoft.com/office/drawing/2014/main" id="{EA12966F-420F-40CF-934A-CE963A63086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35002" y="2063685"/>
            <a:ext cx="3473997" cy="2730631"/>
          </a:xfrm>
          <a:prstGeom prst="rect">
            <a:avLst/>
          </a:prstGeom>
        </p:spPr>
      </p:pic>
      <p:sp>
        <p:nvSpPr>
          <p:cNvPr id="13" name="Rectangle 12">
            <a:extLst>
              <a:ext uri="{FF2B5EF4-FFF2-40B4-BE49-F238E27FC236}">
                <a16:creationId xmlns:a16="http://schemas.microsoft.com/office/drawing/2014/main" id="{DD4B94D8-FBD2-4C8F-B060-601F5BFD7A9B}"/>
              </a:ext>
            </a:extLst>
          </p:cNvPr>
          <p:cNvSpPr/>
          <p:nvPr/>
        </p:nvSpPr>
        <p:spPr>
          <a:xfrm>
            <a:off x="3718561" y="1974422"/>
            <a:ext cx="1661160" cy="99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4FCDA6C-93ED-429C-94FB-9605FF17DE47}"/>
              </a:ext>
            </a:extLst>
          </p:cNvPr>
          <p:cNvSpPr/>
          <p:nvPr/>
        </p:nvSpPr>
        <p:spPr>
          <a:xfrm>
            <a:off x="3695701" y="3941234"/>
            <a:ext cx="1661160" cy="99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57E3E8A4-A9CB-4A77-A672-59B21A315D9D}"/>
              </a:ext>
            </a:extLst>
          </p:cNvPr>
          <p:cNvPicPr>
            <a:picLocks noChangeAspect="1"/>
          </p:cNvPicPr>
          <p:nvPr/>
        </p:nvPicPr>
        <p:blipFill rotWithShape="1">
          <a:blip r:embed="rId4">
            <a:extLst>
              <a:ext uri="{28A0092B-C50C-407E-A947-70E740481C1C}">
                <a14:useLocalDpi xmlns:a14="http://schemas.microsoft.com/office/drawing/2010/main" val="0"/>
              </a:ext>
            </a:extLst>
          </a:blip>
          <a:srcRect r="-4455"/>
          <a:stretch/>
        </p:blipFill>
        <p:spPr>
          <a:xfrm>
            <a:off x="2835001" y="2062541"/>
            <a:ext cx="3676157" cy="2730631"/>
          </a:xfrm>
          <a:prstGeom prst="rect">
            <a:avLst/>
          </a:prstGeom>
        </p:spPr>
      </p:pic>
      <p:sp>
        <p:nvSpPr>
          <p:cNvPr id="9" name="Rectangle 8">
            <a:extLst>
              <a:ext uri="{FF2B5EF4-FFF2-40B4-BE49-F238E27FC236}">
                <a16:creationId xmlns:a16="http://schemas.microsoft.com/office/drawing/2014/main" id="{054848A7-A12D-472C-B295-F5A1E4A2E0C1}"/>
              </a:ext>
            </a:extLst>
          </p:cNvPr>
          <p:cNvSpPr/>
          <p:nvPr/>
        </p:nvSpPr>
        <p:spPr>
          <a:xfrm>
            <a:off x="3695701" y="1921633"/>
            <a:ext cx="1684020" cy="104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FA622C9-969D-4DFD-882A-6D91F03CB4C2}"/>
              </a:ext>
            </a:extLst>
          </p:cNvPr>
          <p:cNvSpPr/>
          <p:nvPr/>
        </p:nvSpPr>
        <p:spPr>
          <a:xfrm>
            <a:off x="3714262" y="3909702"/>
            <a:ext cx="1684020" cy="104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D65B62FC-DE5B-456A-B92D-ACFF9E2910CA}"/>
              </a:ext>
            </a:extLst>
          </p:cNvPr>
          <p:cNvPicPr>
            <a:picLocks noChangeAspect="1"/>
          </p:cNvPicPr>
          <p:nvPr/>
        </p:nvPicPr>
        <p:blipFill rotWithShape="1">
          <a:blip r:embed="rId5">
            <a:extLst>
              <a:ext uri="{28A0092B-C50C-407E-A947-70E740481C1C}">
                <a14:useLocalDpi xmlns:a14="http://schemas.microsoft.com/office/drawing/2010/main" val="0"/>
              </a:ext>
            </a:extLst>
          </a:blip>
          <a:srcRect l="-6142"/>
          <a:stretch/>
        </p:blipFill>
        <p:spPr>
          <a:xfrm>
            <a:off x="2615600" y="2033432"/>
            <a:ext cx="3676156" cy="2750744"/>
          </a:xfrm>
          <a:prstGeom prst="rect">
            <a:avLst/>
          </a:prstGeom>
        </p:spPr>
      </p:pic>
      <p:sp>
        <p:nvSpPr>
          <p:cNvPr id="10" name="Rectangle 9">
            <a:extLst>
              <a:ext uri="{FF2B5EF4-FFF2-40B4-BE49-F238E27FC236}">
                <a16:creationId xmlns:a16="http://schemas.microsoft.com/office/drawing/2014/main" id="{1199C1E8-D7CB-4625-A021-C444520CC53B}"/>
              </a:ext>
            </a:extLst>
          </p:cNvPr>
          <p:cNvSpPr/>
          <p:nvPr/>
        </p:nvSpPr>
        <p:spPr>
          <a:xfrm>
            <a:off x="3714262" y="1900376"/>
            <a:ext cx="1684020" cy="106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7C3F6C2-7682-4540-9F97-0A59E61F7DB8}"/>
              </a:ext>
            </a:extLst>
          </p:cNvPr>
          <p:cNvSpPr/>
          <p:nvPr/>
        </p:nvSpPr>
        <p:spPr>
          <a:xfrm>
            <a:off x="3577899" y="3902289"/>
            <a:ext cx="1684020" cy="106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0001A93B-4836-4801-9234-1860242B6A6C}"/>
              </a:ext>
            </a:extLst>
          </p:cNvPr>
          <p:cNvPicPr>
            <a:picLocks noChangeAspect="1"/>
          </p:cNvPicPr>
          <p:nvPr/>
        </p:nvPicPr>
        <p:blipFill rotWithShape="1">
          <a:blip r:embed="rId6">
            <a:extLst>
              <a:ext uri="{28A0092B-C50C-407E-A947-70E740481C1C}">
                <a14:useLocalDpi xmlns:a14="http://schemas.microsoft.com/office/drawing/2010/main" val="0"/>
              </a:ext>
            </a:extLst>
          </a:blip>
          <a:srcRect r="-6975"/>
          <a:stretch/>
        </p:blipFill>
        <p:spPr>
          <a:xfrm>
            <a:off x="2835000" y="2033432"/>
            <a:ext cx="3769000" cy="2750744"/>
          </a:xfrm>
          <a:prstGeom prst="rect">
            <a:avLst/>
          </a:prstGeom>
        </p:spPr>
      </p:pic>
      <p:sp>
        <p:nvSpPr>
          <p:cNvPr id="11" name="Rectangle 10">
            <a:extLst>
              <a:ext uri="{FF2B5EF4-FFF2-40B4-BE49-F238E27FC236}">
                <a16:creationId xmlns:a16="http://schemas.microsoft.com/office/drawing/2014/main" id="{6B86E554-EAC2-4111-A083-3C57A67DD4F4}"/>
              </a:ext>
            </a:extLst>
          </p:cNvPr>
          <p:cNvSpPr/>
          <p:nvPr/>
        </p:nvSpPr>
        <p:spPr>
          <a:xfrm>
            <a:off x="3714262" y="1921633"/>
            <a:ext cx="1547657" cy="104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16F50AA6-A0E1-47E7-9D45-381681922A9F}"/>
              </a:ext>
            </a:extLst>
          </p:cNvPr>
          <p:cNvSpPr/>
          <p:nvPr/>
        </p:nvSpPr>
        <p:spPr>
          <a:xfrm>
            <a:off x="3701334" y="3927689"/>
            <a:ext cx="1547657" cy="104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5F7C049-8F1B-4DD1-BE7C-560BE152744A}"/>
              </a:ext>
            </a:extLst>
          </p:cNvPr>
          <p:cNvPicPr>
            <a:picLocks noChangeAspect="1"/>
          </p:cNvPicPr>
          <p:nvPr/>
        </p:nvPicPr>
        <p:blipFill rotWithShape="1">
          <a:blip r:embed="rId7">
            <a:extLst>
              <a:ext uri="{28A0092B-C50C-407E-A947-70E740481C1C}">
                <a14:useLocalDpi xmlns:a14="http://schemas.microsoft.com/office/drawing/2010/main" val="0"/>
              </a:ext>
            </a:extLst>
          </a:blip>
          <a:srcRect l="-3123"/>
          <a:stretch/>
        </p:blipFill>
        <p:spPr>
          <a:xfrm>
            <a:off x="2708911" y="1900376"/>
            <a:ext cx="3657600" cy="3008671"/>
          </a:xfrm>
          <a:prstGeom prst="rect">
            <a:avLst/>
          </a:prstGeom>
        </p:spPr>
      </p:pic>
      <p:sp>
        <p:nvSpPr>
          <p:cNvPr id="12" name="Rectangle 11">
            <a:extLst>
              <a:ext uri="{FF2B5EF4-FFF2-40B4-BE49-F238E27FC236}">
                <a16:creationId xmlns:a16="http://schemas.microsoft.com/office/drawing/2014/main" id="{E7F25D0E-BEEF-44A4-AA14-5F8E95035A0C}"/>
              </a:ext>
            </a:extLst>
          </p:cNvPr>
          <p:cNvSpPr/>
          <p:nvPr/>
        </p:nvSpPr>
        <p:spPr>
          <a:xfrm>
            <a:off x="3787140" y="2032288"/>
            <a:ext cx="1568090" cy="93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DDB7223F-8707-4F98-B752-5B6922526850}"/>
              </a:ext>
            </a:extLst>
          </p:cNvPr>
          <p:cNvSpPr/>
          <p:nvPr/>
        </p:nvSpPr>
        <p:spPr>
          <a:xfrm>
            <a:off x="3710659" y="3899442"/>
            <a:ext cx="1568090" cy="93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E75CC23-52D0-4FF7-A742-6DDD90529DDD}"/>
              </a:ext>
            </a:extLst>
          </p:cNvPr>
          <p:cNvSpPr/>
          <p:nvPr/>
        </p:nvSpPr>
        <p:spPr>
          <a:xfrm>
            <a:off x="2727960" y="3063240"/>
            <a:ext cx="103632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DE2622A-4A27-4D78-B841-B2E54F769A56}"/>
              </a:ext>
            </a:extLst>
          </p:cNvPr>
          <p:cNvSpPr/>
          <p:nvPr/>
        </p:nvSpPr>
        <p:spPr>
          <a:xfrm>
            <a:off x="5341621" y="3154680"/>
            <a:ext cx="103632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82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2"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grpId="2"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3"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3"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4"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xit" presetSubtype="0" fill="hold" grpId="4"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
                                        </p:tgtEl>
                                      </p:cBhvr>
                                    </p:animEffect>
                                    <p:set>
                                      <p:cBhvr>
                                        <p:cTn id="84" dur="1" fill="hold">
                                          <p:stCondLst>
                                            <p:cond delay="499"/>
                                          </p:stCondLst>
                                        </p:cTn>
                                        <p:tgtEl>
                                          <p:spTgt spid="1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par>
                                <p:cTn id="98" presetID="1" presetClass="entr" presetSubtype="0" fill="hold" grpId="5" nodeType="withEffect">
                                  <p:stCondLst>
                                    <p:cond delay="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ntr" presetSubtype="0" fill="hold" grpId="5" nodeType="with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6" nodeType="click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par>
                                <p:cTn id="107" presetID="10" presetClass="exit" presetSubtype="0" fill="hold" grpId="6" nodeType="withEffect">
                                  <p:stCondLst>
                                    <p:cond delay="0"/>
                                  </p:stCondLst>
                                  <p:childTnLst>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31"/>
                                        </p:tgtEl>
                                      </p:cBhvr>
                                    </p:animEffect>
                                    <p:set>
                                      <p:cBhvr>
                                        <p:cTn id="114" dur="1" fill="hold">
                                          <p:stCondLst>
                                            <p:cond delay="499"/>
                                          </p:stCondLst>
                                        </p:cTn>
                                        <p:tgtEl>
                                          <p:spTgt spid="3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1"/>
                                        </p:tgtEl>
                                      </p:cBhvr>
                                    </p:animEffect>
                                    <p:set>
                                      <p:cBhvr>
                                        <p:cTn id="117" dur="1" fill="hold">
                                          <p:stCondLst>
                                            <p:cond delay="499"/>
                                          </p:stCondLst>
                                        </p:cTn>
                                        <p:tgtEl>
                                          <p:spTgt spid="1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29"/>
                                        </p:tgtEl>
                                      </p:cBhvr>
                                    </p:animEffect>
                                    <p:set>
                                      <p:cBhvr>
                                        <p:cTn id="122" dur="1" fill="hold">
                                          <p:stCondLst>
                                            <p:cond delay="499"/>
                                          </p:stCondLst>
                                        </p:cTn>
                                        <p:tgtEl>
                                          <p:spTgt spid="29"/>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par>
                                <p:cTn id="127" presetID="1" presetClass="entr" presetSubtype="0" fill="hold" grpId="7" nodeType="withEffect">
                                  <p:stCondLst>
                                    <p:cond delay="0"/>
                                  </p:stCondLst>
                                  <p:childTnLst>
                                    <p:set>
                                      <p:cBhvr>
                                        <p:cTn id="128" dur="1" fill="hold">
                                          <p:stCondLst>
                                            <p:cond delay="0"/>
                                          </p:stCondLst>
                                        </p:cTn>
                                        <p:tgtEl>
                                          <p:spTgt spid="21"/>
                                        </p:tgtEl>
                                        <p:attrNameLst>
                                          <p:attrName>style.visibility</p:attrName>
                                        </p:attrNameLst>
                                      </p:cBhvr>
                                      <p:to>
                                        <p:strVal val="visible"/>
                                      </p:to>
                                    </p:set>
                                  </p:childTnLst>
                                </p:cTn>
                              </p:par>
                              <p:par>
                                <p:cTn id="129" presetID="1" presetClass="entr" presetSubtype="0" fill="hold" grpId="7" nodeType="withEffect">
                                  <p:stCondLst>
                                    <p:cond delay="0"/>
                                  </p:stCondLst>
                                  <p:childTnLst>
                                    <p:set>
                                      <p:cBhvr>
                                        <p:cTn id="130" dur="1" fill="hold">
                                          <p:stCondLst>
                                            <p:cond delay="0"/>
                                          </p:stCondLst>
                                        </p:cTn>
                                        <p:tgtEl>
                                          <p:spTgt spid="1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8" nodeType="clickEffect">
                                  <p:stCondLst>
                                    <p:cond delay="0"/>
                                  </p:stCondLst>
                                  <p:childTnLst>
                                    <p:animEffect transition="out" filter="fade">
                                      <p:cBhvr>
                                        <p:cTn id="138" dur="500"/>
                                        <p:tgtEl>
                                          <p:spTgt spid="21"/>
                                        </p:tgtEl>
                                      </p:cBhvr>
                                    </p:animEffect>
                                    <p:set>
                                      <p:cBhvr>
                                        <p:cTn id="139" dur="1" fill="hold">
                                          <p:stCondLst>
                                            <p:cond delay="499"/>
                                          </p:stCondLst>
                                        </p:cTn>
                                        <p:tgtEl>
                                          <p:spTgt spid="21"/>
                                        </p:tgtEl>
                                        <p:attrNameLst>
                                          <p:attrName>style.visibility</p:attrName>
                                        </p:attrNameLst>
                                      </p:cBhvr>
                                      <p:to>
                                        <p:strVal val="hidden"/>
                                      </p:to>
                                    </p:set>
                                  </p:childTnLst>
                                </p:cTn>
                              </p:par>
                              <p:par>
                                <p:cTn id="140" presetID="10" presetClass="exit" presetSubtype="0" fill="hold" grpId="8"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35"/>
                                        </p:tgtEl>
                                      </p:cBhvr>
                                    </p:animEffect>
                                    <p:set>
                                      <p:cBhvr>
                                        <p:cTn id="147" dur="1" fill="hold">
                                          <p:stCondLst>
                                            <p:cond delay="499"/>
                                          </p:stCondLst>
                                        </p:cTn>
                                        <p:tgtEl>
                                          <p:spTgt spid="35"/>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2"/>
                                        </p:tgtEl>
                                      </p:cBhvr>
                                    </p:animEffect>
                                    <p:set>
                                      <p:cBhvr>
                                        <p:cTn id="1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9" grpId="1" animBg="1"/>
      <p:bldP spid="20" grpId="0" animBg="1"/>
      <p:bldP spid="20" grpId="1" animBg="1"/>
      <p:bldP spid="10" grpId="0" animBg="1"/>
      <p:bldP spid="10" grpId="1" animBg="1"/>
      <p:bldP spid="26" grpId="0" animBg="1"/>
      <p:bldP spid="26" grpId="1" animBg="1"/>
      <p:bldP spid="11" grpId="0" animBg="1"/>
      <p:bldP spid="11" grpId="1" animBg="1"/>
      <p:bldP spid="31" grpId="0" animBg="1"/>
      <p:bldP spid="31" grpId="1" animBg="1"/>
      <p:bldP spid="12" grpId="0" animBg="1"/>
      <p:bldP spid="12" grpId="1" animBg="1"/>
      <p:bldP spid="35" grpId="0" animBg="1"/>
      <p:bldP spid="35" grpId="1" animBg="1"/>
      <p:bldP spid="19" grpId="0" animBg="1"/>
      <p:bldP spid="19" grpId="1" animBg="1"/>
      <p:bldP spid="19" grpId="2" animBg="1"/>
      <p:bldP spid="19" grpId="3" animBg="1"/>
      <p:bldP spid="19" grpId="4" animBg="1"/>
      <p:bldP spid="19" grpId="5" animBg="1"/>
      <p:bldP spid="19" grpId="6" animBg="1"/>
      <p:bldP spid="19" grpId="7" animBg="1"/>
      <p:bldP spid="19" grpId="8" animBg="1"/>
      <p:bldP spid="21" grpId="0" animBg="1"/>
      <p:bldP spid="21" grpId="1" animBg="1"/>
      <p:bldP spid="21" grpId="2" animBg="1"/>
      <p:bldP spid="21" grpId="3" animBg="1"/>
      <p:bldP spid="21" grpId="4" animBg="1"/>
      <p:bldP spid="21" grpId="5" animBg="1"/>
      <p:bldP spid="21" grpId="6" animBg="1"/>
      <p:bldP spid="21" grpId="7" animBg="1"/>
      <p:bldP spid="21" grpId="8"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16" name="Picture 15">
            <a:extLst>
              <a:ext uri="{FF2B5EF4-FFF2-40B4-BE49-F238E27FC236}">
                <a16:creationId xmlns:a16="http://schemas.microsoft.com/office/drawing/2014/main" id="{54841E8A-9E6E-4E97-AF0F-2EDA648BB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1997578"/>
            <a:ext cx="6135088" cy="3793280"/>
          </a:xfrm>
          <a:prstGeom prst="rect">
            <a:avLst/>
          </a:prstGeom>
        </p:spPr>
      </p:pic>
      <p:graphicFrame>
        <p:nvGraphicFramePr>
          <p:cNvPr id="17" name="Object 16">
            <a:extLst>
              <a:ext uri="{FF2B5EF4-FFF2-40B4-BE49-F238E27FC236}">
                <a16:creationId xmlns:a16="http://schemas.microsoft.com/office/drawing/2014/main" id="{C601FF33-385E-4643-91A0-04C7D08DB892}"/>
              </a:ext>
            </a:extLst>
          </p:cNvPr>
          <p:cNvGraphicFramePr>
            <a:graphicFrameLocks noChangeAspect="1"/>
          </p:cNvGraphicFramePr>
          <p:nvPr>
            <p:extLst>
              <p:ext uri="{D42A27DB-BD31-4B8C-83A1-F6EECF244321}">
                <p14:modId xmlns:p14="http://schemas.microsoft.com/office/powerpoint/2010/main" val="3952384600"/>
              </p:ext>
            </p:extLst>
          </p:nvPr>
        </p:nvGraphicFramePr>
        <p:xfrm>
          <a:off x="2819400" y="953422"/>
          <a:ext cx="3505200" cy="558800"/>
        </p:xfrm>
        <a:graphic>
          <a:graphicData uri="http://schemas.openxmlformats.org/presentationml/2006/ole">
            <mc:AlternateContent xmlns:mc="http://schemas.openxmlformats.org/markup-compatibility/2006">
              <mc:Choice xmlns:v="urn:schemas-microsoft-com:vml" Requires="v">
                <p:oleObj spid="_x0000_s1032" name="Equation" r:id="rId5" imgW="3504960" imgH="558720" progId="Equation.DSMT4">
                  <p:embed/>
                </p:oleObj>
              </mc:Choice>
              <mc:Fallback>
                <p:oleObj name="Equation" r:id="rId5" imgW="3504960" imgH="558720" progId="Equation.DSMT4">
                  <p:embed/>
                  <p:pic>
                    <p:nvPicPr>
                      <p:cNvPr id="17" name="Object 16">
                        <a:extLst>
                          <a:ext uri="{FF2B5EF4-FFF2-40B4-BE49-F238E27FC236}">
                            <a16:creationId xmlns:a16="http://schemas.microsoft.com/office/drawing/2014/main" id="{C601FF33-385E-4643-91A0-04C7D08DB892}"/>
                          </a:ext>
                        </a:extLst>
                      </p:cNvPr>
                      <p:cNvPicPr/>
                      <p:nvPr/>
                    </p:nvPicPr>
                    <p:blipFill>
                      <a:blip r:embed="rId6"/>
                      <a:stretch>
                        <a:fillRect/>
                      </a:stretch>
                    </p:blipFill>
                    <p:spPr>
                      <a:xfrm>
                        <a:off x="2819400" y="953422"/>
                        <a:ext cx="3505200" cy="5588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EC13EB08-E9F3-444B-AD0A-8EE6FC4EB63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04456" y="2009533"/>
            <a:ext cx="6135088" cy="3781325"/>
          </a:xfrm>
          <a:prstGeom prst="rect">
            <a:avLst/>
          </a:prstGeom>
        </p:spPr>
      </p:pic>
      <p:pic>
        <p:nvPicPr>
          <p:cNvPr id="21" name="Picture 20">
            <a:extLst>
              <a:ext uri="{FF2B5EF4-FFF2-40B4-BE49-F238E27FC236}">
                <a16:creationId xmlns:a16="http://schemas.microsoft.com/office/drawing/2014/main" id="{5690C5E8-D97D-424F-8FFC-BB7AAC1DE74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504456" y="2015769"/>
            <a:ext cx="6135088" cy="3888810"/>
          </a:xfrm>
          <a:prstGeom prst="rect">
            <a:avLst/>
          </a:prstGeom>
        </p:spPr>
      </p:pic>
      <p:graphicFrame>
        <p:nvGraphicFramePr>
          <p:cNvPr id="22" name="Object 21">
            <a:extLst>
              <a:ext uri="{FF2B5EF4-FFF2-40B4-BE49-F238E27FC236}">
                <a16:creationId xmlns:a16="http://schemas.microsoft.com/office/drawing/2014/main" id="{65E8DA11-3434-44B2-B0C2-B9273054F374}"/>
              </a:ext>
            </a:extLst>
          </p:cNvPr>
          <p:cNvGraphicFramePr>
            <a:graphicFrameLocks noChangeAspect="1"/>
          </p:cNvGraphicFramePr>
          <p:nvPr>
            <p:extLst>
              <p:ext uri="{D42A27DB-BD31-4B8C-83A1-F6EECF244321}">
                <p14:modId xmlns:p14="http://schemas.microsoft.com/office/powerpoint/2010/main" val="2460422445"/>
              </p:ext>
            </p:extLst>
          </p:nvPr>
        </p:nvGraphicFramePr>
        <p:xfrm>
          <a:off x="2990850" y="962420"/>
          <a:ext cx="3162300" cy="558800"/>
        </p:xfrm>
        <a:graphic>
          <a:graphicData uri="http://schemas.openxmlformats.org/presentationml/2006/ole">
            <mc:AlternateContent xmlns:mc="http://schemas.openxmlformats.org/markup-compatibility/2006">
              <mc:Choice xmlns:v="urn:schemas-microsoft-com:vml" Requires="v">
                <p:oleObj spid="_x0000_s1033" name="Equation" r:id="rId9" imgW="3162240" imgH="558720" progId="Equation.DSMT4">
                  <p:embed/>
                </p:oleObj>
              </mc:Choice>
              <mc:Fallback>
                <p:oleObj name="Equation" r:id="rId9" imgW="3162240" imgH="558720" progId="Equation.DSMT4">
                  <p:embed/>
                  <p:pic>
                    <p:nvPicPr>
                      <p:cNvPr id="22" name="Object 21">
                        <a:extLst>
                          <a:ext uri="{FF2B5EF4-FFF2-40B4-BE49-F238E27FC236}">
                            <a16:creationId xmlns:a16="http://schemas.microsoft.com/office/drawing/2014/main" id="{65E8DA11-3434-44B2-B0C2-B9273054F374}"/>
                          </a:ext>
                        </a:extLst>
                      </p:cNvPr>
                      <p:cNvPicPr/>
                      <p:nvPr/>
                    </p:nvPicPr>
                    <p:blipFill>
                      <a:blip r:embed="rId10"/>
                      <a:stretch>
                        <a:fillRect/>
                      </a:stretch>
                    </p:blipFill>
                    <p:spPr>
                      <a:xfrm>
                        <a:off x="2990850" y="962420"/>
                        <a:ext cx="3162300" cy="558800"/>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FD141A3A-5F25-431C-8A52-68EE890D466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72000" y="3840479"/>
            <a:ext cx="3067544" cy="2011657"/>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2:14</a:t>
            </a:r>
          </a:p>
        </p:txBody>
      </p:sp>
      <p:pic>
        <p:nvPicPr>
          <p:cNvPr id="4" name="Picture 3">
            <a:extLst>
              <a:ext uri="{FF2B5EF4-FFF2-40B4-BE49-F238E27FC236}">
                <a16:creationId xmlns:a16="http://schemas.microsoft.com/office/drawing/2014/main" id="{F1FE4336-CC85-4C48-9999-32144CA63D4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43605" y="2065850"/>
            <a:ext cx="3456791" cy="2726300"/>
          </a:xfrm>
          <a:prstGeom prst="rect">
            <a:avLst/>
          </a:prstGeom>
        </p:spPr>
      </p:pic>
      <p:sp>
        <p:nvSpPr>
          <p:cNvPr id="7" name="Rectangle 6">
            <a:extLst>
              <a:ext uri="{FF2B5EF4-FFF2-40B4-BE49-F238E27FC236}">
                <a16:creationId xmlns:a16="http://schemas.microsoft.com/office/drawing/2014/main" id="{E62191E5-0A37-40A0-94AC-6C7D5667579B}"/>
              </a:ext>
            </a:extLst>
          </p:cNvPr>
          <p:cNvSpPr/>
          <p:nvPr/>
        </p:nvSpPr>
        <p:spPr>
          <a:xfrm>
            <a:off x="2415433" y="2971800"/>
            <a:ext cx="132925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D1288BB-1A31-4854-9C69-0A8D72B92469}"/>
              </a:ext>
            </a:extLst>
          </p:cNvPr>
          <p:cNvSpPr/>
          <p:nvPr/>
        </p:nvSpPr>
        <p:spPr>
          <a:xfrm>
            <a:off x="5370288" y="2971800"/>
            <a:ext cx="132925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1EB5B81-6945-4B24-AC27-8D71ABE51637}"/>
              </a:ext>
            </a:extLst>
          </p:cNvPr>
          <p:cNvSpPr/>
          <p:nvPr/>
        </p:nvSpPr>
        <p:spPr>
          <a:xfrm>
            <a:off x="3508231" y="3881975"/>
            <a:ext cx="189108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D3E5D7E-0D46-44C2-8DB4-0A57B2CABAB2}"/>
              </a:ext>
            </a:extLst>
          </p:cNvPr>
          <p:cNvSpPr/>
          <p:nvPr/>
        </p:nvSpPr>
        <p:spPr>
          <a:xfrm>
            <a:off x="3559031" y="2031323"/>
            <a:ext cx="189108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EE812C93-0E2E-4DD7-BED2-198CB878762C}"/>
              </a:ext>
            </a:extLst>
          </p:cNvPr>
          <p:cNvPicPr>
            <a:picLocks noChangeAspect="1"/>
          </p:cNvPicPr>
          <p:nvPr/>
        </p:nvPicPr>
        <p:blipFill rotWithShape="1">
          <a:blip r:embed="rId4">
            <a:extLst>
              <a:ext uri="{28A0092B-C50C-407E-A947-70E740481C1C}">
                <a14:useLocalDpi xmlns:a14="http://schemas.microsoft.com/office/drawing/2010/main" val="0"/>
              </a:ext>
            </a:extLst>
          </a:blip>
          <a:srcRect r="-2101"/>
          <a:stretch/>
        </p:blipFill>
        <p:spPr>
          <a:xfrm>
            <a:off x="2704070" y="2063447"/>
            <a:ext cx="3715658" cy="2726300"/>
          </a:xfrm>
          <a:prstGeom prst="rect">
            <a:avLst/>
          </a:prstGeom>
        </p:spPr>
      </p:pic>
      <p:sp>
        <p:nvSpPr>
          <p:cNvPr id="16" name="Rectangle 15">
            <a:extLst>
              <a:ext uri="{FF2B5EF4-FFF2-40B4-BE49-F238E27FC236}">
                <a16:creationId xmlns:a16="http://schemas.microsoft.com/office/drawing/2014/main" id="{637CDD9C-1396-40DE-B3C8-BE45A1E62B5D}"/>
              </a:ext>
            </a:extLst>
          </p:cNvPr>
          <p:cNvSpPr/>
          <p:nvPr/>
        </p:nvSpPr>
        <p:spPr>
          <a:xfrm>
            <a:off x="2631500" y="2769826"/>
            <a:ext cx="1030514" cy="156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D8AEB9F4-60B8-4E94-AFE0-AA22EF328D24}"/>
              </a:ext>
            </a:extLst>
          </p:cNvPr>
          <p:cNvSpPr/>
          <p:nvPr/>
        </p:nvSpPr>
        <p:spPr>
          <a:xfrm>
            <a:off x="5265843" y="2749814"/>
            <a:ext cx="1030514" cy="156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821AF61C-8D82-4E8D-8A37-572BCAA2819E}"/>
              </a:ext>
            </a:extLst>
          </p:cNvPr>
          <p:cNvSpPr/>
          <p:nvPr/>
        </p:nvSpPr>
        <p:spPr>
          <a:xfrm>
            <a:off x="3430981" y="2046385"/>
            <a:ext cx="1943719" cy="93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8CB127B5-3A91-497C-984F-BFC0491D95BE}"/>
              </a:ext>
            </a:extLst>
          </p:cNvPr>
          <p:cNvSpPr/>
          <p:nvPr/>
        </p:nvSpPr>
        <p:spPr>
          <a:xfrm>
            <a:off x="3561011" y="3919519"/>
            <a:ext cx="1943719" cy="93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5899287A-4BC7-42FF-9969-EDE3A6DD93A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15609" y="2107579"/>
            <a:ext cx="3867062" cy="2748699"/>
          </a:xfrm>
          <a:prstGeom prst="rect">
            <a:avLst/>
          </a:prstGeom>
        </p:spPr>
      </p:pic>
      <p:sp>
        <p:nvSpPr>
          <p:cNvPr id="21" name="Rectangle 20">
            <a:extLst>
              <a:ext uri="{FF2B5EF4-FFF2-40B4-BE49-F238E27FC236}">
                <a16:creationId xmlns:a16="http://schemas.microsoft.com/office/drawing/2014/main" id="{EEA5A182-94C2-422A-9BD0-971EDCA8ADAD}"/>
              </a:ext>
            </a:extLst>
          </p:cNvPr>
          <p:cNvSpPr/>
          <p:nvPr/>
        </p:nvSpPr>
        <p:spPr>
          <a:xfrm>
            <a:off x="5278180" y="3020250"/>
            <a:ext cx="1030514" cy="905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8419E922-4F4E-4987-9FEA-E56B5093A61D}"/>
              </a:ext>
            </a:extLst>
          </p:cNvPr>
          <p:cNvSpPr/>
          <p:nvPr/>
        </p:nvSpPr>
        <p:spPr>
          <a:xfrm>
            <a:off x="2639825" y="3087009"/>
            <a:ext cx="1030514" cy="905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007A4A9F-24E8-49C2-9342-BB0D72965646}"/>
              </a:ext>
            </a:extLst>
          </p:cNvPr>
          <p:cNvSpPr/>
          <p:nvPr/>
        </p:nvSpPr>
        <p:spPr>
          <a:xfrm>
            <a:off x="3346932" y="1979855"/>
            <a:ext cx="2021893" cy="975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389C57A1-F2C5-43BF-8211-B3F7B6AA5974}"/>
              </a:ext>
            </a:extLst>
          </p:cNvPr>
          <p:cNvSpPr/>
          <p:nvPr/>
        </p:nvSpPr>
        <p:spPr>
          <a:xfrm>
            <a:off x="3616835" y="3892897"/>
            <a:ext cx="2021893" cy="975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Picture 56">
            <a:extLst>
              <a:ext uri="{FF2B5EF4-FFF2-40B4-BE49-F238E27FC236}">
                <a16:creationId xmlns:a16="http://schemas.microsoft.com/office/drawing/2014/main" id="{D0408842-6FAB-4AA1-9490-F17982CE64B6}"/>
              </a:ext>
            </a:extLst>
          </p:cNvPr>
          <p:cNvPicPr>
            <a:picLocks noChangeAspect="1"/>
          </p:cNvPicPr>
          <p:nvPr/>
        </p:nvPicPr>
        <p:blipFill rotWithShape="1">
          <a:blip r:embed="rId6">
            <a:extLst>
              <a:ext uri="{28A0092B-C50C-407E-A947-70E740481C1C}">
                <a14:useLocalDpi xmlns:a14="http://schemas.microsoft.com/office/drawing/2010/main" val="0"/>
              </a:ext>
            </a:extLst>
          </a:blip>
          <a:srcRect r="-8163"/>
          <a:stretch/>
        </p:blipFill>
        <p:spPr>
          <a:xfrm>
            <a:off x="2410669" y="2100134"/>
            <a:ext cx="4284107" cy="2748699"/>
          </a:xfrm>
          <a:prstGeom prst="rect">
            <a:avLst/>
          </a:prstGeom>
        </p:spPr>
      </p:pic>
      <p:sp>
        <p:nvSpPr>
          <p:cNvPr id="59" name="Rectangle 58">
            <a:extLst>
              <a:ext uri="{FF2B5EF4-FFF2-40B4-BE49-F238E27FC236}">
                <a16:creationId xmlns:a16="http://schemas.microsoft.com/office/drawing/2014/main" id="{1652F296-9DB7-4137-B8FF-4A204F94B1D5}"/>
              </a:ext>
            </a:extLst>
          </p:cNvPr>
          <p:cNvSpPr/>
          <p:nvPr/>
        </p:nvSpPr>
        <p:spPr>
          <a:xfrm>
            <a:off x="2461469" y="2765601"/>
            <a:ext cx="1206166" cy="122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4E7D4DCA-C1D7-4BA1-9F2A-43D3213FAE14}"/>
              </a:ext>
            </a:extLst>
          </p:cNvPr>
          <p:cNvSpPr/>
          <p:nvPr/>
        </p:nvSpPr>
        <p:spPr>
          <a:xfrm>
            <a:off x="5306329" y="2793156"/>
            <a:ext cx="1206166" cy="122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16BCD7F0-3A9F-47F2-A932-7364DB2195FB}"/>
              </a:ext>
            </a:extLst>
          </p:cNvPr>
          <p:cNvSpPr/>
          <p:nvPr/>
        </p:nvSpPr>
        <p:spPr>
          <a:xfrm>
            <a:off x="3670339" y="1864661"/>
            <a:ext cx="1691651" cy="112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420D45B7-4594-4BB4-B1A5-6EFDAD170874}"/>
              </a:ext>
            </a:extLst>
          </p:cNvPr>
          <p:cNvSpPr/>
          <p:nvPr/>
        </p:nvSpPr>
        <p:spPr>
          <a:xfrm>
            <a:off x="3620349" y="3922065"/>
            <a:ext cx="1691651" cy="112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Picture 65">
            <a:extLst>
              <a:ext uri="{FF2B5EF4-FFF2-40B4-BE49-F238E27FC236}">
                <a16:creationId xmlns:a16="http://schemas.microsoft.com/office/drawing/2014/main" id="{D9241BE9-B1BA-4D97-8420-275EC40B4CF7}"/>
              </a:ext>
            </a:extLst>
          </p:cNvPr>
          <p:cNvPicPr>
            <a:picLocks noChangeAspect="1"/>
          </p:cNvPicPr>
          <p:nvPr/>
        </p:nvPicPr>
        <p:blipFill rotWithShape="1">
          <a:blip r:embed="rId7">
            <a:extLst>
              <a:ext uri="{28A0092B-C50C-407E-A947-70E740481C1C}">
                <a14:useLocalDpi xmlns:a14="http://schemas.microsoft.com/office/drawing/2010/main" val="0"/>
              </a:ext>
            </a:extLst>
          </a:blip>
          <a:srcRect l="-1761"/>
          <a:stretch/>
        </p:blipFill>
        <p:spPr>
          <a:xfrm>
            <a:off x="2548530" y="2067127"/>
            <a:ext cx="4114052" cy="2885467"/>
          </a:xfrm>
          <a:prstGeom prst="rect">
            <a:avLst/>
          </a:prstGeom>
        </p:spPr>
      </p:pic>
      <p:sp>
        <p:nvSpPr>
          <p:cNvPr id="68" name="Rectangle 67">
            <a:extLst>
              <a:ext uri="{FF2B5EF4-FFF2-40B4-BE49-F238E27FC236}">
                <a16:creationId xmlns:a16="http://schemas.microsoft.com/office/drawing/2014/main" id="{18865801-240A-4972-9793-F7A8D3B72DAD}"/>
              </a:ext>
            </a:extLst>
          </p:cNvPr>
          <p:cNvSpPr/>
          <p:nvPr/>
        </p:nvSpPr>
        <p:spPr>
          <a:xfrm>
            <a:off x="2410669" y="3001754"/>
            <a:ext cx="1259670" cy="1103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DF919FC6-A33C-43C8-BB76-4E88205C41BE}"/>
              </a:ext>
            </a:extLst>
          </p:cNvPr>
          <p:cNvSpPr/>
          <p:nvPr/>
        </p:nvSpPr>
        <p:spPr>
          <a:xfrm>
            <a:off x="5524877" y="2917026"/>
            <a:ext cx="1259670" cy="1103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E6986071-44F5-446A-8917-914A563A0896}"/>
              </a:ext>
            </a:extLst>
          </p:cNvPr>
          <p:cNvSpPr/>
          <p:nvPr/>
        </p:nvSpPr>
        <p:spPr>
          <a:xfrm>
            <a:off x="3695024" y="1880174"/>
            <a:ext cx="1616976" cy="1103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F6B2F7FA-C734-4EF6-B506-FE25421DB3FB}"/>
              </a:ext>
            </a:extLst>
          </p:cNvPr>
          <p:cNvSpPr/>
          <p:nvPr/>
        </p:nvSpPr>
        <p:spPr>
          <a:xfrm>
            <a:off x="3706646" y="3928236"/>
            <a:ext cx="1616976" cy="1103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Picture 74">
            <a:extLst>
              <a:ext uri="{FF2B5EF4-FFF2-40B4-BE49-F238E27FC236}">
                <a16:creationId xmlns:a16="http://schemas.microsoft.com/office/drawing/2014/main" id="{F411C59D-7765-450C-8718-40AFC8C8680C}"/>
              </a:ext>
            </a:extLst>
          </p:cNvPr>
          <p:cNvPicPr>
            <a:picLocks noChangeAspect="1"/>
          </p:cNvPicPr>
          <p:nvPr/>
        </p:nvPicPr>
        <p:blipFill rotWithShape="1">
          <a:blip r:embed="rId8">
            <a:extLst>
              <a:ext uri="{28A0092B-C50C-407E-A947-70E740481C1C}">
                <a14:useLocalDpi xmlns:a14="http://schemas.microsoft.com/office/drawing/2010/main" val="0"/>
              </a:ext>
            </a:extLst>
          </a:blip>
          <a:srcRect r="-1842"/>
          <a:stretch/>
        </p:blipFill>
        <p:spPr>
          <a:xfrm>
            <a:off x="2527293" y="2067127"/>
            <a:ext cx="3914660" cy="2885467"/>
          </a:xfrm>
          <a:prstGeom prst="rect">
            <a:avLst/>
          </a:prstGeom>
        </p:spPr>
      </p:pic>
      <p:sp>
        <p:nvSpPr>
          <p:cNvPr id="77" name="Rectangle 76">
            <a:extLst>
              <a:ext uri="{FF2B5EF4-FFF2-40B4-BE49-F238E27FC236}">
                <a16:creationId xmlns:a16="http://schemas.microsoft.com/office/drawing/2014/main" id="{82CAFD03-7D48-4F7B-9731-49B2417A1137}"/>
              </a:ext>
            </a:extLst>
          </p:cNvPr>
          <p:cNvSpPr/>
          <p:nvPr/>
        </p:nvSpPr>
        <p:spPr>
          <a:xfrm>
            <a:off x="2429275" y="3045539"/>
            <a:ext cx="1247547" cy="97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D42E5312-D933-4464-9184-5E393099B999}"/>
              </a:ext>
            </a:extLst>
          </p:cNvPr>
          <p:cNvSpPr/>
          <p:nvPr/>
        </p:nvSpPr>
        <p:spPr>
          <a:xfrm>
            <a:off x="5333941" y="3065556"/>
            <a:ext cx="1247547" cy="97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1921E35A-110C-4858-89FC-98DB52A7C1FB}"/>
              </a:ext>
            </a:extLst>
          </p:cNvPr>
          <p:cNvSpPr/>
          <p:nvPr/>
        </p:nvSpPr>
        <p:spPr>
          <a:xfrm>
            <a:off x="3743177" y="3934666"/>
            <a:ext cx="1507858" cy="97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274D10F5-1EB5-42E1-9F23-2A902881099B}"/>
              </a:ext>
            </a:extLst>
          </p:cNvPr>
          <p:cNvSpPr/>
          <p:nvPr/>
        </p:nvSpPr>
        <p:spPr>
          <a:xfrm>
            <a:off x="3754061" y="2011022"/>
            <a:ext cx="1507858" cy="97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95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8"/>
                                        </p:tgtEl>
                                      </p:cBhvr>
                                    </p:animEffect>
                                    <p:set>
                                      <p:cBhvr>
                                        <p:cTn id="48" dur="1" fill="hold">
                                          <p:stCondLst>
                                            <p:cond delay="499"/>
                                          </p:stCondLst>
                                        </p:cTn>
                                        <p:tgtEl>
                                          <p:spTgt spid="38"/>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0"/>
                                        </p:tgtEl>
                                      </p:cBhvr>
                                    </p:animEffect>
                                    <p:set>
                                      <p:cBhvr>
                                        <p:cTn id="51" dur="1" fill="hold">
                                          <p:stCondLst>
                                            <p:cond delay="499"/>
                                          </p:stCondLst>
                                        </p:cTn>
                                        <p:tgtEl>
                                          <p:spTgt spid="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6"/>
                                        </p:tgtEl>
                                      </p:cBhvr>
                                    </p:animEffect>
                                    <p:set>
                                      <p:cBhvr>
                                        <p:cTn id="76" dur="1" fill="hold">
                                          <p:stCondLst>
                                            <p:cond delay="499"/>
                                          </p:stCondLst>
                                        </p:cTn>
                                        <p:tgtEl>
                                          <p:spTgt spid="4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5"/>
                                        </p:tgtEl>
                                      </p:cBhvr>
                                    </p:animEffect>
                                    <p:set>
                                      <p:cBhvr>
                                        <p:cTn id="84" dur="1" fill="hold">
                                          <p:stCondLst>
                                            <p:cond delay="499"/>
                                          </p:stCondLst>
                                        </p:cTn>
                                        <p:tgtEl>
                                          <p:spTgt spid="5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59"/>
                                        </p:tgtEl>
                                      </p:cBhvr>
                                    </p:animEffect>
                                    <p:set>
                                      <p:cBhvr>
                                        <p:cTn id="106" dur="1" fill="hold">
                                          <p:stCondLst>
                                            <p:cond delay="499"/>
                                          </p:stCondLst>
                                        </p:cTn>
                                        <p:tgtEl>
                                          <p:spTgt spid="5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60"/>
                                        </p:tgtEl>
                                      </p:cBhvr>
                                    </p:animEffect>
                                    <p:set>
                                      <p:cBhvr>
                                        <p:cTn id="109" dur="1" fill="hold">
                                          <p:stCondLst>
                                            <p:cond delay="499"/>
                                          </p:stCondLst>
                                        </p:cTn>
                                        <p:tgtEl>
                                          <p:spTgt spid="6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62"/>
                                        </p:tgtEl>
                                      </p:cBhvr>
                                    </p:animEffect>
                                    <p:set>
                                      <p:cBhvr>
                                        <p:cTn id="114" dur="1" fill="hold">
                                          <p:stCondLst>
                                            <p:cond delay="499"/>
                                          </p:stCondLst>
                                        </p:cTn>
                                        <p:tgtEl>
                                          <p:spTgt spid="6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57"/>
                                        </p:tgtEl>
                                      </p:cBhvr>
                                    </p:animEffect>
                                    <p:set>
                                      <p:cBhvr>
                                        <p:cTn id="122" dur="1" fill="hold">
                                          <p:stCondLst>
                                            <p:cond delay="499"/>
                                          </p:stCondLst>
                                        </p:cTn>
                                        <p:tgtEl>
                                          <p:spTgt spid="57"/>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500"/>
                                        <p:tgtEl>
                                          <p:spTgt spid="66"/>
                                        </p:tgtEl>
                                      </p:cBhvr>
                                    </p:animEffect>
                                  </p:childTnLst>
                                </p:cTn>
                              </p:par>
                              <p:par>
                                <p:cTn id="127" presetID="1" presetClass="entr" presetSubtype="0" fill="hold" grpId="0" nodeType="withEffect">
                                  <p:stCondLst>
                                    <p:cond delay="0"/>
                                  </p:stCondLst>
                                  <p:childTnLst>
                                    <p:set>
                                      <p:cBhvr>
                                        <p:cTn id="128" dur="1" fill="hold">
                                          <p:stCondLst>
                                            <p:cond delay="0"/>
                                          </p:stCondLst>
                                        </p:cTn>
                                        <p:tgtEl>
                                          <p:spTgt spid="7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68"/>
                                        </p:tgtEl>
                                      </p:cBhvr>
                                    </p:animEffect>
                                    <p:set>
                                      <p:cBhvr>
                                        <p:cTn id="139" dur="1" fill="hold">
                                          <p:stCondLst>
                                            <p:cond delay="499"/>
                                          </p:stCondLst>
                                        </p:cTn>
                                        <p:tgtEl>
                                          <p:spTgt spid="6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69"/>
                                        </p:tgtEl>
                                      </p:cBhvr>
                                    </p:animEffect>
                                    <p:set>
                                      <p:cBhvr>
                                        <p:cTn id="142" dur="1" fill="hold">
                                          <p:stCondLst>
                                            <p:cond delay="499"/>
                                          </p:stCondLst>
                                        </p:cTn>
                                        <p:tgtEl>
                                          <p:spTgt spid="69"/>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73"/>
                                        </p:tgtEl>
                                      </p:cBhvr>
                                    </p:animEffect>
                                    <p:set>
                                      <p:cBhvr>
                                        <p:cTn id="147" dur="1" fill="hold">
                                          <p:stCondLst>
                                            <p:cond delay="499"/>
                                          </p:stCondLst>
                                        </p:cTn>
                                        <p:tgtEl>
                                          <p:spTgt spid="73"/>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71"/>
                                        </p:tgtEl>
                                      </p:cBhvr>
                                    </p:animEffect>
                                    <p:set>
                                      <p:cBhvr>
                                        <p:cTn id="150" dur="1" fill="hold">
                                          <p:stCondLst>
                                            <p:cond delay="499"/>
                                          </p:stCondLst>
                                        </p:cTn>
                                        <p:tgtEl>
                                          <p:spTgt spid="71"/>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500"/>
                                        <p:tgtEl>
                                          <p:spTgt spid="66"/>
                                        </p:tgtEl>
                                      </p:cBhvr>
                                    </p:animEffect>
                                    <p:set>
                                      <p:cBhvr>
                                        <p:cTn id="155" dur="1" fill="hold">
                                          <p:stCondLst>
                                            <p:cond delay="499"/>
                                          </p:stCondLst>
                                        </p:cTn>
                                        <p:tgtEl>
                                          <p:spTgt spid="66"/>
                                        </p:tgtEl>
                                        <p:attrNameLst>
                                          <p:attrName>style.visibility</p:attrName>
                                        </p:attrNameLst>
                                      </p:cBhvr>
                                      <p:to>
                                        <p:strVal val="hidden"/>
                                      </p:to>
                                    </p:set>
                                  </p:childTnLst>
                                </p:cTn>
                              </p:par>
                            </p:childTnLst>
                          </p:cTn>
                        </p:par>
                        <p:par>
                          <p:cTn id="156" fill="hold">
                            <p:stCondLst>
                              <p:cond delay="500"/>
                            </p:stCondLst>
                            <p:childTnLst>
                              <p:par>
                                <p:cTn id="157" presetID="10" presetClass="entr" presetSubtype="0" fill="hold" nodeType="after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fade">
                                      <p:cBhvr>
                                        <p:cTn id="159" dur="500"/>
                                        <p:tgtEl>
                                          <p:spTgt spid="75"/>
                                        </p:tgtEl>
                                      </p:cBhvr>
                                    </p:animEffect>
                                  </p:childTnLst>
                                </p:cTn>
                              </p:par>
                              <p:par>
                                <p:cTn id="160" presetID="1" presetClass="entr" presetSubtype="0" fill="hold" grpId="0" nodeType="withEffect">
                                  <p:stCondLst>
                                    <p:cond delay="0"/>
                                  </p:stCondLst>
                                  <p:childTnLst>
                                    <p:set>
                                      <p:cBhvr>
                                        <p:cTn id="161" dur="1" fill="hold">
                                          <p:stCondLst>
                                            <p:cond delay="0"/>
                                          </p:stCondLst>
                                        </p:cTn>
                                        <p:tgtEl>
                                          <p:spTgt spid="82"/>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77"/>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80"/>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78"/>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grpId="1" nodeType="clickEffect">
                                  <p:stCondLst>
                                    <p:cond delay="0"/>
                                  </p:stCondLst>
                                  <p:childTnLst>
                                    <p:animEffect transition="out" filter="fade">
                                      <p:cBhvr>
                                        <p:cTn id="171" dur="500"/>
                                        <p:tgtEl>
                                          <p:spTgt spid="77"/>
                                        </p:tgtEl>
                                      </p:cBhvr>
                                    </p:animEffect>
                                    <p:set>
                                      <p:cBhvr>
                                        <p:cTn id="172" dur="1" fill="hold">
                                          <p:stCondLst>
                                            <p:cond delay="499"/>
                                          </p:stCondLst>
                                        </p:cTn>
                                        <p:tgtEl>
                                          <p:spTgt spid="77"/>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78"/>
                                        </p:tgtEl>
                                      </p:cBhvr>
                                    </p:animEffect>
                                    <p:set>
                                      <p:cBhvr>
                                        <p:cTn id="175" dur="1" fill="hold">
                                          <p:stCondLst>
                                            <p:cond delay="499"/>
                                          </p:stCondLst>
                                        </p:cTn>
                                        <p:tgtEl>
                                          <p:spTgt spid="78"/>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grpId="1" nodeType="clickEffect">
                                  <p:stCondLst>
                                    <p:cond delay="0"/>
                                  </p:stCondLst>
                                  <p:childTnLst>
                                    <p:animEffect transition="out" filter="fade">
                                      <p:cBhvr>
                                        <p:cTn id="179" dur="500"/>
                                        <p:tgtEl>
                                          <p:spTgt spid="82"/>
                                        </p:tgtEl>
                                      </p:cBhvr>
                                    </p:animEffect>
                                    <p:set>
                                      <p:cBhvr>
                                        <p:cTn id="180" dur="1" fill="hold">
                                          <p:stCondLst>
                                            <p:cond delay="499"/>
                                          </p:stCondLst>
                                        </p:cTn>
                                        <p:tgtEl>
                                          <p:spTgt spid="82"/>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80"/>
                                        </p:tgtEl>
                                      </p:cBhvr>
                                    </p:animEffect>
                                    <p:set>
                                      <p:cBhvr>
                                        <p:cTn id="183"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5" grpId="0" animBg="1"/>
      <p:bldP spid="28" grpId="0" animBg="1"/>
      <p:bldP spid="16" grpId="0" animBg="1"/>
      <p:bldP spid="16" grpId="1" animBg="1"/>
      <p:bldP spid="36" grpId="0" animBg="1"/>
      <p:bldP spid="36" grpId="1" animBg="1"/>
      <p:bldP spid="38" grpId="0" animBg="1"/>
      <p:bldP spid="38" grpId="1" animBg="1"/>
      <p:bldP spid="40" grpId="0" animBg="1"/>
      <p:bldP spid="40" grpId="1" animBg="1"/>
      <p:bldP spid="21" grpId="0" animBg="1"/>
      <p:bldP spid="21" grpId="1" animBg="1"/>
      <p:bldP spid="46" grpId="0" animBg="1"/>
      <p:bldP spid="46" grpId="1" animBg="1"/>
      <p:bldP spid="53" grpId="0" animBg="1"/>
      <p:bldP spid="53" grpId="1" animBg="1"/>
      <p:bldP spid="55" grpId="0" animBg="1"/>
      <p:bldP spid="55" grpId="1" animBg="1"/>
      <p:bldP spid="59" grpId="0" animBg="1"/>
      <p:bldP spid="59" grpId="1" animBg="1"/>
      <p:bldP spid="60" grpId="0" animBg="1"/>
      <p:bldP spid="60" grpId="1" animBg="1"/>
      <p:bldP spid="62" grpId="0" animBg="1"/>
      <p:bldP spid="62" grpId="1" animBg="1"/>
      <p:bldP spid="64" grpId="0" animBg="1"/>
      <p:bldP spid="64" grpId="1" animBg="1"/>
      <p:bldP spid="68" grpId="0" animBg="1"/>
      <p:bldP spid="68" grpId="1" animBg="1"/>
      <p:bldP spid="69" grpId="0" animBg="1"/>
      <p:bldP spid="69" grpId="1" animBg="1"/>
      <p:bldP spid="71" grpId="0" animBg="1"/>
      <p:bldP spid="71" grpId="1" animBg="1"/>
      <p:bldP spid="73" grpId="0" animBg="1"/>
      <p:bldP spid="73" grpId="1" animBg="1"/>
      <p:bldP spid="77" grpId="0" animBg="1"/>
      <p:bldP spid="77" grpId="1" animBg="1"/>
      <p:bldP spid="78" grpId="0" animBg="1"/>
      <p:bldP spid="78" grpId="1" animBg="1"/>
      <p:bldP spid="80" grpId="0" animBg="1"/>
      <p:bldP spid="80" grpId="1" animBg="1"/>
      <p:bldP spid="82" grpId="0" animBg="1"/>
      <p:bldP spid="8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C5AE64A7-45CD-4B37-AF46-67F0774DA215}"/>
              </a:ext>
            </a:extLst>
          </p:cNvPr>
          <p:cNvSpPr txBox="1">
            <a:spLocks/>
          </p:cNvSpPr>
          <p:nvPr/>
        </p:nvSpPr>
        <p:spPr>
          <a:xfrm>
            <a:off x="444922" y="-1144"/>
            <a:ext cx="870204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3.7 Equivalent fractions and simplifying </a:t>
            </a:r>
            <a:endParaRPr lang="en-US" sz="2400" dirty="0">
              <a:solidFill>
                <a:srgbClr val="3875A1"/>
              </a:solidFill>
            </a:endParaRPr>
          </a:p>
        </p:txBody>
      </p:sp>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870204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3.7 Equivalent fractions and simplifying </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normAutofit/>
          </a:bodyPr>
          <a:lstStyle/>
          <a:p>
            <a:pPr marL="0" indent="0">
              <a:buNone/>
            </a:pPr>
            <a:r>
              <a:rPr lang="en-GB" sz="2400" dirty="0">
                <a:solidFill>
                  <a:srgbClr val="3875A1"/>
                </a:solidFill>
              </a:rPr>
              <a:t>S</a:t>
            </a:r>
            <a:r>
              <a:rPr lang="en-US" sz="2400" dirty="0">
                <a:solidFill>
                  <a:srgbClr val="3875A1"/>
                </a:solidFill>
              </a:rPr>
              <a:t>teps 2:15</a:t>
            </a:r>
            <a:r>
              <a:rPr lang="en-GB" sz="2400" dirty="0">
                <a:solidFill>
                  <a:srgbClr val="3875A1"/>
                </a:solidFill>
              </a:rPr>
              <a:t>–2:17</a:t>
            </a:r>
            <a:endParaRPr lang="en-US" sz="2400" dirty="0">
              <a:solidFill>
                <a:srgbClr val="3875A1"/>
              </a:solidFill>
            </a:endParaRPr>
          </a:p>
        </p:txBody>
      </p:sp>
      <p:pic>
        <p:nvPicPr>
          <p:cNvPr id="56" name="Picture 55">
            <a:extLst>
              <a:ext uri="{FF2B5EF4-FFF2-40B4-BE49-F238E27FC236}">
                <a16:creationId xmlns:a16="http://schemas.microsoft.com/office/drawing/2014/main" id="{F69152C7-89F1-48B2-9F41-E41118A266DC}"/>
              </a:ext>
            </a:extLst>
          </p:cNvPr>
          <p:cNvPicPr>
            <a:picLocks noChangeAspect="1"/>
          </p:cNvPicPr>
          <p:nvPr/>
        </p:nvPicPr>
        <p:blipFill rotWithShape="1">
          <a:blip r:embed="rId4">
            <a:extLst>
              <a:ext uri="{28A0092B-C50C-407E-A947-70E740481C1C}">
                <a14:useLocalDpi xmlns:a14="http://schemas.microsoft.com/office/drawing/2010/main" val="0"/>
              </a:ext>
            </a:extLst>
          </a:blip>
          <a:srcRect l="-1" r="-6959"/>
          <a:stretch/>
        </p:blipFill>
        <p:spPr>
          <a:xfrm>
            <a:off x="619547" y="5583743"/>
            <a:ext cx="8457778" cy="742762"/>
          </a:xfrm>
          <a:prstGeom prst="rect">
            <a:avLst/>
          </a:prstGeom>
        </p:spPr>
      </p:pic>
      <p:pic>
        <p:nvPicPr>
          <p:cNvPr id="63" name="Picture 62">
            <a:extLst>
              <a:ext uri="{FF2B5EF4-FFF2-40B4-BE49-F238E27FC236}">
                <a16:creationId xmlns:a16="http://schemas.microsoft.com/office/drawing/2014/main" id="{62368F29-AC6D-46A4-8AEE-2CF9EBAFB140}"/>
              </a:ext>
            </a:extLst>
          </p:cNvPr>
          <p:cNvPicPr>
            <a:picLocks noChangeAspect="1"/>
          </p:cNvPicPr>
          <p:nvPr/>
        </p:nvPicPr>
        <p:blipFill rotWithShape="1">
          <a:blip r:embed="rId5">
            <a:extLst>
              <a:ext uri="{28A0092B-C50C-407E-A947-70E740481C1C}">
                <a14:useLocalDpi xmlns:a14="http://schemas.microsoft.com/office/drawing/2010/main" val="0"/>
              </a:ext>
            </a:extLst>
          </a:blip>
          <a:srcRect r="-4006"/>
          <a:stretch/>
        </p:blipFill>
        <p:spPr>
          <a:xfrm>
            <a:off x="618714" y="5600224"/>
            <a:ext cx="8224296" cy="885380"/>
          </a:xfrm>
          <a:prstGeom prst="rect">
            <a:avLst/>
          </a:prstGeom>
        </p:spPr>
      </p:pic>
      <p:pic>
        <p:nvPicPr>
          <p:cNvPr id="70" name="Picture 69">
            <a:extLst>
              <a:ext uri="{FF2B5EF4-FFF2-40B4-BE49-F238E27FC236}">
                <a16:creationId xmlns:a16="http://schemas.microsoft.com/office/drawing/2014/main" id="{2DD85A10-402C-422D-B0FE-7C0CEAD4DAEB}"/>
              </a:ext>
            </a:extLst>
          </p:cNvPr>
          <p:cNvPicPr>
            <a:picLocks noChangeAspect="1"/>
          </p:cNvPicPr>
          <p:nvPr/>
        </p:nvPicPr>
        <p:blipFill rotWithShape="1">
          <a:blip r:embed="rId6">
            <a:extLst>
              <a:ext uri="{28A0092B-C50C-407E-A947-70E740481C1C}">
                <a14:useLocalDpi xmlns:a14="http://schemas.microsoft.com/office/drawing/2010/main" val="0"/>
              </a:ext>
            </a:extLst>
          </a:blip>
          <a:srcRect r="-3941"/>
          <a:stretch/>
        </p:blipFill>
        <p:spPr>
          <a:xfrm>
            <a:off x="617819" y="5597842"/>
            <a:ext cx="8219002" cy="747267"/>
          </a:xfrm>
          <a:prstGeom prst="rect">
            <a:avLst/>
          </a:prstGeom>
        </p:spPr>
      </p:pic>
      <p:pic>
        <p:nvPicPr>
          <p:cNvPr id="5" name="Picture 4">
            <a:extLst>
              <a:ext uri="{FF2B5EF4-FFF2-40B4-BE49-F238E27FC236}">
                <a16:creationId xmlns:a16="http://schemas.microsoft.com/office/drawing/2014/main" id="{5BBDBA13-E68A-4B3A-828D-548A38A5C0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277" y="1150753"/>
            <a:ext cx="7907446" cy="3162979"/>
          </a:xfrm>
          <a:prstGeom prst="rect">
            <a:avLst/>
          </a:prstGeom>
        </p:spPr>
      </p:pic>
      <p:graphicFrame>
        <p:nvGraphicFramePr>
          <p:cNvPr id="8" name="Object 7">
            <a:extLst>
              <a:ext uri="{FF2B5EF4-FFF2-40B4-BE49-F238E27FC236}">
                <a16:creationId xmlns:a16="http://schemas.microsoft.com/office/drawing/2014/main" id="{904D3B0A-7BD4-4532-8172-9AAB74A432AB}"/>
              </a:ext>
            </a:extLst>
          </p:cNvPr>
          <p:cNvGraphicFramePr>
            <a:graphicFrameLocks noChangeAspect="1"/>
          </p:cNvGraphicFramePr>
          <p:nvPr>
            <p:extLst>
              <p:ext uri="{D42A27DB-BD31-4B8C-83A1-F6EECF244321}">
                <p14:modId xmlns:p14="http://schemas.microsoft.com/office/powerpoint/2010/main" val="1779864996"/>
              </p:ext>
            </p:extLst>
          </p:nvPr>
        </p:nvGraphicFramePr>
        <p:xfrm>
          <a:off x="7563757" y="2363942"/>
          <a:ext cx="228600" cy="736600"/>
        </p:xfrm>
        <a:graphic>
          <a:graphicData uri="http://schemas.openxmlformats.org/presentationml/2006/ole">
            <mc:AlternateContent xmlns:mc="http://schemas.openxmlformats.org/markup-compatibility/2006">
              <mc:Choice xmlns:v="urn:schemas-microsoft-com:vml" Requires="v">
                <p:oleObj spid="_x0000_s15380" name="Equation" r:id="rId8" imgW="228600" imgH="736560" progId="Equation.DSMT4">
                  <p:embed/>
                </p:oleObj>
              </mc:Choice>
              <mc:Fallback>
                <p:oleObj name="Equation" r:id="rId8" imgW="228600" imgH="736560" progId="Equation.DSMT4">
                  <p:embed/>
                  <p:pic>
                    <p:nvPicPr>
                      <p:cNvPr id="8" name="Object 7">
                        <a:extLst>
                          <a:ext uri="{FF2B5EF4-FFF2-40B4-BE49-F238E27FC236}">
                            <a16:creationId xmlns:a16="http://schemas.microsoft.com/office/drawing/2014/main" id="{904D3B0A-7BD4-4532-8172-9AAB74A432AB}"/>
                          </a:ext>
                        </a:extLst>
                      </p:cNvPr>
                      <p:cNvPicPr/>
                      <p:nvPr/>
                    </p:nvPicPr>
                    <p:blipFill>
                      <a:blip r:embed="rId9"/>
                      <a:stretch>
                        <a:fillRect/>
                      </a:stretch>
                    </p:blipFill>
                    <p:spPr>
                      <a:xfrm>
                        <a:off x="7563757" y="2363942"/>
                        <a:ext cx="228600" cy="7366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87DF3C4C-6D6F-4C50-92E1-20576CDC2D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77" y="4248703"/>
            <a:ext cx="7907446" cy="1774355"/>
          </a:xfrm>
          <a:prstGeom prst="rect">
            <a:avLst/>
          </a:prstGeom>
        </p:spPr>
      </p:pic>
      <p:pic>
        <p:nvPicPr>
          <p:cNvPr id="13" name="Picture 12">
            <a:extLst>
              <a:ext uri="{FF2B5EF4-FFF2-40B4-BE49-F238E27FC236}">
                <a16:creationId xmlns:a16="http://schemas.microsoft.com/office/drawing/2014/main" id="{5131CD55-259C-44DD-934C-6B061F1E7B1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8277" y="1151390"/>
            <a:ext cx="6945480" cy="3095476"/>
          </a:xfrm>
          <a:prstGeom prst="rect">
            <a:avLst/>
          </a:prstGeom>
        </p:spPr>
      </p:pic>
      <p:graphicFrame>
        <p:nvGraphicFramePr>
          <p:cNvPr id="14" name="Object 13">
            <a:extLst>
              <a:ext uri="{FF2B5EF4-FFF2-40B4-BE49-F238E27FC236}">
                <a16:creationId xmlns:a16="http://schemas.microsoft.com/office/drawing/2014/main" id="{0F2DB7AE-6480-412B-8562-4FB6400262DE}"/>
              </a:ext>
            </a:extLst>
          </p:cNvPr>
          <p:cNvGraphicFramePr>
            <a:graphicFrameLocks noChangeAspect="1"/>
          </p:cNvGraphicFramePr>
          <p:nvPr>
            <p:extLst>
              <p:ext uri="{D42A27DB-BD31-4B8C-83A1-F6EECF244321}">
                <p14:modId xmlns:p14="http://schemas.microsoft.com/office/powerpoint/2010/main" val="3835080544"/>
              </p:ext>
            </p:extLst>
          </p:nvPr>
        </p:nvGraphicFramePr>
        <p:xfrm>
          <a:off x="7869149" y="2363942"/>
          <a:ext cx="647700" cy="736600"/>
        </p:xfrm>
        <a:graphic>
          <a:graphicData uri="http://schemas.openxmlformats.org/presentationml/2006/ole">
            <mc:AlternateContent xmlns:mc="http://schemas.openxmlformats.org/markup-compatibility/2006">
              <mc:Choice xmlns:v="urn:schemas-microsoft-com:vml" Requires="v">
                <p:oleObj spid="_x0000_s15381" name="Equation" r:id="rId12" imgW="647640" imgH="736560" progId="Equation.DSMT4">
                  <p:embed/>
                </p:oleObj>
              </mc:Choice>
              <mc:Fallback>
                <p:oleObj name="Equation" r:id="rId12" imgW="647640" imgH="736560" progId="Equation.DSMT4">
                  <p:embed/>
                  <p:pic>
                    <p:nvPicPr>
                      <p:cNvPr id="14" name="Object 13">
                        <a:extLst>
                          <a:ext uri="{FF2B5EF4-FFF2-40B4-BE49-F238E27FC236}">
                            <a16:creationId xmlns:a16="http://schemas.microsoft.com/office/drawing/2014/main" id="{0F2DB7AE-6480-412B-8562-4FB6400262DE}"/>
                          </a:ext>
                        </a:extLst>
                      </p:cNvPr>
                      <p:cNvPicPr/>
                      <p:nvPr/>
                    </p:nvPicPr>
                    <p:blipFill>
                      <a:blip r:embed="rId13"/>
                      <a:stretch>
                        <a:fillRect/>
                      </a:stretch>
                    </p:blipFill>
                    <p:spPr>
                      <a:xfrm>
                        <a:off x="7869149" y="2363942"/>
                        <a:ext cx="647700" cy="7366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5627E7B6-5862-4A1F-8E38-2939A0AC759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18277" y="5577547"/>
            <a:ext cx="7898572" cy="1042359"/>
          </a:xfrm>
          <a:prstGeom prst="rect">
            <a:avLst/>
          </a:prstGeom>
        </p:spPr>
      </p:pic>
      <p:pic>
        <p:nvPicPr>
          <p:cNvPr id="23" name="Picture 22">
            <a:extLst>
              <a:ext uri="{FF2B5EF4-FFF2-40B4-BE49-F238E27FC236}">
                <a16:creationId xmlns:a16="http://schemas.microsoft.com/office/drawing/2014/main" id="{6256401E-5B74-4DAE-8C2B-59A1E0246BC3}"/>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73522" y="1152337"/>
            <a:ext cx="6584843" cy="3092148"/>
          </a:xfrm>
          <a:prstGeom prst="rect">
            <a:avLst/>
          </a:prstGeom>
        </p:spPr>
      </p:pic>
      <p:graphicFrame>
        <p:nvGraphicFramePr>
          <p:cNvPr id="24" name="Object 23">
            <a:extLst>
              <a:ext uri="{FF2B5EF4-FFF2-40B4-BE49-F238E27FC236}">
                <a16:creationId xmlns:a16="http://schemas.microsoft.com/office/drawing/2014/main" id="{059AF21F-567B-4D7E-AA08-04D03CCB725C}"/>
              </a:ext>
            </a:extLst>
          </p:cNvPr>
          <p:cNvGraphicFramePr>
            <a:graphicFrameLocks noChangeAspect="1"/>
          </p:cNvGraphicFramePr>
          <p:nvPr>
            <p:extLst>
              <p:ext uri="{D42A27DB-BD31-4B8C-83A1-F6EECF244321}">
                <p14:modId xmlns:p14="http://schemas.microsoft.com/office/powerpoint/2010/main" val="2482282524"/>
              </p:ext>
            </p:extLst>
          </p:nvPr>
        </p:nvGraphicFramePr>
        <p:xfrm>
          <a:off x="7869149" y="2363942"/>
          <a:ext cx="647700" cy="736600"/>
        </p:xfrm>
        <a:graphic>
          <a:graphicData uri="http://schemas.openxmlformats.org/presentationml/2006/ole">
            <mc:AlternateContent xmlns:mc="http://schemas.openxmlformats.org/markup-compatibility/2006">
              <mc:Choice xmlns:v="urn:schemas-microsoft-com:vml" Requires="v">
                <p:oleObj spid="_x0000_s15382" name="Equation" r:id="rId16" imgW="647640" imgH="736560" progId="Equation.DSMT4">
                  <p:embed/>
                </p:oleObj>
              </mc:Choice>
              <mc:Fallback>
                <p:oleObj name="Equation" r:id="rId16" imgW="647640" imgH="736560" progId="Equation.DSMT4">
                  <p:embed/>
                  <p:pic>
                    <p:nvPicPr>
                      <p:cNvPr id="24" name="Object 23">
                        <a:extLst>
                          <a:ext uri="{FF2B5EF4-FFF2-40B4-BE49-F238E27FC236}">
                            <a16:creationId xmlns:a16="http://schemas.microsoft.com/office/drawing/2014/main" id="{059AF21F-567B-4D7E-AA08-04D03CCB725C}"/>
                          </a:ext>
                        </a:extLst>
                      </p:cNvPr>
                      <p:cNvPicPr/>
                      <p:nvPr/>
                    </p:nvPicPr>
                    <p:blipFill>
                      <a:blip r:embed="rId17"/>
                      <a:stretch>
                        <a:fillRect/>
                      </a:stretch>
                    </p:blipFill>
                    <p:spPr>
                      <a:xfrm>
                        <a:off x="7869149" y="2363942"/>
                        <a:ext cx="647700" cy="736600"/>
                      </a:xfrm>
                      <a:prstGeom prst="rect">
                        <a:avLst/>
                      </a:prstGeom>
                    </p:spPr>
                  </p:pic>
                </p:oleObj>
              </mc:Fallback>
            </mc:AlternateContent>
          </a:graphicData>
        </a:graphic>
      </p:graphicFrame>
      <p:pic>
        <p:nvPicPr>
          <p:cNvPr id="50" name="Picture 49">
            <a:extLst>
              <a:ext uri="{FF2B5EF4-FFF2-40B4-BE49-F238E27FC236}">
                <a16:creationId xmlns:a16="http://schemas.microsoft.com/office/drawing/2014/main" id="{0F9D1848-CEAF-4D30-9D83-77E57B89AE26}"/>
              </a:ext>
            </a:extLst>
          </p:cNvPr>
          <p:cNvPicPr>
            <a:picLocks noChangeAspect="1"/>
          </p:cNvPicPr>
          <p:nvPr/>
        </p:nvPicPr>
        <p:blipFill rotWithShape="1">
          <a:blip r:embed="rId18">
            <a:extLst>
              <a:ext uri="{28A0092B-C50C-407E-A947-70E740481C1C}">
                <a14:useLocalDpi xmlns:a14="http://schemas.microsoft.com/office/drawing/2010/main" val="0"/>
              </a:ext>
            </a:extLst>
          </a:blip>
          <a:srcRect l="-1" r="-4711"/>
          <a:stretch/>
        </p:blipFill>
        <p:spPr>
          <a:xfrm>
            <a:off x="616371" y="5575166"/>
            <a:ext cx="8279979" cy="910438"/>
          </a:xfrm>
          <a:prstGeom prst="rect">
            <a:avLst/>
          </a:prstGeom>
        </p:spPr>
      </p:pic>
      <p:pic>
        <p:nvPicPr>
          <p:cNvPr id="29" name="Picture 28">
            <a:extLst>
              <a:ext uri="{FF2B5EF4-FFF2-40B4-BE49-F238E27FC236}">
                <a16:creationId xmlns:a16="http://schemas.microsoft.com/office/drawing/2014/main" id="{56DFA096-2F7D-483C-A79E-5F94C68E6122}"/>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73522" y="1150753"/>
            <a:ext cx="6890235" cy="3093732"/>
          </a:xfrm>
          <a:prstGeom prst="rect">
            <a:avLst/>
          </a:prstGeom>
        </p:spPr>
      </p:pic>
      <p:graphicFrame>
        <p:nvGraphicFramePr>
          <p:cNvPr id="30" name="Object 29">
            <a:extLst>
              <a:ext uri="{FF2B5EF4-FFF2-40B4-BE49-F238E27FC236}">
                <a16:creationId xmlns:a16="http://schemas.microsoft.com/office/drawing/2014/main" id="{7818FEB6-01F3-404B-BDFF-B57BBF72C4C9}"/>
              </a:ext>
            </a:extLst>
          </p:cNvPr>
          <p:cNvGraphicFramePr>
            <a:graphicFrameLocks noChangeAspect="1"/>
          </p:cNvGraphicFramePr>
          <p:nvPr>
            <p:extLst>
              <p:ext uri="{D42A27DB-BD31-4B8C-83A1-F6EECF244321}">
                <p14:modId xmlns:p14="http://schemas.microsoft.com/office/powerpoint/2010/main" val="2531189850"/>
              </p:ext>
            </p:extLst>
          </p:nvPr>
        </p:nvGraphicFramePr>
        <p:xfrm>
          <a:off x="7856449" y="2363942"/>
          <a:ext cx="673100" cy="736600"/>
        </p:xfrm>
        <a:graphic>
          <a:graphicData uri="http://schemas.openxmlformats.org/presentationml/2006/ole">
            <mc:AlternateContent xmlns:mc="http://schemas.openxmlformats.org/markup-compatibility/2006">
              <mc:Choice xmlns:v="urn:schemas-microsoft-com:vml" Requires="v">
                <p:oleObj spid="_x0000_s15383" name="Equation" r:id="rId20" imgW="672840" imgH="736560" progId="Equation.DSMT4">
                  <p:embed/>
                </p:oleObj>
              </mc:Choice>
              <mc:Fallback>
                <p:oleObj name="Equation" r:id="rId20" imgW="672840" imgH="736560" progId="Equation.DSMT4">
                  <p:embed/>
                  <p:pic>
                    <p:nvPicPr>
                      <p:cNvPr id="30" name="Object 29">
                        <a:extLst>
                          <a:ext uri="{FF2B5EF4-FFF2-40B4-BE49-F238E27FC236}">
                            <a16:creationId xmlns:a16="http://schemas.microsoft.com/office/drawing/2014/main" id="{7818FEB6-01F3-404B-BDFF-B57BBF72C4C9}"/>
                          </a:ext>
                        </a:extLst>
                      </p:cNvPr>
                      <p:cNvPicPr/>
                      <p:nvPr/>
                    </p:nvPicPr>
                    <p:blipFill>
                      <a:blip r:embed="rId21"/>
                      <a:stretch>
                        <a:fillRect/>
                      </a:stretch>
                    </p:blipFill>
                    <p:spPr>
                      <a:xfrm>
                        <a:off x="7856449" y="2363942"/>
                        <a:ext cx="673100" cy="736600"/>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CB05D1C6-F5C1-4149-A126-1C73F054521F}"/>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675880" y="1156674"/>
            <a:ext cx="6659277" cy="3213949"/>
          </a:xfrm>
          <a:prstGeom prst="rect">
            <a:avLst/>
          </a:prstGeom>
        </p:spPr>
      </p:pic>
      <p:graphicFrame>
        <p:nvGraphicFramePr>
          <p:cNvPr id="35" name="Object 34">
            <a:extLst>
              <a:ext uri="{FF2B5EF4-FFF2-40B4-BE49-F238E27FC236}">
                <a16:creationId xmlns:a16="http://schemas.microsoft.com/office/drawing/2014/main" id="{3B0D878F-EBBB-47E9-A368-A5965BEE7E3A}"/>
              </a:ext>
            </a:extLst>
          </p:cNvPr>
          <p:cNvGraphicFramePr>
            <a:graphicFrameLocks noChangeAspect="1"/>
          </p:cNvGraphicFramePr>
          <p:nvPr>
            <p:extLst>
              <p:ext uri="{D42A27DB-BD31-4B8C-83A1-F6EECF244321}">
                <p14:modId xmlns:p14="http://schemas.microsoft.com/office/powerpoint/2010/main" val="3699848234"/>
              </p:ext>
            </p:extLst>
          </p:nvPr>
        </p:nvGraphicFramePr>
        <p:xfrm>
          <a:off x="7869149" y="2363942"/>
          <a:ext cx="660400" cy="736600"/>
        </p:xfrm>
        <a:graphic>
          <a:graphicData uri="http://schemas.openxmlformats.org/presentationml/2006/ole">
            <mc:AlternateContent xmlns:mc="http://schemas.openxmlformats.org/markup-compatibility/2006">
              <mc:Choice xmlns:v="urn:schemas-microsoft-com:vml" Requires="v">
                <p:oleObj spid="_x0000_s15384" name="Equation" r:id="rId23" imgW="660240" imgH="736560" progId="Equation.DSMT4">
                  <p:embed/>
                </p:oleObj>
              </mc:Choice>
              <mc:Fallback>
                <p:oleObj name="Equation" r:id="rId23" imgW="660240" imgH="736560" progId="Equation.DSMT4">
                  <p:embed/>
                  <p:pic>
                    <p:nvPicPr>
                      <p:cNvPr id="35" name="Object 34">
                        <a:extLst>
                          <a:ext uri="{FF2B5EF4-FFF2-40B4-BE49-F238E27FC236}">
                            <a16:creationId xmlns:a16="http://schemas.microsoft.com/office/drawing/2014/main" id="{3B0D878F-EBBB-47E9-A368-A5965BEE7E3A}"/>
                          </a:ext>
                        </a:extLst>
                      </p:cNvPr>
                      <p:cNvPicPr/>
                      <p:nvPr/>
                    </p:nvPicPr>
                    <p:blipFill>
                      <a:blip r:embed="rId24"/>
                      <a:stretch>
                        <a:fillRect/>
                      </a:stretch>
                    </p:blipFill>
                    <p:spPr>
                      <a:xfrm>
                        <a:off x="7869149" y="2363942"/>
                        <a:ext cx="660400" cy="736600"/>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D96DACA9-16B1-41C8-A4A1-6CFE92AA35F9}"/>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673522" y="1156674"/>
            <a:ext cx="6826143" cy="3112869"/>
          </a:xfrm>
          <a:prstGeom prst="rect">
            <a:avLst/>
          </a:prstGeom>
        </p:spPr>
      </p:pic>
      <p:graphicFrame>
        <p:nvGraphicFramePr>
          <p:cNvPr id="42" name="Object 41">
            <a:extLst>
              <a:ext uri="{FF2B5EF4-FFF2-40B4-BE49-F238E27FC236}">
                <a16:creationId xmlns:a16="http://schemas.microsoft.com/office/drawing/2014/main" id="{B65BE622-31E5-479F-87E7-7095B622161C}"/>
              </a:ext>
            </a:extLst>
          </p:cNvPr>
          <p:cNvGraphicFramePr>
            <a:graphicFrameLocks noChangeAspect="1"/>
          </p:cNvGraphicFramePr>
          <p:nvPr>
            <p:extLst>
              <p:ext uri="{D42A27DB-BD31-4B8C-83A1-F6EECF244321}">
                <p14:modId xmlns:p14="http://schemas.microsoft.com/office/powerpoint/2010/main" val="3893336295"/>
              </p:ext>
            </p:extLst>
          </p:nvPr>
        </p:nvGraphicFramePr>
        <p:xfrm>
          <a:off x="7851369" y="2360048"/>
          <a:ext cx="673100" cy="736600"/>
        </p:xfrm>
        <a:graphic>
          <a:graphicData uri="http://schemas.openxmlformats.org/presentationml/2006/ole">
            <mc:AlternateContent xmlns:mc="http://schemas.openxmlformats.org/markup-compatibility/2006">
              <mc:Choice xmlns:v="urn:schemas-microsoft-com:vml" Requires="v">
                <p:oleObj spid="_x0000_s15385" name="Equation" r:id="rId26" imgW="672840" imgH="736560" progId="Equation.DSMT4">
                  <p:embed/>
                </p:oleObj>
              </mc:Choice>
              <mc:Fallback>
                <p:oleObj name="Equation" r:id="rId26" imgW="672840" imgH="736560" progId="Equation.DSMT4">
                  <p:embed/>
                  <p:pic>
                    <p:nvPicPr>
                      <p:cNvPr id="42" name="Object 41">
                        <a:extLst>
                          <a:ext uri="{FF2B5EF4-FFF2-40B4-BE49-F238E27FC236}">
                            <a16:creationId xmlns:a16="http://schemas.microsoft.com/office/drawing/2014/main" id="{B65BE622-31E5-479F-87E7-7095B622161C}"/>
                          </a:ext>
                        </a:extLst>
                      </p:cNvPr>
                      <p:cNvPicPr/>
                      <p:nvPr/>
                    </p:nvPicPr>
                    <p:blipFill>
                      <a:blip r:embed="rId27"/>
                      <a:stretch>
                        <a:fillRect/>
                      </a:stretch>
                    </p:blipFill>
                    <p:spPr>
                      <a:xfrm>
                        <a:off x="7851369" y="2360048"/>
                        <a:ext cx="673100" cy="736600"/>
                      </a:xfrm>
                      <a:prstGeom prst="rect">
                        <a:avLst/>
                      </a:prstGeom>
                    </p:spPr>
                  </p:pic>
                </p:oleObj>
              </mc:Fallback>
            </mc:AlternateContent>
          </a:graphicData>
        </a:graphic>
      </p:graphicFrame>
    </p:spTree>
    <p:extLst>
      <p:ext uri="{BB962C8B-B14F-4D97-AF65-F5344CB8AC3E}">
        <p14:creationId xmlns:p14="http://schemas.microsoft.com/office/powerpoint/2010/main" val="9048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56"/>
                                        </p:tgtEl>
                                      </p:cBhvr>
                                    </p:animEffect>
                                    <p:set>
                                      <p:cBhvr>
                                        <p:cTn id="88" dur="1" fill="hold">
                                          <p:stCondLst>
                                            <p:cond delay="499"/>
                                          </p:stCondLst>
                                        </p:cTn>
                                        <p:tgtEl>
                                          <p:spTgt spid="56"/>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5"/>
                                        </p:tgtEl>
                                      </p:cBhvr>
                                    </p:animEffect>
                                    <p:set>
                                      <p:cBhvr>
                                        <p:cTn id="110" dur="1" fill="hold">
                                          <p:stCondLst>
                                            <p:cond delay="499"/>
                                          </p:stCondLst>
                                        </p:cTn>
                                        <p:tgtEl>
                                          <p:spTgt spid="35"/>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63"/>
                                        </p:tgtEl>
                                      </p:cBhvr>
                                    </p:animEffect>
                                    <p:set>
                                      <p:cBhvr>
                                        <p:cTn id="113" dur="1" fill="hold">
                                          <p:stCondLst>
                                            <p:cond delay="499"/>
                                          </p:stCondLst>
                                        </p:cTn>
                                        <p:tgtEl>
                                          <p:spTgt spid="63"/>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2:18</a:t>
            </a:r>
          </a:p>
        </p:txBody>
      </p:sp>
      <p:graphicFrame>
        <p:nvGraphicFramePr>
          <p:cNvPr id="22" name="Object 21">
            <a:extLst>
              <a:ext uri="{FF2B5EF4-FFF2-40B4-BE49-F238E27FC236}">
                <a16:creationId xmlns:a16="http://schemas.microsoft.com/office/drawing/2014/main" id="{F42BCBDD-427A-47EB-97E7-C1E908B03259}"/>
              </a:ext>
            </a:extLst>
          </p:cNvPr>
          <p:cNvGraphicFramePr>
            <a:graphicFrameLocks noChangeAspect="1"/>
          </p:cNvGraphicFramePr>
          <p:nvPr>
            <p:extLst>
              <p:ext uri="{D42A27DB-BD31-4B8C-83A1-F6EECF244321}">
                <p14:modId xmlns:p14="http://schemas.microsoft.com/office/powerpoint/2010/main" val="3259818479"/>
              </p:ext>
            </p:extLst>
          </p:nvPr>
        </p:nvGraphicFramePr>
        <p:xfrm>
          <a:off x="2635250" y="3060700"/>
          <a:ext cx="3873500" cy="736600"/>
        </p:xfrm>
        <a:graphic>
          <a:graphicData uri="http://schemas.openxmlformats.org/presentationml/2006/ole">
            <mc:AlternateContent xmlns:mc="http://schemas.openxmlformats.org/markup-compatibility/2006">
              <mc:Choice xmlns:v="urn:schemas-microsoft-com:vml" Requires="v">
                <p:oleObj spid="_x0000_s16389" name="Equation" r:id="rId4" imgW="3873240" imgH="736560" progId="Equation.DSMT4">
                  <p:embed/>
                </p:oleObj>
              </mc:Choice>
              <mc:Fallback>
                <p:oleObj name="Equation" r:id="rId4" imgW="3873240" imgH="736560" progId="Equation.DSMT4">
                  <p:embed/>
                  <p:pic>
                    <p:nvPicPr>
                      <p:cNvPr id="22" name="Object 21">
                        <a:extLst>
                          <a:ext uri="{FF2B5EF4-FFF2-40B4-BE49-F238E27FC236}">
                            <a16:creationId xmlns:a16="http://schemas.microsoft.com/office/drawing/2014/main" id="{F42BCBDD-427A-47EB-97E7-C1E908B03259}"/>
                          </a:ext>
                        </a:extLst>
                      </p:cNvPr>
                      <p:cNvPicPr/>
                      <p:nvPr/>
                    </p:nvPicPr>
                    <p:blipFill>
                      <a:blip r:embed="rId5"/>
                      <a:stretch>
                        <a:fillRect/>
                      </a:stretch>
                    </p:blipFill>
                    <p:spPr>
                      <a:xfrm>
                        <a:off x="2635250" y="3060700"/>
                        <a:ext cx="3873500" cy="736600"/>
                      </a:xfrm>
                      <a:prstGeom prst="rect">
                        <a:avLst/>
                      </a:prstGeom>
                    </p:spPr>
                  </p:pic>
                </p:oleObj>
              </mc:Fallback>
            </mc:AlternateContent>
          </a:graphicData>
        </a:graphic>
      </p:graphicFrame>
    </p:spTree>
    <p:extLst>
      <p:ext uri="{BB962C8B-B14F-4D97-AF65-F5344CB8AC3E}">
        <p14:creationId xmlns:p14="http://schemas.microsoft.com/office/powerpoint/2010/main" val="75917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2:18</a:t>
            </a:r>
          </a:p>
        </p:txBody>
      </p:sp>
      <p:pic>
        <p:nvPicPr>
          <p:cNvPr id="4" name="Picture 3">
            <a:extLst>
              <a:ext uri="{FF2B5EF4-FFF2-40B4-BE49-F238E27FC236}">
                <a16:creationId xmlns:a16="http://schemas.microsoft.com/office/drawing/2014/main" id="{E211DE5B-A429-49D2-939F-2150E61F7D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11982" y="2055553"/>
            <a:ext cx="3120036" cy="2746895"/>
          </a:xfrm>
          <a:prstGeom prst="rect">
            <a:avLst/>
          </a:prstGeom>
        </p:spPr>
      </p:pic>
      <p:sp>
        <p:nvSpPr>
          <p:cNvPr id="5" name="Rectangle 4">
            <a:extLst>
              <a:ext uri="{FF2B5EF4-FFF2-40B4-BE49-F238E27FC236}">
                <a16:creationId xmlns:a16="http://schemas.microsoft.com/office/drawing/2014/main" id="{4177EB57-C325-4034-9E19-D8200492199D}"/>
              </a:ext>
            </a:extLst>
          </p:cNvPr>
          <p:cNvSpPr/>
          <p:nvPr/>
        </p:nvSpPr>
        <p:spPr>
          <a:xfrm>
            <a:off x="3788229" y="1944914"/>
            <a:ext cx="1611085"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DFADC65-DC26-49F6-A9A2-2EBEB0D06896}"/>
              </a:ext>
            </a:extLst>
          </p:cNvPr>
          <p:cNvSpPr/>
          <p:nvPr/>
        </p:nvSpPr>
        <p:spPr>
          <a:xfrm>
            <a:off x="3788229" y="3868058"/>
            <a:ext cx="1611085"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CA8D3AA9-96BA-4EEE-B3BD-D7DAE89585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43085" y="2055553"/>
            <a:ext cx="1872342" cy="2746895"/>
          </a:xfrm>
          <a:prstGeom prst="rect">
            <a:avLst/>
          </a:prstGeom>
        </p:spPr>
      </p:pic>
      <p:sp>
        <p:nvSpPr>
          <p:cNvPr id="7" name="Rectangle 6">
            <a:extLst>
              <a:ext uri="{FF2B5EF4-FFF2-40B4-BE49-F238E27FC236}">
                <a16:creationId xmlns:a16="http://schemas.microsoft.com/office/drawing/2014/main" id="{1BC6A0EE-B717-4D5A-B95F-DD59212B6B77}"/>
              </a:ext>
            </a:extLst>
          </p:cNvPr>
          <p:cNvSpPr/>
          <p:nvPr/>
        </p:nvSpPr>
        <p:spPr>
          <a:xfrm>
            <a:off x="3788229" y="2054409"/>
            <a:ext cx="1611085" cy="93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9180F2C-D836-41A5-BE3D-D8C8F31F4726}"/>
              </a:ext>
            </a:extLst>
          </p:cNvPr>
          <p:cNvSpPr/>
          <p:nvPr/>
        </p:nvSpPr>
        <p:spPr>
          <a:xfrm>
            <a:off x="3737428" y="3922234"/>
            <a:ext cx="1611085" cy="93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5321FD8F-CA69-4405-94D9-02E4CCCCD2A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12457" y="2068127"/>
            <a:ext cx="2002970" cy="2746895"/>
          </a:xfrm>
          <a:prstGeom prst="rect">
            <a:avLst/>
          </a:prstGeom>
        </p:spPr>
      </p:pic>
      <p:sp>
        <p:nvSpPr>
          <p:cNvPr id="12" name="Rectangle 11">
            <a:extLst>
              <a:ext uri="{FF2B5EF4-FFF2-40B4-BE49-F238E27FC236}">
                <a16:creationId xmlns:a16="http://schemas.microsoft.com/office/drawing/2014/main" id="{6B72116E-5C91-4976-9E8A-0B2B9B6C3352}"/>
              </a:ext>
            </a:extLst>
          </p:cNvPr>
          <p:cNvSpPr/>
          <p:nvPr/>
        </p:nvSpPr>
        <p:spPr>
          <a:xfrm>
            <a:off x="3788229" y="1944914"/>
            <a:ext cx="1727198"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90ABAAA-40FC-4FB4-B4CB-6438AE327A15}"/>
              </a:ext>
            </a:extLst>
          </p:cNvPr>
          <p:cNvSpPr/>
          <p:nvPr/>
        </p:nvSpPr>
        <p:spPr>
          <a:xfrm>
            <a:off x="3737428" y="3896514"/>
            <a:ext cx="1727198"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E1A1A990-A21E-4661-B449-4D2DF39E056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43085" y="1936963"/>
            <a:ext cx="1821541" cy="2860842"/>
          </a:xfrm>
          <a:prstGeom prst="rect">
            <a:avLst/>
          </a:prstGeom>
        </p:spPr>
      </p:pic>
      <p:sp>
        <p:nvSpPr>
          <p:cNvPr id="25" name="Rectangle 24">
            <a:extLst>
              <a:ext uri="{FF2B5EF4-FFF2-40B4-BE49-F238E27FC236}">
                <a16:creationId xmlns:a16="http://schemas.microsoft.com/office/drawing/2014/main" id="{C0AA568C-343E-4B99-879F-E102E8FEBAC9}"/>
              </a:ext>
            </a:extLst>
          </p:cNvPr>
          <p:cNvSpPr/>
          <p:nvPr/>
        </p:nvSpPr>
        <p:spPr>
          <a:xfrm>
            <a:off x="3773600" y="1933914"/>
            <a:ext cx="1611085" cy="106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FB3220D-5FD5-4B4B-B6E4-056606486CE6}"/>
              </a:ext>
            </a:extLst>
          </p:cNvPr>
          <p:cNvSpPr/>
          <p:nvPr/>
        </p:nvSpPr>
        <p:spPr>
          <a:xfrm>
            <a:off x="3766342" y="3899680"/>
            <a:ext cx="1611085" cy="106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91E0C84D-BCF3-427C-8854-67CF1AF5307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99103" y="1936348"/>
            <a:ext cx="1777999" cy="2860842"/>
          </a:xfrm>
          <a:prstGeom prst="rect">
            <a:avLst/>
          </a:prstGeom>
        </p:spPr>
      </p:pic>
      <p:sp>
        <p:nvSpPr>
          <p:cNvPr id="32" name="Rectangle 31">
            <a:extLst>
              <a:ext uri="{FF2B5EF4-FFF2-40B4-BE49-F238E27FC236}">
                <a16:creationId xmlns:a16="http://schemas.microsoft.com/office/drawing/2014/main" id="{3B657708-C97D-4464-8FD5-D23B4341711B}"/>
              </a:ext>
            </a:extLst>
          </p:cNvPr>
          <p:cNvSpPr/>
          <p:nvPr/>
        </p:nvSpPr>
        <p:spPr>
          <a:xfrm>
            <a:off x="3800706" y="1867648"/>
            <a:ext cx="1560284" cy="108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304D59CE-7AC7-486F-9270-B28796010A28}"/>
              </a:ext>
            </a:extLst>
          </p:cNvPr>
          <p:cNvSpPr/>
          <p:nvPr/>
        </p:nvSpPr>
        <p:spPr>
          <a:xfrm>
            <a:off x="3775305" y="3913668"/>
            <a:ext cx="1560284" cy="108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602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 presetClass="entr"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 presetClass="entr" presetSubtype="0" fill="hold" grpId="1"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33"/>
                                        </p:tgtEl>
                                      </p:cBhvr>
                                    </p:animEffect>
                                    <p:set>
                                      <p:cBhvr>
                                        <p:cTn id="94"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7" grpId="1" animBg="1"/>
      <p:bldP spid="13" grpId="0" animBg="1"/>
      <p:bldP spid="13" grpId="1" animBg="1"/>
      <p:bldP spid="12" grpId="0" animBg="1"/>
      <p:bldP spid="12" grpId="1" animBg="1"/>
      <p:bldP spid="18" grpId="0" animBg="1"/>
      <p:bldP spid="18" grpId="1" animBg="1"/>
      <p:bldP spid="25" grpId="0" animBg="1"/>
      <p:bldP spid="25" grpId="1" animBg="1"/>
      <p:bldP spid="26" grpId="0" animBg="1"/>
      <p:bldP spid="26" grpId="1" animBg="1"/>
      <p:bldP spid="32" grpId="0" animBg="1"/>
      <p:bldP spid="32" grpId="1" animBg="1"/>
      <p:bldP spid="33" grpId="0" animBg="1"/>
      <p:bldP spid="3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2:19</a:t>
            </a:r>
          </a:p>
        </p:txBody>
      </p:sp>
      <p:grpSp>
        <p:nvGrpSpPr>
          <p:cNvPr id="17" name="Group 16">
            <a:extLst>
              <a:ext uri="{FF2B5EF4-FFF2-40B4-BE49-F238E27FC236}">
                <a16:creationId xmlns:a16="http://schemas.microsoft.com/office/drawing/2014/main" id="{34470433-DAA1-43F6-8EC2-B2364C6F4C25}"/>
              </a:ext>
            </a:extLst>
          </p:cNvPr>
          <p:cNvGrpSpPr/>
          <p:nvPr/>
        </p:nvGrpSpPr>
        <p:grpSpPr>
          <a:xfrm>
            <a:off x="2635250" y="1948656"/>
            <a:ext cx="3873500" cy="2961482"/>
            <a:chOff x="2641600" y="3060700"/>
            <a:chExt cx="3873500" cy="2961482"/>
          </a:xfrm>
        </p:grpSpPr>
        <p:graphicFrame>
          <p:nvGraphicFramePr>
            <p:cNvPr id="19" name="Object 18">
              <a:extLst>
                <a:ext uri="{FF2B5EF4-FFF2-40B4-BE49-F238E27FC236}">
                  <a16:creationId xmlns:a16="http://schemas.microsoft.com/office/drawing/2014/main" id="{C838DCC5-AAC2-4D54-A6E9-6068E67F5681}"/>
                </a:ext>
              </a:extLst>
            </p:cNvPr>
            <p:cNvGraphicFramePr>
              <a:graphicFrameLocks noChangeAspect="1"/>
            </p:cNvGraphicFramePr>
            <p:nvPr>
              <p:extLst>
                <p:ext uri="{D42A27DB-BD31-4B8C-83A1-F6EECF244321}">
                  <p14:modId xmlns:p14="http://schemas.microsoft.com/office/powerpoint/2010/main" val="4251793596"/>
                </p:ext>
              </p:extLst>
            </p:nvPr>
          </p:nvGraphicFramePr>
          <p:xfrm>
            <a:off x="2641600" y="3060700"/>
            <a:ext cx="3860800" cy="736600"/>
          </p:xfrm>
          <a:graphic>
            <a:graphicData uri="http://schemas.openxmlformats.org/presentationml/2006/ole">
              <mc:AlternateContent xmlns:mc="http://schemas.openxmlformats.org/markup-compatibility/2006">
                <mc:Choice xmlns:v="urn:schemas-microsoft-com:vml" Requires="v">
                  <p:oleObj spid="_x0000_s17419" name="Equation" r:id="rId4" imgW="3860640" imgH="736560" progId="Equation.DSMT4">
                    <p:embed/>
                  </p:oleObj>
                </mc:Choice>
                <mc:Fallback>
                  <p:oleObj name="Equation" r:id="rId4" imgW="3860640" imgH="736560" progId="Equation.DSMT4">
                    <p:embed/>
                    <p:pic>
                      <p:nvPicPr>
                        <p:cNvPr id="19" name="Object 18">
                          <a:extLst>
                            <a:ext uri="{FF2B5EF4-FFF2-40B4-BE49-F238E27FC236}">
                              <a16:creationId xmlns:a16="http://schemas.microsoft.com/office/drawing/2014/main" id="{C838DCC5-AAC2-4D54-A6E9-6068E67F5681}"/>
                            </a:ext>
                          </a:extLst>
                        </p:cNvPr>
                        <p:cNvPicPr/>
                        <p:nvPr/>
                      </p:nvPicPr>
                      <p:blipFill>
                        <a:blip r:embed="rId5"/>
                        <a:stretch>
                          <a:fillRect/>
                        </a:stretch>
                      </p:blipFill>
                      <p:spPr>
                        <a:xfrm>
                          <a:off x="2641600" y="3060700"/>
                          <a:ext cx="38608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23EDD39-CBC0-4485-923C-4C78B43C0BE7}"/>
                </a:ext>
              </a:extLst>
            </p:cNvPr>
            <p:cNvGraphicFramePr>
              <a:graphicFrameLocks noChangeAspect="1"/>
            </p:cNvGraphicFramePr>
            <p:nvPr>
              <p:extLst>
                <p:ext uri="{D42A27DB-BD31-4B8C-83A1-F6EECF244321}">
                  <p14:modId xmlns:p14="http://schemas.microsoft.com/office/powerpoint/2010/main" val="1007542634"/>
                </p:ext>
              </p:extLst>
            </p:nvPr>
          </p:nvGraphicFramePr>
          <p:xfrm>
            <a:off x="2801938" y="4173538"/>
            <a:ext cx="3543300" cy="736600"/>
          </p:xfrm>
          <a:graphic>
            <a:graphicData uri="http://schemas.openxmlformats.org/presentationml/2006/ole">
              <mc:AlternateContent xmlns:mc="http://schemas.openxmlformats.org/markup-compatibility/2006">
                <mc:Choice xmlns:v="urn:schemas-microsoft-com:vml" Requires="v">
                  <p:oleObj spid="_x0000_s17420" name="Equation" r:id="rId6" imgW="3543120" imgH="736560" progId="Equation.DSMT4">
                    <p:embed/>
                  </p:oleObj>
                </mc:Choice>
                <mc:Fallback>
                  <p:oleObj name="Equation" r:id="rId6" imgW="3543120" imgH="736560" progId="Equation.DSMT4">
                    <p:embed/>
                    <p:pic>
                      <p:nvPicPr>
                        <p:cNvPr id="9" name="Object 8">
                          <a:extLst>
                            <a:ext uri="{FF2B5EF4-FFF2-40B4-BE49-F238E27FC236}">
                              <a16:creationId xmlns:a16="http://schemas.microsoft.com/office/drawing/2014/main" id="{123EDD39-CBC0-4485-923C-4C78B43C0BE7}"/>
                            </a:ext>
                          </a:extLst>
                        </p:cNvPr>
                        <p:cNvPicPr/>
                        <p:nvPr/>
                      </p:nvPicPr>
                      <p:blipFill>
                        <a:blip r:embed="rId7"/>
                        <a:stretch>
                          <a:fillRect/>
                        </a:stretch>
                      </p:blipFill>
                      <p:spPr>
                        <a:xfrm>
                          <a:off x="2801938" y="4173538"/>
                          <a:ext cx="3543300" cy="736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9B596D0-1413-48A0-AC63-B6FA0376B6D8}"/>
                </a:ext>
              </a:extLst>
            </p:cNvPr>
            <p:cNvGraphicFramePr>
              <a:graphicFrameLocks noChangeAspect="1"/>
            </p:cNvGraphicFramePr>
            <p:nvPr>
              <p:extLst>
                <p:ext uri="{D42A27DB-BD31-4B8C-83A1-F6EECF244321}">
                  <p14:modId xmlns:p14="http://schemas.microsoft.com/office/powerpoint/2010/main" val="806571497"/>
                </p:ext>
              </p:extLst>
            </p:nvPr>
          </p:nvGraphicFramePr>
          <p:xfrm>
            <a:off x="2641600" y="5285582"/>
            <a:ext cx="3873500" cy="736600"/>
          </p:xfrm>
          <a:graphic>
            <a:graphicData uri="http://schemas.openxmlformats.org/presentationml/2006/ole">
              <mc:AlternateContent xmlns:mc="http://schemas.openxmlformats.org/markup-compatibility/2006">
                <mc:Choice xmlns:v="urn:schemas-microsoft-com:vml" Requires="v">
                  <p:oleObj spid="_x0000_s17421" name="Equation" r:id="rId8" imgW="3873240" imgH="736560" progId="Equation.DSMT4">
                    <p:embed/>
                  </p:oleObj>
                </mc:Choice>
                <mc:Fallback>
                  <p:oleObj name="Equation" r:id="rId8" imgW="3873240" imgH="736560" progId="Equation.DSMT4">
                    <p:embed/>
                    <p:pic>
                      <p:nvPicPr>
                        <p:cNvPr id="14" name="Object 13">
                          <a:extLst>
                            <a:ext uri="{FF2B5EF4-FFF2-40B4-BE49-F238E27FC236}">
                              <a16:creationId xmlns:a16="http://schemas.microsoft.com/office/drawing/2014/main" id="{29B596D0-1413-48A0-AC63-B6FA0376B6D8}"/>
                            </a:ext>
                          </a:extLst>
                        </p:cNvPr>
                        <p:cNvPicPr/>
                        <p:nvPr/>
                      </p:nvPicPr>
                      <p:blipFill>
                        <a:blip r:embed="rId9"/>
                        <a:stretch>
                          <a:fillRect/>
                        </a:stretch>
                      </p:blipFill>
                      <p:spPr>
                        <a:xfrm>
                          <a:off x="2641600" y="5285582"/>
                          <a:ext cx="3873500" cy="736600"/>
                        </a:xfrm>
                        <a:prstGeom prst="rect">
                          <a:avLst/>
                        </a:prstGeom>
                      </p:spPr>
                    </p:pic>
                  </p:oleObj>
                </mc:Fallback>
              </mc:AlternateContent>
            </a:graphicData>
          </a:graphic>
        </p:graphicFrame>
      </p:grpSp>
    </p:spTree>
    <p:extLst>
      <p:ext uri="{BB962C8B-B14F-4D97-AF65-F5344CB8AC3E}">
        <p14:creationId xmlns:p14="http://schemas.microsoft.com/office/powerpoint/2010/main" val="413921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2:20</a:t>
            </a:r>
          </a:p>
        </p:txBody>
      </p:sp>
      <p:pic>
        <p:nvPicPr>
          <p:cNvPr id="4" name="Picture 3">
            <a:extLst>
              <a:ext uri="{FF2B5EF4-FFF2-40B4-BE49-F238E27FC236}">
                <a16:creationId xmlns:a16="http://schemas.microsoft.com/office/drawing/2014/main" id="{5A968A99-C3F2-4FCC-AAE4-AA26741D56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976288"/>
            <a:ext cx="7907446" cy="905425"/>
          </a:xfrm>
          <a:prstGeom prst="rect">
            <a:avLst/>
          </a:prstGeom>
        </p:spPr>
      </p:pic>
      <p:pic>
        <p:nvPicPr>
          <p:cNvPr id="10" name="Picture 9">
            <a:extLst>
              <a:ext uri="{FF2B5EF4-FFF2-40B4-BE49-F238E27FC236}">
                <a16:creationId xmlns:a16="http://schemas.microsoft.com/office/drawing/2014/main" id="{3213F176-D985-476C-81EA-1308411249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682240"/>
            <a:ext cx="7907446" cy="1341120"/>
          </a:xfrm>
          <a:prstGeom prst="rect">
            <a:avLst/>
          </a:prstGeom>
        </p:spPr>
      </p:pic>
    </p:spTree>
    <p:extLst>
      <p:ext uri="{BB962C8B-B14F-4D97-AF65-F5344CB8AC3E}">
        <p14:creationId xmlns:p14="http://schemas.microsoft.com/office/powerpoint/2010/main" val="105096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2:21</a:t>
            </a:r>
          </a:p>
        </p:txBody>
      </p:sp>
      <p:pic>
        <p:nvPicPr>
          <p:cNvPr id="5" name="Picture 4">
            <a:extLst>
              <a:ext uri="{FF2B5EF4-FFF2-40B4-BE49-F238E27FC236}">
                <a16:creationId xmlns:a16="http://schemas.microsoft.com/office/drawing/2014/main" id="{74A3C78B-E2B9-46A9-95D7-848101AF1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71905"/>
            <a:ext cx="6135088" cy="5401870"/>
          </a:xfrm>
          <a:prstGeom prst="rect">
            <a:avLst/>
          </a:prstGeom>
        </p:spPr>
      </p:pic>
    </p:spTree>
    <p:extLst>
      <p:ext uri="{BB962C8B-B14F-4D97-AF65-F5344CB8AC3E}">
        <p14:creationId xmlns:p14="http://schemas.microsoft.com/office/powerpoint/2010/main" val="3434477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D2149C-F324-4198-BAA8-C321D7CD0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71352"/>
            <a:ext cx="6135088" cy="534201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2:21</a:t>
            </a:r>
          </a:p>
        </p:txBody>
      </p:sp>
    </p:spTree>
    <p:extLst>
      <p:ext uri="{BB962C8B-B14F-4D97-AF65-F5344CB8AC3E}">
        <p14:creationId xmlns:p14="http://schemas.microsoft.com/office/powerpoint/2010/main" val="2589276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2:23</a:t>
            </a:r>
          </a:p>
        </p:txBody>
      </p:sp>
      <p:pic>
        <p:nvPicPr>
          <p:cNvPr id="5" name="Picture 4">
            <a:extLst>
              <a:ext uri="{FF2B5EF4-FFF2-40B4-BE49-F238E27FC236}">
                <a16:creationId xmlns:a16="http://schemas.microsoft.com/office/drawing/2014/main" id="{285EAC3D-2BC1-44BC-8F9B-0D016CC1321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12548" y="658726"/>
            <a:ext cx="2518904" cy="2431589"/>
          </a:xfrm>
          <a:prstGeom prst="rect">
            <a:avLst/>
          </a:prstGeom>
        </p:spPr>
      </p:pic>
      <p:pic>
        <p:nvPicPr>
          <p:cNvPr id="9" name="Picture 8">
            <a:extLst>
              <a:ext uri="{FF2B5EF4-FFF2-40B4-BE49-F238E27FC236}">
                <a16:creationId xmlns:a16="http://schemas.microsoft.com/office/drawing/2014/main" id="{CEF960F7-9652-487B-AC5E-3D458E5D05B6}"/>
              </a:ext>
            </a:extLst>
          </p:cNvPr>
          <p:cNvPicPr>
            <a:picLocks noChangeAspect="1"/>
          </p:cNvPicPr>
          <p:nvPr/>
        </p:nvPicPr>
        <p:blipFill rotWithShape="1">
          <a:blip r:embed="rId4">
            <a:extLst>
              <a:ext uri="{28A0092B-C50C-407E-A947-70E740481C1C}">
                <a14:useLocalDpi xmlns:a14="http://schemas.microsoft.com/office/drawing/2010/main" val="0"/>
              </a:ext>
            </a:extLst>
          </a:blip>
          <a:srcRect r="-1590"/>
          <a:stretch/>
        </p:blipFill>
        <p:spPr>
          <a:xfrm>
            <a:off x="2588357" y="2993851"/>
            <a:ext cx="3967286" cy="2431589"/>
          </a:xfrm>
          <a:prstGeom prst="rect">
            <a:avLst/>
          </a:prstGeom>
        </p:spPr>
      </p:pic>
      <p:sp>
        <p:nvSpPr>
          <p:cNvPr id="11" name="Oval 10">
            <a:extLst>
              <a:ext uri="{FF2B5EF4-FFF2-40B4-BE49-F238E27FC236}">
                <a16:creationId xmlns:a16="http://schemas.microsoft.com/office/drawing/2014/main" id="{B8D20634-B657-49C5-ADB1-D01EB7F926A3}"/>
              </a:ext>
            </a:extLst>
          </p:cNvPr>
          <p:cNvSpPr/>
          <p:nvPr/>
        </p:nvSpPr>
        <p:spPr>
          <a:xfrm>
            <a:off x="3951969" y="4286250"/>
            <a:ext cx="1113790" cy="11137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6684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2:23</a:t>
            </a:r>
          </a:p>
        </p:txBody>
      </p:sp>
      <p:graphicFrame>
        <p:nvGraphicFramePr>
          <p:cNvPr id="3" name="Object 2">
            <a:extLst>
              <a:ext uri="{FF2B5EF4-FFF2-40B4-BE49-F238E27FC236}">
                <a16:creationId xmlns:a16="http://schemas.microsoft.com/office/drawing/2014/main" id="{32E5B099-68C6-45B8-A656-5A87E5571BEC}"/>
              </a:ext>
            </a:extLst>
          </p:cNvPr>
          <p:cNvGraphicFramePr>
            <a:graphicFrameLocks noChangeAspect="1"/>
          </p:cNvGraphicFramePr>
          <p:nvPr>
            <p:extLst>
              <p:ext uri="{D42A27DB-BD31-4B8C-83A1-F6EECF244321}">
                <p14:modId xmlns:p14="http://schemas.microsoft.com/office/powerpoint/2010/main" val="2176281129"/>
              </p:ext>
            </p:extLst>
          </p:nvPr>
        </p:nvGraphicFramePr>
        <p:xfrm>
          <a:off x="2738120" y="1268730"/>
          <a:ext cx="406400" cy="723900"/>
        </p:xfrm>
        <a:graphic>
          <a:graphicData uri="http://schemas.openxmlformats.org/presentationml/2006/ole">
            <mc:AlternateContent xmlns:mc="http://schemas.openxmlformats.org/markup-compatibility/2006">
              <mc:Choice xmlns:v="urn:schemas-microsoft-com:vml" Requires="v">
                <p:oleObj spid="_x0000_s18449" name="Equation" r:id="rId4" imgW="406080" imgH="723600" progId="Equation.DSMT4">
                  <p:embed/>
                </p:oleObj>
              </mc:Choice>
              <mc:Fallback>
                <p:oleObj name="Equation" r:id="rId4" imgW="406080" imgH="723600" progId="Equation.DSMT4">
                  <p:embed/>
                  <p:pic>
                    <p:nvPicPr>
                      <p:cNvPr id="3" name="Object 2">
                        <a:extLst>
                          <a:ext uri="{FF2B5EF4-FFF2-40B4-BE49-F238E27FC236}">
                            <a16:creationId xmlns:a16="http://schemas.microsoft.com/office/drawing/2014/main" id="{32E5B099-68C6-45B8-A656-5A87E5571BEC}"/>
                          </a:ext>
                        </a:extLst>
                      </p:cNvPr>
                      <p:cNvPicPr/>
                      <p:nvPr/>
                    </p:nvPicPr>
                    <p:blipFill>
                      <a:blip r:embed="rId5"/>
                      <a:stretch>
                        <a:fillRect/>
                      </a:stretch>
                    </p:blipFill>
                    <p:spPr>
                      <a:xfrm>
                        <a:off x="2738120" y="1268730"/>
                        <a:ext cx="406400" cy="723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DF73316-F215-4683-AF66-E555D9A6E24C}"/>
              </a:ext>
            </a:extLst>
          </p:cNvPr>
          <p:cNvGraphicFramePr>
            <a:graphicFrameLocks noChangeAspect="1"/>
          </p:cNvGraphicFramePr>
          <p:nvPr>
            <p:extLst>
              <p:ext uri="{D42A27DB-BD31-4B8C-83A1-F6EECF244321}">
                <p14:modId xmlns:p14="http://schemas.microsoft.com/office/powerpoint/2010/main" val="1777726371"/>
              </p:ext>
            </p:extLst>
          </p:nvPr>
        </p:nvGraphicFramePr>
        <p:xfrm>
          <a:off x="3566160" y="1268730"/>
          <a:ext cx="406400" cy="736600"/>
        </p:xfrm>
        <a:graphic>
          <a:graphicData uri="http://schemas.openxmlformats.org/presentationml/2006/ole">
            <mc:AlternateContent xmlns:mc="http://schemas.openxmlformats.org/markup-compatibility/2006">
              <mc:Choice xmlns:v="urn:schemas-microsoft-com:vml" Requires="v">
                <p:oleObj spid="_x0000_s18450" name="Equation" r:id="rId6" imgW="406080" imgH="736560" progId="Equation.DSMT4">
                  <p:embed/>
                </p:oleObj>
              </mc:Choice>
              <mc:Fallback>
                <p:oleObj name="Equation" r:id="rId6" imgW="406080" imgH="736560" progId="Equation.DSMT4">
                  <p:embed/>
                  <p:pic>
                    <p:nvPicPr>
                      <p:cNvPr id="7" name="Object 6">
                        <a:extLst>
                          <a:ext uri="{FF2B5EF4-FFF2-40B4-BE49-F238E27FC236}">
                            <a16:creationId xmlns:a16="http://schemas.microsoft.com/office/drawing/2014/main" id="{BDF73316-F215-4683-AF66-E555D9A6E24C}"/>
                          </a:ext>
                        </a:extLst>
                      </p:cNvPr>
                      <p:cNvPicPr/>
                      <p:nvPr/>
                    </p:nvPicPr>
                    <p:blipFill>
                      <a:blip r:embed="rId7"/>
                      <a:stretch>
                        <a:fillRect/>
                      </a:stretch>
                    </p:blipFill>
                    <p:spPr>
                      <a:xfrm>
                        <a:off x="3566160" y="1268730"/>
                        <a:ext cx="4064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5064E66-3A42-498B-ACC1-96429E3DB8DD}"/>
              </a:ext>
            </a:extLst>
          </p:cNvPr>
          <p:cNvGraphicFramePr>
            <a:graphicFrameLocks noChangeAspect="1"/>
          </p:cNvGraphicFramePr>
          <p:nvPr>
            <p:extLst>
              <p:ext uri="{D42A27DB-BD31-4B8C-83A1-F6EECF244321}">
                <p14:modId xmlns:p14="http://schemas.microsoft.com/office/powerpoint/2010/main" val="4201658343"/>
              </p:ext>
            </p:extLst>
          </p:nvPr>
        </p:nvGraphicFramePr>
        <p:xfrm>
          <a:off x="4394200" y="1262380"/>
          <a:ext cx="381000" cy="736600"/>
        </p:xfrm>
        <a:graphic>
          <a:graphicData uri="http://schemas.openxmlformats.org/presentationml/2006/ole">
            <mc:AlternateContent xmlns:mc="http://schemas.openxmlformats.org/markup-compatibility/2006">
              <mc:Choice xmlns:v="urn:schemas-microsoft-com:vml" Requires="v">
                <p:oleObj spid="_x0000_s18451" name="Equation" r:id="rId8" imgW="380880" imgH="736560" progId="Equation.DSMT4">
                  <p:embed/>
                </p:oleObj>
              </mc:Choice>
              <mc:Fallback>
                <p:oleObj name="Equation" r:id="rId8" imgW="380880" imgH="736560" progId="Equation.DSMT4">
                  <p:embed/>
                  <p:pic>
                    <p:nvPicPr>
                      <p:cNvPr id="10" name="Object 9">
                        <a:extLst>
                          <a:ext uri="{FF2B5EF4-FFF2-40B4-BE49-F238E27FC236}">
                            <a16:creationId xmlns:a16="http://schemas.microsoft.com/office/drawing/2014/main" id="{75064E66-3A42-498B-ACC1-96429E3DB8DD}"/>
                          </a:ext>
                        </a:extLst>
                      </p:cNvPr>
                      <p:cNvPicPr/>
                      <p:nvPr/>
                    </p:nvPicPr>
                    <p:blipFill>
                      <a:blip r:embed="rId9"/>
                      <a:stretch>
                        <a:fillRect/>
                      </a:stretch>
                    </p:blipFill>
                    <p:spPr>
                      <a:xfrm>
                        <a:off x="4394200" y="1262380"/>
                        <a:ext cx="3810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BB71E3A-7A5A-4CBF-8364-EFDBF581832A}"/>
              </a:ext>
            </a:extLst>
          </p:cNvPr>
          <p:cNvGraphicFramePr>
            <a:graphicFrameLocks noChangeAspect="1"/>
          </p:cNvGraphicFramePr>
          <p:nvPr>
            <p:extLst>
              <p:ext uri="{D42A27DB-BD31-4B8C-83A1-F6EECF244321}">
                <p14:modId xmlns:p14="http://schemas.microsoft.com/office/powerpoint/2010/main" val="472932872"/>
              </p:ext>
            </p:extLst>
          </p:nvPr>
        </p:nvGraphicFramePr>
        <p:xfrm>
          <a:off x="5196840" y="1268730"/>
          <a:ext cx="406400" cy="736600"/>
        </p:xfrm>
        <a:graphic>
          <a:graphicData uri="http://schemas.openxmlformats.org/presentationml/2006/ole">
            <mc:AlternateContent xmlns:mc="http://schemas.openxmlformats.org/markup-compatibility/2006">
              <mc:Choice xmlns:v="urn:schemas-microsoft-com:vml" Requires="v">
                <p:oleObj spid="_x0000_s18452" name="Equation" r:id="rId10" imgW="406080" imgH="736560" progId="Equation.DSMT4">
                  <p:embed/>
                </p:oleObj>
              </mc:Choice>
              <mc:Fallback>
                <p:oleObj name="Equation" r:id="rId10" imgW="406080" imgH="736560" progId="Equation.DSMT4">
                  <p:embed/>
                  <p:pic>
                    <p:nvPicPr>
                      <p:cNvPr id="13" name="Object 12">
                        <a:extLst>
                          <a:ext uri="{FF2B5EF4-FFF2-40B4-BE49-F238E27FC236}">
                            <a16:creationId xmlns:a16="http://schemas.microsoft.com/office/drawing/2014/main" id="{0BB71E3A-7A5A-4CBF-8364-EFDBF581832A}"/>
                          </a:ext>
                        </a:extLst>
                      </p:cNvPr>
                      <p:cNvPicPr/>
                      <p:nvPr/>
                    </p:nvPicPr>
                    <p:blipFill>
                      <a:blip r:embed="rId11"/>
                      <a:stretch>
                        <a:fillRect/>
                      </a:stretch>
                    </p:blipFill>
                    <p:spPr>
                      <a:xfrm>
                        <a:off x="5196840" y="1268730"/>
                        <a:ext cx="406400" cy="736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476F9F0-AC47-4666-A367-7520D8B338F0}"/>
              </a:ext>
            </a:extLst>
          </p:cNvPr>
          <p:cNvGraphicFramePr>
            <a:graphicFrameLocks noChangeAspect="1"/>
          </p:cNvGraphicFramePr>
          <p:nvPr>
            <p:extLst>
              <p:ext uri="{D42A27DB-BD31-4B8C-83A1-F6EECF244321}">
                <p14:modId xmlns:p14="http://schemas.microsoft.com/office/powerpoint/2010/main" val="1184992678"/>
              </p:ext>
            </p:extLst>
          </p:nvPr>
        </p:nvGraphicFramePr>
        <p:xfrm>
          <a:off x="6024880" y="1262380"/>
          <a:ext cx="381000" cy="723900"/>
        </p:xfrm>
        <a:graphic>
          <a:graphicData uri="http://schemas.openxmlformats.org/presentationml/2006/ole">
            <mc:AlternateContent xmlns:mc="http://schemas.openxmlformats.org/markup-compatibility/2006">
              <mc:Choice xmlns:v="urn:schemas-microsoft-com:vml" Requires="v">
                <p:oleObj spid="_x0000_s18453" name="Equation" r:id="rId12" imgW="380880" imgH="723600" progId="Equation.DSMT4">
                  <p:embed/>
                </p:oleObj>
              </mc:Choice>
              <mc:Fallback>
                <p:oleObj name="Equation" r:id="rId12" imgW="380880" imgH="723600" progId="Equation.DSMT4">
                  <p:embed/>
                  <p:pic>
                    <p:nvPicPr>
                      <p:cNvPr id="15" name="Object 14">
                        <a:extLst>
                          <a:ext uri="{FF2B5EF4-FFF2-40B4-BE49-F238E27FC236}">
                            <a16:creationId xmlns:a16="http://schemas.microsoft.com/office/drawing/2014/main" id="{9476F9F0-AC47-4666-A367-7520D8B338F0}"/>
                          </a:ext>
                        </a:extLst>
                      </p:cNvPr>
                      <p:cNvPicPr/>
                      <p:nvPr/>
                    </p:nvPicPr>
                    <p:blipFill>
                      <a:blip r:embed="rId13"/>
                      <a:stretch>
                        <a:fillRect/>
                      </a:stretch>
                    </p:blipFill>
                    <p:spPr>
                      <a:xfrm>
                        <a:off x="6024880" y="1262380"/>
                        <a:ext cx="381000" cy="7239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663D5C76-DB95-488F-80D4-2A45DE23B8E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8277" y="2973102"/>
            <a:ext cx="7907446" cy="1186116"/>
          </a:xfrm>
          <a:prstGeom prst="rect">
            <a:avLst/>
          </a:prstGeom>
        </p:spPr>
      </p:pic>
      <p:cxnSp>
        <p:nvCxnSpPr>
          <p:cNvPr id="21" name="Straight Connector 20">
            <a:extLst>
              <a:ext uri="{FF2B5EF4-FFF2-40B4-BE49-F238E27FC236}">
                <a16:creationId xmlns:a16="http://schemas.microsoft.com/office/drawing/2014/main" id="{4B8468A4-0CA6-4071-9CB7-48E0D139DD05}"/>
              </a:ext>
            </a:extLst>
          </p:cNvPr>
          <p:cNvCxnSpPr/>
          <p:nvPr/>
        </p:nvCxnSpPr>
        <p:spPr>
          <a:xfrm flipH="1" flipV="1">
            <a:off x="2971800" y="2164080"/>
            <a:ext cx="797560" cy="670718"/>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65129B5-7FEF-4991-9053-0F8372CD492F}"/>
              </a:ext>
            </a:extLst>
          </p:cNvPr>
          <p:cNvCxnSpPr>
            <a:cxnSpLocks/>
          </p:cNvCxnSpPr>
          <p:nvPr/>
        </p:nvCxnSpPr>
        <p:spPr>
          <a:xfrm flipH="1" flipV="1">
            <a:off x="3787140" y="2164080"/>
            <a:ext cx="2237740" cy="670718"/>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FC18D5E-5290-4C64-8B80-41C2842316FA}"/>
              </a:ext>
            </a:extLst>
          </p:cNvPr>
          <p:cNvCxnSpPr>
            <a:cxnSpLocks/>
          </p:cNvCxnSpPr>
          <p:nvPr/>
        </p:nvCxnSpPr>
        <p:spPr>
          <a:xfrm flipH="1" flipV="1">
            <a:off x="4584700" y="2164080"/>
            <a:ext cx="1457960" cy="67071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BDDA83E-0F01-44FB-B480-F97B59ECAD79}"/>
              </a:ext>
            </a:extLst>
          </p:cNvPr>
          <p:cNvCxnSpPr>
            <a:cxnSpLocks/>
          </p:cNvCxnSpPr>
          <p:nvPr/>
        </p:nvCxnSpPr>
        <p:spPr>
          <a:xfrm flipV="1">
            <a:off x="3049270" y="2164080"/>
            <a:ext cx="2350770" cy="670718"/>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49FBC71-D839-4BB0-A622-3E2DB1ADDAE0}"/>
              </a:ext>
            </a:extLst>
          </p:cNvPr>
          <p:cNvCxnSpPr>
            <a:cxnSpLocks/>
          </p:cNvCxnSpPr>
          <p:nvPr/>
        </p:nvCxnSpPr>
        <p:spPr>
          <a:xfrm flipV="1">
            <a:off x="2334260" y="2164080"/>
            <a:ext cx="3868420" cy="670718"/>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21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1:2</a:t>
            </a:r>
          </a:p>
        </p:txBody>
      </p:sp>
      <p:graphicFrame>
        <p:nvGraphicFramePr>
          <p:cNvPr id="17" name="Object 16">
            <a:extLst>
              <a:ext uri="{FF2B5EF4-FFF2-40B4-BE49-F238E27FC236}">
                <a16:creationId xmlns:a16="http://schemas.microsoft.com/office/drawing/2014/main" id="{C601FF33-385E-4643-91A0-04C7D08DB892}"/>
              </a:ext>
            </a:extLst>
          </p:cNvPr>
          <p:cNvGraphicFramePr>
            <a:graphicFrameLocks noChangeAspect="1"/>
          </p:cNvGraphicFramePr>
          <p:nvPr>
            <p:extLst>
              <p:ext uri="{D42A27DB-BD31-4B8C-83A1-F6EECF244321}">
                <p14:modId xmlns:p14="http://schemas.microsoft.com/office/powerpoint/2010/main" val="2386266162"/>
              </p:ext>
            </p:extLst>
          </p:nvPr>
        </p:nvGraphicFramePr>
        <p:xfrm>
          <a:off x="3981450" y="3067050"/>
          <a:ext cx="1181100" cy="723900"/>
        </p:xfrm>
        <a:graphic>
          <a:graphicData uri="http://schemas.openxmlformats.org/presentationml/2006/ole">
            <mc:AlternateContent xmlns:mc="http://schemas.openxmlformats.org/markup-compatibility/2006">
              <mc:Choice xmlns:v="urn:schemas-microsoft-com:vml" Requires="v">
                <p:oleObj spid="_x0000_s2056" name="Equation" r:id="rId4" imgW="1180800" imgH="723600" progId="Equation.DSMT4">
                  <p:embed/>
                </p:oleObj>
              </mc:Choice>
              <mc:Fallback>
                <p:oleObj name="Equation" r:id="rId4" imgW="1180800" imgH="723600" progId="Equation.DSMT4">
                  <p:embed/>
                  <p:pic>
                    <p:nvPicPr>
                      <p:cNvPr id="17" name="Object 16">
                        <a:extLst>
                          <a:ext uri="{FF2B5EF4-FFF2-40B4-BE49-F238E27FC236}">
                            <a16:creationId xmlns:a16="http://schemas.microsoft.com/office/drawing/2014/main" id="{C601FF33-385E-4643-91A0-04C7D08DB892}"/>
                          </a:ext>
                        </a:extLst>
                      </p:cNvPr>
                      <p:cNvPicPr/>
                      <p:nvPr/>
                    </p:nvPicPr>
                    <p:blipFill>
                      <a:blip r:embed="rId5"/>
                      <a:stretch>
                        <a:fillRect/>
                      </a:stretch>
                    </p:blipFill>
                    <p:spPr>
                      <a:xfrm>
                        <a:off x="3981450" y="3067050"/>
                        <a:ext cx="1181100" cy="7239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E18E2F28-2A35-4913-9C7A-9C86618BBF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974" y="3268974"/>
            <a:ext cx="320051" cy="320051"/>
          </a:xfrm>
          <a:prstGeom prst="rect">
            <a:avLst/>
          </a:prstGeom>
        </p:spPr>
      </p:pic>
      <p:sp>
        <p:nvSpPr>
          <p:cNvPr id="5" name="Oval 4">
            <a:extLst>
              <a:ext uri="{FF2B5EF4-FFF2-40B4-BE49-F238E27FC236}">
                <a16:creationId xmlns:a16="http://schemas.microsoft.com/office/drawing/2014/main" id="{E9A24B74-0C1C-4AA4-8C58-40DDD29DD527}"/>
              </a:ext>
            </a:extLst>
          </p:cNvPr>
          <p:cNvSpPr/>
          <p:nvPr/>
        </p:nvSpPr>
        <p:spPr>
          <a:xfrm>
            <a:off x="4438641" y="329660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a:extLst>
              <a:ext uri="{FF2B5EF4-FFF2-40B4-BE49-F238E27FC236}">
                <a16:creationId xmlns:a16="http://schemas.microsoft.com/office/drawing/2014/main" id="{476D0E50-1E7F-4303-A5E7-B39E650AE6A7}"/>
              </a:ext>
            </a:extLst>
          </p:cNvPr>
          <p:cNvGraphicFramePr>
            <a:graphicFrameLocks noChangeAspect="1"/>
          </p:cNvGraphicFramePr>
          <p:nvPr>
            <p:extLst>
              <p:ext uri="{D42A27DB-BD31-4B8C-83A1-F6EECF244321}">
                <p14:modId xmlns:p14="http://schemas.microsoft.com/office/powerpoint/2010/main" val="932529722"/>
              </p:ext>
            </p:extLst>
          </p:nvPr>
        </p:nvGraphicFramePr>
        <p:xfrm>
          <a:off x="4475958" y="3361533"/>
          <a:ext cx="215900" cy="177800"/>
        </p:xfrm>
        <a:graphic>
          <a:graphicData uri="http://schemas.openxmlformats.org/presentationml/2006/ole">
            <mc:AlternateContent xmlns:mc="http://schemas.openxmlformats.org/markup-compatibility/2006">
              <mc:Choice xmlns:v="urn:schemas-microsoft-com:vml" Requires="v">
                <p:oleObj spid="_x0000_s2057" name="Equation" r:id="rId7" imgW="215640" imgH="177480" progId="Equation.DSMT4">
                  <p:embed/>
                </p:oleObj>
              </mc:Choice>
              <mc:Fallback>
                <p:oleObj name="Equation" r:id="rId7" imgW="215640" imgH="177480" progId="Equation.DSMT4">
                  <p:embed/>
                  <p:pic>
                    <p:nvPicPr>
                      <p:cNvPr id="7" name="Object 6">
                        <a:extLst>
                          <a:ext uri="{FF2B5EF4-FFF2-40B4-BE49-F238E27FC236}">
                            <a16:creationId xmlns:a16="http://schemas.microsoft.com/office/drawing/2014/main" id="{476D0E50-1E7F-4303-A5E7-B39E650AE6A7}"/>
                          </a:ext>
                        </a:extLst>
                      </p:cNvPr>
                      <p:cNvPicPr/>
                      <p:nvPr/>
                    </p:nvPicPr>
                    <p:blipFill>
                      <a:blip r:embed="rId8"/>
                      <a:stretch>
                        <a:fillRect/>
                      </a:stretch>
                    </p:blipFill>
                    <p:spPr>
                      <a:xfrm>
                        <a:off x="4475958" y="3361533"/>
                        <a:ext cx="215900" cy="177800"/>
                      </a:xfrm>
                      <a:prstGeom prst="rect">
                        <a:avLst/>
                      </a:prstGeom>
                    </p:spPr>
                  </p:pic>
                </p:oleObj>
              </mc:Fallback>
            </mc:AlternateContent>
          </a:graphicData>
        </a:graphic>
      </p:graphicFrame>
    </p:spTree>
    <p:extLst>
      <p:ext uri="{BB962C8B-B14F-4D97-AF65-F5344CB8AC3E}">
        <p14:creationId xmlns:p14="http://schemas.microsoft.com/office/powerpoint/2010/main" val="21843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2:23</a:t>
            </a:r>
          </a:p>
        </p:txBody>
      </p:sp>
      <p:graphicFrame>
        <p:nvGraphicFramePr>
          <p:cNvPr id="3" name="Object 2">
            <a:extLst>
              <a:ext uri="{FF2B5EF4-FFF2-40B4-BE49-F238E27FC236}">
                <a16:creationId xmlns:a16="http://schemas.microsoft.com/office/drawing/2014/main" id="{32E5B099-68C6-45B8-A656-5A87E5571BEC}"/>
              </a:ext>
            </a:extLst>
          </p:cNvPr>
          <p:cNvGraphicFramePr>
            <a:graphicFrameLocks noChangeAspect="1"/>
          </p:cNvGraphicFramePr>
          <p:nvPr>
            <p:extLst>
              <p:ext uri="{D42A27DB-BD31-4B8C-83A1-F6EECF244321}">
                <p14:modId xmlns:p14="http://schemas.microsoft.com/office/powerpoint/2010/main" val="3128049823"/>
              </p:ext>
            </p:extLst>
          </p:nvPr>
        </p:nvGraphicFramePr>
        <p:xfrm>
          <a:off x="3790950" y="3816350"/>
          <a:ext cx="1562100" cy="736600"/>
        </p:xfrm>
        <a:graphic>
          <a:graphicData uri="http://schemas.openxmlformats.org/presentationml/2006/ole">
            <mc:AlternateContent xmlns:mc="http://schemas.openxmlformats.org/markup-compatibility/2006">
              <mc:Choice xmlns:v="urn:schemas-microsoft-com:vml" Requires="v">
                <p:oleObj spid="_x0000_s19461" name="Equation" r:id="rId4" imgW="1562040" imgH="736560" progId="Equation.DSMT4">
                  <p:embed/>
                </p:oleObj>
              </mc:Choice>
              <mc:Fallback>
                <p:oleObj name="Equation" r:id="rId4" imgW="1562040" imgH="736560" progId="Equation.DSMT4">
                  <p:embed/>
                  <p:pic>
                    <p:nvPicPr>
                      <p:cNvPr id="3" name="Object 2">
                        <a:extLst>
                          <a:ext uri="{FF2B5EF4-FFF2-40B4-BE49-F238E27FC236}">
                            <a16:creationId xmlns:a16="http://schemas.microsoft.com/office/drawing/2014/main" id="{32E5B099-68C6-45B8-A656-5A87E5571BEC}"/>
                          </a:ext>
                        </a:extLst>
                      </p:cNvPr>
                      <p:cNvPicPr/>
                      <p:nvPr/>
                    </p:nvPicPr>
                    <p:blipFill>
                      <a:blip r:embed="rId5"/>
                      <a:stretch>
                        <a:fillRect/>
                      </a:stretch>
                    </p:blipFill>
                    <p:spPr>
                      <a:xfrm>
                        <a:off x="3790950" y="3816350"/>
                        <a:ext cx="1562100" cy="7366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2EFB1D8-0B4F-41AF-914E-3F5B89F2A1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1583584"/>
            <a:ext cx="7907446" cy="1600777"/>
          </a:xfrm>
          <a:prstGeom prst="rect">
            <a:avLst/>
          </a:prstGeom>
        </p:spPr>
      </p:pic>
      <p:sp>
        <p:nvSpPr>
          <p:cNvPr id="8" name="Rectangle 7">
            <a:extLst>
              <a:ext uri="{FF2B5EF4-FFF2-40B4-BE49-F238E27FC236}">
                <a16:creationId xmlns:a16="http://schemas.microsoft.com/office/drawing/2014/main" id="{DFDA25D8-B3D0-4823-9639-F1CBD7757601}"/>
              </a:ext>
            </a:extLst>
          </p:cNvPr>
          <p:cNvSpPr/>
          <p:nvPr/>
        </p:nvSpPr>
        <p:spPr>
          <a:xfrm>
            <a:off x="4389120" y="3816350"/>
            <a:ext cx="220980" cy="321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DFFE3DA-668D-48CA-8832-03D5C2F5D532}"/>
              </a:ext>
            </a:extLst>
          </p:cNvPr>
          <p:cNvSpPr/>
          <p:nvPr/>
        </p:nvSpPr>
        <p:spPr>
          <a:xfrm>
            <a:off x="4373880" y="4270725"/>
            <a:ext cx="220980" cy="321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6D6EF2E8-6002-4927-8B0A-00A2E5A02D4C}"/>
              </a:ext>
            </a:extLst>
          </p:cNvPr>
          <p:cNvSpPr/>
          <p:nvPr/>
        </p:nvSpPr>
        <p:spPr>
          <a:xfrm>
            <a:off x="5002530" y="3799840"/>
            <a:ext cx="350520" cy="321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CF43F39-5C97-458E-B053-28D3D13D462B}"/>
              </a:ext>
            </a:extLst>
          </p:cNvPr>
          <p:cNvSpPr/>
          <p:nvPr/>
        </p:nvSpPr>
        <p:spPr>
          <a:xfrm>
            <a:off x="4987290" y="4254215"/>
            <a:ext cx="350520" cy="321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4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3:2</a:t>
            </a:r>
          </a:p>
        </p:txBody>
      </p:sp>
      <p:pic>
        <p:nvPicPr>
          <p:cNvPr id="7" name="Picture 6">
            <a:extLst>
              <a:ext uri="{FF2B5EF4-FFF2-40B4-BE49-F238E27FC236}">
                <a16:creationId xmlns:a16="http://schemas.microsoft.com/office/drawing/2014/main" id="{8F288BA4-9371-442C-9234-F867C3DA6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473677"/>
            <a:ext cx="7907446" cy="2401163"/>
          </a:xfrm>
          <a:prstGeom prst="rect">
            <a:avLst/>
          </a:prstGeom>
        </p:spPr>
      </p:pic>
      <p:graphicFrame>
        <p:nvGraphicFramePr>
          <p:cNvPr id="27" name="Object 26">
            <a:extLst>
              <a:ext uri="{FF2B5EF4-FFF2-40B4-BE49-F238E27FC236}">
                <a16:creationId xmlns:a16="http://schemas.microsoft.com/office/drawing/2014/main" id="{D269733E-889A-4633-AAE4-D185AEAA96C3}"/>
              </a:ext>
            </a:extLst>
          </p:cNvPr>
          <p:cNvGraphicFramePr>
            <a:graphicFrameLocks noChangeAspect="1"/>
          </p:cNvGraphicFramePr>
          <p:nvPr>
            <p:extLst>
              <p:ext uri="{D42A27DB-BD31-4B8C-83A1-F6EECF244321}">
                <p14:modId xmlns:p14="http://schemas.microsoft.com/office/powerpoint/2010/main" val="3173304462"/>
              </p:ext>
            </p:extLst>
          </p:nvPr>
        </p:nvGraphicFramePr>
        <p:xfrm>
          <a:off x="3197543" y="4432300"/>
          <a:ext cx="254000" cy="723900"/>
        </p:xfrm>
        <a:graphic>
          <a:graphicData uri="http://schemas.openxmlformats.org/presentationml/2006/ole">
            <mc:AlternateContent xmlns:mc="http://schemas.openxmlformats.org/markup-compatibility/2006">
              <mc:Choice xmlns:v="urn:schemas-microsoft-com:vml" Requires="v">
                <p:oleObj spid="_x0000_s20503" name="Equation" r:id="rId5" imgW="253800" imgH="723600" progId="Equation.DSMT4">
                  <p:embed/>
                </p:oleObj>
              </mc:Choice>
              <mc:Fallback>
                <p:oleObj name="Equation" r:id="rId5" imgW="253800" imgH="723600" progId="Equation.DSMT4">
                  <p:embed/>
                  <p:pic>
                    <p:nvPicPr>
                      <p:cNvPr id="27" name="Object 26">
                        <a:extLst>
                          <a:ext uri="{FF2B5EF4-FFF2-40B4-BE49-F238E27FC236}">
                            <a16:creationId xmlns:a16="http://schemas.microsoft.com/office/drawing/2014/main" id="{D269733E-889A-4633-AAE4-D185AEAA96C3}"/>
                          </a:ext>
                        </a:extLst>
                      </p:cNvPr>
                      <p:cNvPicPr/>
                      <p:nvPr/>
                    </p:nvPicPr>
                    <p:blipFill>
                      <a:blip r:embed="rId6"/>
                      <a:stretch>
                        <a:fillRect/>
                      </a:stretch>
                    </p:blipFill>
                    <p:spPr>
                      <a:xfrm>
                        <a:off x="3197543" y="4432300"/>
                        <a:ext cx="254000" cy="7239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304028BB-0221-4926-B33F-9B337B730484}"/>
              </a:ext>
            </a:extLst>
          </p:cNvPr>
          <p:cNvGraphicFramePr>
            <a:graphicFrameLocks noChangeAspect="1"/>
          </p:cNvGraphicFramePr>
          <p:nvPr>
            <p:extLst>
              <p:ext uri="{D42A27DB-BD31-4B8C-83A1-F6EECF244321}">
                <p14:modId xmlns:p14="http://schemas.microsoft.com/office/powerpoint/2010/main" val="3422913490"/>
              </p:ext>
            </p:extLst>
          </p:nvPr>
        </p:nvGraphicFramePr>
        <p:xfrm>
          <a:off x="4051618" y="4432300"/>
          <a:ext cx="241300" cy="736600"/>
        </p:xfrm>
        <a:graphic>
          <a:graphicData uri="http://schemas.openxmlformats.org/presentationml/2006/ole">
            <mc:AlternateContent xmlns:mc="http://schemas.openxmlformats.org/markup-compatibility/2006">
              <mc:Choice xmlns:v="urn:schemas-microsoft-com:vml" Requires="v">
                <p:oleObj spid="_x0000_s20504" name="Equation" r:id="rId7" imgW="241200" imgH="736560" progId="Equation.DSMT4">
                  <p:embed/>
                </p:oleObj>
              </mc:Choice>
              <mc:Fallback>
                <p:oleObj name="Equation" r:id="rId7" imgW="241200" imgH="736560" progId="Equation.DSMT4">
                  <p:embed/>
                  <p:pic>
                    <p:nvPicPr>
                      <p:cNvPr id="28" name="Object 27">
                        <a:extLst>
                          <a:ext uri="{FF2B5EF4-FFF2-40B4-BE49-F238E27FC236}">
                            <a16:creationId xmlns:a16="http://schemas.microsoft.com/office/drawing/2014/main" id="{304028BB-0221-4926-B33F-9B337B730484}"/>
                          </a:ext>
                        </a:extLst>
                      </p:cNvPr>
                      <p:cNvPicPr/>
                      <p:nvPr/>
                    </p:nvPicPr>
                    <p:blipFill>
                      <a:blip r:embed="rId8"/>
                      <a:stretch>
                        <a:fillRect/>
                      </a:stretch>
                    </p:blipFill>
                    <p:spPr>
                      <a:xfrm>
                        <a:off x="4051618" y="4432300"/>
                        <a:ext cx="241300" cy="736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5777E1B-817A-4BBB-ADA3-6D8ADB2D7904}"/>
              </a:ext>
            </a:extLst>
          </p:cNvPr>
          <p:cNvGraphicFramePr>
            <a:graphicFrameLocks noChangeAspect="1"/>
          </p:cNvGraphicFramePr>
          <p:nvPr>
            <p:extLst>
              <p:ext uri="{D42A27DB-BD31-4B8C-83A1-F6EECF244321}">
                <p14:modId xmlns:p14="http://schemas.microsoft.com/office/powerpoint/2010/main" val="1376873761"/>
              </p:ext>
            </p:extLst>
          </p:nvPr>
        </p:nvGraphicFramePr>
        <p:xfrm>
          <a:off x="4773930" y="4425950"/>
          <a:ext cx="368300" cy="723900"/>
        </p:xfrm>
        <a:graphic>
          <a:graphicData uri="http://schemas.openxmlformats.org/presentationml/2006/ole">
            <mc:AlternateContent xmlns:mc="http://schemas.openxmlformats.org/markup-compatibility/2006">
              <mc:Choice xmlns:v="urn:schemas-microsoft-com:vml" Requires="v">
                <p:oleObj spid="_x0000_s20505" name="Equation" r:id="rId9" imgW="368280" imgH="723600" progId="Equation.DSMT4">
                  <p:embed/>
                </p:oleObj>
              </mc:Choice>
              <mc:Fallback>
                <p:oleObj name="Equation" r:id="rId9" imgW="368280" imgH="723600" progId="Equation.DSMT4">
                  <p:embed/>
                  <p:pic>
                    <p:nvPicPr>
                      <p:cNvPr id="29" name="Object 28">
                        <a:extLst>
                          <a:ext uri="{FF2B5EF4-FFF2-40B4-BE49-F238E27FC236}">
                            <a16:creationId xmlns:a16="http://schemas.microsoft.com/office/drawing/2014/main" id="{95777E1B-817A-4BBB-ADA3-6D8ADB2D7904}"/>
                          </a:ext>
                        </a:extLst>
                      </p:cNvPr>
                      <p:cNvPicPr/>
                      <p:nvPr/>
                    </p:nvPicPr>
                    <p:blipFill>
                      <a:blip r:embed="rId10"/>
                      <a:stretch>
                        <a:fillRect/>
                      </a:stretch>
                    </p:blipFill>
                    <p:spPr>
                      <a:xfrm>
                        <a:off x="4773930" y="4425950"/>
                        <a:ext cx="368300" cy="7239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0A722EA6-5E3A-4423-ADBB-8C9319D578E6}"/>
              </a:ext>
            </a:extLst>
          </p:cNvPr>
          <p:cNvGraphicFramePr>
            <a:graphicFrameLocks noChangeAspect="1"/>
          </p:cNvGraphicFramePr>
          <p:nvPr>
            <p:extLst>
              <p:ext uri="{D42A27DB-BD31-4B8C-83A1-F6EECF244321}">
                <p14:modId xmlns:p14="http://schemas.microsoft.com/office/powerpoint/2010/main" val="454791338"/>
              </p:ext>
            </p:extLst>
          </p:nvPr>
        </p:nvGraphicFramePr>
        <p:xfrm>
          <a:off x="5628005" y="4432300"/>
          <a:ext cx="381000" cy="736600"/>
        </p:xfrm>
        <a:graphic>
          <a:graphicData uri="http://schemas.openxmlformats.org/presentationml/2006/ole">
            <mc:AlternateContent xmlns:mc="http://schemas.openxmlformats.org/markup-compatibility/2006">
              <mc:Choice xmlns:v="urn:schemas-microsoft-com:vml" Requires="v">
                <p:oleObj spid="_x0000_s20506" name="Equation" r:id="rId11" imgW="380880" imgH="736560" progId="Equation.DSMT4">
                  <p:embed/>
                </p:oleObj>
              </mc:Choice>
              <mc:Fallback>
                <p:oleObj name="Equation" r:id="rId11" imgW="380880" imgH="736560" progId="Equation.DSMT4">
                  <p:embed/>
                  <p:pic>
                    <p:nvPicPr>
                      <p:cNvPr id="30" name="Object 29">
                        <a:extLst>
                          <a:ext uri="{FF2B5EF4-FFF2-40B4-BE49-F238E27FC236}">
                            <a16:creationId xmlns:a16="http://schemas.microsoft.com/office/drawing/2014/main" id="{0A722EA6-5E3A-4423-ADBB-8C9319D578E6}"/>
                          </a:ext>
                        </a:extLst>
                      </p:cNvPr>
                      <p:cNvPicPr/>
                      <p:nvPr/>
                    </p:nvPicPr>
                    <p:blipFill>
                      <a:blip r:embed="rId12"/>
                      <a:stretch>
                        <a:fillRect/>
                      </a:stretch>
                    </p:blipFill>
                    <p:spPr>
                      <a:xfrm>
                        <a:off x="5628005" y="4432300"/>
                        <a:ext cx="3810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A534CB3-6FCD-461F-AA67-23FB6AA30C3E}"/>
              </a:ext>
            </a:extLst>
          </p:cNvPr>
          <p:cNvGraphicFramePr>
            <a:graphicFrameLocks noChangeAspect="1"/>
          </p:cNvGraphicFramePr>
          <p:nvPr>
            <p:extLst>
              <p:ext uri="{D42A27DB-BD31-4B8C-83A1-F6EECF244321}">
                <p14:modId xmlns:p14="http://schemas.microsoft.com/office/powerpoint/2010/main" val="1558937906"/>
              </p:ext>
            </p:extLst>
          </p:nvPr>
        </p:nvGraphicFramePr>
        <p:xfrm>
          <a:off x="3632994" y="4736652"/>
          <a:ext cx="215900" cy="177800"/>
        </p:xfrm>
        <a:graphic>
          <a:graphicData uri="http://schemas.openxmlformats.org/presentationml/2006/ole">
            <mc:AlternateContent xmlns:mc="http://schemas.openxmlformats.org/markup-compatibility/2006">
              <mc:Choice xmlns:v="urn:schemas-microsoft-com:vml" Requires="v">
                <p:oleObj spid="_x0000_s20507" name="Equation" r:id="rId13" imgW="215640" imgH="177480" progId="Equation.DSMT4">
                  <p:embed/>
                </p:oleObj>
              </mc:Choice>
              <mc:Fallback>
                <p:oleObj name="Equation" r:id="rId13" imgW="215640" imgH="177480" progId="Equation.DSMT4">
                  <p:embed/>
                  <p:pic>
                    <p:nvPicPr>
                      <p:cNvPr id="33" name="Object 32">
                        <a:extLst>
                          <a:ext uri="{FF2B5EF4-FFF2-40B4-BE49-F238E27FC236}">
                            <a16:creationId xmlns:a16="http://schemas.microsoft.com/office/drawing/2014/main" id="{EA534CB3-6FCD-461F-AA67-23FB6AA30C3E}"/>
                          </a:ext>
                        </a:extLst>
                      </p:cNvPr>
                      <p:cNvPicPr/>
                      <p:nvPr/>
                    </p:nvPicPr>
                    <p:blipFill>
                      <a:blip r:embed="rId14"/>
                      <a:stretch>
                        <a:fillRect/>
                      </a:stretch>
                    </p:blipFill>
                    <p:spPr>
                      <a:xfrm>
                        <a:off x="3632994" y="4736652"/>
                        <a:ext cx="215900" cy="177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F2FAC093-1399-4736-B3A8-FFA717B95503}"/>
              </a:ext>
            </a:extLst>
          </p:cNvPr>
          <p:cNvGraphicFramePr>
            <a:graphicFrameLocks noChangeAspect="1"/>
          </p:cNvGraphicFramePr>
          <p:nvPr>
            <p:extLst>
              <p:ext uri="{D42A27DB-BD31-4B8C-83A1-F6EECF244321}">
                <p14:modId xmlns:p14="http://schemas.microsoft.com/office/powerpoint/2010/main" val="3301848571"/>
              </p:ext>
            </p:extLst>
          </p:nvPr>
        </p:nvGraphicFramePr>
        <p:xfrm>
          <a:off x="4481989" y="4744589"/>
          <a:ext cx="209550" cy="161925"/>
        </p:xfrm>
        <a:graphic>
          <a:graphicData uri="http://schemas.openxmlformats.org/presentationml/2006/ole">
            <mc:AlternateContent xmlns:mc="http://schemas.openxmlformats.org/markup-compatibility/2006">
              <mc:Choice xmlns:v="urn:schemas-microsoft-com:vml" Requires="v">
                <p:oleObj spid="_x0000_s20508" name="Equation" r:id="rId15" imgW="209540" imgH="161764" progId="Equation.DSMT4">
                  <p:embed/>
                </p:oleObj>
              </mc:Choice>
              <mc:Fallback>
                <p:oleObj name="Equation" r:id="rId15" imgW="209540" imgH="161764" progId="Equation.DSMT4">
                  <p:embed/>
                  <p:pic>
                    <p:nvPicPr>
                      <p:cNvPr id="34" name="Object 33">
                        <a:extLst>
                          <a:ext uri="{FF2B5EF4-FFF2-40B4-BE49-F238E27FC236}">
                            <a16:creationId xmlns:a16="http://schemas.microsoft.com/office/drawing/2014/main" id="{F2FAC093-1399-4736-B3A8-FFA717B95503}"/>
                          </a:ext>
                        </a:extLst>
                      </p:cNvPr>
                      <p:cNvPicPr/>
                      <p:nvPr/>
                    </p:nvPicPr>
                    <p:blipFill>
                      <a:blip r:embed="rId16"/>
                      <a:stretch>
                        <a:fillRect/>
                      </a:stretch>
                    </p:blipFill>
                    <p:spPr>
                      <a:xfrm>
                        <a:off x="4481989" y="4744589"/>
                        <a:ext cx="209550" cy="1619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A18C8D47-354D-4E6F-8B3D-16047F7B7130}"/>
              </a:ext>
            </a:extLst>
          </p:cNvPr>
          <p:cNvGraphicFramePr>
            <a:graphicFrameLocks noChangeAspect="1"/>
          </p:cNvGraphicFramePr>
          <p:nvPr>
            <p:extLst>
              <p:ext uri="{D42A27DB-BD31-4B8C-83A1-F6EECF244321}">
                <p14:modId xmlns:p14="http://schemas.microsoft.com/office/powerpoint/2010/main" val="1609384764"/>
              </p:ext>
            </p:extLst>
          </p:nvPr>
        </p:nvGraphicFramePr>
        <p:xfrm>
          <a:off x="5261769" y="4729349"/>
          <a:ext cx="215900" cy="177800"/>
        </p:xfrm>
        <a:graphic>
          <a:graphicData uri="http://schemas.openxmlformats.org/presentationml/2006/ole">
            <mc:AlternateContent xmlns:mc="http://schemas.openxmlformats.org/markup-compatibility/2006">
              <mc:Choice xmlns:v="urn:schemas-microsoft-com:vml" Requires="v">
                <p:oleObj spid="_x0000_s20509" name="Equation" r:id="rId17" imgW="215640" imgH="177480" progId="Equation.DSMT4">
                  <p:embed/>
                </p:oleObj>
              </mc:Choice>
              <mc:Fallback>
                <p:oleObj name="Equation" r:id="rId17" imgW="215640" imgH="177480" progId="Equation.DSMT4">
                  <p:embed/>
                  <p:pic>
                    <p:nvPicPr>
                      <p:cNvPr id="35" name="Object 34">
                        <a:extLst>
                          <a:ext uri="{FF2B5EF4-FFF2-40B4-BE49-F238E27FC236}">
                            <a16:creationId xmlns:a16="http://schemas.microsoft.com/office/drawing/2014/main" id="{A18C8D47-354D-4E6F-8B3D-16047F7B7130}"/>
                          </a:ext>
                        </a:extLst>
                      </p:cNvPr>
                      <p:cNvPicPr/>
                      <p:nvPr/>
                    </p:nvPicPr>
                    <p:blipFill>
                      <a:blip r:embed="rId14"/>
                      <a:stretch>
                        <a:fillRect/>
                      </a:stretch>
                    </p:blipFill>
                    <p:spPr>
                      <a:xfrm>
                        <a:off x="5261769" y="4729349"/>
                        <a:ext cx="215900" cy="177800"/>
                      </a:xfrm>
                      <a:prstGeom prst="rect">
                        <a:avLst/>
                      </a:prstGeom>
                    </p:spPr>
                  </p:pic>
                </p:oleObj>
              </mc:Fallback>
            </mc:AlternateContent>
          </a:graphicData>
        </a:graphic>
      </p:graphicFrame>
      <p:sp>
        <p:nvSpPr>
          <p:cNvPr id="53" name="Oval 52">
            <a:extLst>
              <a:ext uri="{FF2B5EF4-FFF2-40B4-BE49-F238E27FC236}">
                <a16:creationId xmlns:a16="http://schemas.microsoft.com/office/drawing/2014/main" id="{DCACD426-4F3D-4BE8-ADA8-136F92FA0361}"/>
              </a:ext>
            </a:extLst>
          </p:cNvPr>
          <p:cNvSpPr/>
          <p:nvPr/>
        </p:nvSpPr>
        <p:spPr>
          <a:xfrm>
            <a:off x="2948148" y="4418012"/>
            <a:ext cx="806451" cy="806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804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3:2</a:t>
            </a:r>
          </a:p>
        </p:txBody>
      </p:sp>
      <p:graphicFrame>
        <p:nvGraphicFramePr>
          <p:cNvPr id="27" name="Object 26">
            <a:extLst>
              <a:ext uri="{FF2B5EF4-FFF2-40B4-BE49-F238E27FC236}">
                <a16:creationId xmlns:a16="http://schemas.microsoft.com/office/drawing/2014/main" id="{D269733E-889A-4633-AAE4-D185AEAA96C3}"/>
              </a:ext>
            </a:extLst>
          </p:cNvPr>
          <p:cNvGraphicFramePr>
            <a:graphicFrameLocks noChangeAspect="1"/>
          </p:cNvGraphicFramePr>
          <p:nvPr>
            <p:extLst>
              <p:ext uri="{D42A27DB-BD31-4B8C-83A1-F6EECF244321}">
                <p14:modId xmlns:p14="http://schemas.microsoft.com/office/powerpoint/2010/main" val="235497661"/>
              </p:ext>
            </p:extLst>
          </p:nvPr>
        </p:nvGraphicFramePr>
        <p:xfrm>
          <a:off x="1960563" y="3106420"/>
          <a:ext cx="228600" cy="723900"/>
        </p:xfrm>
        <a:graphic>
          <a:graphicData uri="http://schemas.openxmlformats.org/presentationml/2006/ole">
            <mc:AlternateContent xmlns:mc="http://schemas.openxmlformats.org/markup-compatibility/2006">
              <mc:Choice xmlns:v="urn:schemas-microsoft-com:vml" Requires="v">
                <p:oleObj spid="_x0000_s21545" name="Equation" r:id="rId4" imgW="228600" imgH="723600" progId="Equation.DSMT4">
                  <p:embed/>
                </p:oleObj>
              </mc:Choice>
              <mc:Fallback>
                <p:oleObj name="Equation" r:id="rId4" imgW="228600" imgH="723600" progId="Equation.DSMT4">
                  <p:embed/>
                  <p:pic>
                    <p:nvPicPr>
                      <p:cNvPr id="27" name="Object 26">
                        <a:extLst>
                          <a:ext uri="{FF2B5EF4-FFF2-40B4-BE49-F238E27FC236}">
                            <a16:creationId xmlns:a16="http://schemas.microsoft.com/office/drawing/2014/main" id="{D269733E-889A-4633-AAE4-D185AEAA96C3}"/>
                          </a:ext>
                        </a:extLst>
                      </p:cNvPr>
                      <p:cNvPicPr/>
                      <p:nvPr/>
                    </p:nvPicPr>
                    <p:blipFill>
                      <a:blip r:embed="rId5"/>
                      <a:stretch>
                        <a:fillRect/>
                      </a:stretch>
                    </p:blipFill>
                    <p:spPr>
                      <a:xfrm>
                        <a:off x="1960563" y="3106420"/>
                        <a:ext cx="228600" cy="7239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304028BB-0221-4926-B33F-9B337B730484}"/>
              </a:ext>
            </a:extLst>
          </p:cNvPr>
          <p:cNvGraphicFramePr>
            <a:graphicFrameLocks noChangeAspect="1"/>
          </p:cNvGraphicFramePr>
          <p:nvPr>
            <p:extLst>
              <p:ext uri="{D42A27DB-BD31-4B8C-83A1-F6EECF244321}">
                <p14:modId xmlns:p14="http://schemas.microsoft.com/office/powerpoint/2010/main" val="1259316249"/>
              </p:ext>
            </p:extLst>
          </p:nvPr>
        </p:nvGraphicFramePr>
        <p:xfrm>
          <a:off x="2732088" y="3112770"/>
          <a:ext cx="381000" cy="723900"/>
        </p:xfrm>
        <a:graphic>
          <a:graphicData uri="http://schemas.openxmlformats.org/presentationml/2006/ole">
            <mc:AlternateContent xmlns:mc="http://schemas.openxmlformats.org/markup-compatibility/2006">
              <mc:Choice xmlns:v="urn:schemas-microsoft-com:vml" Requires="v">
                <p:oleObj spid="_x0000_s21546" name="Equation" r:id="rId6" imgW="380880" imgH="723600" progId="Equation.DSMT4">
                  <p:embed/>
                </p:oleObj>
              </mc:Choice>
              <mc:Fallback>
                <p:oleObj name="Equation" r:id="rId6" imgW="380880" imgH="723600" progId="Equation.DSMT4">
                  <p:embed/>
                  <p:pic>
                    <p:nvPicPr>
                      <p:cNvPr id="28" name="Object 27">
                        <a:extLst>
                          <a:ext uri="{FF2B5EF4-FFF2-40B4-BE49-F238E27FC236}">
                            <a16:creationId xmlns:a16="http://schemas.microsoft.com/office/drawing/2014/main" id="{304028BB-0221-4926-B33F-9B337B730484}"/>
                          </a:ext>
                        </a:extLst>
                      </p:cNvPr>
                      <p:cNvPicPr/>
                      <p:nvPr/>
                    </p:nvPicPr>
                    <p:blipFill>
                      <a:blip r:embed="rId7"/>
                      <a:stretch>
                        <a:fillRect/>
                      </a:stretch>
                    </p:blipFill>
                    <p:spPr>
                      <a:xfrm>
                        <a:off x="2732088" y="3112770"/>
                        <a:ext cx="381000" cy="7239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5777E1B-817A-4BBB-ADA3-6D8ADB2D7904}"/>
              </a:ext>
            </a:extLst>
          </p:cNvPr>
          <p:cNvGraphicFramePr>
            <a:graphicFrameLocks noChangeAspect="1"/>
          </p:cNvGraphicFramePr>
          <p:nvPr>
            <p:extLst>
              <p:ext uri="{D42A27DB-BD31-4B8C-83A1-F6EECF244321}">
                <p14:modId xmlns:p14="http://schemas.microsoft.com/office/powerpoint/2010/main" val="1889771638"/>
              </p:ext>
            </p:extLst>
          </p:nvPr>
        </p:nvGraphicFramePr>
        <p:xfrm>
          <a:off x="3536950" y="3100070"/>
          <a:ext cx="342900" cy="723900"/>
        </p:xfrm>
        <a:graphic>
          <a:graphicData uri="http://schemas.openxmlformats.org/presentationml/2006/ole">
            <mc:AlternateContent xmlns:mc="http://schemas.openxmlformats.org/markup-compatibility/2006">
              <mc:Choice xmlns:v="urn:schemas-microsoft-com:vml" Requires="v">
                <p:oleObj spid="_x0000_s21547" name="Equation" r:id="rId8" imgW="342720" imgH="723600" progId="Equation.DSMT4">
                  <p:embed/>
                </p:oleObj>
              </mc:Choice>
              <mc:Fallback>
                <p:oleObj name="Equation" r:id="rId8" imgW="342720" imgH="723600" progId="Equation.DSMT4">
                  <p:embed/>
                  <p:pic>
                    <p:nvPicPr>
                      <p:cNvPr id="29" name="Object 28">
                        <a:extLst>
                          <a:ext uri="{FF2B5EF4-FFF2-40B4-BE49-F238E27FC236}">
                            <a16:creationId xmlns:a16="http://schemas.microsoft.com/office/drawing/2014/main" id="{95777E1B-817A-4BBB-ADA3-6D8ADB2D7904}"/>
                          </a:ext>
                        </a:extLst>
                      </p:cNvPr>
                      <p:cNvPicPr/>
                      <p:nvPr/>
                    </p:nvPicPr>
                    <p:blipFill>
                      <a:blip r:embed="rId9"/>
                      <a:stretch>
                        <a:fillRect/>
                      </a:stretch>
                    </p:blipFill>
                    <p:spPr>
                      <a:xfrm>
                        <a:off x="3536950" y="3100070"/>
                        <a:ext cx="342900" cy="7239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0A722EA6-5E3A-4423-ADBB-8C9319D578E6}"/>
              </a:ext>
            </a:extLst>
          </p:cNvPr>
          <p:cNvGraphicFramePr>
            <a:graphicFrameLocks noChangeAspect="1"/>
          </p:cNvGraphicFramePr>
          <p:nvPr>
            <p:extLst>
              <p:ext uri="{D42A27DB-BD31-4B8C-83A1-F6EECF244321}">
                <p14:modId xmlns:p14="http://schemas.microsoft.com/office/powerpoint/2010/main" val="3332659646"/>
              </p:ext>
            </p:extLst>
          </p:nvPr>
        </p:nvGraphicFramePr>
        <p:xfrm>
          <a:off x="4371975" y="3107102"/>
          <a:ext cx="393700" cy="736600"/>
        </p:xfrm>
        <a:graphic>
          <a:graphicData uri="http://schemas.openxmlformats.org/presentationml/2006/ole">
            <mc:AlternateContent xmlns:mc="http://schemas.openxmlformats.org/markup-compatibility/2006">
              <mc:Choice xmlns:v="urn:schemas-microsoft-com:vml" Requires="v">
                <p:oleObj spid="_x0000_s21548" name="Equation" r:id="rId10" imgW="393480" imgH="736560" progId="Equation.DSMT4">
                  <p:embed/>
                </p:oleObj>
              </mc:Choice>
              <mc:Fallback>
                <p:oleObj name="Equation" r:id="rId10" imgW="393480" imgH="736560" progId="Equation.DSMT4">
                  <p:embed/>
                  <p:pic>
                    <p:nvPicPr>
                      <p:cNvPr id="30" name="Object 29">
                        <a:extLst>
                          <a:ext uri="{FF2B5EF4-FFF2-40B4-BE49-F238E27FC236}">
                            <a16:creationId xmlns:a16="http://schemas.microsoft.com/office/drawing/2014/main" id="{0A722EA6-5E3A-4423-ADBB-8C9319D578E6}"/>
                          </a:ext>
                        </a:extLst>
                      </p:cNvPr>
                      <p:cNvPicPr/>
                      <p:nvPr/>
                    </p:nvPicPr>
                    <p:blipFill>
                      <a:blip r:embed="rId11"/>
                      <a:stretch>
                        <a:fillRect/>
                      </a:stretch>
                    </p:blipFill>
                    <p:spPr>
                      <a:xfrm>
                        <a:off x="4371975" y="3107102"/>
                        <a:ext cx="393700" cy="7366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9650380-CA3D-424B-BCE2-EA17D6CFCFEF}"/>
              </a:ext>
            </a:extLst>
          </p:cNvPr>
          <p:cNvGraphicFramePr>
            <a:graphicFrameLocks noChangeAspect="1"/>
          </p:cNvGraphicFramePr>
          <p:nvPr>
            <p:extLst>
              <p:ext uri="{D42A27DB-BD31-4B8C-83A1-F6EECF244321}">
                <p14:modId xmlns:p14="http://schemas.microsoft.com/office/powerpoint/2010/main" val="1736409341"/>
              </p:ext>
            </p:extLst>
          </p:nvPr>
        </p:nvGraphicFramePr>
        <p:xfrm>
          <a:off x="5186363" y="3094402"/>
          <a:ext cx="381000" cy="736600"/>
        </p:xfrm>
        <a:graphic>
          <a:graphicData uri="http://schemas.openxmlformats.org/presentationml/2006/ole">
            <mc:AlternateContent xmlns:mc="http://schemas.openxmlformats.org/markup-compatibility/2006">
              <mc:Choice xmlns:v="urn:schemas-microsoft-com:vml" Requires="v">
                <p:oleObj spid="_x0000_s21549" name="Equation" r:id="rId12" imgW="380880" imgH="736560" progId="Equation.DSMT4">
                  <p:embed/>
                </p:oleObj>
              </mc:Choice>
              <mc:Fallback>
                <p:oleObj name="Equation" r:id="rId12" imgW="380880" imgH="736560" progId="Equation.DSMT4">
                  <p:embed/>
                  <p:pic>
                    <p:nvPicPr>
                      <p:cNvPr id="31" name="Object 30">
                        <a:extLst>
                          <a:ext uri="{FF2B5EF4-FFF2-40B4-BE49-F238E27FC236}">
                            <a16:creationId xmlns:a16="http://schemas.microsoft.com/office/drawing/2014/main" id="{79650380-CA3D-424B-BCE2-EA17D6CFCFEF}"/>
                          </a:ext>
                        </a:extLst>
                      </p:cNvPr>
                      <p:cNvPicPr/>
                      <p:nvPr/>
                    </p:nvPicPr>
                    <p:blipFill>
                      <a:blip r:embed="rId13"/>
                      <a:stretch>
                        <a:fillRect/>
                      </a:stretch>
                    </p:blipFill>
                    <p:spPr>
                      <a:xfrm>
                        <a:off x="5186363" y="3094402"/>
                        <a:ext cx="381000" cy="7366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F62385D2-2C3A-4944-87CA-8C299A71A2CF}"/>
              </a:ext>
            </a:extLst>
          </p:cNvPr>
          <p:cNvGraphicFramePr>
            <a:graphicFrameLocks noChangeAspect="1"/>
          </p:cNvGraphicFramePr>
          <p:nvPr>
            <p:extLst>
              <p:ext uri="{D42A27DB-BD31-4B8C-83A1-F6EECF244321}">
                <p14:modId xmlns:p14="http://schemas.microsoft.com/office/powerpoint/2010/main" val="1619495803"/>
              </p:ext>
            </p:extLst>
          </p:nvPr>
        </p:nvGraphicFramePr>
        <p:xfrm>
          <a:off x="6021388" y="3093720"/>
          <a:ext cx="406400" cy="723900"/>
        </p:xfrm>
        <a:graphic>
          <a:graphicData uri="http://schemas.openxmlformats.org/presentationml/2006/ole">
            <mc:AlternateContent xmlns:mc="http://schemas.openxmlformats.org/markup-compatibility/2006">
              <mc:Choice xmlns:v="urn:schemas-microsoft-com:vml" Requires="v">
                <p:oleObj spid="_x0000_s21550" name="Equation" r:id="rId14" imgW="406080" imgH="723600" progId="Equation.DSMT4">
                  <p:embed/>
                </p:oleObj>
              </mc:Choice>
              <mc:Fallback>
                <p:oleObj name="Equation" r:id="rId14" imgW="406080" imgH="723600" progId="Equation.DSMT4">
                  <p:embed/>
                  <p:pic>
                    <p:nvPicPr>
                      <p:cNvPr id="32" name="Object 31">
                        <a:extLst>
                          <a:ext uri="{FF2B5EF4-FFF2-40B4-BE49-F238E27FC236}">
                            <a16:creationId xmlns:a16="http://schemas.microsoft.com/office/drawing/2014/main" id="{F62385D2-2C3A-4944-87CA-8C299A71A2CF}"/>
                          </a:ext>
                        </a:extLst>
                      </p:cNvPr>
                      <p:cNvPicPr/>
                      <p:nvPr/>
                    </p:nvPicPr>
                    <p:blipFill>
                      <a:blip r:embed="rId15"/>
                      <a:stretch>
                        <a:fillRect/>
                      </a:stretch>
                    </p:blipFill>
                    <p:spPr>
                      <a:xfrm>
                        <a:off x="6021388" y="3093720"/>
                        <a:ext cx="406400" cy="7239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A534CB3-6FCD-461F-AA67-23FB6AA30C3E}"/>
              </a:ext>
            </a:extLst>
          </p:cNvPr>
          <p:cNvGraphicFramePr>
            <a:graphicFrameLocks noChangeAspect="1"/>
          </p:cNvGraphicFramePr>
          <p:nvPr>
            <p:extLst>
              <p:ext uri="{D42A27DB-BD31-4B8C-83A1-F6EECF244321}">
                <p14:modId xmlns:p14="http://schemas.microsoft.com/office/powerpoint/2010/main" val="3821650841"/>
              </p:ext>
            </p:extLst>
          </p:nvPr>
        </p:nvGraphicFramePr>
        <p:xfrm>
          <a:off x="2383314" y="3410772"/>
          <a:ext cx="215900" cy="177800"/>
        </p:xfrm>
        <a:graphic>
          <a:graphicData uri="http://schemas.openxmlformats.org/presentationml/2006/ole">
            <mc:AlternateContent xmlns:mc="http://schemas.openxmlformats.org/markup-compatibility/2006">
              <mc:Choice xmlns:v="urn:schemas-microsoft-com:vml" Requires="v">
                <p:oleObj spid="_x0000_s21551" name="Equation" r:id="rId16" imgW="215640" imgH="177480" progId="Equation.DSMT4">
                  <p:embed/>
                </p:oleObj>
              </mc:Choice>
              <mc:Fallback>
                <p:oleObj name="Equation" r:id="rId16" imgW="215640" imgH="177480" progId="Equation.DSMT4">
                  <p:embed/>
                  <p:pic>
                    <p:nvPicPr>
                      <p:cNvPr id="33" name="Object 32">
                        <a:extLst>
                          <a:ext uri="{FF2B5EF4-FFF2-40B4-BE49-F238E27FC236}">
                            <a16:creationId xmlns:a16="http://schemas.microsoft.com/office/drawing/2014/main" id="{EA534CB3-6FCD-461F-AA67-23FB6AA30C3E}"/>
                          </a:ext>
                        </a:extLst>
                      </p:cNvPr>
                      <p:cNvPicPr/>
                      <p:nvPr/>
                    </p:nvPicPr>
                    <p:blipFill>
                      <a:blip r:embed="rId17"/>
                      <a:stretch>
                        <a:fillRect/>
                      </a:stretch>
                    </p:blipFill>
                    <p:spPr>
                      <a:xfrm>
                        <a:off x="2383314" y="3410772"/>
                        <a:ext cx="215900" cy="177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F2FAC093-1399-4736-B3A8-FFA717B95503}"/>
              </a:ext>
            </a:extLst>
          </p:cNvPr>
          <p:cNvGraphicFramePr>
            <a:graphicFrameLocks noChangeAspect="1"/>
          </p:cNvGraphicFramePr>
          <p:nvPr>
            <p:extLst>
              <p:ext uri="{D42A27DB-BD31-4B8C-83A1-F6EECF244321}">
                <p14:modId xmlns:p14="http://schemas.microsoft.com/office/powerpoint/2010/main" val="1982469483"/>
              </p:ext>
            </p:extLst>
          </p:nvPr>
        </p:nvGraphicFramePr>
        <p:xfrm>
          <a:off x="3232309" y="3418709"/>
          <a:ext cx="209550" cy="161925"/>
        </p:xfrm>
        <a:graphic>
          <a:graphicData uri="http://schemas.openxmlformats.org/presentationml/2006/ole">
            <mc:AlternateContent xmlns:mc="http://schemas.openxmlformats.org/markup-compatibility/2006">
              <mc:Choice xmlns:v="urn:schemas-microsoft-com:vml" Requires="v">
                <p:oleObj spid="_x0000_s21552" name="Equation" r:id="rId18" imgW="209540" imgH="161764" progId="Equation.DSMT4">
                  <p:embed/>
                </p:oleObj>
              </mc:Choice>
              <mc:Fallback>
                <p:oleObj name="Equation" r:id="rId18" imgW="209540" imgH="161764" progId="Equation.DSMT4">
                  <p:embed/>
                  <p:pic>
                    <p:nvPicPr>
                      <p:cNvPr id="34" name="Object 33">
                        <a:extLst>
                          <a:ext uri="{FF2B5EF4-FFF2-40B4-BE49-F238E27FC236}">
                            <a16:creationId xmlns:a16="http://schemas.microsoft.com/office/drawing/2014/main" id="{F2FAC093-1399-4736-B3A8-FFA717B95503}"/>
                          </a:ext>
                        </a:extLst>
                      </p:cNvPr>
                      <p:cNvPicPr/>
                      <p:nvPr/>
                    </p:nvPicPr>
                    <p:blipFill>
                      <a:blip r:embed="rId19"/>
                      <a:stretch>
                        <a:fillRect/>
                      </a:stretch>
                    </p:blipFill>
                    <p:spPr>
                      <a:xfrm>
                        <a:off x="3232309" y="3418709"/>
                        <a:ext cx="209550" cy="1619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A18C8D47-354D-4E6F-8B3D-16047F7B7130}"/>
              </a:ext>
            </a:extLst>
          </p:cNvPr>
          <p:cNvGraphicFramePr>
            <a:graphicFrameLocks noChangeAspect="1"/>
          </p:cNvGraphicFramePr>
          <p:nvPr>
            <p:extLst>
              <p:ext uri="{D42A27DB-BD31-4B8C-83A1-F6EECF244321}">
                <p14:modId xmlns:p14="http://schemas.microsoft.com/office/powerpoint/2010/main" val="3346204418"/>
              </p:ext>
            </p:extLst>
          </p:nvPr>
        </p:nvGraphicFramePr>
        <p:xfrm>
          <a:off x="4012089" y="3403469"/>
          <a:ext cx="215900" cy="177800"/>
        </p:xfrm>
        <a:graphic>
          <a:graphicData uri="http://schemas.openxmlformats.org/presentationml/2006/ole">
            <mc:AlternateContent xmlns:mc="http://schemas.openxmlformats.org/markup-compatibility/2006">
              <mc:Choice xmlns:v="urn:schemas-microsoft-com:vml" Requires="v">
                <p:oleObj spid="_x0000_s21553" name="Equation" r:id="rId20" imgW="215640" imgH="177480" progId="Equation.DSMT4">
                  <p:embed/>
                </p:oleObj>
              </mc:Choice>
              <mc:Fallback>
                <p:oleObj name="Equation" r:id="rId20" imgW="215640" imgH="177480" progId="Equation.DSMT4">
                  <p:embed/>
                  <p:pic>
                    <p:nvPicPr>
                      <p:cNvPr id="35" name="Object 34">
                        <a:extLst>
                          <a:ext uri="{FF2B5EF4-FFF2-40B4-BE49-F238E27FC236}">
                            <a16:creationId xmlns:a16="http://schemas.microsoft.com/office/drawing/2014/main" id="{A18C8D47-354D-4E6F-8B3D-16047F7B7130}"/>
                          </a:ext>
                        </a:extLst>
                      </p:cNvPr>
                      <p:cNvPicPr/>
                      <p:nvPr/>
                    </p:nvPicPr>
                    <p:blipFill>
                      <a:blip r:embed="rId17"/>
                      <a:stretch>
                        <a:fillRect/>
                      </a:stretch>
                    </p:blipFill>
                    <p:spPr>
                      <a:xfrm>
                        <a:off x="4012089" y="3403469"/>
                        <a:ext cx="215900" cy="1778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BC7FBCB-E11C-43B1-96B9-26AB8BF7E6B3}"/>
              </a:ext>
            </a:extLst>
          </p:cNvPr>
          <p:cNvGraphicFramePr>
            <a:graphicFrameLocks noChangeAspect="1"/>
          </p:cNvGraphicFramePr>
          <p:nvPr>
            <p:extLst>
              <p:ext uri="{D42A27DB-BD31-4B8C-83A1-F6EECF244321}">
                <p14:modId xmlns:p14="http://schemas.microsoft.com/office/powerpoint/2010/main" val="1449220638"/>
              </p:ext>
            </p:extLst>
          </p:nvPr>
        </p:nvGraphicFramePr>
        <p:xfrm>
          <a:off x="4876324" y="3411406"/>
          <a:ext cx="209550" cy="161925"/>
        </p:xfrm>
        <a:graphic>
          <a:graphicData uri="http://schemas.openxmlformats.org/presentationml/2006/ole">
            <mc:AlternateContent xmlns:mc="http://schemas.openxmlformats.org/markup-compatibility/2006">
              <mc:Choice xmlns:v="urn:schemas-microsoft-com:vml" Requires="v">
                <p:oleObj spid="_x0000_s21554" name="Equation" r:id="rId21" imgW="209540" imgH="161764" progId="Equation.DSMT4">
                  <p:embed/>
                </p:oleObj>
              </mc:Choice>
              <mc:Fallback>
                <p:oleObj name="Equation" r:id="rId21" imgW="209540" imgH="161764" progId="Equation.DSMT4">
                  <p:embed/>
                  <p:pic>
                    <p:nvPicPr>
                      <p:cNvPr id="36" name="Object 35">
                        <a:extLst>
                          <a:ext uri="{FF2B5EF4-FFF2-40B4-BE49-F238E27FC236}">
                            <a16:creationId xmlns:a16="http://schemas.microsoft.com/office/drawing/2014/main" id="{4BC7FBCB-E11C-43B1-96B9-26AB8BF7E6B3}"/>
                          </a:ext>
                        </a:extLst>
                      </p:cNvPr>
                      <p:cNvPicPr/>
                      <p:nvPr/>
                    </p:nvPicPr>
                    <p:blipFill>
                      <a:blip r:embed="rId19"/>
                      <a:stretch>
                        <a:fillRect/>
                      </a:stretch>
                    </p:blipFill>
                    <p:spPr>
                      <a:xfrm>
                        <a:off x="4876324" y="3411406"/>
                        <a:ext cx="209550" cy="16192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6FBC5CF3-4895-4AE7-9E7A-523581A512A0}"/>
              </a:ext>
            </a:extLst>
          </p:cNvPr>
          <p:cNvGraphicFramePr>
            <a:graphicFrameLocks noChangeAspect="1"/>
          </p:cNvGraphicFramePr>
          <p:nvPr>
            <p:extLst>
              <p:ext uri="{D42A27DB-BD31-4B8C-83A1-F6EECF244321}">
                <p14:modId xmlns:p14="http://schemas.microsoft.com/office/powerpoint/2010/main" val="3023804610"/>
              </p:ext>
            </p:extLst>
          </p:nvPr>
        </p:nvGraphicFramePr>
        <p:xfrm>
          <a:off x="5708015" y="3420614"/>
          <a:ext cx="200025" cy="152400"/>
        </p:xfrm>
        <a:graphic>
          <a:graphicData uri="http://schemas.openxmlformats.org/presentationml/2006/ole">
            <mc:AlternateContent xmlns:mc="http://schemas.openxmlformats.org/markup-compatibility/2006">
              <mc:Choice xmlns:v="urn:schemas-microsoft-com:vml" Requires="v">
                <p:oleObj spid="_x0000_s21555" name="Equation" r:id="rId22" imgW="200084" imgH="152337" progId="Equation.DSMT4">
                  <p:embed/>
                </p:oleObj>
              </mc:Choice>
              <mc:Fallback>
                <p:oleObj name="Equation" r:id="rId22" imgW="200084" imgH="152337" progId="Equation.DSMT4">
                  <p:embed/>
                  <p:pic>
                    <p:nvPicPr>
                      <p:cNvPr id="37" name="Object 36">
                        <a:extLst>
                          <a:ext uri="{FF2B5EF4-FFF2-40B4-BE49-F238E27FC236}">
                            <a16:creationId xmlns:a16="http://schemas.microsoft.com/office/drawing/2014/main" id="{6FBC5CF3-4895-4AE7-9E7A-523581A512A0}"/>
                          </a:ext>
                        </a:extLst>
                      </p:cNvPr>
                      <p:cNvPicPr/>
                      <p:nvPr/>
                    </p:nvPicPr>
                    <p:blipFill>
                      <a:blip r:embed="rId23"/>
                      <a:stretch>
                        <a:fillRect/>
                      </a:stretch>
                    </p:blipFill>
                    <p:spPr>
                      <a:xfrm>
                        <a:off x="5708015" y="3420614"/>
                        <a:ext cx="200025" cy="1524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B569FAFA-4427-4391-949F-F7047B8C4A69}"/>
              </a:ext>
            </a:extLst>
          </p:cNvPr>
          <p:cNvGraphicFramePr>
            <a:graphicFrameLocks noChangeAspect="1"/>
          </p:cNvGraphicFramePr>
          <p:nvPr>
            <p:extLst>
              <p:ext uri="{D42A27DB-BD31-4B8C-83A1-F6EECF244321}">
                <p14:modId xmlns:p14="http://schemas.microsoft.com/office/powerpoint/2010/main" val="1634964180"/>
              </p:ext>
            </p:extLst>
          </p:nvPr>
        </p:nvGraphicFramePr>
        <p:xfrm>
          <a:off x="6881813" y="3087370"/>
          <a:ext cx="406400" cy="736600"/>
        </p:xfrm>
        <a:graphic>
          <a:graphicData uri="http://schemas.openxmlformats.org/presentationml/2006/ole">
            <mc:AlternateContent xmlns:mc="http://schemas.openxmlformats.org/markup-compatibility/2006">
              <mc:Choice xmlns:v="urn:schemas-microsoft-com:vml" Requires="v">
                <p:oleObj spid="_x0000_s21556" name="Equation" r:id="rId24" imgW="406080" imgH="736560" progId="Equation.DSMT4">
                  <p:embed/>
                </p:oleObj>
              </mc:Choice>
              <mc:Fallback>
                <p:oleObj name="Equation" r:id="rId24" imgW="406080" imgH="736560" progId="Equation.DSMT4">
                  <p:embed/>
                  <p:pic>
                    <p:nvPicPr>
                      <p:cNvPr id="49" name="Object 48">
                        <a:extLst>
                          <a:ext uri="{FF2B5EF4-FFF2-40B4-BE49-F238E27FC236}">
                            <a16:creationId xmlns:a16="http://schemas.microsoft.com/office/drawing/2014/main" id="{B569FAFA-4427-4391-949F-F7047B8C4A69}"/>
                          </a:ext>
                        </a:extLst>
                      </p:cNvPr>
                      <p:cNvPicPr/>
                      <p:nvPr/>
                    </p:nvPicPr>
                    <p:blipFill>
                      <a:blip r:embed="rId25"/>
                      <a:stretch>
                        <a:fillRect/>
                      </a:stretch>
                    </p:blipFill>
                    <p:spPr>
                      <a:xfrm>
                        <a:off x="6881813" y="3087370"/>
                        <a:ext cx="406400" cy="7366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F7E6D443-9303-457C-88B2-12658C8993EF}"/>
              </a:ext>
            </a:extLst>
          </p:cNvPr>
          <p:cNvGraphicFramePr>
            <a:graphicFrameLocks noChangeAspect="1"/>
          </p:cNvGraphicFramePr>
          <p:nvPr>
            <p:extLst>
              <p:ext uri="{D42A27DB-BD31-4B8C-83A1-F6EECF244321}">
                <p14:modId xmlns:p14="http://schemas.microsoft.com/office/powerpoint/2010/main" val="3192438449"/>
              </p:ext>
            </p:extLst>
          </p:nvPr>
        </p:nvGraphicFramePr>
        <p:xfrm>
          <a:off x="6568440" y="3420614"/>
          <a:ext cx="200025" cy="152400"/>
        </p:xfrm>
        <a:graphic>
          <a:graphicData uri="http://schemas.openxmlformats.org/presentationml/2006/ole">
            <mc:AlternateContent xmlns:mc="http://schemas.openxmlformats.org/markup-compatibility/2006">
              <mc:Choice xmlns:v="urn:schemas-microsoft-com:vml" Requires="v">
                <p:oleObj spid="_x0000_s21557" name="Equation" r:id="rId22" imgW="200084" imgH="152337" progId="Equation.DSMT4">
                  <p:embed/>
                </p:oleObj>
              </mc:Choice>
              <mc:Fallback>
                <p:oleObj name="Equation" r:id="rId22" imgW="200084" imgH="152337" progId="Equation.DSMT4">
                  <p:embed/>
                  <p:pic>
                    <p:nvPicPr>
                      <p:cNvPr id="50" name="Object 49">
                        <a:extLst>
                          <a:ext uri="{FF2B5EF4-FFF2-40B4-BE49-F238E27FC236}">
                            <a16:creationId xmlns:a16="http://schemas.microsoft.com/office/drawing/2014/main" id="{F7E6D443-9303-457C-88B2-12658C8993EF}"/>
                          </a:ext>
                        </a:extLst>
                      </p:cNvPr>
                      <p:cNvPicPr/>
                      <p:nvPr/>
                    </p:nvPicPr>
                    <p:blipFill>
                      <a:blip r:embed="rId23"/>
                      <a:stretch>
                        <a:fillRect/>
                      </a:stretch>
                    </p:blipFill>
                    <p:spPr>
                      <a:xfrm>
                        <a:off x="6568440" y="3420614"/>
                        <a:ext cx="200025" cy="152400"/>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D20A3C44-B8A4-4D72-9483-088EA0EF60E6}"/>
              </a:ext>
            </a:extLst>
          </p:cNvPr>
          <p:cNvSpPr/>
          <p:nvPr/>
        </p:nvSpPr>
        <p:spPr>
          <a:xfrm>
            <a:off x="1667988" y="3092132"/>
            <a:ext cx="806451" cy="806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0586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3:2</a:t>
            </a:r>
          </a:p>
        </p:txBody>
      </p:sp>
      <p:pic>
        <p:nvPicPr>
          <p:cNvPr id="4" name="Picture 3">
            <a:extLst>
              <a:ext uri="{FF2B5EF4-FFF2-40B4-BE49-F238E27FC236}">
                <a16:creationId xmlns:a16="http://schemas.microsoft.com/office/drawing/2014/main" id="{46F750A9-28CE-4259-A5F1-DD7966E97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78948"/>
            <a:ext cx="7907446" cy="2700104"/>
          </a:xfrm>
          <a:prstGeom prst="rect">
            <a:avLst/>
          </a:prstGeom>
        </p:spPr>
      </p:pic>
      <p:sp>
        <p:nvSpPr>
          <p:cNvPr id="20" name="Oval 19">
            <a:extLst>
              <a:ext uri="{FF2B5EF4-FFF2-40B4-BE49-F238E27FC236}">
                <a16:creationId xmlns:a16="http://schemas.microsoft.com/office/drawing/2014/main" id="{85D4C366-157C-474D-BAB2-3D064CBD8D56}"/>
              </a:ext>
            </a:extLst>
          </p:cNvPr>
          <p:cNvSpPr/>
          <p:nvPr/>
        </p:nvSpPr>
        <p:spPr>
          <a:xfrm>
            <a:off x="5142708" y="3884612"/>
            <a:ext cx="806451" cy="806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449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graphicFrame>
        <p:nvGraphicFramePr>
          <p:cNvPr id="7" name="Object 6">
            <a:extLst>
              <a:ext uri="{FF2B5EF4-FFF2-40B4-BE49-F238E27FC236}">
                <a16:creationId xmlns:a16="http://schemas.microsoft.com/office/drawing/2014/main" id="{8B435D1C-ABFB-4D8E-9AFD-A3A111611C7E}"/>
              </a:ext>
            </a:extLst>
          </p:cNvPr>
          <p:cNvGraphicFramePr>
            <a:graphicFrameLocks noChangeAspect="1"/>
          </p:cNvGraphicFramePr>
          <p:nvPr>
            <p:extLst>
              <p:ext uri="{D42A27DB-BD31-4B8C-83A1-F6EECF244321}">
                <p14:modId xmlns:p14="http://schemas.microsoft.com/office/powerpoint/2010/main" val="3958427316"/>
              </p:ext>
            </p:extLst>
          </p:nvPr>
        </p:nvGraphicFramePr>
        <p:xfrm>
          <a:off x="3167063" y="4386898"/>
          <a:ext cx="254000" cy="723900"/>
        </p:xfrm>
        <a:graphic>
          <a:graphicData uri="http://schemas.openxmlformats.org/presentationml/2006/ole">
            <mc:AlternateContent xmlns:mc="http://schemas.openxmlformats.org/markup-compatibility/2006">
              <mc:Choice xmlns:v="urn:schemas-microsoft-com:vml" Requires="v">
                <p:oleObj spid="_x0000_s22551" name="Equation" r:id="rId4" imgW="253800" imgH="723600" progId="Equation.DSMT4">
                  <p:embed/>
                </p:oleObj>
              </mc:Choice>
              <mc:Fallback>
                <p:oleObj name="Equation" r:id="rId4" imgW="253800" imgH="723600" progId="Equation.DSMT4">
                  <p:embed/>
                  <p:pic>
                    <p:nvPicPr>
                      <p:cNvPr id="7" name="Object 6">
                        <a:extLst>
                          <a:ext uri="{FF2B5EF4-FFF2-40B4-BE49-F238E27FC236}">
                            <a16:creationId xmlns:a16="http://schemas.microsoft.com/office/drawing/2014/main" id="{8B435D1C-ABFB-4D8E-9AFD-A3A111611C7E}"/>
                          </a:ext>
                        </a:extLst>
                      </p:cNvPr>
                      <p:cNvPicPr/>
                      <p:nvPr/>
                    </p:nvPicPr>
                    <p:blipFill>
                      <a:blip r:embed="rId5"/>
                      <a:stretch>
                        <a:fillRect/>
                      </a:stretch>
                    </p:blipFill>
                    <p:spPr>
                      <a:xfrm>
                        <a:off x="3167063" y="4386898"/>
                        <a:ext cx="254000" cy="723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BE278D6-9371-45AD-AA3C-96B1D777A93F}"/>
              </a:ext>
            </a:extLst>
          </p:cNvPr>
          <p:cNvGraphicFramePr>
            <a:graphicFrameLocks noChangeAspect="1"/>
          </p:cNvGraphicFramePr>
          <p:nvPr>
            <p:extLst>
              <p:ext uri="{D42A27DB-BD31-4B8C-83A1-F6EECF244321}">
                <p14:modId xmlns:p14="http://schemas.microsoft.com/office/powerpoint/2010/main" val="1143127536"/>
              </p:ext>
            </p:extLst>
          </p:nvPr>
        </p:nvGraphicFramePr>
        <p:xfrm>
          <a:off x="4021138" y="4386898"/>
          <a:ext cx="241300" cy="736600"/>
        </p:xfrm>
        <a:graphic>
          <a:graphicData uri="http://schemas.openxmlformats.org/presentationml/2006/ole">
            <mc:AlternateContent xmlns:mc="http://schemas.openxmlformats.org/markup-compatibility/2006">
              <mc:Choice xmlns:v="urn:schemas-microsoft-com:vml" Requires="v">
                <p:oleObj spid="_x0000_s22552" name="Equation" r:id="rId6" imgW="241200" imgH="736560" progId="Equation.DSMT4">
                  <p:embed/>
                </p:oleObj>
              </mc:Choice>
              <mc:Fallback>
                <p:oleObj name="Equation" r:id="rId6" imgW="241200" imgH="736560" progId="Equation.DSMT4">
                  <p:embed/>
                  <p:pic>
                    <p:nvPicPr>
                      <p:cNvPr id="8" name="Object 7">
                        <a:extLst>
                          <a:ext uri="{FF2B5EF4-FFF2-40B4-BE49-F238E27FC236}">
                            <a16:creationId xmlns:a16="http://schemas.microsoft.com/office/drawing/2014/main" id="{3BE278D6-9371-45AD-AA3C-96B1D777A93F}"/>
                          </a:ext>
                        </a:extLst>
                      </p:cNvPr>
                      <p:cNvPicPr/>
                      <p:nvPr/>
                    </p:nvPicPr>
                    <p:blipFill>
                      <a:blip r:embed="rId7"/>
                      <a:stretch>
                        <a:fillRect/>
                      </a:stretch>
                    </p:blipFill>
                    <p:spPr>
                      <a:xfrm>
                        <a:off x="4021138" y="4386898"/>
                        <a:ext cx="2413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7176ED7-C34B-427B-A685-9184A21CDD4C}"/>
              </a:ext>
            </a:extLst>
          </p:cNvPr>
          <p:cNvGraphicFramePr>
            <a:graphicFrameLocks noChangeAspect="1"/>
          </p:cNvGraphicFramePr>
          <p:nvPr>
            <p:extLst>
              <p:ext uri="{D42A27DB-BD31-4B8C-83A1-F6EECF244321}">
                <p14:modId xmlns:p14="http://schemas.microsoft.com/office/powerpoint/2010/main" val="2550641003"/>
              </p:ext>
            </p:extLst>
          </p:nvPr>
        </p:nvGraphicFramePr>
        <p:xfrm>
          <a:off x="4743450" y="4380548"/>
          <a:ext cx="368300" cy="723900"/>
        </p:xfrm>
        <a:graphic>
          <a:graphicData uri="http://schemas.openxmlformats.org/presentationml/2006/ole">
            <mc:AlternateContent xmlns:mc="http://schemas.openxmlformats.org/markup-compatibility/2006">
              <mc:Choice xmlns:v="urn:schemas-microsoft-com:vml" Requires="v">
                <p:oleObj spid="_x0000_s22553" name="Equation" r:id="rId8" imgW="368280" imgH="723600" progId="Equation.DSMT4">
                  <p:embed/>
                </p:oleObj>
              </mc:Choice>
              <mc:Fallback>
                <p:oleObj name="Equation" r:id="rId8" imgW="368280" imgH="723600" progId="Equation.DSMT4">
                  <p:embed/>
                  <p:pic>
                    <p:nvPicPr>
                      <p:cNvPr id="9" name="Object 8">
                        <a:extLst>
                          <a:ext uri="{FF2B5EF4-FFF2-40B4-BE49-F238E27FC236}">
                            <a16:creationId xmlns:a16="http://schemas.microsoft.com/office/drawing/2014/main" id="{A7176ED7-C34B-427B-A685-9184A21CDD4C}"/>
                          </a:ext>
                        </a:extLst>
                      </p:cNvPr>
                      <p:cNvPicPr/>
                      <p:nvPr/>
                    </p:nvPicPr>
                    <p:blipFill>
                      <a:blip r:embed="rId9"/>
                      <a:stretch>
                        <a:fillRect/>
                      </a:stretch>
                    </p:blipFill>
                    <p:spPr>
                      <a:xfrm>
                        <a:off x="4743450" y="4380548"/>
                        <a:ext cx="368300" cy="723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27BFE2E-E3AE-44CE-A764-E415A81BE27C}"/>
              </a:ext>
            </a:extLst>
          </p:cNvPr>
          <p:cNvGraphicFramePr>
            <a:graphicFrameLocks noChangeAspect="1"/>
          </p:cNvGraphicFramePr>
          <p:nvPr>
            <p:extLst>
              <p:ext uri="{D42A27DB-BD31-4B8C-83A1-F6EECF244321}">
                <p14:modId xmlns:p14="http://schemas.microsoft.com/office/powerpoint/2010/main" val="1684839488"/>
              </p:ext>
            </p:extLst>
          </p:nvPr>
        </p:nvGraphicFramePr>
        <p:xfrm>
          <a:off x="5597525" y="4386898"/>
          <a:ext cx="381000" cy="736600"/>
        </p:xfrm>
        <a:graphic>
          <a:graphicData uri="http://schemas.openxmlformats.org/presentationml/2006/ole">
            <mc:AlternateContent xmlns:mc="http://schemas.openxmlformats.org/markup-compatibility/2006">
              <mc:Choice xmlns:v="urn:schemas-microsoft-com:vml" Requires="v">
                <p:oleObj spid="_x0000_s22554" name="Equation" r:id="rId10" imgW="380880" imgH="736560" progId="Equation.DSMT4">
                  <p:embed/>
                </p:oleObj>
              </mc:Choice>
              <mc:Fallback>
                <p:oleObj name="Equation" r:id="rId10" imgW="380880" imgH="736560" progId="Equation.DSMT4">
                  <p:embed/>
                  <p:pic>
                    <p:nvPicPr>
                      <p:cNvPr id="10" name="Object 9">
                        <a:extLst>
                          <a:ext uri="{FF2B5EF4-FFF2-40B4-BE49-F238E27FC236}">
                            <a16:creationId xmlns:a16="http://schemas.microsoft.com/office/drawing/2014/main" id="{527BFE2E-E3AE-44CE-A764-E415A81BE27C}"/>
                          </a:ext>
                        </a:extLst>
                      </p:cNvPr>
                      <p:cNvPicPr/>
                      <p:nvPr/>
                    </p:nvPicPr>
                    <p:blipFill>
                      <a:blip r:embed="rId11"/>
                      <a:stretch>
                        <a:fillRect/>
                      </a:stretch>
                    </p:blipFill>
                    <p:spPr>
                      <a:xfrm>
                        <a:off x="5597525" y="4386898"/>
                        <a:ext cx="3810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86F2165-BFE8-4245-89E9-F739656CE8AC}"/>
              </a:ext>
            </a:extLst>
          </p:cNvPr>
          <p:cNvGraphicFramePr>
            <a:graphicFrameLocks noChangeAspect="1"/>
          </p:cNvGraphicFramePr>
          <p:nvPr>
            <p:extLst>
              <p:ext uri="{D42A27DB-BD31-4B8C-83A1-F6EECF244321}">
                <p14:modId xmlns:p14="http://schemas.microsoft.com/office/powerpoint/2010/main" val="700417791"/>
              </p:ext>
            </p:extLst>
          </p:nvPr>
        </p:nvGraphicFramePr>
        <p:xfrm>
          <a:off x="3602514" y="4690932"/>
          <a:ext cx="215900" cy="177800"/>
        </p:xfrm>
        <a:graphic>
          <a:graphicData uri="http://schemas.openxmlformats.org/presentationml/2006/ole">
            <mc:AlternateContent xmlns:mc="http://schemas.openxmlformats.org/markup-compatibility/2006">
              <mc:Choice xmlns:v="urn:schemas-microsoft-com:vml" Requires="v">
                <p:oleObj spid="_x0000_s22555" name="Equation" r:id="rId12" imgW="215640" imgH="177480" progId="Equation.DSMT4">
                  <p:embed/>
                </p:oleObj>
              </mc:Choice>
              <mc:Fallback>
                <p:oleObj name="Equation" r:id="rId12" imgW="215640" imgH="177480" progId="Equation.DSMT4">
                  <p:embed/>
                  <p:pic>
                    <p:nvPicPr>
                      <p:cNvPr id="13" name="Object 12">
                        <a:extLst>
                          <a:ext uri="{FF2B5EF4-FFF2-40B4-BE49-F238E27FC236}">
                            <a16:creationId xmlns:a16="http://schemas.microsoft.com/office/drawing/2014/main" id="{A86F2165-BFE8-4245-89E9-F739656CE8AC}"/>
                          </a:ext>
                        </a:extLst>
                      </p:cNvPr>
                      <p:cNvPicPr/>
                      <p:nvPr/>
                    </p:nvPicPr>
                    <p:blipFill>
                      <a:blip r:embed="rId13"/>
                      <a:stretch>
                        <a:fillRect/>
                      </a:stretch>
                    </p:blipFill>
                    <p:spPr>
                      <a:xfrm>
                        <a:off x="3602514" y="4690932"/>
                        <a:ext cx="215900" cy="177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831B88C-C95E-4A2D-9476-B8FCC09B3717}"/>
              </a:ext>
            </a:extLst>
          </p:cNvPr>
          <p:cNvGraphicFramePr>
            <a:graphicFrameLocks noChangeAspect="1"/>
          </p:cNvGraphicFramePr>
          <p:nvPr>
            <p:extLst>
              <p:ext uri="{D42A27DB-BD31-4B8C-83A1-F6EECF244321}">
                <p14:modId xmlns:p14="http://schemas.microsoft.com/office/powerpoint/2010/main" val="4149665865"/>
              </p:ext>
            </p:extLst>
          </p:nvPr>
        </p:nvGraphicFramePr>
        <p:xfrm>
          <a:off x="4451509" y="4698869"/>
          <a:ext cx="209550" cy="161925"/>
        </p:xfrm>
        <a:graphic>
          <a:graphicData uri="http://schemas.openxmlformats.org/presentationml/2006/ole">
            <mc:AlternateContent xmlns:mc="http://schemas.openxmlformats.org/markup-compatibility/2006">
              <mc:Choice xmlns:v="urn:schemas-microsoft-com:vml" Requires="v">
                <p:oleObj spid="_x0000_s22556" name="Equation" r:id="rId14" imgW="209540" imgH="161764" progId="Equation.DSMT4">
                  <p:embed/>
                </p:oleObj>
              </mc:Choice>
              <mc:Fallback>
                <p:oleObj name="Equation" r:id="rId14" imgW="209540" imgH="161764" progId="Equation.DSMT4">
                  <p:embed/>
                  <p:pic>
                    <p:nvPicPr>
                      <p:cNvPr id="14" name="Object 13">
                        <a:extLst>
                          <a:ext uri="{FF2B5EF4-FFF2-40B4-BE49-F238E27FC236}">
                            <a16:creationId xmlns:a16="http://schemas.microsoft.com/office/drawing/2014/main" id="{6831B88C-C95E-4A2D-9476-B8FCC09B3717}"/>
                          </a:ext>
                        </a:extLst>
                      </p:cNvPr>
                      <p:cNvPicPr/>
                      <p:nvPr/>
                    </p:nvPicPr>
                    <p:blipFill>
                      <a:blip r:embed="rId15"/>
                      <a:stretch>
                        <a:fillRect/>
                      </a:stretch>
                    </p:blipFill>
                    <p:spPr>
                      <a:xfrm>
                        <a:off x="4451509" y="4698869"/>
                        <a:ext cx="209550" cy="1619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1CB9C33-9326-404F-BDA7-E737A0705C48}"/>
              </a:ext>
            </a:extLst>
          </p:cNvPr>
          <p:cNvGraphicFramePr>
            <a:graphicFrameLocks noChangeAspect="1"/>
          </p:cNvGraphicFramePr>
          <p:nvPr>
            <p:extLst>
              <p:ext uri="{D42A27DB-BD31-4B8C-83A1-F6EECF244321}">
                <p14:modId xmlns:p14="http://schemas.microsoft.com/office/powerpoint/2010/main" val="415113066"/>
              </p:ext>
            </p:extLst>
          </p:nvPr>
        </p:nvGraphicFramePr>
        <p:xfrm>
          <a:off x="5231289" y="4683629"/>
          <a:ext cx="215900" cy="177800"/>
        </p:xfrm>
        <a:graphic>
          <a:graphicData uri="http://schemas.openxmlformats.org/presentationml/2006/ole">
            <mc:AlternateContent xmlns:mc="http://schemas.openxmlformats.org/markup-compatibility/2006">
              <mc:Choice xmlns:v="urn:schemas-microsoft-com:vml" Requires="v">
                <p:oleObj spid="_x0000_s22557" name="Equation" r:id="rId16" imgW="215640" imgH="177480" progId="Equation.DSMT4">
                  <p:embed/>
                </p:oleObj>
              </mc:Choice>
              <mc:Fallback>
                <p:oleObj name="Equation" r:id="rId16" imgW="215640" imgH="177480" progId="Equation.DSMT4">
                  <p:embed/>
                  <p:pic>
                    <p:nvPicPr>
                      <p:cNvPr id="15" name="Object 14">
                        <a:extLst>
                          <a:ext uri="{FF2B5EF4-FFF2-40B4-BE49-F238E27FC236}">
                            <a16:creationId xmlns:a16="http://schemas.microsoft.com/office/drawing/2014/main" id="{B1CB9C33-9326-404F-BDA7-E737A0705C48}"/>
                          </a:ext>
                        </a:extLst>
                      </p:cNvPr>
                      <p:cNvPicPr/>
                      <p:nvPr/>
                    </p:nvPicPr>
                    <p:blipFill>
                      <a:blip r:embed="rId13"/>
                      <a:stretch>
                        <a:fillRect/>
                      </a:stretch>
                    </p:blipFill>
                    <p:spPr>
                      <a:xfrm>
                        <a:off x="5231289" y="4683629"/>
                        <a:ext cx="215900" cy="177800"/>
                      </a:xfrm>
                      <a:prstGeom prst="rect">
                        <a:avLst/>
                      </a:prstGeom>
                    </p:spPr>
                  </p:pic>
                </p:oleObj>
              </mc:Fallback>
            </mc:AlternateContent>
          </a:graphicData>
        </a:graphic>
      </p:graphicFrame>
      <p:sp>
        <p:nvSpPr>
          <p:cNvPr id="21" name="Oval 20">
            <a:extLst>
              <a:ext uri="{FF2B5EF4-FFF2-40B4-BE49-F238E27FC236}">
                <a16:creationId xmlns:a16="http://schemas.microsoft.com/office/drawing/2014/main" id="{A95F2887-175A-4F50-A870-2A7876DBF0F6}"/>
              </a:ext>
            </a:extLst>
          </p:cNvPr>
          <p:cNvSpPr/>
          <p:nvPr/>
        </p:nvSpPr>
        <p:spPr>
          <a:xfrm>
            <a:off x="2887188" y="4372292"/>
            <a:ext cx="806451" cy="806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945393A1-2BB6-47DD-8E6D-88DEC0C5DE7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8277" y="1401360"/>
            <a:ext cx="7907446" cy="2478310"/>
          </a:xfrm>
          <a:prstGeom prst="rect">
            <a:avLst/>
          </a:prstGeom>
        </p:spPr>
      </p:pic>
    </p:spTree>
    <p:extLst>
      <p:ext uri="{BB962C8B-B14F-4D97-AF65-F5344CB8AC3E}">
        <p14:creationId xmlns:p14="http://schemas.microsoft.com/office/powerpoint/2010/main" val="27527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graphicFrame>
        <p:nvGraphicFramePr>
          <p:cNvPr id="12" name="Object 11">
            <a:extLst>
              <a:ext uri="{FF2B5EF4-FFF2-40B4-BE49-F238E27FC236}">
                <a16:creationId xmlns:a16="http://schemas.microsoft.com/office/drawing/2014/main" id="{E4AD21CA-2B92-4207-A333-0B0F7C73AFD7}"/>
              </a:ext>
            </a:extLst>
          </p:cNvPr>
          <p:cNvGraphicFramePr>
            <a:graphicFrameLocks noChangeAspect="1"/>
          </p:cNvGraphicFramePr>
          <p:nvPr>
            <p:extLst>
              <p:ext uri="{D42A27DB-BD31-4B8C-83A1-F6EECF244321}">
                <p14:modId xmlns:p14="http://schemas.microsoft.com/office/powerpoint/2010/main" val="2966608148"/>
              </p:ext>
            </p:extLst>
          </p:nvPr>
        </p:nvGraphicFramePr>
        <p:xfrm>
          <a:off x="1960563" y="3106420"/>
          <a:ext cx="228600" cy="723900"/>
        </p:xfrm>
        <a:graphic>
          <a:graphicData uri="http://schemas.openxmlformats.org/presentationml/2006/ole">
            <mc:AlternateContent xmlns:mc="http://schemas.openxmlformats.org/markup-compatibility/2006">
              <mc:Choice xmlns:v="urn:schemas-microsoft-com:vml" Requires="v">
                <p:oleObj spid="_x0000_s23593" name="Equation" r:id="rId4" imgW="228600" imgH="723600" progId="Equation.DSMT4">
                  <p:embed/>
                </p:oleObj>
              </mc:Choice>
              <mc:Fallback>
                <p:oleObj name="Equation" r:id="rId4" imgW="228600" imgH="723600" progId="Equation.DSMT4">
                  <p:embed/>
                  <p:pic>
                    <p:nvPicPr>
                      <p:cNvPr id="12" name="Object 11">
                        <a:extLst>
                          <a:ext uri="{FF2B5EF4-FFF2-40B4-BE49-F238E27FC236}">
                            <a16:creationId xmlns:a16="http://schemas.microsoft.com/office/drawing/2014/main" id="{E4AD21CA-2B92-4207-A333-0B0F7C73AFD7}"/>
                          </a:ext>
                        </a:extLst>
                      </p:cNvPr>
                      <p:cNvPicPr/>
                      <p:nvPr/>
                    </p:nvPicPr>
                    <p:blipFill>
                      <a:blip r:embed="rId5"/>
                      <a:stretch>
                        <a:fillRect/>
                      </a:stretch>
                    </p:blipFill>
                    <p:spPr>
                      <a:xfrm>
                        <a:off x="1960563" y="3106420"/>
                        <a:ext cx="228600" cy="7239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B6265D87-16A0-4F6A-8E1C-51FAAB3E7B8D}"/>
              </a:ext>
            </a:extLst>
          </p:cNvPr>
          <p:cNvGraphicFramePr>
            <a:graphicFrameLocks noChangeAspect="1"/>
          </p:cNvGraphicFramePr>
          <p:nvPr>
            <p:extLst>
              <p:ext uri="{D42A27DB-BD31-4B8C-83A1-F6EECF244321}">
                <p14:modId xmlns:p14="http://schemas.microsoft.com/office/powerpoint/2010/main" val="402892633"/>
              </p:ext>
            </p:extLst>
          </p:nvPr>
        </p:nvGraphicFramePr>
        <p:xfrm>
          <a:off x="2732088" y="3112770"/>
          <a:ext cx="381000" cy="723900"/>
        </p:xfrm>
        <a:graphic>
          <a:graphicData uri="http://schemas.openxmlformats.org/presentationml/2006/ole">
            <mc:AlternateContent xmlns:mc="http://schemas.openxmlformats.org/markup-compatibility/2006">
              <mc:Choice xmlns:v="urn:schemas-microsoft-com:vml" Requires="v">
                <p:oleObj spid="_x0000_s23594" name="Equation" r:id="rId6" imgW="380880" imgH="723600" progId="Equation.DSMT4">
                  <p:embed/>
                </p:oleObj>
              </mc:Choice>
              <mc:Fallback>
                <p:oleObj name="Equation" r:id="rId6" imgW="380880" imgH="723600" progId="Equation.DSMT4">
                  <p:embed/>
                  <p:pic>
                    <p:nvPicPr>
                      <p:cNvPr id="16" name="Object 15">
                        <a:extLst>
                          <a:ext uri="{FF2B5EF4-FFF2-40B4-BE49-F238E27FC236}">
                            <a16:creationId xmlns:a16="http://schemas.microsoft.com/office/drawing/2014/main" id="{B6265D87-16A0-4F6A-8E1C-51FAAB3E7B8D}"/>
                          </a:ext>
                        </a:extLst>
                      </p:cNvPr>
                      <p:cNvPicPr/>
                      <p:nvPr/>
                    </p:nvPicPr>
                    <p:blipFill>
                      <a:blip r:embed="rId7"/>
                      <a:stretch>
                        <a:fillRect/>
                      </a:stretch>
                    </p:blipFill>
                    <p:spPr>
                      <a:xfrm>
                        <a:off x="2732088" y="3112770"/>
                        <a:ext cx="381000" cy="7239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258BDF2-ACA5-4A20-B52E-7C258331F3A0}"/>
              </a:ext>
            </a:extLst>
          </p:cNvPr>
          <p:cNvGraphicFramePr>
            <a:graphicFrameLocks noChangeAspect="1"/>
          </p:cNvGraphicFramePr>
          <p:nvPr>
            <p:extLst>
              <p:ext uri="{D42A27DB-BD31-4B8C-83A1-F6EECF244321}">
                <p14:modId xmlns:p14="http://schemas.microsoft.com/office/powerpoint/2010/main" val="2619815008"/>
              </p:ext>
            </p:extLst>
          </p:nvPr>
        </p:nvGraphicFramePr>
        <p:xfrm>
          <a:off x="3524250" y="3100388"/>
          <a:ext cx="368300" cy="723900"/>
        </p:xfrm>
        <a:graphic>
          <a:graphicData uri="http://schemas.openxmlformats.org/presentationml/2006/ole">
            <mc:AlternateContent xmlns:mc="http://schemas.openxmlformats.org/markup-compatibility/2006">
              <mc:Choice xmlns:v="urn:schemas-microsoft-com:vml" Requires="v">
                <p:oleObj spid="_x0000_s23595" name="Equation" r:id="rId8" imgW="368280" imgH="723600" progId="Equation.DSMT4">
                  <p:embed/>
                </p:oleObj>
              </mc:Choice>
              <mc:Fallback>
                <p:oleObj name="Equation" r:id="rId8" imgW="368280" imgH="723600" progId="Equation.DSMT4">
                  <p:embed/>
                  <p:pic>
                    <p:nvPicPr>
                      <p:cNvPr id="17" name="Object 16">
                        <a:extLst>
                          <a:ext uri="{FF2B5EF4-FFF2-40B4-BE49-F238E27FC236}">
                            <a16:creationId xmlns:a16="http://schemas.microsoft.com/office/drawing/2014/main" id="{F258BDF2-ACA5-4A20-B52E-7C258331F3A0}"/>
                          </a:ext>
                        </a:extLst>
                      </p:cNvPr>
                      <p:cNvPicPr/>
                      <p:nvPr/>
                    </p:nvPicPr>
                    <p:blipFill>
                      <a:blip r:embed="rId9"/>
                      <a:stretch>
                        <a:fillRect/>
                      </a:stretch>
                    </p:blipFill>
                    <p:spPr>
                      <a:xfrm>
                        <a:off x="3524250" y="3100388"/>
                        <a:ext cx="368300" cy="7239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1EB5925-3B49-4FCE-81AE-264CF9F4986E}"/>
              </a:ext>
            </a:extLst>
          </p:cNvPr>
          <p:cNvGraphicFramePr>
            <a:graphicFrameLocks noChangeAspect="1"/>
          </p:cNvGraphicFramePr>
          <p:nvPr>
            <p:extLst>
              <p:ext uri="{D42A27DB-BD31-4B8C-83A1-F6EECF244321}">
                <p14:modId xmlns:p14="http://schemas.microsoft.com/office/powerpoint/2010/main" val="1991362220"/>
              </p:ext>
            </p:extLst>
          </p:nvPr>
        </p:nvGraphicFramePr>
        <p:xfrm>
          <a:off x="4371975" y="3107102"/>
          <a:ext cx="393700" cy="736600"/>
        </p:xfrm>
        <a:graphic>
          <a:graphicData uri="http://schemas.openxmlformats.org/presentationml/2006/ole">
            <mc:AlternateContent xmlns:mc="http://schemas.openxmlformats.org/markup-compatibility/2006">
              <mc:Choice xmlns:v="urn:schemas-microsoft-com:vml" Requires="v">
                <p:oleObj spid="_x0000_s23596" name="Equation" r:id="rId10" imgW="393480" imgH="736560" progId="Equation.DSMT4">
                  <p:embed/>
                </p:oleObj>
              </mc:Choice>
              <mc:Fallback>
                <p:oleObj name="Equation" r:id="rId10" imgW="393480" imgH="736560" progId="Equation.DSMT4">
                  <p:embed/>
                  <p:pic>
                    <p:nvPicPr>
                      <p:cNvPr id="18" name="Object 17">
                        <a:extLst>
                          <a:ext uri="{FF2B5EF4-FFF2-40B4-BE49-F238E27FC236}">
                            <a16:creationId xmlns:a16="http://schemas.microsoft.com/office/drawing/2014/main" id="{E1EB5925-3B49-4FCE-81AE-264CF9F4986E}"/>
                          </a:ext>
                        </a:extLst>
                      </p:cNvPr>
                      <p:cNvPicPr/>
                      <p:nvPr/>
                    </p:nvPicPr>
                    <p:blipFill>
                      <a:blip r:embed="rId11"/>
                      <a:stretch>
                        <a:fillRect/>
                      </a:stretch>
                    </p:blipFill>
                    <p:spPr>
                      <a:xfrm>
                        <a:off x="4371975" y="3107102"/>
                        <a:ext cx="3937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D07E2B7-0781-4879-97C4-829871C4C8E7}"/>
              </a:ext>
            </a:extLst>
          </p:cNvPr>
          <p:cNvGraphicFramePr>
            <a:graphicFrameLocks noChangeAspect="1"/>
          </p:cNvGraphicFramePr>
          <p:nvPr>
            <p:extLst>
              <p:ext uri="{D42A27DB-BD31-4B8C-83A1-F6EECF244321}">
                <p14:modId xmlns:p14="http://schemas.microsoft.com/office/powerpoint/2010/main" val="1361519554"/>
              </p:ext>
            </p:extLst>
          </p:nvPr>
        </p:nvGraphicFramePr>
        <p:xfrm>
          <a:off x="5186363" y="3094402"/>
          <a:ext cx="381000" cy="736600"/>
        </p:xfrm>
        <a:graphic>
          <a:graphicData uri="http://schemas.openxmlformats.org/presentationml/2006/ole">
            <mc:AlternateContent xmlns:mc="http://schemas.openxmlformats.org/markup-compatibility/2006">
              <mc:Choice xmlns:v="urn:schemas-microsoft-com:vml" Requires="v">
                <p:oleObj spid="_x0000_s23597" name="Equation" r:id="rId12" imgW="380880" imgH="736560" progId="Equation.DSMT4">
                  <p:embed/>
                </p:oleObj>
              </mc:Choice>
              <mc:Fallback>
                <p:oleObj name="Equation" r:id="rId12" imgW="380880" imgH="736560" progId="Equation.DSMT4">
                  <p:embed/>
                  <p:pic>
                    <p:nvPicPr>
                      <p:cNvPr id="19" name="Object 18">
                        <a:extLst>
                          <a:ext uri="{FF2B5EF4-FFF2-40B4-BE49-F238E27FC236}">
                            <a16:creationId xmlns:a16="http://schemas.microsoft.com/office/drawing/2014/main" id="{3D07E2B7-0781-4879-97C4-829871C4C8E7}"/>
                          </a:ext>
                        </a:extLst>
                      </p:cNvPr>
                      <p:cNvPicPr/>
                      <p:nvPr/>
                    </p:nvPicPr>
                    <p:blipFill>
                      <a:blip r:embed="rId13"/>
                      <a:stretch>
                        <a:fillRect/>
                      </a:stretch>
                    </p:blipFill>
                    <p:spPr>
                      <a:xfrm>
                        <a:off x="5186363" y="3094402"/>
                        <a:ext cx="3810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1F5CBD8D-76D5-4A45-BE47-E1824A71D3F3}"/>
              </a:ext>
            </a:extLst>
          </p:cNvPr>
          <p:cNvGraphicFramePr>
            <a:graphicFrameLocks noChangeAspect="1"/>
          </p:cNvGraphicFramePr>
          <p:nvPr>
            <p:extLst>
              <p:ext uri="{D42A27DB-BD31-4B8C-83A1-F6EECF244321}">
                <p14:modId xmlns:p14="http://schemas.microsoft.com/office/powerpoint/2010/main" val="2188991268"/>
              </p:ext>
            </p:extLst>
          </p:nvPr>
        </p:nvGraphicFramePr>
        <p:xfrm>
          <a:off x="6021388" y="3093720"/>
          <a:ext cx="406400" cy="723900"/>
        </p:xfrm>
        <a:graphic>
          <a:graphicData uri="http://schemas.openxmlformats.org/presentationml/2006/ole">
            <mc:AlternateContent xmlns:mc="http://schemas.openxmlformats.org/markup-compatibility/2006">
              <mc:Choice xmlns:v="urn:schemas-microsoft-com:vml" Requires="v">
                <p:oleObj spid="_x0000_s23598" name="Equation" r:id="rId14" imgW="406080" imgH="723600" progId="Equation.DSMT4">
                  <p:embed/>
                </p:oleObj>
              </mc:Choice>
              <mc:Fallback>
                <p:oleObj name="Equation" r:id="rId14" imgW="406080" imgH="723600" progId="Equation.DSMT4">
                  <p:embed/>
                  <p:pic>
                    <p:nvPicPr>
                      <p:cNvPr id="20" name="Object 19">
                        <a:extLst>
                          <a:ext uri="{FF2B5EF4-FFF2-40B4-BE49-F238E27FC236}">
                            <a16:creationId xmlns:a16="http://schemas.microsoft.com/office/drawing/2014/main" id="{1F5CBD8D-76D5-4A45-BE47-E1824A71D3F3}"/>
                          </a:ext>
                        </a:extLst>
                      </p:cNvPr>
                      <p:cNvPicPr/>
                      <p:nvPr/>
                    </p:nvPicPr>
                    <p:blipFill>
                      <a:blip r:embed="rId15"/>
                      <a:stretch>
                        <a:fillRect/>
                      </a:stretch>
                    </p:blipFill>
                    <p:spPr>
                      <a:xfrm>
                        <a:off x="6021388" y="3093720"/>
                        <a:ext cx="406400" cy="7239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7BCFF2E-2051-42B8-B3C5-78B028FD5DA0}"/>
              </a:ext>
            </a:extLst>
          </p:cNvPr>
          <p:cNvGraphicFramePr>
            <a:graphicFrameLocks noChangeAspect="1"/>
          </p:cNvGraphicFramePr>
          <p:nvPr>
            <p:extLst>
              <p:ext uri="{D42A27DB-BD31-4B8C-83A1-F6EECF244321}">
                <p14:modId xmlns:p14="http://schemas.microsoft.com/office/powerpoint/2010/main" val="297553115"/>
              </p:ext>
            </p:extLst>
          </p:nvPr>
        </p:nvGraphicFramePr>
        <p:xfrm>
          <a:off x="2383314" y="3410772"/>
          <a:ext cx="215900" cy="177800"/>
        </p:xfrm>
        <a:graphic>
          <a:graphicData uri="http://schemas.openxmlformats.org/presentationml/2006/ole">
            <mc:AlternateContent xmlns:mc="http://schemas.openxmlformats.org/markup-compatibility/2006">
              <mc:Choice xmlns:v="urn:schemas-microsoft-com:vml" Requires="v">
                <p:oleObj spid="_x0000_s23599" name="Equation" r:id="rId16" imgW="215640" imgH="177480" progId="Equation.DSMT4">
                  <p:embed/>
                </p:oleObj>
              </mc:Choice>
              <mc:Fallback>
                <p:oleObj name="Equation" r:id="rId16" imgW="215640" imgH="177480" progId="Equation.DSMT4">
                  <p:embed/>
                  <p:pic>
                    <p:nvPicPr>
                      <p:cNvPr id="22" name="Object 21">
                        <a:extLst>
                          <a:ext uri="{FF2B5EF4-FFF2-40B4-BE49-F238E27FC236}">
                            <a16:creationId xmlns:a16="http://schemas.microsoft.com/office/drawing/2014/main" id="{97BCFF2E-2051-42B8-B3C5-78B028FD5DA0}"/>
                          </a:ext>
                        </a:extLst>
                      </p:cNvPr>
                      <p:cNvPicPr/>
                      <p:nvPr/>
                    </p:nvPicPr>
                    <p:blipFill>
                      <a:blip r:embed="rId17"/>
                      <a:stretch>
                        <a:fillRect/>
                      </a:stretch>
                    </p:blipFill>
                    <p:spPr>
                      <a:xfrm>
                        <a:off x="2383314" y="3410772"/>
                        <a:ext cx="215900" cy="1778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21547AC1-8796-4FAC-9994-A8F8081500B2}"/>
              </a:ext>
            </a:extLst>
          </p:cNvPr>
          <p:cNvGraphicFramePr>
            <a:graphicFrameLocks noChangeAspect="1"/>
          </p:cNvGraphicFramePr>
          <p:nvPr>
            <p:extLst>
              <p:ext uri="{D42A27DB-BD31-4B8C-83A1-F6EECF244321}">
                <p14:modId xmlns:p14="http://schemas.microsoft.com/office/powerpoint/2010/main" val="1687095430"/>
              </p:ext>
            </p:extLst>
          </p:nvPr>
        </p:nvGraphicFramePr>
        <p:xfrm>
          <a:off x="3232309" y="3418709"/>
          <a:ext cx="209550" cy="161925"/>
        </p:xfrm>
        <a:graphic>
          <a:graphicData uri="http://schemas.openxmlformats.org/presentationml/2006/ole">
            <mc:AlternateContent xmlns:mc="http://schemas.openxmlformats.org/markup-compatibility/2006">
              <mc:Choice xmlns:v="urn:schemas-microsoft-com:vml" Requires="v">
                <p:oleObj spid="_x0000_s23600" name="Equation" r:id="rId18" imgW="209540" imgH="161764" progId="Equation.DSMT4">
                  <p:embed/>
                </p:oleObj>
              </mc:Choice>
              <mc:Fallback>
                <p:oleObj name="Equation" r:id="rId18" imgW="209540" imgH="161764" progId="Equation.DSMT4">
                  <p:embed/>
                  <p:pic>
                    <p:nvPicPr>
                      <p:cNvPr id="23" name="Object 22">
                        <a:extLst>
                          <a:ext uri="{FF2B5EF4-FFF2-40B4-BE49-F238E27FC236}">
                            <a16:creationId xmlns:a16="http://schemas.microsoft.com/office/drawing/2014/main" id="{21547AC1-8796-4FAC-9994-A8F8081500B2}"/>
                          </a:ext>
                        </a:extLst>
                      </p:cNvPr>
                      <p:cNvPicPr/>
                      <p:nvPr/>
                    </p:nvPicPr>
                    <p:blipFill>
                      <a:blip r:embed="rId19"/>
                      <a:stretch>
                        <a:fillRect/>
                      </a:stretch>
                    </p:blipFill>
                    <p:spPr>
                      <a:xfrm>
                        <a:off x="3232309" y="3418709"/>
                        <a:ext cx="209550" cy="16192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4BE5151-37E9-4422-8E6B-1F4EBFAF8241}"/>
              </a:ext>
            </a:extLst>
          </p:cNvPr>
          <p:cNvGraphicFramePr>
            <a:graphicFrameLocks noChangeAspect="1"/>
          </p:cNvGraphicFramePr>
          <p:nvPr>
            <p:extLst>
              <p:ext uri="{D42A27DB-BD31-4B8C-83A1-F6EECF244321}">
                <p14:modId xmlns:p14="http://schemas.microsoft.com/office/powerpoint/2010/main" val="3261343506"/>
              </p:ext>
            </p:extLst>
          </p:nvPr>
        </p:nvGraphicFramePr>
        <p:xfrm>
          <a:off x="4012089" y="3403469"/>
          <a:ext cx="215900" cy="177800"/>
        </p:xfrm>
        <a:graphic>
          <a:graphicData uri="http://schemas.openxmlformats.org/presentationml/2006/ole">
            <mc:AlternateContent xmlns:mc="http://schemas.openxmlformats.org/markup-compatibility/2006">
              <mc:Choice xmlns:v="urn:schemas-microsoft-com:vml" Requires="v">
                <p:oleObj spid="_x0000_s23601" name="Equation" r:id="rId20" imgW="215640" imgH="177480" progId="Equation.DSMT4">
                  <p:embed/>
                </p:oleObj>
              </mc:Choice>
              <mc:Fallback>
                <p:oleObj name="Equation" r:id="rId20" imgW="215640" imgH="177480" progId="Equation.DSMT4">
                  <p:embed/>
                  <p:pic>
                    <p:nvPicPr>
                      <p:cNvPr id="24" name="Object 23">
                        <a:extLst>
                          <a:ext uri="{FF2B5EF4-FFF2-40B4-BE49-F238E27FC236}">
                            <a16:creationId xmlns:a16="http://schemas.microsoft.com/office/drawing/2014/main" id="{B4BE5151-37E9-4422-8E6B-1F4EBFAF8241}"/>
                          </a:ext>
                        </a:extLst>
                      </p:cNvPr>
                      <p:cNvPicPr/>
                      <p:nvPr/>
                    </p:nvPicPr>
                    <p:blipFill>
                      <a:blip r:embed="rId17"/>
                      <a:stretch>
                        <a:fillRect/>
                      </a:stretch>
                    </p:blipFill>
                    <p:spPr>
                      <a:xfrm>
                        <a:off x="4012089" y="3403469"/>
                        <a:ext cx="215900" cy="1778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E713CEDA-014D-4F4E-BBBB-7AF4BC3A72DA}"/>
              </a:ext>
            </a:extLst>
          </p:cNvPr>
          <p:cNvGraphicFramePr>
            <a:graphicFrameLocks noChangeAspect="1"/>
          </p:cNvGraphicFramePr>
          <p:nvPr>
            <p:extLst>
              <p:ext uri="{D42A27DB-BD31-4B8C-83A1-F6EECF244321}">
                <p14:modId xmlns:p14="http://schemas.microsoft.com/office/powerpoint/2010/main" val="2683179684"/>
              </p:ext>
            </p:extLst>
          </p:nvPr>
        </p:nvGraphicFramePr>
        <p:xfrm>
          <a:off x="4876324" y="3411406"/>
          <a:ext cx="209550" cy="161925"/>
        </p:xfrm>
        <a:graphic>
          <a:graphicData uri="http://schemas.openxmlformats.org/presentationml/2006/ole">
            <mc:AlternateContent xmlns:mc="http://schemas.openxmlformats.org/markup-compatibility/2006">
              <mc:Choice xmlns:v="urn:schemas-microsoft-com:vml" Requires="v">
                <p:oleObj spid="_x0000_s23602" name="Equation" r:id="rId21" imgW="209540" imgH="161764" progId="Equation.DSMT4">
                  <p:embed/>
                </p:oleObj>
              </mc:Choice>
              <mc:Fallback>
                <p:oleObj name="Equation" r:id="rId21" imgW="209540" imgH="161764" progId="Equation.DSMT4">
                  <p:embed/>
                  <p:pic>
                    <p:nvPicPr>
                      <p:cNvPr id="25" name="Object 24">
                        <a:extLst>
                          <a:ext uri="{FF2B5EF4-FFF2-40B4-BE49-F238E27FC236}">
                            <a16:creationId xmlns:a16="http://schemas.microsoft.com/office/drawing/2014/main" id="{E713CEDA-014D-4F4E-BBBB-7AF4BC3A72DA}"/>
                          </a:ext>
                        </a:extLst>
                      </p:cNvPr>
                      <p:cNvPicPr/>
                      <p:nvPr/>
                    </p:nvPicPr>
                    <p:blipFill>
                      <a:blip r:embed="rId19"/>
                      <a:stretch>
                        <a:fillRect/>
                      </a:stretch>
                    </p:blipFill>
                    <p:spPr>
                      <a:xfrm>
                        <a:off x="4876324" y="3411406"/>
                        <a:ext cx="209550" cy="16192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40A8DCC8-720C-4E14-BBE0-05CC8A00CAB9}"/>
              </a:ext>
            </a:extLst>
          </p:cNvPr>
          <p:cNvGraphicFramePr>
            <a:graphicFrameLocks noChangeAspect="1"/>
          </p:cNvGraphicFramePr>
          <p:nvPr>
            <p:extLst>
              <p:ext uri="{D42A27DB-BD31-4B8C-83A1-F6EECF244321}">
                <p14:modId xmlns:p14="http://schemas.microsoft.com/office/powerpoint/2010/main" val="3691049151"/>
              </p:ext>
            </p:extLst>
          </p:nvPr>
        </p:nvGraphicFramePr>
        <p:xfrm>
          <a:off x="5708015" y="3420614"/>
          <a:ext cx="200025" cy="152400"/>
        </p:xfrm>
        <a:graphic>
          <a:graphicData uri="http://schemas.openxmlformats.org/presentationml/2006/ole">
            <mc:AlternateContent xmlns:mc="http://schemas.openxmlformats.org/markup-compatibility/2006">
              <mc:Choice xmlns:v="urn:schemas-microsoft-com:vml" Requires="v">
                <p:oleObj spid="_x0000_s23603" name="Equation" r:id="rId22" imgW="200084" imgH="152337" progId="Equation.DSMT4">
                  <p:embed/>
                </p:oleObj>
              </mc:Choice>
              <mc:Fallback>
                <p:oleObj name="Equation" r:id="rId22" imgW="200084" imgH="152337" progId="Equation.DSMT4">
                  <p:embed/>
                  <p:pic>
                    <p:nvPicPr>
                      <p:cNvPr id="26" name="Object 25">
                        <a:extLst>
                          <a:ext uri="{FF2B5EF4-FFF2-40B4-BE49-F238E27FC236}">
                            <a16:creationId xmlns:a16="http://schemas.microsoft.com/office/drawing/2014/main" id="{40A8DCC8-720C-4E14-BBE0-05CC8A00CAB9}"/>
                          </a:ext>
                        </a:extLst>
                      </p:cNvPr>
                      <p:cNvPicPr/>
                      <p:nvPr/>
                    </p:nvPicPr>
                    <p:blipFill>
                      <a:blip r:embed="rId23"/>
                      <a:stretch>
                        <a:fillRect/>
                      </a:stretch>
                    </p:blipFill>
                    <p:spPr>
                      <a:xfrm>
                        <a:off x="5708015" y="3420614"/>
                        <a:ext cx="200025" cy="1524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54ED3228-59B0-4181-AB5F-B192DF40B957}"/>
              </a:ext>
            </a:extLst>
          </p:cNvPr>
          <p:cNvGraphicFramePr>
            <a:graphicFrameLocks noChangeAspect="1"/>
          </p:cNvGraphicFramePr>
          <p:nvPr>
            <p:extLst>
              <p:ext uri="{D42A27DB-BD31-4B8C-83A1-F6EECF244321}">
                <p14:modId xmlns:p14="http://schemas.microsoft.com/office/powerpoint/2010/main" val="1921374406"/>
              </p:ext>
            </p:extLst>
          </p:nvPr>
        </p:nvGraphicFramePr>
        <p:xfrm>
          <a:off x="6881813" y="3087370"/>
          <a:ext cx="406400" cy="736600"/>
        </p:xfrm>
        <a:graphic>
          <a:graphicData uri="http://schemas.openxmlformats.org/presentationml/2006/ole">
            <mc:AlternateContent xmlns:mc="http://schemas.openxmlformats.org/markup-compatibility/2006">
              <mc:Choice xmlns:v="urn:schemas-microsoft-com:vml" Requires="v">
                <p:oleObj spid="_x0000_s23604" name="Equation" r:id="rId24" imgW="406080" imgH="736560" progId="Equation.DSMT4">
                  <p:embed/>
                </p:oleObj>
              </mc:Choice>
              <mc:Fallback>
                <p:oleObj name="Equation" r:id="rId24" imgW="406080" imgH="736560" progId="Equation.DSMT4">
                  <p:embed/>
                  <p:pic>
                    <p:nvPicPr>
                      <p:cNvPr id="27" name="Object 26">
                        <a:extLst>
                          <a:ext uri="{FF2B5EF4-FFF2-40B4-BE49-F238E27FC236}">
                            <a16:creationId xmlns:a16="http://schemas.microsoft.com/office/drawing/2014/main" id="{54ED3228-59B0-4181-AB5F-B192DF40B957}"/>
                          </a:ext>
                        </a:extLst>
                      </p:cNvPr>
                      <p:cNvPicPr/>
                      <p:nvPr/>
                    </p:nvPicPr>
                    <p:blipFill>
                      <a:blip r:embed="rId25"/>
                      <a:stretch>
                        <a:fillRect/>
                      </a:stretch>
                    </p:blipFill>
                    <p:spPr>
                      <a:xfrm>
                        <a:off x="6881813" y="3087370"/>
                        <a:ext cx="406400" cy="736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3F45B3D9-4A53-4688-9002-B3A8DF604B25}"/>
              </a:ext>
            </a:extLst>
          </p:cNvPr>
          <p:cNvGraphicFramePr>
            <a:graphicFrameLocks noChangeAspect="1"/>
          </p:cNvGraphicFramePr>
          <p:nvPr>
            <p:extLst>
              <p:ext uri="{D42A27DB-BD31-4B8C-83A1-F6EECF244321}">
                <p14:modId xmlns:p14="http://schemas.microsoft.com/office/powerpoint/2010/main" val="3627319517"/>
              </p:ext>
            </p:extLst>
          </p:nvPr>
        </p:nvGraphicFramePr>
        <p:xfrm>
          <a:off x="6568440" y="3420614"/>
          <a:ext cx="200025" cy="152400"/>
        </p:xfrm>
        <a:graphic>
          <a:graphicData uri="http://schemas.openxmlformats.org/presentationml/2006/ole">
            <mc:AlternateContent xmlns:mc="http://schemas.openxmlformats.org/markup-compatibility/2006">
              <mc:Choice xmlns:v="urn:schemas-microsoft-com:vml" Requires="v">
                <p:oleObj spid="_x0000_s23605" name="Equation" r:id="rId22" imgW="200084" imgH="152337" progId="Equation.DSMT4">
                  <p:embed/>
                </p:oleObj>
              </mc:Choice>
              <mc:Fallback>
                <p:oleObj name="Equation" r:id="rId22" imgW="200084" imgH="152337" progId="Equation.DSMT4">
                  <p:embed/>
                  <p:pic>
                    <p:nvPicPr>
                      <p:cNvPr id="28" name="Object 27">
                        <a:extLst>
                          <a:ext uri="{FF2B5EF4-FFF2-40B4-BE49-F238E27FC236}">
                            <a16:creationId xmlns:a16="http://schemas.microsoft.com/office/drawing/2014/main" id="{3F45B3D9-4A53-4688-9002-B3A8DF604B25}"/>
                          </a:ext>
                        </a:extLst>
                      </p:cNvPr>
                      <p:cNvPicPr/>
                      <p:nvPr/>
                    </p:nvPicPr>
                    <p:blipFill>
                      <a:blip r:embed="rId23"/>
                      <a:stretch>
                        <a:fillRect/>
                      </a:stretch>
                    </p:blipFill>
                    <p:spPr>
                      <a:xfrm>
                        <a:off x="6568440" y="3420614"/>
                        <a:ext cx="200025" cy="152400"/>
                      </a:xfrm>
                      <a:prstGeom prst="rect">
                        <a:avLst/>
                      </a:prstGeom>
                    </p:spPr>
                  </p:pic>
                </p:oleObj>
              </mc:Fallback>
            </mc:AlternateContent>
          </a:graphicData>
        </a:graphic>
      </p:graphicFrame>
      <p:sp>
        <p:nvSpPr>
          <p:cNvPr id="29" name="Oval 28">
            <a:extLst>
              <a:ext uri="{FF2B5EF4-FFF2-40B4-BE49-F238E27FC236}">
                <a16:creationId xmlns:a16="http://schemas.microsoft.com/office/drawing/2014/main" id="{29D09F0C-EDD8-4BD7-81BB-8F5013C90998}"/>
              </a:ext>
            </a:extLst>
          </p:cNvPr>
          <p:cNvSpPr/>
          <p:nvPr/>
        </p:nvSpPr>
        <p:spPr>
          <a:xfrm>
            <a:off x="1667988" y="3092132"/>
            <a:ext cx="806451" cy="806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52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pic>
        <p:nvPicPr>
          <p:cNvPr id="4" name="Picture 3">
            <a:extLst>
              <a:ext uri="{FF2B5EF4-FFF2-40B4-BE49-F238E27FC236}">
                <a16:creationId xmlns:a16="http://schemas.microsoft.com/office/drawing/2014/main" id="{639D4BCF-C5E0-4A36-9F92-2E5101BD4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64483"/>
            <a:ext cx="7907446" cy="2729035"/>
          </a:xfrm>
          <a:prstGeom prst="rect">
            <a:avLst/>
          </a:prstGeom>
        </p:spPr>
      </p:pic>
      <p:sp>
        <p:nvSpPr>
          <p:cNvPr id="21" name="Oval 20">
            <a:extLst>
              <a:ext uri="{FF2B5EF4-FFF2-40B4-BE49-F238E27FC236}">
                <a16:creationId xmlns:a16="http://schemas.microsoft.com/office/drawing/2014/main" id="{3D6471C0-434C-4046-A801-44AF0163E55A}"/>
              </a:ext>
            </a:extLst>
          </p:cNvPr>
          <p:cNvSpPr/>
          <p:nvPr/>
        </p:nvSpPr>
        <p:spPr>
          <a:xfrm>
            <a:off x="5142708" y="3884612"/>
            <a:ext cx="806451" cy="806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55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3:4</a:t>
            </a:r>
          </a:p>
        </p:txBody>
      </p:sp>
      <p:pic>
        <p:nvPicPr>
          <p:cNvPr id="5" name="Picture 4">
            <a:extLst>
              <a:ext uri="{FF2B5EF4-FFF2-40B4-BE49-F238E27FC236}">
                <a16:creationId xmlns:a16="http://schemas.microsoft.com/office/drawing/2014/main" id="{5D218F94-5C3B-4650-AD5B-C40DAFEA1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58408"/>
            <a:ext cx="7907446" cy="2941185"/>
          </a:xfrm>
          <a:prstGeom prst="rect">
            <a:avLst/>
          </a:prstGeom>
        </p:spPr>
      </p:pic>
      <p:sp>
        <p:nvSpPr>
          <p:cNvPr id="7" name="Rectangle 6">
            <a:extLst>
              <a:ext uri="{FF2B5EF4-FFF2-40B4-BE49-F238E27FC236}">
                <a16:creationId xmlns:a16="http://schemas.microsoft.com/office/drawing/2014/main" id="{EA87DFA0-168B-4D45-941A-9A6D03FCD371}"/>
              </a:ext>
            </a:extLst>
          </p:cNvPr>
          <p:cNvSpPr/>
          <p:nvPr/>
        </p:nvSpPr>
        <p:spPr>
          <a:xfrm>
            <a:off x="3489960" y="1958408"/>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6A39716-B8BA-4C79-875D-6133F0B30CF1}"/>
              </a:ext>
            </a:extLst>
          </p:cNvPr>
          <p:cNvSpPr/>
          <p:nvPr/>
        </p:nvSpPr>
        <p:spPr>
          <a:xfrm>
            <a:off x="3642360" y="3846852"/>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96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3:4</a:t>
            </a:r>
          </a:p>
        </p:txBody>
      </p:sp>
      <p:pic>
        <p:nvPicPr>
          <p:cNvPr id="4" name="Picture 3">
            <a:extLst>
              <a:ext uri="{FF2B5EF4-FFF2-40B4-BE49-F238E27FC236}">
                <a16:creationId xmlns:a16="http://schemas.microsoft.com/office/drawing/2014/main" id="{E0C53444-5F00-42FC-AD9F-1E803B86C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39122"/>
            <a:ext cx="7907446" cy="2979757"/>
          </a:xfrm>
          <a:prstGeom prst="rect">
            <a:avLst/>
          </a:prstGeom>
        </p:spPr>
      </p:pic>
      <p:sp>
        <p:nvSpPr>
          <p:cNvPr id="10" name="Rectangle 9">
            <a:extLst>
              <a:ext uri="{FF2B5EF4-FFF2-40B4-BE49-F238E27FC236}">
                <a16:creationId xmlns:a16="http://schemas.microsoft.com/office/drawing/2014/main" id="{C2A7A66B-31B6-462B-A51A-AF9B836F2868}"/>
              </a:ext>
            </a:extLst>
          </p:cNvPr>
          <p:cNvSpPr/>
          <p:nvPr/>
        </p:nvSpPr>
        <p:spPr>
          <a:xfrm>
            <a:off x="3489960" y="1927928"/>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7F86F03-1ACE-4463-8215-0714A68A6804}"/>
              </a:ext>
            </a:extLst>
          </p:cNvPr>
          <p:cNvSpPr/>
          <p:nvPr/>
        </p:nvSpPr>
        <p:spPr>
          <a:xfrm>
            <a:off x="3642360" y="3816372"/>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09B13A-A9F6-48A7-A764-C83E18C559CC}"/>
              </a:ext>
            </a:extLst>
          </p:cNvPr>
          <p:cNvSpPr/>
          <p:nvPr/>
        </p:nvSpPr>
        <p:spPr>
          <a:xfrm>
            <a:off x="4488180" y="2909087"/>
            <a:ext cx="11506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531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3:4</a:t>
            </a:r>
          </a:p>
        </p:txBody>
      </p:sp>
      <p:pic>
        <p:nvPicPr>
          <p:cNvPr id="5" name="Picture 4">
            <a:extLst>
              <a:ext uri="{FF2B5EF4-FFF2-40B4-BE49-F238E27FC236}">
                <a16:creationId xmlns:a16="http://schemas.microsoft.com/office/drawing/2014/main" id="{6F1D0D41-F680-434D-A22C-EDBE956B9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53586"/>
            <a:ext cx="7907446" cy="2950829"/>
          </a:xfrm>
          <a:prstGeom prst="rect">
            <a:avLst/>
          </a:prstGeom>
        </p:spPr>
      </p:pic>
      <p:sp>
        <p:nvSpPr>
          <p:cNvPr id="12" name="Rectangle 11">
            <a:extLst>
              <a:ext uri="{FF2B5EF4-FFF2-40B4-BE49-F238E27FC236}">
                <a16:creationId xmlns:a16="http://schemas.microsoft.com/office/drawing/2014/main" id="{C974A7B1-1176-4A11-BBFE-65143B7C9B91}"/>
              </a:ext>
            </a:extLst>
          </p:cNvPr>
          <p:cNvSpPr/>
          <p:nvPr/>
        </p:nvSpPr>
        <p:spPr>
          <a:xfrm>
            <a:off x="3078480" y="1927928"/>
            <a:ext cx="14935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1FDED7C-6F49-4CB5-AA36-EBA7939A3EBA}"/>
              </a:ext>
            </a:extLst>
          </p:cNvPr>
          <p:cNvSpPr/>
          <p:nvPr/>
        </p:nvSpPr>
        <p:spPr>
          <a:xfrm>
            <a:off x="3230880" y="3816372"/>
            <a:ext cx="13411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6DBA836-95FB-4E71-8B57-9CE631518778}"/>
              </a:ext>
            </a:extLst>
          </p:cNvPr>
          <p:cNvSpPr/>
          <p:nvPr/>
        </p:nvSpPr>
        <p:spPr>
          <a:xfrm>
            <a:off x="3832860" y="2909087"/>
            <a:ext cx="11506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B2429605-6B59-44FC-B5D7-F50DD2B403E8}"/>
              </a:ext>
            </a:extLst>
          </p:cNvPr>
          <p:cNvSpPr/>
          <p:nvPr/>
        </p:nvSpPr>
        <p:spPr>
          <a:xfrm>
            <a:off x="4495800" y="1958408"/>
            <a:ext cx="14935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F44A3BA-945A-4814-A170-2464215751E0}"/>
              </a:ext>
            </a:extLst>
          </p:cNvPr>
          <p:cNvSpPr/>
          <p:nvPr/>
        </p:nvSpPr>
        <p:spPr>
          <a:xfrm>
            <a:off x="4587240" y="3846852"/>
            <a:ext cx="13411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96C0BAE-EE2F-46C6-A350-8E9768F24B5D}"/>
              </a:ext>
            </a:extLst>
          </p:cNvPr>
          <p:cNvSpPr/>
          <p:nvPr/>
        </p:nvSpPr>
        <p:spPr>
          <a:xfrm>
            <a:off x="4975860" y="2848127"/>
            <a:ext cx="11506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363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9" grpId="0" animBg="1"/>
      <p:bldP spid="20"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1:3</a:t>
            </a:r>
          </a:p>
        </p:txBody>
      </p:sp>
      <p:pic>
        <p:nvPicPr>
          <p:cNvPr id="8" name="Picture 7">
            <a:extLst>
              <a:ext uri="{FF2B5EF4-FFF2-40B4-BE49-F238E27FC236}">
                <a16:creationId xmlns:a16="http://schemas.microsoft.com/office/drawing/2014/main" id="{EC0848F9-5379-49E3-8E2C-E7DD56B1AA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4456" y="2046058"/>
            <a:ext cx="6135088" cy="1779182"/>
          </a:xfrm>
          <a:prstGeom prst="rect">
            <a:avLst/>
          </a:prstGeom>
        </p:spPr>
      </p:pic>
      <p:pic>
        <p:nvPicPr>
          <p:cNvPr id="10" name="Picture 9">
            <a:extLst>
              <a:ext uri="{FF2B5EF4-FFF2-40B4-BE49-F238E27FC236}">
                <a16:creationId xmlns:a16="http://schemas.microsoft.com/office/drawing/2014/main" id="{B0B9D201-B009-4621-8A20-BD077C0A7F1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1934120"/>
            <a:ext cx="6135088" cy="1900646"/>
          </a:xfrm>
          <a:prstGeom prst="rect">
            <a:avLst/>
          </a:prstGeom>
        </p:spPr>
      </p:pic>
      <p:pic>
        <p:nvPicPr>
          <p:cNvPr id="12" name="Picture 11">
            <a:extLst>
              <a:ext uri="{FF2B5EF4-FFF2-40B4-BE49-F238E27FC236}">
                <a16:creationId xmlns:a16="http://schemas.microsoft.com/office/drawing/2014/main" id="{0E72BCEC-76BB-4432-B3E9-E7CEB3BCF3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4456" y="4041606"/>
            <a:ext cx="6135088" cy="957114"/>
          </a:xfrm>
          <a:prstGeom prst="rect">
            <a:avLst/>
          </a:prstGeom>
        </p:spPr>
      </p:pic>
      <p:sp>
        <p:nvSpPr>
          <p:cNvPr id="9" name="Rectangle 8">
            <a:extLst>
              <a:ext uri="{FF2B5EF4-FFF2-40B4-BE49-F238E27FC236}">
                <a16:creationId xmlns:a16="http://schemas.microsoft.com/office/drawing/2014/main" id="{2A3D9D34-85D3-41B7-A3F2-BC1AAC89D7ED}"/>
              </a:ext>
            </a:extLst>
          </p:cNvPr>
          <p:cNvSpPr/>
          <p:nvPr/>
        </p:nvSpPr>
        <p:spPr>
          <a:xfrm>
            <a:off x="4373880" y="4358640"/>
            <a:ext cx="39624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41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7B914-EAFD-4F5C-94D2-CDC2EA1CD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39356"/>
            <a:ext cx="7907446" cy="2941185"/>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3:4</a:t>
            </a:r>
          </a:p>
        </p:txBody>
      </p:sp>
      <p:sp>
        <p:nvSpPr>
          <p:cNvPr id="14" name="Rectangle 13">
            <a:extLst>
              <a:ext uri="{FF2B5EF4-FFF2-40B4-BE49-F238E27FC236}">
                <a16:creationId xmlns:a16="http://schemas.microsoft.com/office/drawing/2014/main" id="{9B184D3B-B35E-4B75-8462-69A090F587C6}"/>
              </a:ext>
            </a:extLst>
          </p:cNvPr>
          <p:cNvSpPr/>
          <p:nvPr/>
        </p:nvSpPr>
        <p:spPr>
          <a:xfrm>
            <a:off x="1143000" y="1081363"/>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HCF = 4</a:t>
            </a:r>
          </a:p>
        </p:txBody>
      </p:sp>
      <p:sp>
        <p:nvSpPr>
          <p:cNvPr id="16" name="Rectangle 15">
            <a:extLst>
              <a:ext uri="{FF2B5EF4-FFF2-40B4-BE49-F238E27FC236}">
                <a16:creationId xmlns:a16="http://schemas.microsoft.com/office/drawing/2014/main" id="{DE4DC785-D426-47B0-9927-DC570814CEAA}"/>
              </a:ext>
            </a:extLst>
          </p:cNvPr>
          <p:cNvSpPr/>
          <p:nvPr/>
        </p:nvSpPr>
        <p:spPr>
          <a:xfrm>
            <a:off x="3489960" y="1927928"/>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0449552-2B49-46A5-BB46-85B38E9A4399}"/>
              </a:ext>
            </a:extLst>
          </p:cNvPr>
          <p:cNvSpPr/>
          <p:nvPr/>
        </p:nvSpPr>
        <p:spPr>
          <a:xfrm>
            <a:off x="3642360" y="3816372"/>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ED28809-5C25-49F6-A57C-07ED8916F07F}"/>
              </a:ext>
            </a:extLst>
          </p:cNvPr>
          <p:cNvSpPr/>
          <p:nvPr/>
        </p:nvSpPr>
        <p:spPr>
          <a:xfrm>
            <a:off x="4488180" y="2909087"/>
            <a:ext cx="11506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50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3:5</a:t>
            </a:r>
          </a:p>
        </p:txBody>
      </p:sp>
      <p:pic>
        <p:nvPicPr>
          <p:cNvPr id="4" name="Picture 3">
            <a:extLst>
              <a:ext uri="{FF2B5EF4-FFF2-40B4-BE49-F238E27FC236}">
                <a16:creationId xmlns:a16="http://schemas.microsoft.com/office/drawing/2014/main" id="{1ECC39A3-82E8-4816-BE51-71B2AB71C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39122"/>
            <a:ext cx="7907446" cy="2979757"/>
          </a:xfrm>
          <a:prstGeom prst="rect">
            <a:avLst/>
          </a:prstGeom>
        </p:spPr>
      </p:pic>
      <p:sp>
        <p:nvSpPr>
          <p:cNvPr id="9" name="Rectangle 8">
            <a:extLst>
              <a:ext uri="{FF2B5EF4-FFF2-40B4-BE49-F238E27FC236}">
                <a16:creationId xmlns:a16="http://schemas.microsoft.com/office/drawing/2014/main" id="{987CB98F-1BD7-46F4-BD37-2C871B8C683E}"/>
              </a:ext>
            </a:extLst>
          </p:cNvPr>
          <p:cNvSpPr/>
          <p:nvPr/>
        </p:nvSpPr>
        <p:spPr>
          <a:xfrm>
            <a:off x="1143000" y="1081363"/>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HCF = 3</a:t>
            </a:r>
          </a:p>
        </p:txBody>
      </p:sp>
      <p:sp>
        <p:nvSpPr>
          <p:cNvPr id="10" name="Rectangle 9">
            <a:extLst>
              <a:ext uri="{FF2B5EF4-FFF2-40B4-BE49-F238E27FC236}">
                <a16:creationId xmlns:a16="http://schemas.microsoft.com/office/drawing/2014/main" id="{932280C8-6A7F-4552-9C24-75A88483A463}"/>
              </a:ext>
            </a:extLst>
          </p:cNvPr>
          <p:cNvSpPr/>
          <p:nvPr/>
        </p:nvSpPr>
        <p:spPr>
          <a:xfrm>
            <a:off x="3489960" y="1927928"/>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6940F3B-D5CA-4FAC-81F9-8BDB39F42BAE}"/>
              </a:ext>
            </a:extLst>
          </p:cNvPr>
          <p:cNvSpPr/>
          <p:nvPr/>
        </p:nvSpPr>
        <p:spPr>
          <a:xfrm>
            <a:off x="3642360" y="3816372"/>
            <a:ext cx="199644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36BA48F-22DD-4704-9166-46E41839C9C3}"/>
              </a:ext>
            </a:extLst>
          </p:cNvPr>
          <p:cNvSpPr/>
          <p:nvPr/>
        </p:nvSpPr>
        <p:spPr>
          <a:xfrm>
            <a:off x="4488180" y="2909087"/>
            <a:ext cx="1150620" cy="93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217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3:5</a:t>
            </a:r>
          </a:p>
        </p:txBody>
      </p:sp>
      <p:pic>
        <p:nvPicPr>
          <p:cNvPr id="5" name="Picture 4">
            <a:extLst>
              <a:ext uri="{FF2B5EF4-FFF2-40B4-BE49-F238E27FC236}">
                <a16:creationId xmlns:a16="http://schemas.microsoft.com/office/drawing/2014/main" id="{E2C91D78-0060-4BCF-B395-C2FB761400E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775559"/>
            <a:ext cx="7907446" cy="1306883"/>
          </a:xfrm>
          <a:prstGeom prst="rect">
            <a:avLst/>
          </a:prstGeom>
        </p:spPr>
      </p:pic>
      <p:pic>
        <p:nvPicPr>
          <p:cNvPr id="13" name="Picture 12">
            <a:extLst>
              <a:ext uri="{FF2B5EF4-FFF2-40B4-BE49-F238E27FC236}">
                <a16:creationId xmlns:a16="http://schemas.microsoft.com/office/drawing/2014/main" id="{94355B1E-570B-418B-A30F-49532298A1E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371850"/>
            <a:ext cx="7907446" cy="710592"/>
          </a:xfrm>
          <a:prstGeom prst="rect">
            <a:avLst/>
          </a:prstGeom>
        </p:spPr>
      </p:pic>
      <p:pic>
        <p:nvPicPr>
          <p:cNvPr id="15" name="Picture 14">
            <a:extLst>
              <a:ext uri="{FF2B5EF4-FFF2-40B4-BE49-F238E27FC236}">
                <a16:creationId xmlns:a16="http://schemas.microsoft.com/office/drawing/2014/main" id="{C717EC8E-B9B5-4D1D-84D2-8D34ECE5F7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3371850"/>
            <a:ext cx="7907446" cy="1184910"/>
          </a:xfrm>
          <a:prstGeom prst="rect">
            <a:avLst/>
          </a:prstGeom>
        </p:spPr>
      </p:pic>
    </p:spTree>
    <p:extLst>
      <p:ext uri="{BB962C8B-B14F-4D97-AF65-F5344CB8AC3E}">
        <p14:creationId xmlns:p14="http://schemas.microsoft.com/office/powerpoint/2010/main" val="37267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40E2D-B31C-45A6-8DED-0FC0559A5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556100"/>
            <a:ext cx="7907446" cy="291225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3:6</a:t>
            </a:r>
          </a:p>
        </p:txBody>
      </p:sp>
      <p:pic>
        <p:nvPicPr>
          <p:cNvPr id="4" name="Picture 3">
            <a:extLst>
              <a:ext uri="{FF2B5EF4-FFF2-40B4-BE49-F238E27FC236}">
                <a16:creationId xmlns:a16="http://schemas.microsoft.com/office/drawing/2014/main" id="{6D49A785-15FE-4DC6-9752-686E6F1A8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837772"/>
            <a:ext cx="7907446" cy="2931540"/>
          </a:xfrm>
          <a:prstGeom prst="rect">
            <a:avLst/>
          </a:prstGeom>
        </p:spPr>
      </p:pic>
    </p:spTree>
    <p:extLst>
      <p:ext uri="{BB962C8B-B14F-4D97-AF65-F5344CB8AC3E}">
        <p14:creationId xmlns:p14="http://schemas.microsoft.com/office/powerpoint/2010/main" val="2017377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BFBC6-D1BD-4CF4-9A33-16062D59B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914" y="2182468"/>
            <a:ext cx="6135088" cy="380824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3:8</a:t>
            </a:r>
          </a:p>
        </p:txBody>
      </p:sp>
      <p:graphicFrame>
        <p:nvGraphicFramePr>
          <p:cNvPr id="7" name="Object 6">
            <a:extLst>
              <a:ext uri="{FF2B5EF4-FFF2-40B4-BE49-F238E27FC236}">
                <a16:creationId xmlns:a16="http://schemas.microsoft.com/office/drawing/2014/main" id="{CA44DBDA-AF09-41FA-8D48-0E2ED4202BCA}"/>
              </a:ext>
            </a:extLst>
          </p:cNvPr>
          <p:cNvGraphicFramePr>
            <a:graphicFrameLocks noChangeAspect="1"/>
          </p:cNvGraphicFramePr>
          <p:nvPr/>
        </p:nvGraphicFramePr>
        <p:xfrm>
          <a:off x="176213" y="922338"/>
          <a:ext cx="368300" cy="736600"/>
        </p:xfrm>
        <a:graphic>
          <a:graphicData uri="http://schemas.openxmlformats.org/presentationml/2006/ole">
            <mc:AlternateContent xmlns:mc="http://schemas.openxmlformats.org/markup-compatibility/2006">
              <mc:Choice xmlns:v="urn:schemas-microsoft-com:vml" Requires="v">
                <p:oleObj spid="_x0000_s24611" name="Equation" r:id="rId5" imgW="368280" imgH="736560" progId="Equation.DSMT4">
                  <p:embed/>
                </p:oleObj>
              </mc:Choice>
              <mc:Fallback>
                <p:oleObj name="Equation" r:id="rId5" imgW="368280" imgH="736560" progId="Equation.DSMT4">
                  <p:embed/>
                  <p:pic>
                    <p:nvPicPr>
                      <p:cNvPr id="7" name="Object 6">
                        <a:extLst>
                          <a:ext uri="{FF2B5EF4-FFF2-40B4-BE49-F238E27FC236}">
                            <a16:creationId xmlns:a16="http://schemas.microsoft.com/office/drawing/2014/main" id="{CA44DBDA-AF09-41FA-8D48-0E2ED4202BCA}"/>
                          </a:ext>
                        </a:extLst>
                      </p:cNvPr>
                      <p:cNvPicPr/>
                      <p:nvPr/>
                    </p:nvPicPr>
                    <p:blipFill>
                      <a:blip r:embed="rId6"/>
                      <a:stretch>
                        <a:fillRect/>
                      </a:stretch>
                    </p:blipFill>
                    <p:spPr>
                      <a:xfrm>
                        <a:off x="176213" y="922338"/>
                        <a:ext cx="3683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06465C7-D3F1-4F02-AE86-10A9480FB1FC}"/>
              </a:ext>
            </a:extLst>
          </p:cNvPr>
          <p:cNvGraphicFramePr>
            <a:graphicFrameLocks noChangeAspect="1"/>
          </p:cNvGraphicFramePr>
          <p:nvPr/>
        </p:nvGraphicFramePr>
        <p:xfrm>
          <a:off x="1093788" y="928688"/>
          <a:ext cx="228600" cy="736600"/>
        </p:xfrm>
        <a:graphic>
          <a:graphicData uri="http://schemas.openxmlformats.org/presentationml/2006/ole">
            <mc:AlternateContent xmlns:mc="http://schemas.openxmlformats.org/markup-compatibility/2006">
              <mc:Choice xmlns:v="urn:schemas-microsoft-com:vml" Requires="v">
                <p:oleObj spid="_x0000_s24612" name="Equation" r:id="rId7" imgW="228600" imgH="736560" progId="Equation.DSMT4">
                  <p:embed/>
                </p:oleObj>
              </mc:Choice>
              <mc:Fallback>
                <p:oleObj name="Equation" r:id="rId7" imgW="228600" imgH="736560" progId="Equation.DSMT4">
                  <p:embed/>
                  <p:pic>
                    <p:nvPicPr>
                      <p:cNvPr id="9" name="Object 8">
                        <a:extLst>
                          <a:ext uri="{FF2B5EF4-FFF2-40B4-BE49-F238E27FC236}">
                            <a16:creationId xmlns:a16="http://schemas.microsoft.com/office/drawing/2014/main" id="{A06465C7-D3F1-4F02-AE86-10A9480FB1FC}"/>
                          </a:ext>
                        </a:extLst>
                      </p:cNvPr>
                      <p:cNvPicPr/>
                      <p:nvPr/>
                    </p:nvPicPr>
                    <p:blipFill>
                      <a:blip r:embed="rId8"/>
                      <a:stretch>
                        <a:fillRect/>
                      </a:stretch>
                    </p:blipFill>
                    <p:spPr>
                      <a:xfrm>
                        <a:off x="1093788" y="928688"/>
                        <a:ext cx="2286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9B8A702-0116-4E5C-BEA0-89C688B164D3}"/>
              </a:ext>
            </a:extLst>
          </p:cNvPr>
          <p:cNvGraphicFramePr>
            <a:graphicFrameLocks noChangeAspect="1"/>
          </p:cNvGraphicFramePr>
          <p:nvPr/>
        </p:nvGraphicFramePr>
        <p:xfrm>
          <a:off x="1797050" y="917575"/>
          <a:ext cx="393700" cy="736600"/>
        </p:xfrm>
        <a:graphic>
          <a:graphicData uri="http://schemas.openxmlformats.org/presentationml/2006/ole">
            <mc:AlternateContent xmlns:mc="http://schemas.openxmlformats.org/markup-compatibility/2006">
              <mc:Choice xmlns:v="urn:schemas-microsoft-com:vml" Requires="v">
                <p:oleObj spid="_x0000_s24613" name="Equation" r:id="rId9" imgW="393480" imgH="736560" progId="Equation.DSMT4">
                  <p:embed/>
                </p:oleObj>
              </mc:Choice>
              <mc:Fallback>
                <p:oleObj name="Equation" r:id="rId9" imgW="393480" imgH="736560" progId="Equation.DSMT4">
                  <p:embed/>
                  <p:pic>
                    <p:nvPicPr>
                      <p:cNvPr id="10" name="Object 9">
                        <a:extLst>
                          <a:ext uri="{FF2B5EF4-FFF2-40B4-BE49-F238E27FC236}">
                            <a16:creationId xmlns:a16="http://schemas.microsoft.com/office/drawing/2014/main" id="{E9B8A702-0116-4E5C-BEA0-89C688B164D3}"/>
                          </a:ext>
                        </a:extLst>
                      </p:cNvPr>
                      <p:cNvPicPr/>
                      <p:nvPr/>
                    </p:nvPicPr>
                    <p:blipFill>
                      <a:blip r:embed="rId10"/>
                      <a:stretch>
                        <a:fillRect/>
                      </a:stretch>
                    </p:blipFill>
                    <p:spPr>
                      <a:xfrm>
                        <a:off x="1797050" y="917575"/>
                        <a:ext cx="3937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541C6AD-727D-4FFA-B2F3-1CE04E95610C}"/>
              </a:ext>
            </a:extLst>
          </p:cNvPr>
          <p:cNvGraphicFramePr>
            <a:graphicFrameLocks noChangeAspect="1"/>
          </p:cNvGraphicFramePr>
          <p:nvPr/>
        </p:nvGraphicFramePr>
        <p:xfrm>
          <a:off x="2657475" y="929958"/>
          <a:ext cx="393700" cy="736600"/>
        </p:xfrm>
        <a:graphic>
          <a:graphicData uri="http://schemas.openxmlformats.org/presentationml/2006/ole">
            <mc:AlternateContent xmlns:mc="http://schemas.openxmlformats.org/markup-compatibility/2006">
              <mc:Choice xmlns:v="urn:schemas-microsoft-com:vml" Requires="v">
                <p:oleObj spid="_x0000_s24614" name="Equation" r:id="rId11" imgW="393480" imgH="736560" progId="Equation.DSMT4">
                  <p:embed/>
                </p:oleObj>
              </mc:Choice>
              <mc:Fallback>
                <p:oleObj name="Equation" r:id="rId11" imgW="393480" imgH="736560" progId="Equation.DSMT4">
                  <p:embed/>
                  <p:pic>
                    <p:nvPicPr>
                      <p:cNvPr id="11" name="Object 10">
                        <a:extLst>
                          <a:ext uri="{FF2B5EF4-FFF2-40B4-BE49-F238E27FC236}">
                            <a16:creationId xmlns:a16="http://schemas.microsoft.com/office/drawing/2014/main" id="{B541C6AD-727D-4FFA-B2F3-1CE04E95610C}"/>
                          </a:ext>
                        </a:extLst>
                      </p:cNvPr>
                      <p:cNvPicPr/>
                      <p:nvPr/>
                    </p:nvPicPr>
                    <p:blipFill>
                      <a:blip r:embed="rId12"/>
                      <a:stretch>
                        <a:fillRect/>
                      </a:stretch>
                    </p:blipFill>
                    <p:spPr>
                      <a:xfrm>
                        <a:off x="2657475" y="929958"/>
                        <a:ext cx="3937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D813954-AC0D-4FD4-BF14-AC1D08016903}"/>
              </a:ext>
            </a:extLst>
          </p:cNvPr>
          <p:cNvGraphicFramePr>
            <a:graphicFrameLocks noChangeAspect="1"/>
          </p:cNvGraphicFramePr>
          <p:nvPr/>
        </p:nvGraphicFramePr>
        <p:xfrm>
          <a:off x="3541713" y="917575"/>
          <a:ext cx="241300" cy="736600"/>
        </p:xfrm>
        <a:graphic>
          <a:graphicData uri="http://schemas.openxmlformats.org/presentationml/2006/ole">
            <mc:AlternateContent xmlns:mc="http://schemas.openxmlformats.org/markup-compatibility/2006">
              <mc:Choice xmlns:v="urn:schemas-microsoft-com:vml" Requires="v">
                <p:oleObj spid="_x0000_s24615" name="Equation" r:id="rId13" imgW="241200" imgH="736560" progId="Equation.DSMT4">
                  <p:embed/>
                </p:oleObj>
              </mc:Choice>
              <mc:Fallback>
                <p:oleObj name="Equation" r:id="rId13" imgW="241200" imgH="736560" progId="Equation.DSMT4">
                  <p:embed/>
                  <p:pic>
                    <p:nvPicPr>
                      <p:cNvPr id="12" name="Object 11">
                        <a:extLst>
                          <a:ext uri="{FF2B5EF4-FFF2-40B4-BE49-F238E27FC236}">
                            <a16:creationId xmlns:a16="http://schemas.microsoft.com/office/drawing/2014/main" id="{9D813954-AC0D-4FD4-BF14-AC1D08016903}"/>
                          </a:ext>
                        </a:extLst>
                      </p:cNvPr>
                      <p:cNvPicPr/>
                      <p:nvPr/>
                    </p:nvPicPr>
                    <p:blipFill>
                      <a:blip r:embed="rId14"/>
                      <a:stretch>
                        <a:fillRect/>
                      </a:stretch>
                    </p:blipFill>
                    <p:spPr>
                      <a:xfrm>
                        <a:off x="3541713" y="917575"/>
                        <a:ext cx="2413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F3E151C-1B8A-4D54-8FD6-CA54ACC76BB0}"/>
              </a:ext>
            </a:extLst>
          </p:cNvPr>
          <p:cNvGraphicFramePr>
            <a:graphicFrameLocks noChangeAspect="1"/>
          </p:cNvGraphicFramePr>
          <p:nvPr/>
        </p:nvGraphicFramePr>
        <p:xfrm>
          <a:off x="4338638" y="915988"/>
          <a:ext cx="342900" cy="723900"/>
        </p:xfrm>
        <a:graphic>
          <a:graphicData uri="http://schemas.openxmlformats.org/presentationml/2006/ole">
            <mc:AlternateContent xmlns:mc="http://schemas.openxmlformats.org/markup-compatibility/2006">
              <mc:Choice xmlns:v="urn:schemas-microsoft-com:vml" Requires="v">
                <p:oleObj spid="_x0000_s24616" name="Equation" r:id="rId15" imgW="342720" imgH="723600" progId="Equation.DSMT4">
                  <p:embed/>
                </p:oleObj>
              </mc:Choice>
              <mc:Fallback>
                <p:oleObj name="Equation" r:id="rId15" imgW="342720" imgH="723600" progId="Equation.DSMT4">
                  <p:embed/>
                  <p:pic>
                    <p:nvPicPr>
                      <p:cNvPr id="13" name="Object 12">
                        <a:extLst>
                          <a:ext uri="{FF2B5EF4-FFF2-40B4-BE49-F238E27FC236}">
                            <a16:creationId xmlns:a16="http://schemas.microsoft.com/office/drawing/2014/main" id="{FF3E151C-1B8A-4D54-8FD6-CA54ACC76BB0}"/>
                          </a:ext>
                        </a:extLst>
                      </p:cNvPr>
                      <p:cNvPicPr/>
                      <p:nvPr/>
                    </p:nvPicPr>
                    <p:blipFill>
                      <a:blip r:embed="rId16"/>
                      <a:stretch>
                        <a:fillRect/>
                      </a:stretch>
                    </p:blipFill>
                    <p:spPr>
                      <a:xfrm>
                        <a:off x="4338638" y="915988"/>
                        <a:ext cx="342900" cy="723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CFF55EE-8A50-425D-98B2-499E64F7BA51}"/>
              </a:ext>
            </a:extLst>
          </p:cNvPr>
          <p:cNvGraphicFramePr>
            <a:graphicFrameLocks noChangeAspect="1"/>
          </p:cNvGraphicFramePr>
          <p:nvPr/>
        </p:nvGraphicFramePr>
        <p:xfrm>
          <a:off x="5173663" y="909638"/>
          <a:ext cx="393700" cy="736600"/>
        </p:xfrm>
        <a:graphic>
          <a:graphicData uri="http://schemas.openxmlformats.org/presentationml/2006/ole">
            <mc:AlternateContent xmlns:mc="http://schemas.openxmlformats.org/markup-compatibility/2006">
              <mc:Choice xmlns:v="urn:schemas-microsoft-com:vml" Requires="v">
                <p:oleObj spid="_x0000_s24617" name="Equation" r:id="rId17" imgW="393480" imgH="736560" progId="Equation.DSMT4">
                  <p:embed/>
                </p:oleObj>
              </mc:Choice>
              <mc:Fallback>
                <p:oleObj name="Equation" r:id="rId17" imgW="393480" imgH="736560" progId="Equation.DSMT4">
                  <p:embed/>
                  <p:pic>
                    <p:nvPicPr>
                      <p:cNvPr id="19" name="Object 18">
                        <a:extLst>
                          <a:ext uri="{FF2B5EF4-FFF2-40B4-BE49-F238E27FC236}">
                            <a16:creationId xmlns:a16="http://schemas.microsoft.com/office/drawing/2014/main" id="{DCFF55EE-8A50-425D-98B2-499E64F7BA51}"/>
                          </a:ext>
                        </a:extLst>
                      </p:cNvPr>
                      <p:cNvPicPr/>
                      <p:nvPr/>
                    </p:nvPicPr>
                    <p:blipFill>
                      <a:blip r:embed="rId18"/>
                      <a:stretch>
                        <a:fillRect/>
                      </a:stretch>
                    </p:blipFill>
                    <p:spPr>
                      <a:xfrm>
                        <a:off x="5173663" y="909638"/>
                        <a:ext cx="393700" cy="7366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466DE9BB-FB15-428A-B27E-22A5C502F6E2}"/>
              </a:ext>
            </a:extLst>
          </p:cNvPr>
          <p:cNvGraphicFramePr>
            <a:graphicFrameLocks noChangeAspect="1"/>
          </p:cNvGraphicFramePr>
          <p:nvPr/>
        </p:nvGraphicFramePr>
        <p:xfrm>
          <a:off x="6046788" y="936625"/>
          <a:ext cx="368300" cy="723900"/>
        </p:xfrm>
        <a:graphic>
          <a:graphicData uri="http://schemas.openxmlformats.org/presentationml/2006/ole">
            <mc:AlternateContent xmlns:mc="http://schemas.openxmlformats.org/markup-compatibility/2006">
              <mc:Choice xmlns:v="urn:schemas-microsoft-com:vml" Requires="v">
                <p:oleObj spid="_x0000_s24618" name="Equation" r:id="rId19" imgW="368280" imgH="723600" progId="Equation.DSMT4">
                  <p:embed/>
                </p:oleObj>
              </mc:Choice>
              <mc:Fallback>
                <p:oleObj name="Equation" r:id="rId19" imgW="368280" imgH="723600" progId="Equation.DSMT4">
                  <p:embed/>
                  <p:pic>
                    <p:nvPicPr>
                      <p:cNvPr id="45" name="Object 44">
                        <a:extLst>
                          <a:ext uri="{FF2B5EF4-FFF2-40B4-BE49-F238E27FC236}">
                            <a16:creationId xmlns:a16="http://schemas.microsoft.com/office/drawing/2014/main" id="{466DE9BB-FB15-428A-B27E-22A5C502F6E2}"/>
                          </a:ext>
                        </a:extLst>
                      </p:cNvPr>
                      <p:cNvPicPr/>
                      <p:nvPr/>
                    </p:nvPicPr>
                    <p:blipFill>
                      <a:blip r:embed="rId20"/>
                      <a:stretch>
                        <a:fillRect/>
                      </a:stretch>
                    </p:blipFill>
                    <p:spPr>
                      <a:xfrm>
                        <a:off x="6046788" y="936625"/>
                        <a:ext cx="368300" cy="7239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AD7C5525-721B-4D86-9ADE-630D3B637218}"/>
              </a:ext>
            </a:extLst>
          </p:cNvPr>
          <p:cNvGraphicFramePr>
            <a:graphicFrameLocks noChangeAspect="1"/>
          </p:cNvGraphicFramePr>
          <p:nvPr/>
        </p:nvGraphicFramePr>
        <p:xfrm>
          <a:off x="6854825" y="917575"/>
          <a:ext cx="368300" cy="736600"/>
        </p:xfrm>
        <a:graphic>
          <a:graphicData uri="http://schemas.openxmlformats.org/presentationml/2006/ole">
            <mc:AlternateContent xmlns:mc="http://schemas.openxmlformats.org/markup-compatibility/2006">
              <mc:Choice xmlns:v="urn:schemas-microsoft-com:vml" Requires="v">
                <p:oleObj spid="_x0000_s24619" name="Equation" r:id="rId21" imgW="368280" imgH="736560" progId="Equation.DSMT4">
                  <p:embed/>
                </p:oleObj>
              </mc:Choice>
              <mc:Fallback>
                <p:oleObj name="Equation" r:id="rId21" imgW="368280" imgH="736560" progId="Equation.DSMT4">
                  <p:embed/>
                  <p:pic>
                    <p:nvPicPr>
                      <p:cNvPr id="46" name="Object 45">
                        <a:extLst>
                          <a:ext uri="{FF2B5EF4-FFF2-40B4-BE49-F238E27FC236}">
                            <a16:creationId xmlns:a16="http://schemas.microsoft.com/office/drawing/2014/main" id="{AD7C5525-721B-4D86-9ADE-630D3B637218}"/>
                          </a:ext>
                        </a:extLst>
                      </p:cNvPr>
                      <p:cNvPicPr/>
                      <p:nvPr/>
                    </p:nvPicPr>
                    <p:blipFill>
                      <a:blip r:embed="rId22"/>
                      <a:stretch>
                        <a:fillRect/>
                      </a:stretch>
                    </p:blipFill>
                    <p:spPr>
                      <a:xfrm>
                        <a:off x="6854825" y="917575"/>
                        <a:ext cx="368300" cy="73660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7227F9C0-15DB-46A9-BDAB-7EF61C4D594F}"/>
              </a:ext>
            </a:extLst>
          </p:cNvPr>
          <p:cNvGraphicFramePr>
            <a:graphicFrameLocks noChangeAspect="1"/>
          </p:cNvGraphicFramePr>
          <p:nvPr/>
        </p:nvGraphicFramePr>
        <p:xfrm>
          <a:off x="7689850" y="909638"/>
          <a:ext cx="393700" cy="736600"/>
        </p:xfrm>
        <a:graphic>
          <a:graphicData uri="http://schemas.openxmlformats.org/presentationml/2006/ole">
            <mc:AlternateContent xmlns:mc="http://schemas.openxmlformats.org/markup-compatibility/2006">
              <mc:Choice xmlns:v="urn:schemas-microsoft-com:vml" Requires="v">
                <p:oleObj spid="_x0000_s24620" name="Equation" r:id="rId23" imgW="393480" imgH="736560" progId="Equation.DSMT4">
                  <p:embed/>
                </p:oleObj>
              </mc:Choice>
              <mc:Fallback>
                <p:oleObj name="Equation" r:id="rId23" imgW="393480" imgH="736560" progId="Equation.DSMT4">
                  <p:embed/>
                  <p:pic>
                    <p:nvPicPr>
                      <p:cNvPr id="47" name="Object 46">
                        <a:extLst>
                          <a:ext uri="{FF2B5EF4-FFF2-40B4-BE49-F238E27FC236}">
                            <a16:creationId xmlns:a16="http://schemas.microsoft.com/office/drawing/2014/main" id="{7227F9C0-15DB-46A9-BDAB-7EF61C4D594F}"/>
                          </a:ext>
                        </a:extLst>
                      </p:cNvPr>
                      <p:cNvPicPr/>
                      <p:nvPr/>
                    </p:nvPicPr>
                    <p:blipFill>
                      <a:blip r:embed="rId24"/>
                      <a:stretch>
                        <a:fillRect/>
                      </a:stretch>
                    </p:blipFill>
                    <p:spPr>
                      <a:xfrm>
                        <a:off x="7689850" y="909638"/>
                        <a:ext cx="393700" cy="7366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30E7A610-AF9B-4299-A53B-26D026626A29}"/>
              </a:ext>
            </a:extLst>
          </p:cNvPr>
          <p:cNvGraphicFramePr>
            <a:graphicFrameLocks noChangeAspect="1"/>
          </p:cNvGraphicFramePr>
          <p:nvPr/>
        </p:nvGraphicFramePr>
        <p:xfrm>
          <a:off x="8550276" y="910319"/>
          <a:ext cx="393700" cy="736600"/>
        </p:xfrm>
        <a:graphic>
          <a:graphicData uri="http://schemas.openxmlformats.org/presentationml/2006/ole">
            <mc:AlternateContent xmlns:mc="http://schemas.openxmlformats.org/markup-compatibility/2006">
              <mc:Choice xmlns:v="urn:schemas-microsoft-com:vml" Requires="v">
                <p:oleObj spid="_x0000_s24621" name="Equation" r:id="rId25" imgW="393480" imgH="736560" progId="Equation.DSMT4">
                  <p:embed/>
                </p:oleObj>
              </mc:Choice>
              <mc:Fallback>
                <p:oleObj name="Equation" r:id="rId25" imgW="393480" imgH="736560" progId="Equation.DSMT4">
                  <p:embed/>
                  <p:pic>
                    <p:nvPicPr>
                      <p:cNvPr id="48" name="Object 47">
                        <a:extLst>
                          <a:ext uri="{FF2B5EF4-FFF2-40B4-BE49-F238E27FC236}">
                            <a16:creationId xmlns:a16="http://schemas.microsoft.com/office/drawing/2014/main" id="{30E7A610-AF9B-4299-A53B-26D026626A29}"/>
                          </a:ext>
                        </a:extLst>
                      </p:cNvPr>
                      <p:cNvPicPr/>
                      <p:nvPr/>
                    </p:nvPicPr>
                    <p:blipFill>
                      <a:blip r:embed="rId26"/>
                      <a:stretch>
                        <a:fillRect/>
                      </a:stretch>
                    </p:blipFill>
                    <p:spPr>
                      <a:xfrm>
                        <a:off x="8550276" y="910319"/>
                        <a:ext cx="393700" cy="736600"/>
                      </a:xfrm>
                      <a:prstGeom prst="rect">
                        <a:avLst/>
                      </a:prstGeom>
                    </p:spPr>
                  </p:pic>
                </p:oleObj>
              </mc:Fallback>
            </mc:AlternateContent>
          </a:graphicData>
        </a:graphic>
      </p:graphicFrame>
    </p:spTree>
    <p:extLst>
      <p:ext uri="{BB962C8B-B14F-4D97-AF65-F5344CB8AC3E}">
        <p14:creationId xmlns:p14="http://schemas.microsoft.com/office/powerpoint/2010/main" val="17280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85185E-6 L 0.56684 0.33056 " pathEditMode="relative" rAng="0" ptsTypes="AA">
                                      <p:cBhvr>
                                        <p:cTn id="6" dur="2000" fill="hold"/>
                                        <p:tgtEl>
                                          <p:spTgt spid="7"/>
                                        </p:tgtEl>
                                        <p:attrNameLst>
                                          <p:attrName>ppt_x</p:attrName>
                                          <p:attrName>ppt_y</p:attrName>
                                        </p:attrNameLst>
                                      </p:cBhvr>
                                      <p:rCtr x="28316" y="1615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66667E-6 1.11111E-6 L 0.13316 0.33102 " pathEditMode="relative" rAng="0" ptsTypes="AA">
                                      <p:cBhvr>
                                        <p:cTn id="10" dur="2000" fill="hold"/>
                                        <p:tgtEl>
                                          <p:spTgt spid="9"/>
                                        </p:tgtEl>
                                        <p:attrNameLst>
                                          <p:attrName>ppt_x</p:attrName>
                                          <p:attrName>ppt_y</p:attrName>
                                        </p:attrNameLst>
                                      </p:cBhvr>
                                      <p:rCtr x="6337" y="1655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55556E-7 -4.07407E-6 L 0.50104 0.32917 " pathEditMode="relative" rAng="0" ptsTypes="AA">
                                      <p:cBhvr>
                                        <p:cTn id="14" dur="2000" fill="hold"/>
                                        <p:tgtEl>
                                          <p:spTgt spid="10"/>
                                        </p:tgtEl>
                                        <p:attrNameLst>
                                          <p:attrName>ppt_x</p:attrName>
                                          <p:attrName>ppt_y</p:attrName>
                                        </p:attrNameLst>
                                      </p:cBhvr>
                                      <p:rCtr x="25451" y="155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94444E-6 -4.07407E-6 L 0.0632 0.32847 " pathEditMode="relative" rAng="0" ptsTypes="AA">
                                      <p:cBhvr>
                                        <p:cTn id="18" dur="2000" fill="hold"/>
                                        <p:tgtEl>
                                          <p:spTgt spid="11"/>
                                        </p:tgtEl>
                                        <p:attrNameLst>
                                          <p:attrName>ppt_x</p:attrName>
                                          <p:attrName>ppt_y</p:attrName>
                                        </p:attrNameLst>
                                      </p:cBhvr>
                                      <p:rCtr x="3403" y="1655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2.77556E-17 L -0.13715 0.44815 " pathEditMode="relative" rAng="0" ptsTypes="AA">
                                      <p:cBhvr>
                                        <p:cTn id="22" dur="2000" fill="hold"/>
                                        <p:tgtEl>
                                          <p:spTgt spid="12"/>
                                        </p:tgtEl>
                                        <p:attrNameLst>
                                          <p:attrName>ppt_x</p:attrName>
                                          <p:attrName>ppt_y</p:attrName>
                                        </p:attrNameLst>
                                      </p:cBhvr>
                                      <p:rCtr x="-6858" y="2240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6 1.11111E-6 L 0.11302 0.44931 " pathEditMode="relative" rAng="0" ptsTypes="AA">
                                      <p:cBhvr>
                                        <p:cTn id="26" dur="2000" fill="hold"/>
                                        <p:tgtEl>
                                          <p:spTgt spid="13"/>
                                        </p:tgtEl>
                                        <p:attrNameLst>
                                          <p:attrName>ppt_x</p:attrName>
                                          <p:attrName>ppt_y</p:attrName>
                                        </p:attrNameLst>
                                      </p:cBhvr>
                                      <p:rCtr x="5955" y="2233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72222E-6 2.22222E-6 L 0.13264 0.44931 " pathEditMode="relative" rAng="0" ptsTypes="AA">
                                      <p:cBhvr>
                                        <p:cTn id="30" dur="2000" fill="hold"/>
                                        <p:tgtEl>
                                          <p:spTgt spid="19"/>
                                        </p:tgtEl>
                                        <p:attrNameLst>
                                          <p:attrName>ppt_x</p:attrName>
                                          <p:attrName>ppt_y</p:attrName>
                                        </p:attrNameLst>
                                      </p:cBhvr>
                                      <p:rCtr x="6684" y="2289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61111E-6 -1.85185E-6 L -0.30486 0.44167 " pathEditMode="relative" rAng="0" ptsTypes="AA">
                                      <p:cBhvr>
                                        <p:cTn id="34" dur="2000" fill="hold"/>
                                        <p:tgtEl>
                                          <p:spTgt spid="45"/>
                                        </p:tgtEl>
                                        <p:attrNameLst>
                                          <p:attrName>ppt_x</p:attrName>
                                          <p:attrName>ppt_y</p:attrName>
                                        </p:attrNameLst>
                                      </p:cBhvr>
                                      <p:rCtr x="-15243" y="2208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66667E-6 2.77556E-17 L -0.16094 0.57037 " pathEditMode="relative" rAng="0" ptsTypes="AA">
                                      <p:cBhvr>
                                        <p:cTn id="38" dur="2000" fill="hold"/>
                                        <p:tgtEl>
                                          <p:spTgt spid="46"/>
                                        </p:tgtEl>
                                        <p:attrNameLst>
                                          <p:attrName>ppt_x</p:attrName>
                                          <p:attrName>ppt_y</p:attrName>
                                        </p:attrNameLst>
                                      </p:cBhvr>
                                      <p:rCtr x="-8056" y="2851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 -2.59259E-6 L -0.59583 0.56922 " pathEditMode="relative" rAng="0" ptsTypes="AA">
                                      <p:cBhvr>
                                        <p:cTn id="42" dur="2000" fill="hold"/>
                                        <p:tgtEl>
                                          <p:spTgt spid="47"/>
                                        </p:tgtEl>
                                        <p:attrNameLst>
                                          <p:attrName>ppt_x</p:attrName>
                                          <p:attrName>ppt_y</p:attrName>
                                        </p:attrNameLst>
                                      </p:cBhvr>
                                      <p:rCtr x="-29792" y="2844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33333E-6 -2.59259E-6 L -0.5783 0.56505 " pathEditMode="relative" rAng="0" ptsTypes="AA">
                                      <p:cBhvr>
                                        <p:cTn id="46" dur="2000" fill="hold"/>
                                        <p:tgtEl>
                                          <p:spTgt spid="48"/>
                                        </p:tgtEl>
                                        <p:attrNameLst>
                                          <p:attrName>ppt_x</p:attrName>
                                          <p:attrName>ppt_y</p:attrName>
                                        </p:attrNameLst>
                                      </p:cBhvr>
                                      <p:rCtr x="-29010" y="28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3:10</a:t>
            </a:r>
          </a:p>
        </p:txBody>
      </p:sp>
      <p:pic>
        <p:nvPicPr>
          <p:cNvPr id="4" name="Picture 3">
            <a:extLst>
              <a:ext uri="{FF2B5EF4-FFF2-40B4-BE49-F238E27FC236}">
                <a16:creationId xmlns:a16="http://schemas.microsoft.com/office/drawing/2014/main" id="{F91B0DE0-E416-4BE2-83B2-5889616CB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77694"/>
            <a:ext cx="7907446" cy="2902612"/>
          </a:xfrm>
          <a:prstGeom prst="rect">
            <a:avLst/>
          </a:prstGeom>
        </p:spPr>
      </p:pic>
      <p:sp>
        <p:nvSpPr>
          <p:cNvPr id="8" name="Rectangle 7">
            <a:extLst>
              <a:ext uri="{FF2B5EF4-FFF2-40B4-BE49-F238E27FC236}">
                <a16:creationId xmlns:a16="http://schemas.microsoft.com/office/drawing/2014/main" id="{2EC1CBE5-82DC-4AE7-8C54-715360D75A96}"/>
              </a:ext>
            </a:extLst>
          </p:cNvPr>
          <p:cNvSpPr/>
          <p:nvPr/>
        </p:nvSpPr>
        <p:spPr>
          <a:xfrm>
            <a:off x="4426857" y="2902857"/>
            <a:ext cx="1088572" cy="88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3628D266-D6CF-46D4-AB35-FC2B47ABDBDF}"/>
              </a:ext>
            </a:extLst>
          </p:cNvPr>
          <p:cNvSpPr/>
          <p:nvPr/>
        </p:nvSpPr>
        <p:spPr>
          <a:xfrm>
            <a:off x="4709884" y="1810779"/>
            <a:ext cx="1807029" cy="109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6F0D638-B8E9-4165-8F51-E65813AC4C64}"/>
              </a:ext>
            </a:extLst>
          </p:cNvPr>
          <p:cNvSpPr/>
          <p:nvPr/>
        </p:nvSpPr>
        <p:spPr>
          <a:xfrm>
            <a:off x="4971143" y="3868060"/>
            <a:ext cx="1807029" cy="109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2B94C06-80D3-413E-804C-00DBCD2BBD72}"/>
              </a:ext>
            </a:extLst>
          </p:cNvPr>
          <p:cNvSpPr/>
          <p:nvPr/>
        </p:nvSpPr>
        <p:spPr>
          <a:xfrm>
            <a:off x="5515429" y="2937267"/>
            <a:ext cx="1088572" cy="88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846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04AC352-6E3F-45A5-B088-8829BA8FD91D}"/>
              </a:ext>
            </a:extLst>
          </p:cNvPr>
          <p:cNvGraphicFramePr>
            <a:graphicFrameLocks noChangeAspect="1"/>
          </p:cNvGraphicFramePr>
          <p:nvPr>
            <p:extLst>
              <p:ext uri="{D42A27DB-BD31-4B8C-83A1-F6EECF244321}">
                <p14:modId xmlns:p14="http://schemas.microsoft.com/office/powerpoint/2010/main" val="3707611543"/>
              </p:ext>
            </p:extLst>
          </p:nvPr>
        </p:nvGraphicFramePr>
        <p:xfrm>
          <a:off x="3533775" y="784225"/>
          <a:ext cx="368300" cy="723900"/>
        </p:xfrm>
        <a:graphic>
          <a:graphicData uri="http://schemas.openxmlformats.org/presentationml/2006/ole">
            <mc:AlternateContent xmlns:mc="http://schemas.openxmlformats.org/markup-compatibility/2006">
              <mc:Choice xmlns:v="urn:schemas-microsoft-com:vml" Requires="v">
                <p:oleObj spid="_x0000_s25617" name="Equation" r:id="rId4" imgW="368280" imgH="723600" progId="Equation.DSMT4">
                  <p:embed/>
                </p:oleObj>
              </mc:Choice>
              <mc:Fallback>
                <p:oleObj name="Equation" r:id="rId4" imgW="368280" imgH="723600" progId="Equation.DSMT4">
                  <p:embed/>
                  <p:pic>
                    <p:nvPicPr>
                      <p:cNvPr id="11" name="Object 10">
                        <a:extLst>
                          <a:ext uri="{FF2B5EF4-FFF2-40B4-BE49-F238E27FC236}">
                            <a16:creationId xmlns:a16="http://schemas.microsoft.com/office/drawing/2014/main" id="{104AC352-6E3F-45A5-B088-8829BA8FD91D}"/>
                          </a:ext>
                        </a:extLst>
                      </p:cNvPr>
                      <p:cNvPicPr/>
                      <p:nvPr/>
                    </p:nvPicPr>
                    <p:blipFill>
                      <a:blip r:embed="rId5"/>
                      <a:stretch>
                        <a:fillRect/>
                      </a:stretch>
                    </p:blipFill>
                    <p:spPr>
                      <a:xfrm>
                        <a:off x="3533775" y="784225"/>
                        <a:ext cx="368300" cy="7239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EA1E493-3FEC-4E5E-ADE5-C5DB4AA37805}"/>
              </a:ext>
            </a:extLst>
          </p:cNvPr>
          <p:cNvGraphicFramePr>
            <a:graphicFrameLocks noChangeAspect="1"/>
          </p:cNvGraphicFramePr>
          <p:nvPr>
            <p:extLst>
              <p:ext uri="{D42A27DB-BD31-4B8C-83A1-F6EECF244321}">
                <p14:modId xmlns:p14="http://schemas.microsoft.com/office/powerpoint/2010/main" val="1351379657"/>
              </p:ext>
            </p:extLst>
          </p:nvPr>
        </p:nvGraphicFramePr>
        <p:xfrm>
          <a:off x="4381500" y="790575"/>
          <a:ext cx="368300" cy="723900"/>
        </p:xfrm>
        <a:graphic>
          <a:graphicData uri="http://schemas.openxmlformats.org/presentationml/2006/ole">
            <mc:AlternateContent xmlns:mc="http://schemas.openxmlformats.org/markup-compatibility/2006">
              <mc:Choice xmlns:v="urn:schemas-microsoft-com:vml" Requires="v">
                <p:oleObj spid="_x0000_s25618" name="Equation" r:id="rId6" imgW="368280" imgH="723600" progId="Equation.DSMT4">
                  <p:embed/>
                </p:oleObj>
              </mc:Choice>
              <mc:Fallback>
                <p:oleObj name="Equation" r:id="rId6" imgW="368280" imgH="723600" progId="Equation.DSMT4">
                  <p:embed/>
                  <p:pic>
                    <p:nvPicPr>
                      <p:cNvPr id="12" name="Object 11">
                        <a:extLst>
                          <a:ext uri="{FF2B5EF4-FFF2-40B4-BE49-F238E27FC236}">
                            <a16:creationId xmlns:a16="http://schemas.microsoft.com/office/drawing/2014/main" id="{2EA1E493-3FEC-4E5E-ADE5-C5DB4AA37805}"/>
                          </a:ext>
                        </a:extLst>
                      </p:cNvPr>
                      <p:cNvPicPr/>
                      <p:nvPr/>
                    </p:nvPicPr>
                    <p:blipFill>
                      <a:blip r:embed="rId7"/>
                      <a:stretch>
                        <a:fillRect/>
                      </a:stretch>
                    </p:blipFill>
                    <p:spPr>
                      <a:xfrm>
                        <a:off x="4381500" y="790575"/>
                        <a:ext cx="368300" cy="723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EB7032D-7D86-4CFE-9296-61916F38904F}"/>
              </a:ext>
            </a:extLst>
          </p:cNvPr>
          <p:cNvGraphicFramePr>
            <a:graphicFrameLocks noChangeAspect="1"/>
          </p:cNvGraphicFramePr>
          <p:nvPr>
            <p:extLst>
              <p:ext uri="{D42A27DB-BD31-4B8C-83A1-F6EECF244321}">
                <p14:modId xmlns:p14="http://schemas.microsoft.com/office/powerpoint/2010/main" val="1458009128"/>
              </p:ext>
            </p:extLst>
          </p:nvPr>
        </p:nvGraphicFramePr>
        <p:xfrm>
          <a:off x="5153819" y="778556"/>
          <a:ext cx="393700" cy="723900"/>
        </p:xfrm>
        <a:graphic>
          <a:graphicData uri="http://schemas.openxmlformats.org/presentationml/2006/ole">
            <mc:AlternateContent xmlns:mc="http://schemas.openxmlformats.org/markup-compatibility/2006">
              <mc:Choice xmlns:v="urn:schemas-microsoft-com:vml" Requires="v">
                <p:oleObj spid="_x0000_s25619" name="Equation" r:id="rId8" imgW="393480" imgH="723600" progId="Equation.DSMT4">
                  <p:embed/>
                </p:oleObj>
              </mc:Choice>
              <mc:Fallback>
                <p:oleObj name="Equation" r:id="rId8" imgW="393480" imgH="723600" progId="Equation.DSMT4">
                  <p:embed/>
                  <p:pic>
                    <p:nvPicPr>
                      <p:cNvPr id="13" name="Object 12">
                        <a:extLst>
                          <a:ext uri="{FF2B5EF4-FFF2-40B4-BE49-F238E27FC236}">
                            <a16:creationId xmlns:a16="http://schemas.microsoft.com/office/drawing/2014/main" id="{9EB7032D-7D86-4CFE-9296-61916F38904F}"/>
                          </a:ext>
                        </a:extLst>
                      </p:cNvPr>
                      <p:cNvPicPr/>
                      <p:nvPr/>
                    </p:nvPicPr>
                    <p:blipFill>
                      <a:blip r:embed="rId9"/>
                      <a:stretch>
                        <a:fillRect/>
                      </a:stretch>
                    </p:blipFill>
                    <p:spPr>
                      <a:xfrm>
                        <a:off x="5153819" y="778556"/>
                        <a:ext cx="393700" cy="7239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1BD11F8-0A7B-4F07-B9D4-A33C637655CA}"/>
              </a:ext>
            </a:extLst>
          </p:cNvPr>
          <p:cNvGraphicFramePr>
            <a:graphicFrameLocks noChangeAspect="1"/>
          </p:cNvGraphicFramePr>
          <p:nvPr>
            <p:extLst>
              <p:ext uri="{D42A27DB-BD31-4B8C-83A1-F6EECF244321}">
                <p14:modId xmlns:p14="http://schemas.microsoft.com/office/powerpoint/2010/main" val="956572466"/>
              </p:ext>
            </p:extLst>
          </p:nvPr>
        </p:nvGraphicFramePr>
        <p:xfrm>
          <a:off x="4031457" y="1069068"/>
          <a:ext cx="203200" cy="215900"/>
        </p:xfrm>
        <a:graphic>
          <a:graphicData uri="http://schemas.openxmlformats.org/presentationml/2006/ole">
            <mc:AlternateContent xmlns:mc="http://schemas.openxmlformats.org/markup-compatibility/2006">
              <mc:Choice xmlns:v="urn:schemas-microsoft-com:vml" Requires="v">
                <p:oleObj spid="_x0000_s25620" name="Equation" r:id="rId10" imgW="203040" imgH="215640" progId="Equation.DSMT4">
                  <p:embed/>
                </p:oleObj>
              </mc:Choice>
              <mc:Fallback>
                <p:oleObj name="Equation" r:id="rId10" imgW="203040" imgH="215640" progId="Equation.DSMT4">
                  <p:embed/>
                  <p:pic>
                    <p:nvPicPr>
                      <p:cNvPr id="17" name="Object 16">
                        <a:extLst>
                          <a:ext uri="{FF2B5EF4-FFF2-40B4-BE49-F238E27FC236}">
                            <a16:creationId xmlns:a16="http://schemas.microsoft.com/office/drawing/2014/main" id="{C1BD11F8-0A7B-4F07-B9D4-A33C637655CA}"/>
                          </a:ext>
                        </a:extLst>
                      </p:cNvPr>
                      <p:cNvPicPr/>
                      <p:nvPr/>
                    </p:nvPicPr>
                    <p:blipFill>
                      <a:blip r:embed="rId11"/>
                      <a:stretch>
                        <a:fillRect/>
                      </a:stretch>
                    </p:blipFill>
                    <p:spPr>
                      <a:xfrm>
                        <a:off x="4031457" y="1069068"/>
                        <a:ext cx="203200" cy="2159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8595244-D785-4C1D-8B63-ABD647C5AAB9}"/>
              </a:ext>
            </a:extLst>
          </p:cNvPr>
          <p:cNvGraphicFramePr>
            <a:graphicFrameLocks noChangeAspect="1"/>
          </p:cNvGraphicFramePr>
          <p:nvPr>
            <p:extLst>
              <p:ext uri="{D42A27DB-BD31-4B8C-83A1-F6EECF244321}">
                <p14:modId xmlns:p14="http://schemas.microsoft.com/office/powerpoint/2010/main" val="3978922091"/>
              </p:ext>
            </p:extLst>
          </p:nvPr>
        </p:nvGraphicFramePr>
        <p:xfrm>
          <a:off x="4874578" y="1096421"/>
          <a:ext cx="209550" cy="161925"/>
        </p:xfrm>
        <a:graphic>
          <a:graphicData uri="http://schemas.openxmlformats.org/presentationml/2006/ole">
            <mc:AlternateContent xmlns:mc="http://schemas.openxmlformats.org/markup-compatibility/2006">
              <mc:Choice xmlns:v="urn:schemas-microsoft-com:vml" Requires="v">
                <p:oleObj spid="_x0000_s25621" name="Equation" r:id="rId12" imgW="209540" imgH="161764" progId="Equation.DSMT4">
                  <p:embed/>
                </p:oleObj>
              </mc:Choice>
              <mc:Fallback>
                <p:oleObj name="Equation" r:id="rId12" imgW="209540" imgH="161764" progId="Equation.DSMT4">
                  <p:embed/>
                  <p:pic>
                    <p:nvPicPr>
                      <p:cNvPr id="18" name="Object 17">
                        <a:extLst>
                          <a:ext uri="{FF2B5EF4-FFF2-40B4-BE49-F238E27FC236}">
                            <a16:creationId xmlns:a16="http://schemas.microsoft.com/office/drawing/2014/main" id="{38595244-D785-4C1D-8B63-ABD647C5AAB9}"/>
                          </a:ext>
                        </a:extLst>
                      </p:cNvPr>
                      <p:cNvPicPr/>
                      <p:nvPr/>
                    </p:nvPicPr>
                    <p:blipFill>
                      <a:blip r:embed="rId13"/>
                      <a:stretch>
                        <a:fillRect/>
                      </a:stretch>
                    </p:blipFill>
                    <p:spPr>
                      <a:xfrm>
                        <a:off x="4874578" y="1096421"/>
                        <a:ext cx="209550" cy="161925"/>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3:12</a:t>
            </a:r>
          </a:p>
        </p:txBody>
      </p:sp>
      <p:sp>
        <p:nvSpPr>
          <p:cNvPr id="42" name="Rectangle 41">
            <a:extLst>
              <a:ext uri="{FF2B5EF4-FFF2-40B4-BE49-F238E27FC236}">
                <a16:creationId xmlns:a16="http://schemas.microsoft.com/office/drawing/2014/main" id="{420BB17C-5DE9-49B3-A12C-C6F7C79D1311}"/>
              </a:ext>
            </a:extLst>
          </p:cNvPr>
          <p:cNvSpPr/>
          <p:nvPr/>
        </p:nvSpPr>
        <p:spPr>
          <a:xfrm>
            <a:off x="1143000" y="1661937"/>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Method 1</a:t>
            </a:r>
          </a:p>
        </p:txBody>
      </p:sp>
      <p:pic>
        <p:nvPicPr>
          <p:cNvPr id="7" name="Picture 6">
            <a:extLst>
              <a:ext uri="{FF2B5EF4-FFF2-40B4-BE49-F238E27FC236}">
                <a16:creationId xmlns:a16="http://schemas.microsoft.com/office/drawing/2014/main" id="{B9E33401-F888-433B-928B-D20AC9B2EB8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86133" y="2324469"/>
            <a:ext cx="4771735" cy="1751576"/>
          </a:xfrm>
          <a:prstGeom prst="rect">
            <a:avLst/>
          </a:prstGeom>
        </p:spPr>
      </p:pic>
      <p:sp>
        <p:nvSpPr>
          <p:cNvPr id="44" name="Rectangle 43">
            <a:extLst>
              <a:ext uri="{FF2B5EF4-FFF2-40B4-BE49-F238E27FC236}">
                <a16:creationId xmlns:a16="http://schemas.microsoft.com/office/drawing/2014/main" id="{28BA60BE-CD1B-4C53-9259-CC10650B28EA}"/>
              </a:ext>
            </a:extLst>
          </p:cNvPr>
          <p:cNvSpPr/>
          <p:nvPr/>
        </p:nvSpPr>
        <p:spPr>
          <a:xfrm>
            <a:off x="3715657" y="2316905"/>
            <a:ext cx="856343" cy="5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7E834416-FD68-4D3E-96CE-A31AD7CFF9E0}"/>
              </a:ext>
            </a:extLst>
          </p:cNvPr>
          <p:cNvSpPr/>
          <p:nvPr/>
        </p:nvSpPr>
        <p:spPr>
          <a:xfrm>
            <a:off x="3734027" y="3420706"/>
            <a:ext cx="856343" cy="5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655FF1A2-C27B-4F70-9A23-C48326D83108}"/>
              </a:ext>
            </a:extLst>
          </p:cNvPr>
          <p:cNvSpPr/>
          <p:nvPr/>
        </p:nvSpPr>
        <p:spPr>
          <a:xfrm>
            <a:off x="4113486" y="2871242"/>
            <a:ext cx="606947" cy="54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B166FB8F-ED71-403E-9343-4B4BA38DB2C2}"/>
              </a:ext>
            </a:extLst>
          </p:cNvPr>
          <p:cNvSpPr/>
          <p:nvPr/>
        </p:nvSpPr>
        <p:spPr>
          <a:xfrm>
            <a:off x="4849484" y="2878499"/>
            <a:ext cx="732053" cy="54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92EF9E54-0310-4FF9-8013-B20C719DAC2A}"/>
              </a:ext>
            </a:extLst>
          </p:cNvPr>
          <p:cNvSpPr/>
          <p:nvPr/>
        </p:nvSpPr>
        <p:spPr>
          <a:xfrm>
            <a:off x="1135857" y="4195343"/>
            <a:ext cx="6858000" cy="465577"/>
          </a:xfrm>
          <a:prstGeom prst="rect">
            <a:avLst/>
          </a:prstGeom>
        </p:spPr>
        <p:txBody>
          <a:bodyPr wrap="square">
            <a:spAutoFit/>
          </a:bodyPr>
          <a:lstStyle/>
          <a:p>
            <a:pPr algn="ctr">
              <a:lnSpc>
                <a:spcPct val="107000"/>
              </a:lnSpc>
              <a:spcAft>
                <a:spcPts val="800"/>
              </a:spcAft>
            </a:pPr>
            <a:r>
              <a:rPr lang="en-GB" sz="2400" dirty="0">
                <a:latin typeface="Myriad Pro" panose="020B0503030403020204" pitchFamily="34" charset="0"/>
              </a:rPr>
              <a:t>Method 2</a:t>
            </a:r>
          </a:p>
        </p:txBody>
      </p:sp>
      <p:pic>
        <p:nvPicPr>
          <p:cNvPr id="54" name="Picture 53">
            <a:extLst>
              <a:ext uri="{FF2B5EF4-FFF2-40B4-BE49-F238E27FC236}">
                <a16:creationId xmlns:a16="http://schemas.microsoft.com/office/drawing/2014/main" id="{F6B77182-FAAB-45D0-BEE2-4BB41FDD40C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86133" y="4706885"/>
            <a:ext cx="4771735" cy="1745757"/>
          </a:xfrm>
          <a:prstGeom prst="rect">
            <a:avLst/>
          </a:prstGeom>
        </p:spPr>
      </p:pic>
      <p:sp>
        <p:nvSpPr>
          <p:cNvPr id="55" name="Rectangle 54">
            <a:extLst>
              <a:ext uri="{FF2B5EF4-FFF2-40B4-BE49-F238E27FC236}">
                <a16:creationId xmlns:a16="http://schemas.microsoft.com/office/drawing/2014/main" id="{C110F22B-28ED-4ED6-AEA4-2A4A3EB4B6BA}"/>
              </a:ext>
            </a:extLst>
          </p:cNvPr>
          <p:cNvSpPr/>
          <p:nvPr/>
        </p:nvSpPr>
        <p:spPr>
          <a:xfrm>
            <a:off x="4566785" y="4677429"/>
            <a:ext cx="1188472" cy="5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59140ECB-A7B2-4EE6-8E73-04025AFC112B}"/>
              </a:ext>
            </a:extLst>
          </p:cNvPr>
          <p:cNvSpPr/>
          <p:nvPr/>
        </p:nvSpPr>
        <p:spPr>
          <a:xfrm>
            <a:off x="4599670" y="5839285"/>
            <a:ext cx="1155587" cy="5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BBB6EFA5-AD7E-4E97-813A-867890A583A9}"/>
              </a:ext>
            </a:extLst>
          </p:cNvPr>
          <p:cNvSpPr/>
          <p:nvPr/>
        </p:nvSpPr>
        <p:spPr>
          <a:xfrm>
            <a:off x="4074257" y="5275307"/>
            <a:ext cx="693006" cy="54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40305789-591F-46C6-8229-C757AF827FDA}"/>
              </a:ext>
            </a:extLst>
          </p:cNvPr>
          <p:cNvSpPr/>
          <p:nvPr/>
        </p:nvSpPr>
        <p:spPr>
          <a:xfrm>
            <a:off x="5016063" y="5268050"/>
            <a:ext cx="879346" cy="54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12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57"/>
                                        </p:tgtEl>
                                      </p:cBhvr>
                                    </p:animEffect>
                                    <p:set>
                                      <p:cBhvr>
                                        <p:cTn id="45" dur="1" fill="hold">
                                          <p:stCondLst>
                                            <p:cond delay="499"/>
                                          </p:stCondLst>
                                        </p:cTn>
                                        <p:tgtEl>
                                          <p:spTgt spid="5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56"/>
                                        </p:tgtEl>
                                      </p:cBhvr>
                                    </p:animEffect>
                                    <p:set>
                                      <p:cBhvr>
                                        <p:cTn id="50" dur="1" fill="hold">
                                          <p:stCondLst>
                                            <p:cond delay="499"/>
                                          </p:stCondLst>
                                        </p:cTn>
                                        <p:tgtEl>
                                          <p:spTgt spid="56"/>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58"/>
                                        </p:tgtEl>
                                      </p:cBhvr>
                                    </p:animEffect>
                                    <p:set>
                                      <p:cBhvr>
                                        <p:cTn id="58"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animBg="1"/>
      <p:bldP spid="45" grpId="0" animBg="1"/>
      <p:bldP spid="47" grpId="0" animBg="1"/>
      <p:bldP spid="49" grpId="0" animBg="1"/>
      <p:bldP spid="51" grpId="0"/>
      <p:bldP spid="55" grpId="0" animBg="1"/>
      <p:bldP spid="56" grpId="0" animBg="1"/>
      <p:bldP spid="57"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1:4</a:t>
            </a:r>
          </a:p>
        </p:txBody>
      </p:sp>
      <p:pic>
        <p:nvPicPr>
          <p:cNvPr id="4" name="Picture 3">
            <a:extLst>
              <a:ext uri="{FF2B5EF4-FFF2-40B4-BE49-F238E27FC236}">
                <a16:creationId xmlns:a16="http://schemas.microsoft.com/office/drawing/2014/main" id="{DE1DE92F-DDD3-4B17-89D6-6EE2A9518C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4456" y="1737922"/>
            <a:ext cx="6135088" cy="913838"/>
          </a:xfrm>
          <a:prstGeom prst="rect">
            <a:avLst/>
          </a:prstGeom>
        </p:spPr>
      </p:pic>
      <p:pic>
        <p:nvPicPr>
          <p:cNvPr id="11" name="Picture 10">
            <a:extLst>
              <a:ext uri="{FF2B5EF4-FFF2-40B4-BE49-F238E27FC236}">
                <a16:creationId xmlns:a16="http://schemas.microsoft.com/office/drawing/2014/main" id="{949FF69A-D707-436D-A35E-19C070FAC75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2967202"/>
            <a:ext cx="6135088" cy="1254278"/>
          </a:xfrm>
          <a:prstGeom prst="rect">
            <a:avLst/>
          </a:prstGeom>
        </p:spPr>
      </p:pic>
      <p:pic>
        <p:nvPicPr>
          <p:cNvPr id="14" name="Picture 13">
            <a:extLst>
              <a:ext uri="{FF2B5EF4-FFF2-40B4-BE49-F238E27FC236}">
                <a16:creationId xmlns:a16="http://schemas.microsoft.com/office/drawing/2014/main" id="{B63B4E66-5B1B-49BF-AF73-23BDF8282A6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4456" y="4632960"/>
            <a:ext cx="6135088" cy="807720"/>
          </a:xfrm>
          <a:prstGeom prst="rect">
            <a:avLst/>
          </a:prstGeom>
        </p:spPr>
      </p:pic>
    </p:spTree>
    <p:extLst>
      <p:ext uri="{BB962C8B-B14F-4D97-AF65-F5344CB8AC3E}">
        <p14:creationId xmlns:p14="http://schemas.microsoft.com/office/powerpoint/2010/main" val="130688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4.07407E-6 L 0 -0.15532 " pathEditMode="relative" rAng="0" ptsTypes="AA">
                                      <p:cBhvr>
                                        <p:cTn id="6" dur="2000" fill="hold"/>
                                        <p:tgtEl>
                                          <p:spTgt spid="11"/>
                                        </p:tgtEl>
                                        <p:attrNameLst>
                                          <p:attrName>ppt_x</p:attrName>
                                          <p:attrName>ppt_y</p:attrName>
                                        </p:attrNameLst>
                                      </p:cBhvr>
                                      <p:rCtr x="0" y="-777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1:5</a:t>
            </a:r>
          </a:p>
        </p:txBody>
      </p:sp>
      <p:pic>
        <p:nvPicPr>
          <p:cNvPr id="5" name="Picture 4">
            <a:extLst>
              <a:ext uri="{FF2B5EF4-FFF2-40B4-BE49-F238E27FC236}">
                <a16:creationId xmlns:a16="http://schemas.microsoft.com/office/drawing/2014/main" id="{B038BA98-17AC-4080-9572-1A60CACA8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479142"/>
            <a:ext cx="7907446" cy="1899716"/>
          </a:xfrm>
          <a:prstGeom prst="rect">
            <a:avLst/>
          </a:prstGeom>
        </p:spPr>
      </p:pic>
      <p:sp>
        <p:nvSpPr>
          <p:cNvPr id="7" name="Rectangle 6">
            <a:extLst>
              <a:ext uri="{FF2B5EF4-FFF2-40B4-BE49-F238E27FC236}">
                <a16:creationId xmlns:a16="http://schemas.microsoft.com/office/drawing/2014/main" id="{020A4D98-0C7E-4307-9D6B-9A2F152DFB18}"/>
              </a:ext>
            </a:extLst>
          </p:cNvPr>
          <p:cNvSpPr/>
          <p:nvPr/>
        </p:nvSpPr>
        <p:spPr>
          <a:xfrm>
            <a:off x="2438400" y="2270760"/>
            <a:ext cx="2011680" cy="249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71B5773-307B-4D96-8B23-125F84C43EF9}"/>
              </a:ext>
            </a:extLst>
          </p:cNvPr>
          <p:cNvSpPr/>
          <p:nvPr/>
        </p:nvSpPr>
        <p:spPr>
          <a:xfrm>
            <a:off x="4389120" y="2402942"/>
            <a:ext cx="2011680" cy="249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5E789FA-8B9F-47F9-BE76-73F9F4A40940}"/>
              </a:ext>
            </a:extLst>
          </p:cNvPr>
          <p:cNvSpPr/>
          <p:nvPr/>
        </p:nvSpPr>
        <p:spPr>
          <a:xfrm>
            <a:off x="6498803" y="2402942"/>
            <a:ext cx="2011680" cy="249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18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pic>
        <p:nvPicPr>
          <p:cNvPr id="4" name="Picture 3">
            <a:extLst>
              <a:ext uri="{FF2B5EF4-FFF2-40B4-BE49-F238E27FC236}">
                <a16:creationId xmlns:a16="http://schemas.microsoft.com/office/drawing/2014/main" id="{43072BD9-CE0C-4893-94E6-286A6471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93413"/>
            <a:ext cx="7907446" cy="2671174"/>
          </a:xfrm>
          <a:prstGeom prst="rect">
            <a:avLst/>
          </a:prstGeom>
        </p:spPr>
      </p:pic>
      <p:sp>
        <p:nvSpPr>
          <p:cNvPr id="8" name="Rectangle: Rounded Corners 7">
            <a:extLst>
              <a:ext uri="{FF2B5EF4-FFF2-40B4-BE49-F238E27FC236}">
                <a16:creationId xmlns:a16="http://schemas.microsoft.com/office/drawing/2014/main" id="{D6B2BD5E-E9D7-4EDE-AE21-9ED64372BB16}"/>
              </a:ext>
            </a:extLst>
          </p:cNvPr>
          <p:cNvSpPr/>
          <p:nvPr/>
        </p:nvSpPr>
        <p:spPr>
          <a:xfrm>
            <a:off x="1676400" y="1935480"/>
            <a:ext cx="5669280" cy="1386840"/>
          </a:xfrm>
          <a:prstGeom prst="roundRect">
            <a:avLst/>
          </a:prstGeom>
          <a:noFill/>
          <a:ln w="28575">
            <a:solidFill>
              <a:srgbClr val="0D6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2B5840C-F1D7-4B37-998C-2D65DBB23A4F}"/>
              </a:ext>
            </a:extLst>
          </p:cNvPr>
          <p:cNvSpPr/>
          <p:nvPr/>
        </p:nvSpPr>
        <p:spPr>
          <a:xfrm>
            <a:off x="1647191" y="2030186"/>
            <a:ext cx="1227363" cy="1227363"/>
          </a:xfrm>
          <a:prstGeom prst="ellipse">
            <a:avLst/>
          </a:prstGeom>
          <a:noFill/>
          <a:ln w="28575">
            <a:solidFill>
              <a:srgbClr val="0D6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B55F1CC-E1DC-4EDA-83D2-D6D3FB31C553}"/>
              </a:ext>
            </a:extLst>
          </p:cNvPr>
          <p:cNvSpPr/>
          <p:nvPr/>
        </p:nvSpPr>
        <p:spPr>
          <a:xfrm>
            <a:off x="2760254" y="2030186"/>
            <a:ext cx="1227363" cy="1227363"/>
          </a:xfrm>
          <a:prstGeom prst="ellipse">
            <a:avLst/>
          </a:prstGeom>
          <a:noFill/>
          <a:ln w="28575">
            <a:solidFill>
              <a:srgbClr val="0D6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1A7D1D6-1411-4645-9FF6-1C9218BC9425}"/>
              </a:ext>
            </a:extLst>
          </p:cNvPr>
          <p:cNvSpPr/>
          <p:nvPr/>
        </p:nvSpPr>
        <p:spPr>
          <a:xfrm>
            <a:off x="3874893" y="2030186"/>
            <a:ext cx="1227363" cy="1227363"/>
          </a:xfrm>
          <a:prstGeom prst="ellipse">
            <a:avLst/>
          </a:prstGeom>
          <a:noFill/>
          <a:ln w="28575">
            <a:solidFill>
              <a:srgbClr val="0D6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FB633336-0560-4B51-B271-E3AD6838DFEF}"/>
              </a:ext>
            </a:extLst>
          </p:cNvPr>
          <p:cNvSpPr/>
          <p:nvPr/>
        </p:nvSpPr>
        <p:spPr>
          <a:xfrm>
            <a:off x="4987956" y="2030186"/>
            <a:ext cx="1227363" cy="1227363"/>
          </a:xfrm>
          <a:prstGeom prst="ellipse">
            <a:avLst/>
          </a:prstGeom>
          <a:noFill/>
          <a:ln w="28575">
            <a:solidFill>
              <a:srgbClr val="0D6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AC80D8B-2A34-44A1-9A3D-3FA55B15BC16}"/>
              </a:ext>
            </a:extLst>
          </p:cNvPr>
          <p:cNvSpPr/>
          <p:nvPr/>
        </p:nvSpPr>
        <p:spPr>
          <a:xfrm>
            <a:off x="6094657" y="2030186"/>
            <a:ext cx="1227363" cy="1227363"/>
          </a:xfrm>
          <a:prstGeom prst="ellipse">
            <a:avLst/>
          </a:prstGeom>
          <a:noFill/>
          <a:ln w="28575">
            <a:solidFill>
              <a:srgbClr val="0D6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211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6" grpId="0" animBg="1"/>
      <p:bldP spid="18" grpId="0" animBg="1"/>
      <p:bldP spid="1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3.7 Equivalent fractions and simplifying </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pic>
        <p:nvPicPr>
          <p:cNvPr id="5" name="Picture 4">
            <a:extLst>
              <a:ext uri="{FF2B5EF4-FFF2-40B4-BE49-F238E27FC236}">
                <a16:creationId xmlns:a16="http://schemas.microsoft.com/office/drawing/2014/main" id="{CBB85D44-EE27-4D84-BBA2-A734C774E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09326"/>
            <a:ext cx="7907446" cy="1639349"/>
          </a:xfrm>
          <a:prstGeom prst="rect">
            <a:avLst/>
          </a:prstGeom>
        </p:spPr>
      </p:pic>
    </p:spTree>
    <p:extLst>
      <p:ext uri="{BB962C8B-B14F-4D97-AF65-F5344CB8AC3E}">
        <p14:creationId xmlns:p14="http://schemas.microsoft.com/office/powerpoint/2010/main" val="2305724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On-screen Show (4:3)</PresentationFormat>
  <Paragraphs>222</Paragraphs>
  <Slides>56</Slides>
  <Notes>54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Calibri</vt:lpstr>
      <vt:lpstr>Calibri Light</vt:lpstr>
      <vt:lpstr>Cambria Math</vt:lpstr>
      <vt:lpstr>Myriad Pro</vt:lpstr>
      <vt:lpstr>Office Theme</vt:lpstr>
      <vt:lpstr>Equation</vt:lpstr>
      <vt:lpstr>3.7 Finding equivalent fractions and simplifying fractions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2019-08-21T12:06:03Z</dcterms:created>
  <dcterms:modified xsi:type="dcterms:W3CDTF">2019-08-23T10:23:41Z</dcterms:modified>
</cp:coreProperties>
</file>