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57"/>
  </p:notesMasterIdLst>
  <p:handoutMasterIdLst>
    <p:handoutMasterId r:id="rId58"/>
  </p:handoutMasterIdLst>
  <p:sldIdLst>
    <p:sldId id="256" r:id="rId2"/>
    <p:sldId id="266" r:id="rId3"/>
    <p:sldId id="268" r:id="rId4"/>
    <p:sldId id="322" r:id="rId5"/>
    <p:sldId id="270" r:id="rId6"/>
    <p:sldId id="271" r:id="rId7"/>
    <p:sldId id="272" r:id="rId8"/>
    <p:sldId id="273" r:id="rId9"/>
    <p:sldId id="274" r:id="rId10"/>
    <p:sldId id="275" r:id="rId11"/>
    <p:sldId id="276" r:id="rId12"/>
    <p:sldId id="277" r:id="rId13"/>
    <p:sldId id="278" r:id="rId14"/>
    <p:sldId id="279"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23" r:id="rId54"/>
    <p:sldId id="320" r:id="rId55"/>
    <p:sldId id="321" r:id="rId5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9C773"/>
    <a:srgbClr val="7F6114"/>
    <a:srgbClr val="8CB8CB"/>
    <a:srgbClr val="816214"/>
    <a:srgbClr val="51A14F"/>
    <a:srgbClr val="FFFFFF"/>
    <a:srgbClr val="FFF2CC"/>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1" autoAdjust="0"/>
  </p:normalViewPr>
  <p:slideViewPr>
    <p:cSldViewPr snapToGrid="0">
      <p:cViewPr varScale="1">
        <p:scale>
          <a:sx n="65" d="100"/>
          <a:sy n="65" d="100"/>
        </p:scale>
        <p:origin x="1344" y="48"/>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6/19/2019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6/19/2019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Europe is the whole, then the United Kingdom is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6597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Explain to children that these are three equal-sized squares.</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34550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It is only possible to divide a whole into parts using straight lines.</a:t>
            </a:r>
          </a:p>
          <a:p>
            <a:r>
              <a:rPr lang="en-GB" i="1" dirty="0"/>
              <a:t>Do you agree with this statement?</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44044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3054629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children have folded their paper strips in different ways. </a:t>
            </a:r>
          </a:p>
          <a:p>
            <a:r>
              <a:rPr lang="en-GB" i="1" dirty="0"/>
              <a:t>Which strip is the odd one out? </a:t>
            </a:r>
          </a:p>
          <a:p>
            <a:r>
              <a:rPr lang="en-GB" i="1" dirty="0"/>
              <a:t>Can you find a way to make each of the strips the odd one out?</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69440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Liz has folded her paper strip into three equal parts.</a:t>
            </a:r>
          </a:p>
          <a:p>
            <a:r>
              <a:rPr lang="en-GB" i="1" dirty="0"/>
              <a:t>Lara has folded her paper strip into four equal parts.</a:t>
            </a:r>
          </a:p>
          <a:p>
            <a:r>
              <a:rPr lang="en-GB" i="1" dirty="0"/>
              <a:t>Part of their strips are hidden.</a:t>
            </a:r>
          </a:p>
          <a:p>
            <a:r>
              <a:rPr lang="en-GB" i="1" dirty="0"/>
              <a:t>Whose paper strip is longer?</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278155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parts are equal. I know this because the number of people in each part is the same.</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366476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parts are unequal. I know this because the number of people in each part is not the same.</a:t>
            </a:r>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3772831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parts are unequal. I know this because the number of cars in each part is not the same.</a:t>
            </a:r>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2575290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Can we rearrange the objects so the parts become equal?</a:t>
            </a:r>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39738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276348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If the United Kingdom is the whole, then London is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76378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Has the square been divided into equal or unequal parts?</a:t>
            </a:r>
          </a:p>
          <a:p>
            <a:r>
              <a:rPr lang="en-GB" i="1" dirty="0"/>
              <a:t>What is the same about each part? What is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292979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yellow part is a larger part of the whole circle than the red part.</a:t>
            </a:r>
          </a:p>
          <a:p>
            <a:r>
              <a:rPr lang="en-GB" i="1" dirty="0"/>
              <a:t>The red part and the blue part are equally-sized parts of the whole circle.</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2280546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Poland is a bigger part of Europe than Portugal is.</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413311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In the first set of counters, the yellow counters make up a smaller part of the whole than in the second set.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3534482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Basil says 'One part is shaded in each image. This means the same amount of each whole is shaded'.</a:t>
            </a:r>
          </a:p>
          <a:p>
            <a:r>
              <a:rPr lang="en-GB" i="1" dirty="0"/>
              <a:t>• Jess says 'Each whole is one part larger than the previous whole. Only one part of each whole is shaded. This means that each time a smaller amount of the whole is shaded'.</a:t>
            </a:r>
          </a:p>
          <a:p>
            <a:r>
              <a:rPr lang="en-GB" i="1" dirty="0"/>
              <a:t>Who is correct?</a:t>
            </a:r>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266651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large glass is nearly empty. A smaller part of the glass has water in it.</a:t>
            </a:r>
          </a:p>
          <a:p>
            <a:r>
              <a:rPr lang="en-GB" i="1" dirty="0"/>
              <a:t>The small glass is nearly full. A larger part of the glass has water in it. </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385235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classrooms make up quite a large part of the whole school building.</a:t>
            </a:r>
          </a:p>
          <a:p>
            <a:r>
              <a:rPr lang="en-GB" i="1" dirty="0"/>
              <a:t>Italy is quite a small part of the whole (Europe).</a:t>
            </a:r>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2966714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triangle is one part of a whole made out of three equal parts.</a:t>
            </a:r>
          </a:p>
        </p:txBody>
      </p:sp>
      <p:sp>
        <p:nvSpPr>
          <p:cNvPr id="4" name="Slide Number Placeholder 3"/>
          <p:cNvSpPr>
            <a:spLocks noGrp="1"/>
          </p:cNvSpPr>
          <p:nvPr>
            <p:ph type="sldNum" sz="quarter" idx="5"/>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2881448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rhombus is one part of a whole made out of three equal parts.</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1892965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Four children have been given a part of a shape and have been asked to</a:t>
            </a:r>
            <a:br>
              <a:rPr lang="en-GB" i="1" dirty="0"/>
            </a:br>
            <a:r>
              <a:rPr lang="en-GB" i="1" dirty="0"/>
              <a:t>draw the whole shape. Who has drawn a correct shape? Why?</a:t>
            </a:r>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330597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journey from </a:t>
            </a:r>
            <a:r>
              <a:rPr lang="en-GB" i="1" dirty="0" err="1"/>
              <a:t>Sunny’s</a:t>
            </a:r>
            <a:r>
              <a:rPr lang="en-GB" i="1" dirty="0"/>
              <a:t> house to Kofi’s house is the whole, then the</a:t>
            </a:r>
            <a:br>
              <a:rPr lang="en-GB" i="1" dirty="0"/>
            </a:br>
            <a:r>
              <a:rPr lang="en-GB" i="1" dirty="0"/>
              <a:t>journey from </a:t>
            </a:r>
            <a:r>
              <a:rPr lang="en-GB" i="1" dirty="0" err="1"/>
              <a:t>Sunny’s</a:t>
            </a:r>
            <a:r>
              <a:rPr lang="en-GB" i="1" dirty="0"/>
              <a:t> house to Alfie’s house is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693215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cut a ribbon into five equal parts.</a:t>
            </a:r>
          </a:p>
          <a:p>
            <a:r>
              <a:rPr lang="en-GB" i="1" dirty="0"/>
              <a:t>Here is one part of my ribbon.</a:t>
            </a:r>
          </a:p>
          <a:p>
            <a:r>
              <a:rPr lang="en-GB" i="1" dirty="0"/>
              <a:t>How long was my ribbon to start with?</a:t>
            </a:r>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1809371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Here is a red Cuisenaire® rod. It is one of four equal parts of another rod.</a:t>
            </a:r>
          </a:p>
          <a:p>
            <a:r>
              <a:rPr lang="en-GB" i="1" dirty="0"/>
              <a:t>What is the whole rod?</a:t>
            </a:r>
          </a:p>
        </p:txBody>
      </p:sp>
      <p:sp>
        <p:nvSpPr>
          <p:cNvPr id="4" name="Slide Number Placeholder 3"/>
          <p:cNvSpPr>
            <a:spLocks noGrp="1"/>
          </p:cNvSpPr>
          <p:nvPr>
            <p:ph type="sldNum" sz="quarter" idx="5"/>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2181850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class has been divided into four equal teams. Here is one of the teams.</a:t>
            </a:r>
          </a:p>
          <a:p>
            <a:r>
              <a:rPr lang="en-GB" i="1" dirty="0"/>
              <a:t>How many children are in the class? Draw the whole class.</a:t>
            </a:r>
          </a:p>
        </p:txBody>
      </p:sp>
      <p:sp>
        <p:nvSpPr>
          <p:cNvPr id="4" name="Slide Number Placeholder 3"/>
          <p:cNvSpPr>
            <a:spLocks noGrp="1"/>
          </p:cNvSpPr>
          <p:nvPr>
            <p:ph type="sldNum" sz="quarter" idx="5"/>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87801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group of sheep is the whole, then the black sheep are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72748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week is the whole, then Tuesday is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49330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journey from </a:t>
            </a:r>
            <a:r>
              <a:rPr lang="en-GB" i="1" dirty="0" err="1"/>
              <a:t>Sunny’s</a:t>
            </a:r>
            <a:r>
              <a:rPr lang="en-GB" i="1" dirty="0"/>
              <a:t> house to Kofi’s house is the whole, then the</a:t>
            </a:r>
            <a:br>
              <a:rPr lang="en-GB" i="1" dirty="0"/>
            </a:br>
            <a:r>
              <a:rPr lang="en-GB" i="1" dirty="0"/>
              <a:t>journey from </a:t>
            </a:r>
            <a:r>
              <a:rPr lang="en-GB" i="1" dirty="0" err="1"/>
              <a:t>Sunny’s</a:t>
            </a:r>
            <a:r>
              <a:rPr lang="en-GB" i="1" dirty="0"/>
              <a:t> house to Alfie’s house is part of the whole.</a:t>
            </a:r>
          </a:p>
          <a:p>
            <a:r>
              <a:rPr lang="en-GB" i="1" dirty="0"/>
              <a:t>The part is smaller than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296179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group of sheep is the whole, then the lambs are part of the whole.</a:t>
            </a:r>
          </a:p>
          <a:p>
            <a:r>
              <a:rPr lang="en-GB" i="1" dirty="0"/>
              <a:t>The part is smaller than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97898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the journey from </a:t>
            </a:r>
            <a:r>
              <a:rPr lang="en-GB" i="1" dirty="0" err="1"/>
              <a:t>Sunny’s</a:t>
            </a:r>
            <a:r>
              <a:rPr lang="en-GB" i="1" dirty="0"/>
              <a:t> house to Kofi’s house is the whole, then the journey from </a:t>
            </a:r>
            <a:r>
              <a:rPr lang="en-GB" i="1" dirty="0" err="1"/>
              <a:t>Sunny’s</a:t>
            </a:r>
            <a:r>
              <a:rPr lang="en-GB" i="1" dirty="0"/>
              <a:t> house to Alfie’s house is part of the whole.</a:t>
            </a:r>
          </a:p>
          <a:p>
            <a:r>
              <a:rPr lang="en-GB" i="1" dirty="0"/>
              <a:t>If the journey from </a:t>
            </a:r>
            <a:r>
              <a:rPr lang="en-GB" i="1" dirty="0" err="1"/>
              <a:t>Sunny’s</a:t>
            </a:r>
            <a:r>
              <a:rPr lang="en-GB" i="1" dirty="0"/>
              <a:t> house to school is the whole, then the journey from </a:t>
            </a:r>
            <a:r>
              <a:rPr lang="en-GB" i="1" dirty="0" err="1"/>
              <a:t>Sunny’s</a:t>
            </a:r>
            <a:r>
              <a:rPr lang="en-GB" i="1" dirty="0"/>
              <a:t> house to Kofi’s house is part of the whole.</a:t>
            </a:r>
          </a:p>
          <a:p>
            <a:r>
              <a:rPr lang="en-GB" i="1" dirty="0"/>
              <a:t>If the journey from </a:t>
            </a:r>
            <a:r>
              <a:rPr lang="en-GB" i="1" dirty="0" err="1"/>
              <a:t>Sunny’s</a:t>
            </a:r>
            <a:r>
              <a:rPr lang="en-GB" i="1" dirty="0"/>
              <a:t> house to school is the whole, then the journey from </a:t>
            </a:r>
            <a:r>
              <a:rPr lang="en-GB" i="1" dirty="0" err="1"/>
              <a:t>Sunny’s</a:t>
            </a:r>
            <a:r>
              <a:rPr lang="en-GB" i="1" dirty="0"/>
              <a:t> house to Alfie’s house is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71042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Look at our original group of sheep. Extend the group of sheep. </a:t>
            </a:r>
          </a:p>
          <a:p>
            <a:r>
              <a:rPr lang="en-GB" i="1" dirty="0"/>
              <a:t>If all the sheep is the whole, then the sheep in the pen are part of the whole.</a:t>
            </a:r>
          </a:p>
          <a:p>
            <a:r>
              <a:rPr lang="en-GB" i="1" dirty="0"/>
              <a:t>If the sheep in the pen are the whole, then the white sheep in the pen are part of the whole.</a:t>
            </a:r>
          </a:p>
          <a:p>
            <a:r>
              <a:rPr lang="en-GB" i="1" dirty="0"/>
              <a:t>If the black sheep are the whole, then the black lamb is part of the whole.</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2832901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5" Type="http://schemas.openxmlformats.org/officeDocument/2006/relationships/image" Target="../media/image93.png"/><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11.png"/><Relationship Id="rId4" Type="http://schemas.openxmlformats.org/officeDocument/2006/relationships/image" Target="../media/image1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17.png"/></Relationships>
</file>

<file path=ppt/slides/_rels/slide5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22.pn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3.1 Preparing for fractions:</a:t>
            </a:r>
            <a:br>
              <a:rPr lang="en-GB" dirty="0"/>
            </a:br>
            <a:r>
              <a:rPr lang="en-GB" dirty="0"/>
              <a:t>the part–whole relationship</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1:6</a:t>
            </a:r>
          </a:p>
        </p:txBody>
      </p:sp>
      <p:pic>
        <p:nvPicPr>
          <p:cNvPr id="4" name="Picture 3">
            <a:extLst>
              <a:ext uri="{FF2B5EF4-FFF2-40B4-BE49-F238E27FC236}">
                <a16:creationId xmlns:a16="http://schemas.microsoft.com/office/drawing/2014/main" id="{7AECF72F-CB12-491B-BEA0-EEFE86A2A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852974"/>
            <a:ext cx="7975614" cy="3433405"/>
          </a:xfrm>
          <a:prstGeom prst="rect">
            <a:avLst/>
          </a:prstGeom>
        </p:spPr>
      </p:pic>
      <p:sp>
        <p:nvSpPr>
          <p:cNvPr id="7" name="Rectangle 6">
            <a:extLst>
              <a:ext uri="{FF2B5EF4-FFF2-40B4-BE49-F238E27FC236}">
                <a16:creationId xmlns:a16="http://schemas.microsoft.com/office/drawing/2014/main" id="{436D2A05-DA57-44DA-81F9-A34936957E27}"/>
              </a:ext>
            </a:extLst>
          </p:cNvPr>
          <p:cNvSpPr/>
          <p:nvPr/>
        </p:nvSpPr>
        <p:spPr bwMode="auto">
          <a:xfrm>
            <a:off x="6579538" y="3194050"/>
            <a:ext cx="2021537" cy="2133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860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627060-3723-4FBD-A948-4D9EF194A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41" y="1456445"/>
            <a:ext cx="5991437" cy="4065619"/>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1:6</a:t>
            </a:r>
          </a:p>
        </p:txBody>
      </p:sp>
      <p:pic>
        <p:nvPicPr>
          <p:cNvPr id="6" name="Picture 5">
            <a:extLst>
              <a:ext uri="{FF2B5EF4-FFF2-40B4-BE49-F238E27FC236}">
                <a16:creationId xmlns:a16="http://schemas.microsoft.com/office/drawing/2014/main" id="{0FCC49B3-AC91-4147-BE12-5F73989A9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24" y="2097100"/>
            <a:ext cx="5291140" cy="2256516"/>
          </a:xfrm>
          <a:prstGeom prst="rect">
            <a:avLst/>
          </a:prstGeom>
        </p:spPr>
      </p:pic>
      <p:pic>
        <p:nvPicPr>
          <p:cNvPr id="10" name="Picture 9">
            <a:extLst>
              <a:ext uri="{FF2B5EF4-FFF2-40B4-BE49-F238E27FC236}">
                <a16:creationId xmlns:a16="http://schemas.microsoft.com/office/drawing/2014/main" id="{137C509D-66C4-4A2C-B067-610D60C7E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6953" y="2130440"/>
            <a:ext cx="1351963" cy="2402410"/>
          </a:xfrm>
          <a:prstGeom prst="rect">
            <a:avLst/>
          </a:prstGeom>
        </p:spPr>
      </p:pic>
    </p:spTree>
    <p:extLst>
      <p:ext uri="{BB962C8B-B14F-4D97-AF65-F5344CB8AC3E}">
        <p14:creationId xmlns:p14="http://schemas.microsoft.com/office/powerpoint/2010/main" val="154794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ap&#10;&#10;Description automatically generated">
            <a:extLst>
              <a:ext uri="{FF2B5EF4-FFF2-40B4-BE49-F238E27FC236}">
                <a16:creationId xmlns:a16="http://schemas.microsoft.com/office/drawing/2014/main" id="{14407321-D83D-494C-8A4C-1E4456668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918" y="931142"/>
            <a:ext cx="5140631" cy="4819120"/>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1:7</a:t>
            </a:r>
          </a:p>
        </p:txBody>
      </p:sp>
      <p:sp>
        <p:nvSpPr>
          <p:cNvPr id="4" name="TextBox 3">
            <a:extLst>
              <a:ext uri="{FF2B5EF4-FFF2-40B4-BE49-F238E27FC236}">
                <a16:creationId xmlns:a16="http://schemas.microsoft.com/office/drawing/2014/main" id="{E932F1B9-0171-4C6E-97C0-4AD54BFB0116}"/>
              </a:ext>
            </a:extLst>
          </p:cNvPr>
          <p:cNvSpPr txBox="1"/>
          <p:nvPr/>
        </p:nvSpPr>
        <p:spPr bwMode="auto">
          <a:xfrm>
            <a:off x="664104" y="5878290"/>
            <a:ext cx="3209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the UK is the whole,</a:t>
            </a:r>
            <a:endParaRPr lang="en-GB" sz="24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119DB8B5-07A2-49F1-B479-820C83FAC636}"/>
              </a:ext>
            </a:extLst>
          </p:cNvPr>
          <p:cNvSpPr txBox="1"/>
          <p:nvPr/>
        </p:nvSpPr>
        <p:spPr bwMode="auto">
          <a:xfrm>
            <a:off x="3672939" y="5878290"/>
            <a:ext cx="4806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then Italy is </a:t>
            </a:r>
            <a:r>
              <a:rPr lang="en-GB" sz="2400" b="1" dirty="0">
                <a:latin typeface="Myriad Pro Semibold" charset="0"/>
                <a:ea typeface="Myriad Pro Semibold" charset="0"/>
                <a:cs typeface="Myriad Pro Semibold" charset="0"/>
              </a:rPr>
              <a:t>not</a:t>
            </a:r>
            <a:r>
              <a:rPr lang="en-GB" sz="2400" dirty="0">
                <a:latin typeface="Myriad Pro Semibold" charset="0"/>
                <a:ea typeface="Myriad Pro Semibold" charset="0"/>
                <a:cs typeface="Myriad Pro Semibold" charset="0"/>
              </a:rPr>
              <a:t> part of the whole.</a:t>
            </a:r>
          </a:p>
        </p:txBody>
      </p:sp>
      <p:sp>
        <p:nvSpPr>
          <p:cNvPr id="6" name="TextBox 5">
            <a:extLst>
              <a:ext uri="{FF2B5EF4-FFF2-40B4-BE49-F238E27FC236}">
                <a16:creationId xmlns:a16="http://schemas.microsoft.com/office/drawing/2014/main" id="{07D15C90-73A2-4BAA-AC32-4E3CC2BC0F5D}"/>
              </a:ext>
            </a:extLst>
          </p:cNvPr>
          <p:cNvSpPr txBox="1"/>
          <p:nvPr/>
        </p:nvSpPr>
        <p:spPr bwMode="auto">
          <a:xfrm>
            <a:off x="3672937" y="5878290"/>
            <a:ext cx="4228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then Italy is part of the whole.</a:t>
            </a:r>
          </a:p>
        </p:txBody>
      </p:sp>
      <p:sp>
        <p:nvSpPr>
          <p:cNvPr id="7" name="TextBox 6">
            <a:extLst>
              <a:ext uri="{FF2B5EF4-FFF2-40B4-BE49-F238E27FC236}">
                <a16:creationId xmlns:a16="http://schemas.microsoft.com/office/drawing/2014/main" id="{BD602E4F-B5F6-4534-94CB-69A7D759CF01}"/>
              </a:ext>
            </a:extLst>
          </p:cNvPr>
          <p:cNvSpPr txBox="1"/>
          <p:nvPr/>
        </p:nvSpPr>
        <p:spPr bwMode="auto">
          <a:xfrm>
            <a:off x="7774820" y="579082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8" name="TextBox 7">
            <a:extLst>
              <a:ext uri="{FF2B5EF4-FFF2-40B4-BE49-F238E27FC236}">
                <a16:creationId xmlns:a16="http://schemas.microsoft.com/office/drawing/2014/main" id="{A8EB6EFB-2F51-488A-90B8-F52C9C8E71B3}"/>
              </a:ext>
            </a:extLst>
          </p:cNvPr>
          <p:cNvSpPr txBox="1"/>
          <p:nvPr/>
        </p:nvSpPr>
        <p:spPr bwMode="auto">
          <a:xfrm>
            <a:off x="8348708" y="5805110"/>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pic>
        <p:nvPicPr>
          <p:cNvPr id="9" name="Picture 8">
            <a:extLst>
              <a:ext uri="{FF2B5EF4-FFF2-40B4-BE49-F238E27FC236}">
                <a16:creationId xmlns:a16="http://schemas.microsoft.com/office/drawing/2014/main" id="{234163A3-1CC2-4583-8CA4-9B9956D4B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893" y="2494962"/>
            <a:ext cx="798616" cy="1503963"/>
          </a:xfrm>
          <a:prstGeom prst="rect">
            <a:avLst/>
          </a:prstGeom>
        </p:spPr>
      </p:pic>
      <p:pic>
        <p:nvPicPr>
          <p:cNvPr id="16" name="Picture 15" descr="A close up of an animal&#10;&#10;Description automatically generated">
            <a:extLst>
              <a:ext uri="{FF2B5EF4-FFF2-40B4-BE49-F238E27FC236}">
                <a16:creationId xmlns:a16="http://schemas.microsoft.com/office/drawing/2014/main" id="{9A7041A1-4A4C-4C38-B06E-F1E6CF6D6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503" y="4200043"/>
            <a:ext cx="989040" cy="129605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E210FAB1-C795-4C5D-A105-278AF6EBF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518" y="931142"/>
            <a:ext cx="5130031" cy="4812054"/>
          </a:xfrm>
          <a:prstGeom prst="rect">
            <a:avLst/>
          </a:prstGeom>
        </p:spPr>
      </p:pic>
    </p:spTree>
    <p:extLst>
      <p:ext uri="{BB962C8B-B14F-4D97-AF65-F5344CB8AC3E}">
        <p14:creationId xmlns:p14="http://schemas.microsoft.com/office/powerpoint/2010/main" val="10718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2:1</a:t>
            </a:r>
          </a:p>
        </p:txBody>
      </p:sp>
      <p:pic>
        <p:nvPicPr>
          <p:cNvPr id="4" name="Picture 3" descr="A close up of a logo&#10;&#10;Description automatically generated">
            <a:extLst>
              <a:ext uri="{FF2B5EF4-FFF2-40B4-BE49-F238E27FC236}">
                <a16:creationId xmlns:a16="http://schemas.microsoft.com/office/drawing/2014/main" id="{A72C967A-1F77-4D1C-9151-66AB9A91D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392428"/>
            <a:ext cx="7975614" cy="2635844"/>
          </a:xfrm>
          <a:prstGeom prst="rect">
            <a:avLst/>
          </a:prstGeom>
        </p:spPr>
      </p:pic>
    </p:spTree>
    <p:extLst>
      <p:ext uri="{BB962C8B-B14F-4D97-AF65-F5344CB8AC3E}">
        <p14:creationId xmlns:p14="http://schemas.microsoft.com/office/powerpoint/2010/main" val="322529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2:2</a:t>
            </a:r>
          </a:p>
        </p:txBody>
      </p:sp>
      <p:grpSp>
        <p:nvGrpSpPr>
          <p:cNvPr id="24" name="Group 23">
            <a:extLst>
              <a:ext uri="{FF2B5EF4-FFF2-40B4-BE49-F238E27FC236}">
                <a16:creationId xmlns:a16="http://schemas.microsoft.com/office/drawing/2014/main" id="{E3613160-F555-4109-A229-F02DF7174487}"/>
              </a:ext>
            </a:extLst>
          </p:cNvPr>
          <p:cNvGrpSpPr/>
          <p:nvPr/>
        </p:nvGrpSpPr>
        <p:grpSpPr>
          <a:xfrm>
            <a:off x="428973" y="2291498"/>
            <a:ext cx="8364984" cy="3263543"/>
            <a:chOff x="428973" y="2371883"/>
            <a:chExt cx="8364984" cy="3263543"/>
          </a:xfrm>
        </p:grpSpPr>
        <p:pic>
          <p:nvPicPr>
            <p:cNvPr id="7" name="Picture 6" descr="A close up of a logo&#10;&#10;Description automatically generated">
              <a:extLst>
                <a:ext uri="{FF2B5EF4-FFF2-40B4-BE49-F238E27FC236}">
                  <a16:creationId xmlns:a16="http://schemas.microsoft.com/office/drawing/2014/main" id="{D1149E5C-C3BE-4AC5-A936-D81BAE6F7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730" y="2371883"/>
              <a:ext cx="1717108" cy="1214280"/>
            </a:xfrm>
            <a:prstGeom prst="rect">
              <a:avLst/>
            </a:prstGeom>
          </p:spPr>
        </p:pic>
        <p:pic>
          <p:nvPicPr>
            <p:cNvPr id="9" name="Picture 8" descr="A close up of a logo&#10;&#10;Description automatically generated">
              <a:extLst>
                <a:ext uri="{FF2B5EF4-FFF2-40B4-BE49-F238E27FC236}">
                  <a16:creationId xmlns:a16="http://schemas.microsoft.com/office/drawing/2014/main" id="{31638FBB-947A-41F5-91CA-C24C31F9A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84" y="2371883"/>
              <a:ext cx="1214280" cy="1214280"/>
            </a:xfrm>
            <a:prstGeom prst="rect">
              <a:avLst/>
            </a:prstGeom>
          </p:spPr>
        </p:pic>
        <p:pic>
          <p:nvPicPr>
            <p:cNvPr id="11" name="Picture 10">
              <a:extLst>
                <a:ext uri="{FF2B5EF4-FFF2-40B4-BE49-F238E27FC236}">
                  <a16:creationId xmlns:a16="http://schemas.microsoft.com/office/drawing/2014/main" id="{BB4A9442-964F-453B-A990-036D3EFFB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73" y="4346257"/>
              <a:ext cx="1401503" cy="1224978"/>
            </a:xfrm>
            <a:prstGeom prst="rect">
              <a:avLst/>
            </a:prstGeom>
          </p:spPr>
        </p:pic>
        <p:pic>
          <p:nvPicPr>
            <p:cNvPr id="13" name="Picture 12" descr="A close up of a logo&#10;&#10;Description automatically generated">
              <a:extLst>
                <a:ext uri="{FF2B5EF4-FFF2-40B4-BE49-F238E27FC236}">
                  <a16:creationId xmlns:a16="http://schemas.microsoft.com/office/drawing/2014/main" id="{EDF5E024-77D2-4083-A0B0-5045700E2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3700" y="4346257"/>
              <a:ext cx="1289169" cy="1289169"/>
            </a:xfrm>
            <a:prstGeom prst="rect">
              <a:avLst/>
            </a:prstGeom>
          </p:spPr>
        </p:pic>
        <p:pic>
          <p:nvPicPr>
            <p:cNvPr id="15" name="Picture 14" descr="A close up of a logo&#10;&#10;Description automatically generated">
              <a:extLst>
                <a:ext uri="{FF2B5EF4-FFF2-40B4-BE49-F238E27FC236}">
                  <a16:creationId xmlns:a16="http://schemas.microsoft.com/office/drawing/2014/main" id="{4B48323F-9A29-4344-97C8-6D50BC573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9703" y="2371883"/>
              <a:ext cx="1214280" cy="1214280"/>
            </a:xfrm>
            <a:prstGeom prst="rect">
              <a:avLst/>
            </a:prstGeom>
          </p:spPr>
        </p:pic>
        <p:pic>
          <p:nvPicPr>
            <p:cNvPr id="17" name="Picture 16" descr="A close up of a logo&#10;&#10;Description automatically generated">
              <a:extLst>
                <a:ext uri="{FF2B5EF4-FFF2-40B4-BE49-F238E27FC236}">
                  <a16:creationId xmlns:a16="http://schemas.microsoft.com/office/drawing/2014/main" id="{565B474F-31D0-4D73-9CE6-CF6D49203E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6849" y="2371883"/>
              <a:ext cx="1717108" cy="1214280"/>
            </a:xfrm>
            <a:prstGeom prst="rect">
              <a:avLst/>
            </a:prstGeom>
          </p:spPr>
        </p:pic>
        <p:pic>
          <p:nvPicPr>
            <p:cNvPr id="19" name="Picture 18" descr="A close up of a logo&#10;&#10;Description automatically generated">
              <a:extLst>
                <a:ext uri="{FF2B5EF4-FFF2-40B4-BE49-F238E27FC236}">
                  <a16:creationId xmlns:a16="http://schemas.microsoft.com/office/drawing/2014/main" id="{111C32BD-9BD6-43AD-9CC5-6DFBB369E0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6093" y="4346257"/>
              <a:ext cx="1401503" cy="1214280"/>
            </a:xfrm>
            <a:prstGeom prst="rect">
              <a:avLst/>
            </a:prstGeom>
          </p:spPr>
        </p:pic>
        <p:pic>
          <p:nvPicPr>
            <p:cNvPr id="21" name="Picture 20" descr="A close up of a logo&#10;&#10;Description automatically generated">
              <a:extLst>
                <a:ext uri="{FF2B5EF4-FFF2-40B4-BE49-F238E27FC236}">
                  <a16:creationId xmlns:a16="http://schemas.microsoft.com/office/drawing/2014/main" id="{92058BDF-0F4A-4465-B0C9-F75A5F845D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0819" y="4346257"/>
              <a:ext cx="1289169" cy="1289169"/>
            </a:xfrm>
            <a:prstGeom prst="rect">
              <a:avLst/>
            </a:prstGeom>
          </p:spPr>
        </p:pic>
      </p:grpSp>
      <p:sp>
        <p:nvSpPr>
          <p:cNvPr id="22" name="TextBox 21">
            <a:extLst>
              <a:ext uri="{FF2B5EF4-FFF2-40B4-BE49-F238E27FC236}">
                <a16:creationId xmlns:a16="http://schemas.microsoft.com/office/drawing/2014/main" id="{4DD7EB40-6985-4808-988F-859EBF03A6C2}"/>
              </a:ext>
            </a:extLst>
          </p:cNvPr>
          <p:cNvSpPr txBox="1"/>
          <p:nvPr/>
        </p:nvSpPr>
        <p:spPr bwMode="auto">
          <a:xfrm>
            <a:off x="1179892" y="1182007"/>
            <a:ext cx="1697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parts</a:t>
            </a:r>
            <a:endParaRPr lang="en-GB" sz="2400" dirty="0">
              <a:solidFill>
                <a:srgbClr val="FF0000"/>
              </a:solidFill>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FCB17246-D7FA-4FC7-AB8C-341A142E92F9}"/>
              </a:ext>
            </a:extLst>
          </p:cNvPr>
          <p:cNvSpPr txBox="1"/>
          <p:nvPr/>
        </p:nvSpPr>
        <p:spPr bwMode="auto">
          <a:xfrm>
            <a:off x="5879105" y="1182007"/>
            <a:ext cx="2089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Unequal parts</a:t>
            </a:r>
            <a:endParaRPr lang="en-GB" sz="2400" dirty="0">
              <a:solidFill>
                <a:srgbClr val="FF0000"/>
              </a:solidFill>
              <a:latin typeface="Myriad Pro Semibold" charset="0"/>
              <a:ea typeface="Myriad Pro Semibold" charset="0"/>
              <a:cs typeface="Myriad Pro Semibold" charset="0"/>
            </a:endParaRPr>
          </a:p>
        </p:txBody>
      </p:sp>
      <p:pic>
        <p:nvPicPr>
          <p:cNvPr id="26" name="Picture 25" descr="A close up of a logo&#10;&#10;Description automatically generated">
            <a:extLst>
              <a:ext uri="{FF2B5EF4-FFF2-40B4-BE49-F238E27FC236}">
                <a16:creationId xmlns:a16="http://schemas.microsoft.com/office/drawing/2014/main" id="{8DA4E2C6-DD00-4518-A40D-E2AFE493E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00" y="4507634"/>
            <a:ext cx="1717108" cy="1214280"/>
          </a:xfrm>
          <a:prstGeom prst="rect">
            <a:avLst/>
          </a:prstGeom>
        </p:spPr>
      </p:pic>
      <p:pic>
        <p:nvPicPr>
          <p:cNvPr id="27" name="Picture 26" descr="A close up of a logo&#10;&#10;Description automatically generated">
            <a:extLst>
              <a:ext uri="{FF2B5EF4-FFF2-40B4-BE49-F238E27FC236}">
                <a16:creationId xmlns:a16="http://schemas.microsoft.com/office/drawing/2014/main" id="{CF1DF081-F2FE-4C24-9B59-4EDFB8E98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878" y="2671545"/>
            <a:ext cx="1214280" cy="1214280"/>
          </a:xfrm>
          <a:prstGeom prst="rect">
            <a:avLst/>
          </a:prstGeom>
        </p:spPr>
      </p:pic>
      <p:pic>
        <p:nvPicPr>
          <p:cNvPr id="28" name="Picture 27">
            <a:extLst>
              <a:ext uri="{FF2B5EF4-FFF2-40B4-BE49-F238E27FC236}">
                <a16:creationId xmlns:a16="http://schemas.microsoft.com/office/drawing/2014/main" id="{729FE036-6E41-48A1-8188-55492110A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868" y="2497066"/>
            <a:ext cx="1401503" cy="1224978"/>
          </a:xfrm>
          <a:prstGeom prst="rect">
            <a:avLst/>
          </a:prstGeom>
        </p:spPr>
      </p:pic>
      <p:pic>
        <p:nvPicPr>
          <p:cNvPr id="29" name="Picture 28" descr="A close up of a logo&#10;&#10;Description automatically generated">
            <a:extLst>
              <a:ext uri="{FF2B5EF4-FFF2-40B4-BE49-F238E27FC236}">
                <a16:creationId xmlns:a16="http://schemas.microsoft.com/office/drawing/2014/main" id="{229054AA-D8AF-4BEC-A67B-597688BB8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787" y="4638103"/>
            <a:ext cx="1289169" cy="1289169"/>
          </a:xfrm>
          <a:prstGeom prst="rect">
            <a:avLst/>
          </a:prstGeom>
        </p:spPr>
      </p:pic>
      <p:pic>
        <p:nvPicPr>
          <p:cNvPr id="30" name="Picture 29" descr="A close up of a logo&#10;&#10;Description automatically generated">
            <a:extLst>
              <a:ext uri="{FF2B5EF4-FFF2-40B4-BE49-F238E27FC236}">
                <a16:creationId xmlns:a16="http://schemas.microsoft.com/office/drawing/2014/main" id="{32417D65-D710-42A8-A6FF-B16DB4F4A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8953" y="2091379"/>
            <a:ext cx="1214280" cy="1214280"/>
          </a:xfrm>
          <a:prstGeom prst="rect">
            <a:avLst/>
          </a:prstGeom>
        </p:spPr>
      </p:pic>
      <p:pic>
        <p:nvPicPr>
          <p:cNvPr id="31" name="Picture 30" descr="A close up of a logo&#10;&#10;Description automatically generated">
            <a:extLst>
              <a:ext uri="{FF2B5EF4-FFF2-40B4-BE49-F238E27FC236}">
                <a16:creationId xmlns:a16="http://schemas.microsoft.com/office/drawing/2014/main" id="{C35B8D20-FEE7-45C5-ADF4-D18D4C42F9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673" y="4782129"/>
            <a:ext cx="1717108" cy="1214280"/>
          </a:xfrm>
          <a:prstGeom prst="rect">
            <a:avLst/>
          </a:prstGeom>
        </p:spPr>
      </p:pic>
      <p:pic>
        <p:nvPicPr>
          <p:cNvPr id="32" name="Picture 31" descr="A close up of a logo&#10;&#10;Description automatically generated">
            <a:extLst>
              <a:ext uri="{FF2B5EF4-FFF2-40B4-BE49-F238E27FC236}">
                <a16:creationId xmlns:a16="http://schemas.microsoft.com/office/drawing/2014/main" id="{25D3C504-6F85-46F9-8FB4-23F3A68219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5877" y="4030963"/>
            <a:ext cx="1401503" cy="1214280"/>
          </a:xfrm>
          <a:prstGeom prst="rect">
            <a:avLst/>
          </a:prstGeom>
        </p:spPr>
      </p:pic>
      <p:pic>
        <p:nvPicPr>
          <p:cNvPr id="33" name="Picture 32" descr="A close up of a logo&#10;&#10;Description automatically generated">
            <a:extLst>
              <a:ext uri="{FF2B5EF4-FFF2-40B4-BE49-F238E27FC236}">
                <a16:creationId xmlns:a16="http://schemas.microsoft.com/office/drawing/2014/main" id="{397BB62E-0DE7-439B-9B53-0558305AB0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668" y="2228085"/>
            <a:ext cx="1289169" cy="1289169"/>
          </a:xfrm>
          <a:prstGeom prst="rect">
            <a:avLst/>
          </a:prstGeom>
        </p:spPr>
      </p:pic>
      <p:cxnSp>
        <p:nvCxnSpPr>
          <p:cNvPr id="35" name="Straight Connector 34">
            <a:extLst>
              <a:ext uri="{FF2B5EF4-FFF2-40B4-BE49-F238E27FC236}">
                <a16:creationId xmlns:a16="http://schemas.microsoft.com/office/drawing/2014/main" id="{6F56AB71-AEDE-4B5F-B51A-CE46BFCB2258}"/>
              </a:ext>
            </a:extLst>
          </p:cNvPr>
          <p:cNvCxnSpPr/>
          <p:nvPr/>
        </p:nvCxnSpPr>
        <p:spPr bwMode="auto">
          <a:xfrm>
            <a:off x="4572000" y="1055701"/>
            <a:ext cx="0" cy="524461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546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4.16667E-6 -1.48148E-6 L 0.75886 0.2956 " pathEditMode="relative" rAng="0" ptsTypes="AA">
                                      <p:cBhvr>
                                        <p:cTn id="6" dur="1500" fill="hold"/>
                                        <p:tgtEl>
                                          <p:spTgt spid="33"/>
                                        </p:tgtEl>
                                        <p:attrNameLst>
                                          <p:attrName>ppt_x</p:attrName>
                                          <p:attrName>ppt_y</p:attrName>
                                        </p:attrNameLst>
                                      </p:cBhvr>
                                      <p:rCtr x="37934" y="14769"/>
                                    </p:animMotion>
                                  </p:childTnLst>
                                </p:cTn>
                              </p:par>
                              <p:par>
                                <p:cTn id="7" presetID="42" presetClass="path" presetSubtype="0" accel="50000" fill="hold" nodeType="withEffect">
                                  <p:stCondLst>
                                    <p:cond delay="0"/>
                                  </p:stCondLst>
                                  <p:childTnLst>
                                    <p:animMotion origin="layout" path="M 4.72222E-6 7.40741E-7 L -0.1908 -0.05556 " pathEditMode="relative" rAng="0" ptsTypes="AA">
                                      <p:cBhvr>
                                        <p:cTn id="8" dur="1500" fill="hold"/>
                                        <p:tgtEl>
                                          <p:spTgt spid="27"/>
                                        </p:tgtEl>
                                        <p:attrNameLst>
                                          <p:attrName>ppt_x</p:attrName>
                                          <p:attrName>ppt_y</p:attrName>
                                        </p:attrNameLst>
                                      </p:cBhvr>
                                      <p:rCtr x="-9549" y="-2778"/>
                                    </p:animMotion>
                                  </p:childTnLst>
                                </p:cTn>
                              </p:par>
                              <p:par>
                                <p:cTn id="9" presetID="42" presetClass="path" presetSubtype="0" accel="50000" fill="hold" nodeType="withEffect">
                                  <p:stCondLst>
                                    <p:cond delay="0"/>
                                  </p:stCondLst>
                                  <p:childTnLst>
                                    <p:animMotion origin="layout" path="M 4.44444E-6 2.96296E-6 L 0.0776 0.0287 " pathEditMode="relative" rAng="0" ptsTypes="AA">
                                      <p:cBhvr>
                                        <p:cTn id="10" dur="1500" fill="hold"/>
                                        <p:tgtEl>
                                          <p:spTgt spid="30"/>
                                        </p:tgtEl>
                                        <p:attrNameLst>
                                          <p:attrName>ppt_x</p:attrName>
                                          <p:attrName>ppt_y</p:attrName>
                                        </p:attrNameLst>
                                      </p:cBhvr>
                                      <p:rCtr x="3872" y="1435"/>
                                    </p:animMotion>
                                  </p:childTnLst>
                                </p:cTn>
                              </p:par>
                              <p:par>
                                <p:cTn id="11" presetID="42" presetClass="path" presetSubtype="0" accel="50000" fill="hold" nodeType="withEffect">
                                  <p:stCondLst>
                                    <p:cond delay="0"/>
                                  </p:stCondLst>
                                  <p:childTnLst>
                                    <p:animMotion origin="layout" path="M -1.66667E-6 -2.22222E-6 L -0.67708 0.2588 " pathEditMode="relative" rAng="0" ptsTypes="AA">
                                      <p:cBhvr>
                                        <p:cTn id="12" dur="1500" fill="hold"/>
                                        <p:tgtEl>
                                          <p:spTgt spid="28"/>
                                        </p:tgtEl>
                                        <p:attrNameLst>
                                          <p:attrName>ppt_x</p:attrName>
                                          <p:attrName>ppt_y</p:attrName>
                                        </p:attrNameLst>
                                      </p:cBhvr>
                                      <p:rCtr x="-33854" y="12940"/>
                                    </p:animMotion>
                                  </p:childTnLst>
                                </p:cTn>
                              </p:par>
                              <p:par>
                                <p:cTn id="13" presetID="42" presetClass="path" presetSubtype="0" accel="50000" fill="hold" nodeType="withEffect">
                                  <p:stCondLst>
                                    <p:cond delay="0"/>
                                  </p:stCondLst>
                                  <p:childTnLst>
                                    <p:animMotion origin="layout" path="M -1.66667E-6 -1.85185E-6 L 0.17709 -0.32338 " pathEditMode="relative" rAng="0" ptsTypes="AA">
                                      <p:cBhvr>
                                        <p:cTn id="14" dur="1500" fill="hold"/>
                                        <p:tgtEl>
                                          <p:spTgt spid="26"/>
                                        </p:tgtEl>
                                        <p:attrNameLst>
                                          <p:attrName>ppt_x</p:attrName>
                                          <p:attrName>ppt_y</p:attrName>
                                        </p:attrNameLst>
                                      </p:cBhvr>
                                      <p:rCtr x="8854" y="-16181"/>
                                    </p:animMotion>
                                  </p:childTnLst>
                                </p:cTn>
                              </p:par>
                              <p:par>
                                <p:cTn id="15" presetID="42" presetClass="path" presetSubtype="0" accel="50000" fill="hold" nodeType="withEffect">
                                  <p:stCondLst>
                                    <p:cond delay="0"/>
                                  </p:stCondLst>
                                  <p:childTnLst>
                                    <p:animMotion origin="layout" path="M 1.66667E-6 2.59259E-6 L 0.12726 0.03403 " pathEditMode="relative" rAng="0" ptsTypes="AA">
                                      <p:cBhvr>
                                        <p:cTn id="16" dur="1500" fill="hold"/>
                                        <p:tgtEl>
                                          <p:spTgt spid="32"/>
                                        </p:tgtEl>
                                        <p:attrNameLst>
                                          <p:attrName>ppt_x</p:attrName>
                                          <p:attrName>ppt_y</p:attrName>
                                        </p:attrNameLst>
                                      </p:cBhvr>
                                      <p:rCtr x="6354" y="1690"/>
                                    </p:animMotion>
                                  </p:childTnLst>
                                </p:cTn>
                              </p:par>
                              <p:par>
                                <p:cTn id="17" presetID="42" presetClass="path" presetSubtype="0" accel="50000" fill="hold" nodeType="withEffect">
                                  <p:stCondLst>
                                    <p:cond delay="0"/>
                                  </p:stCondLst>
                                  <p:childTnLst>
                                    <p:animMotion origin="layout" path="M 3.33333E-6 1.85185E-6 L 0.17517 -0.3632 " pathEditMode="relative" rAng="0" ptsTypes="AA">
                                      <p:cBhvr>
                                        <p:cTn id="18" dur="1500" fill="hold"/>
                                        <p:tgtEl>
                                          <p:spTgt spid="31"/>
                                        </p:tgtEl>
                                        <p:attrNameLst>
                                          <p:attrName>ppt_x</p:attrName>
                                          <p:attrName>ppt_y</p:attrName>
                                        </p:attrNameLst>
                                      </p:cBhvr>
                                      <p:rCtr x="8750" y="-18171"/>
                                    </p:animMotion>
                                  </p:childTnLst>
                                </p:cTn>
                              </p:par>
                              <p:par>
                                <p:cTn id="19" presetID="42" presetClass="path" presetSubtype="0" accel="50000" fill="hold" nodeType="withEffect">
                                  <p:stCondLst>
                                    <p:cond delay="0"/>
                                  </p:stCondLst>
                                  <p:childTnLst>
                                    <p:animMotion origin="layout" path="M -4.16667E-6 -3.7037E-7 L -0.50625 -0.05556 " pathEditMode="relative" rAng="0" ptsTypes="AA">
                                      <p:cBhvr>
                                        <p:cTn id="20" dur="1500" fill="hold"/>
                                        <p:tgtEl>
                                          <p:spTgt spid="29"/>
                                        </p:tgtEl>
                                        <p:attrNameLst>
                                          <p:attrName>ppt_x</p:attrName>
                                          <p:attrName>ppt_y</p:attrName>
                                        </p:attrNameLst>
                                      </p:cBhvr>
                                      <p:rCtr x="-25313" y="-2778"/>
                                    </p:animMotion>
                                  </p:childTnLst>
                                </p:cTn>
                              </p:par>
                            </p:childTnLst>
                          </p:cTn>
                        </p:par>
                        <p:par>
                          <p:cTn id="21" fill="hold">
                            <p:stCondLst>
                              <p:cond delay="1500"/>
                            </p:stCondLst>
                            <p:childTnLst>
                              <p:par>
                                <p:cTn id="22" presetID="1" presetClass="exit" presetSubtype="0" fill="hold" nodeType="afterEffect">
                                  <p:stCondLst>
                                    <p:cond delay="0"/>
                                  </p:stCondLst>
                                  <p:childTnLst>
                                    <p:set>
                                      <p:cBhvr>
                                        <p:cTn id="23" dur="1" fill="hold">
                                          <p:stCondLst>
                                            <p:cond delay="0"/>
                                          </p:stCondLst>
                                        </p:cTn>
                                        <p:tgtEl>
                                          <p:spTgt spid="3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2:2</a:t>
            </a:r>
          </a:p>
        </p:txBody>
      </p:sp>
      <p:pic>
        <p:nvPicPr>
          <p:cNvPr id="4" name="Picture 3" descr="A close up of a logo&#10;&#10;Description automatically generated">
            <a:extLst>
              <a:ext uri="{FF2B5EF4-FFF2-40B4-BE49-F238E27FC236}">
                <a16:creationId xmlns:a16="http://schemas.microsoft.com/office/drawing/2014/main" id="{E30EC560-79E1-481E-903C-958FC1B7C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3075113"/>
            <a:ext cx="7975614" cy="1410323"/>
          </a:xfrm>
          <a:prstGeom prst="rect">
            <a:avLst/>
          </a:prstGeom>
        </p:spPr>
      </p:pic>
      <p:sp>
        <p:nvSpPr>
          <p:cNvPr id="6" name="TextBox 5">
            <a:extLst>
              <a:ext uri="{FF2B5EF4-FFF2-40B4-BE49-F238E27FC236}">
                <a16:creationId xmlns:a16="http://schemas.microsoft.com/office/drawing/2014/main" id="{CCE2869C-7E5E-4EFD-9E99-6C7D6C8A04ED}"/>
              </a:ext>
            </a:extLst>
          </p:cNvPr>
          <p:cNvSpPr txBox="1"/>
          <p:nvPr/>
        </p:nvSpPr>
        <p:spPr bwMode="auto">
          <a:xfrm>
            <a:off x="2875863" y="1178068"/>
            <a:ext cx="3392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or unequal parts?</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1153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57CB0C2-7685-4685-A165-AA821C57B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982711"/>
            <a:ext cx="7975614" cy="1595122"/>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2:2</a:t>
            </a:r>
          </a:p>
        </p:txBody>
      </p:sp>
      <p:sp>
        <p:nvSpPr>
          <p:cNvPr id="6" name="TextBox 5">
            <a:extLst>
              <a:ext uri="{FF2B5EF4-FFF2-40B4-BE49-F238E27FC236}">
                <a16:creationId xmlns:a16="http://schemas.microsoft.com/office/drawing/2014/main" id="{AFB47E48-300C-46D0-99DB-3EC886186119}"/>
              </a:ext>
            </a:extLst>
          </p:cNvPr>
          <p:cNvSpPr txBox="1"/>
          <p:nvPr/>
        </p:nvSpPr>
        <p:spPr bwMode="auto">
          <a:xfrm>
            <a:off x="2875863" y="1178068"/>
            <a:ext cx="3392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or unequal parts?</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9367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2:2</a:t>
            </a:r>
          </a:p>
        </p:txBody>
      </p:sp>
      <p:sp>
        <p:nvSpPr>
          <p:cNvPr id="6" name="TextBox 5">
            <a:extLst>
              <a:ext uri="{FF2B5EF4-FFF2-40B4-BE49-F238E27FC236}">
                <a16:creationId xmlns:a16="http://schemas.microsoft.com/office/drawing/2014/main" id="{54C4F4D6-00D5-4F40-A7B9-CAB514780836}"/>
              </a:ext>
            </a:extLst>
          </p:cNvPr>
          <p:cNvSpPr txBox="1"/>
          <p:nvPr/>
        </p:nvSpPr>
        <p:spPr bwMode="auto">
          <a:xfrm>
            <a:off x="2875862" y="1168999"/>
            <a:ext cx="3392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or unequal parts?</a:t>
            </a:r>
            <a:endParaRPr lang="en-GB" sz="2400" dirty="0">
              <a:solidFill>
                <a:srgbClr val="FF0000"/>
              </a:solidFill>
              <a:latin typeface="Myriad Pro Semibold" charset="0"/>
              <a:ea typeface="Myriad Pro Semibold" charset="0"/>
              <a:cs typeface="Myriad Pro Semibold" charset="0"/>
            </a:endParaRPr>
          </a:p>
        </p:txBody>
      </p:sp>
      <p:pic>
        <p:nvPicPr>
          <p:cNvPr id="4" name="Picture 3">
            <a:extLst>
              <a:ext uri="{FF2B5EF4-FFF2-40B4-BE49-F238E27FC236}">
                <a16:creationId xmlns:a16="http://schemas.microsoft.com/office/drawing/2014/main" id="{1D0526B8-EDCF-4052-84B1-4F7D847F0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124" y="2631330"/>
            <a:ext cx="6402643" cy="2147228"/>
          </a:xfrm>
          <a:prstGeom prst="rect">
            <a:avLst/>
          </a:prstGeom>
        </p:spPr>
      </p:pic>
    </p:spTree>
    <p:extLst>
      <p:ext uri="{BB962C8B-B14F-4D97-AF65-F5344CB8AC3E}">
        <p14:creationId xmlns:p14="http://schemas.microsoft.com/office/powerpoint/2010/main" val="5633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63BB4-D0BD-4D02-9029-21BE440A9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607252"/>
            <a:ext cx="7975614" cy="1964724"/>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2:3</a:t>
            </a:r>
          </a:p>
        </p:txBody>
      </p:sp>
    </p:spTree>
    <p:extLst>
      <p:ext uri="{BB962C8B-B14F-4D97-AF65-F5344CB8AC3E}">
        <p14:creationId xmlns:p14="http://schemas.microsoft.com/office/powerpoint/2010/main" val="133570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C02F8E79-5E45-45CE-9373-CB891BF5F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08" y="4276583"/>
            <a:ext cx="7926984" cy="573855"/>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2:4</a:t>
            </a:r>
          </a:p>
        </p:txBody>
      </p:sp>
      <p:sp>
        <p:nvSpPr>
          <p:cNvPr id="9" name="TextBox 8">
            <a:extLst>
              <a:ext uri="{FF2B5EF4-FFF2-40B4-BE49-F238E27FC236}">
                <a16:creationId xmlns:a16="http://schemas.microsoft.com/office/drawing/2014/main" id="{60C98BEF-3757-439A-BA07-F3495C8830F1}"/>
              </a:ext>
            </a:extLst>
          </p:cNvPr>
          <p:cNvSpPr txBox="1"/>
          <p:nvPr/>
        </p:nvSpPr>
        <p:spPr bwMode="auto">
          <a:xfrm>
            <a:off x="3561146" y="2606818"/>
            <a:ext cx="2021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equal parts</a:t>
            </a:r>
            <a:endParaRPr lang="en-GB" sz="2400" dirty="0">
              <a:solidFill>
                <a:srgbClr val="FF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017ECE3D-625F-4C07-9D51-F04FA8931DC6}"/>
              </a:ext>
            </a:extLst>
          </p:cNvPr>
          <p:cNvSpPr txBox="1"/>
          <p:nvPr/>
        </p:nvSpPr>
        <p:spPr bwMode="auto">
          <a:xfrm>
            <a:off x="3386420" y="5026085"/>
            <a:ext cx="2371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unequal parts</a:t>
            </a:r>
            <a:endParaRPr lang="en-GB" sz="2400" dirty="0">
              <a:solidFill>
                <a:srgbClr val="FF0000"/>
              </a:solidFill>
              <a:latin typeface="Myriad Pro Semibold" charset="0"/>
              <a:ea typeface="Myriad Pro Semibold" charset="0"/>
              <a:cs typeface="Myriad Pro Semibold" charset="0"/>
            </a:endParaRPr>
          </a:p>
        </p:txBody>
      </p:sp>
      <p:pic>
        <p:nvPicPr>
          <p:cNvPr id="12" name="Picture 11" descr="A close up of a logo&#10;&#10;Description automatically generated">
            <a:extLst>
              <a:ext uri="{FF2B5EF4-FFF2-40B4-BE49-F238E27FC236}">
                <a16:creationId xmlns:a16="http://schemas.microsoft.com/office/drawing/2014/main" id="{19CFB802-A026-4B99-8B15-C68A3A1E8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08" y="1885313"/>
            <a:ext cx="7926984" cy="573855"/>
          </a:xfrm>
          <a:prstGeom prst="rect">
            <a:avLst/>
          </a:prstGeom>
        </p:spPr>
      </p:pic>
      <p:pic>
        <p:nvPicPr>
          <p:cNvPr id="14" name="Picture 13" descr="A close up of a logo&#10;&#10;Description automatically generated">
            <a:extLst>
              <a:ext uri="{FF2B5EF4-FFF2-40B4-BE49-F238E27FC236}">
                <a16:creationId xmlns:a16="http://schemas.microsoft.com/office/drawing/2014/main" id="{096B366D-9967-4F83-9B64-DAA46018C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527" y="1899901"/>
            <a:ext cx="3978082" cy="544677"/>
          </a:xfrm>
          <a:prstGeom prst="rect">
            <a:avLst/>
          </a:prstGeom>
        </p:spPr>
      </p:pic>
      <p:pic>
        <p:nvPicPr>
          <p:cNvPr id="16" name="Picture 15" descr="A close up of a logo&#10;&#10;Description automatically generated">
            <a:extLst>
              <a:ext uri="{FF2B5EF4-FFF2-40B4-BE49-F238E27FC236}">
                <a16:creationId xmlns:a16="http://schemas.microsoft.com/office/drawing/2014/main" id="{E1A006E9-49B8-42D1-B5E4-C8FA8DFA3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843" y="4283305"/>
            <a:ext cx="2674749" cy="544677"/>
          </a:xfrm>
          <a:prstGeom prst="rect">
            <a:avLst/>
          </a:prstGeom>
        </p:spPr>
      </p:pic>
    </p:spTree>
    <p:extLst>
      <p:ext uri="{BB962C8B-B14F-4D97-AF65-F5344CB8AC3E}">
        <p14:creationId xmlns:p14="http://schemas.microsoft.com/office/powerpoint/2010/main" val="15125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3.1 Preparing for fractions:</a:t>
            </a:r>
            <a:br>
              <a:rPr lang="en-GB" sz="2400" i="1" dirty="0"/>
            </a:br>
            <a:r>
              <a:rPr lang="en-GB" sz="2400" i="1" dirty="0"/>
              <a:t>the part–whole relationship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2:4</a:t>
            </a:r>
          </a:p>
        </p:txBody>
      </p:sp>
      <p:sp>
        <p:nvSpPr>
          <p:cNvPr id="3" name="TextBox 2">
            <a:extLst>
              <a:ext uri="{FF2B5EF4-FFF2-40B4-BE49-F238E27FC236}">
                <a16:creationId xmlns:a16="http://schemas.microsoft.com/office/drawing/2014/main" id="{9702EDA6-915C-4897-9763-F59D05FC4974}"/>
              </a:ext>
            </a:extLst>
          </p:cNvPr>
          <p:cNvSpPr txBox="1"/>
          <p:nvPr/>
        </p:nvSpPr>
        <p:spPr bwMode="auto">
          <a:xfrm>
            <a:off x="2446259" y="1178068"/>
            <a:ext cx="4251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Are all the parts of equal size?</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6DFE63E4-3BC3-49A9-B1F7-730145792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617765"/>
            <a:ext cx="7975614" cy="427960"/>
          </a:xfrm>
          <a:prstGeom prst="rect">
            <a:avLst/>
          </a:prstGeom>
        </p:spPr>
      </p:pic>
      <p:pic>
        <p:nvPicPr>
          <p:cNvPr id="7" name="Picture 6">
            <a:extLst>
              <a:ext uri="{FF2B5EF4-FFF2-40B4-BE49-F238E27FC236}">
                <a16:creationId xmlns:a16="http://schemas.microsoft.com/office/drawing/2014/main" id="{5C9843C0-3D5D-4E08-9CAC-EB5FD8B05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66" y="4352647"/>
            <a:ext cx="7863268" cy="680844"/>
          </a:xfrm>
          <a:prstGeom prst="rect">
            <a:avLst/>
          </a:prstGeom>
        </p:spPr>
      </p:pic>
    </p:spTree>
    <p:extLst>
      <p:ext uri="{BB962C8B-B14F-4D97-AF65-F5344CB8AC3E}">
        <p14:creationId xmlns:p14="http://schemas.microsoft.com/office/powerpoint/2010/main" val="22080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3.1 </a:t>
            </a:r>
            <a:r>
              <a:rPr lang="en-GB" dirty="0"/>
              <a:t>The part–whole relationship 	</a:t>
            </a:r>
            <a:r>
              <a:rPr lang="en-US" dirty="0">
                <a:solidFill>
                  <a:srgbClr val="00628C"/>
                </a:solidFill>
              </a:rPr>
              <a:t>Step 2:4</a:t>
            </a:r>
          </a:p>
        </p:txBody>
      </p:sp>
      <p:pic>
        <p:nvPicPr>
          <p:cNvPr id="4" name="Picture 3" descr="A picture containing sky, building, indoor&#10;&#10;Description automatically generated">
            <a:extLst>
              <a:ext uri="{FF2B5EF4-FFF2-40B4-BE49-F238E27FC236}">
                <a16:creationId xmlns:a16="http://schemas.microsoft.com/office/drawing/2014/main" id="{6DCA2159-7B22-466E-BA7F-4826DBB1C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554701"/>
            <a:ext cx="7975614" cy="2091167"/>
          </a:xfrm>
          <a:prstGeom prst="rect">
            <a:avLst/>
          </a:prstGeom>
        </p:spPr>
      </p:pic>
      <p:sp>
        <p:nvSpPr>
          <p:cNvPr id="5" name="TextBox 4">
            <a:extLst>
              <a:ext uri="{FF2B5EF4-FFF2-40B4-BE49-F238E27FC236}">
                <a16:creationId xmlns:a16="http://schemas.microsoft.com/office/drawing/2014/main" id="{28A1FE04-00CE-4C0A-AA16-A0CA7F1CDA83}"/>
              </a:ext>
            </a:extLst>
          </p:cNvPr>
          <p:cNvSpPr txBox="1"/>
          <p:nvPr/>
        </p:nvSpPr>
        <p:spPr bwMode="auto">
          <a:xfrm>
            <a:off x="3544285" y="1182007"/>
            <a:ext cx="2055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Odd one out?</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161380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2:5</a:t>
            </a:r>
          </a:p>
        </p:txBody>
      </p:sp>
      <p:pic>
        <p:nvPicPr>
          <p:cNvPr id="6" name="Picture 5" descr="A close up of a logo&#10;&#10;Description automatically generated">
            <a:extLst>
              <a:ext uri="{FF2B5EF4-FFF2-40B4-BE49-F238E27FC236}">
                <a16:creationId xmlns:a16="http://schemas.microsoft.com/office/drawing/2014/main" id="{C2037054-23F7-41DC-9AAF-2D246561E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68" y="3390726"/>
            <a:ext cx="7926984" cy="398780"/>
          </a:xfrm>
          <a:prstGeom prst="rect">
            <a:avLst/>
          </a:prstGeom>
        </p:spPr>
      </p:pic>
      <p:grpSp>
        <p:nvGrpSpPr>
          <p:cNvPr id="10" name="Group 9">
            <a:extLst>
              <a:ext uri="{FF2B5EF4-FFF2-40B4-BE49-F238E27FC236}">
                <a16:creationId xmlns:a16="http://schemas.microsoft.com/office/drawing/2014/main" id="{85A08608-6D4F-4525-9274-907308021187}"/>
              </a:ext>
            </a:extLst>
          </p:cNvPr>
          <p:cNvGrpSpPr/>
          <p:nvPr/>
        </p:nvGrpSpPr>
        <p:grpSpPr>
          <a:xfrm>
            <a:off x="3228115" y="3386773"/>
            <a:ext cx="2687772" cy="398780"/>
            <a:chOff x="3228115" y="3386773"/>
            <a:chExt cx="2687772" cy="398780"/>
          </a:xfrm>
        </p:grpSpPr>
        <p:pic>
          <p:nvPicPr>
            <p:cNvPr id="8" name="Picture 7" descr="A close up of a logo&#10;&#10;Description automatically generated">
              <a:extLst>
                <a:ext uri="{FF2B5EF4-FFF2-40B4-BE49-F238E27FC236}">
                  <a16:creationId xmlns:a16="http://schemas.microsoft.com/office/drawing/2014/main" id="{98B549A5-8E83-485F-B01A-1C1B27489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115" y="3386773"/>
              <a:ext cx="48632" cy="398780"/>
            </a:xfrm>
            <a:prstGeom prst="rect">
              <a:avLst/>
            </a:prstGeom>
          </p:spPr>
        </p:pic>
        <p:pic>
          <p:nvPicPr>
            <p:cNvPr id="9" name="Picture 8" descr="A close up of a logo&#10;&#10;Description automatically generated">
              <a:extLst>
                <a:ext uri="{FF2B5EF4-FFF2-40B4-BE49-F238E27FC236}">
                  <a16:creationId xmlns:a16="http://schemas.microsoft.com/office/drawing/2014/main" id="{381073FE-05D9-4C18-BBC0-7D4A4C403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255" y="3386773"/>
              <a:ext cx="48632" cy="398780"/>
            </a:xfrm>
            <a:prstGeom prst="rect">
              <a:avLst/>
            </a:prstGeom>
          </p:spPr>
        </p:pic>
      </p:grpSp>
    </p:spTree>
    <p:extLst>
      <p:ext uri="{BB962C8B-B14F-4D97-AF65-F5344CB8AC3E}">
        <p14:creationId xmlns:p14="http://schemas.microsoft.com/office/powerpoint/2010/main" val="34187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2:5</a:t>
            </a:r>
          </a:p>
        </p:txBody>
      </p:sp>
      <p:pic>
        <p:nvPicPr>
          <p:cNvPr id="5" name="Picture 4" descr="A close up of a logo&#10;&#10;Description automatically generated">
            <a:extLst>
              <a:ext uri="{FF2B5EF4-FFF2-40B4-BE49-F238E27FC236}">
                <a16:creationId xmlns:a16="http://schemas.microsoft.com/office/drawing/2014/main" id="{2C08877A-FEFA-4FDB-8247-3CD871C843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4193" y="3328194"/>
            <a:ext cx="7975614" cy="490538"/>
          </a:xfrm>
          <a:prstGeom prst="rect">
            <a:avLst/>
          </a:prstGeom>
        </p:spPr>
      </p:pic>
      <p:sp>
        <p:nvSpPr>
          <p:cNvPr id="6" name="Rectangle 5">
            <a:extLst>
              <a:ext uri="{FF2B5EF4-FFF2-40B4-BE49-F238E27FC236}">
                <a16:creationId xmlns:a16="http://schemas.microsoft.com/office/drawing/2014/main" id="{1545EDB8-4EA3-4E44-91A9-7F5C25312978}"/>
              </a:ext>
            </a:extLst>
          </p:cNvPr>
          <p:cNvSpPr/>
          <p:nvPr/>
        </p:nvSpPr>
        <p:spPr bwMode="auto">
          <a:xfrm>
            <a:off x="5895977" y="3371850"/>
            <a:ext cx="2663830"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134B0CDE-C0A5-4BE1-89F3-05B9E2677542}"/>
              </a:ext>
            </a:extLst>
          </p:cNvPr>
          <p:cNvSpPr/>
          <p:nvPr/>
        </p:nvSpPr>
        <p:spPr bwMode="auto">
          <a:xfrm>
            <a:off x="3259929" y="3371850"/>
            <a:ext cx="2636048" cy="419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180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2:5</a:t>
            </a:r>
          </a:p>
        </p:txBody>
      </p:sp>
      <p:sp>
        <p:nvSpPr>
          <p:cNvPr id="3" name="TextBox 2">
            <a:extLst>
              <a:ext uri="{FF2B5EF4-FFF2-40B4-BE49-F238E27FC236}">
                <a16:creationId xmlns:a16="http://schemas.microsoft.com/office/drawing/2014/main" id="{2734A99C-D583-4684-978D-A35E2BE599F3}"/>
              </a:ext>
            </a:extLst>
          </p:cNvPr>
          <p:cNvSpPr txBox="1"/>
          <p:nvPr/>
        </p:nvSpPr>
        <p:spPr bwMode="auto">
          <a:xfrm>
            <a:off x="2445077" y="1178068"/>
            <a:ext cx="4253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parts. Which is longer?</a:t>
            </a:r>
            <a:endParaRPr lang="en-GB" sz="2400" dirty="0">
              <a:solidFill>
                <a:srgbClr val="FF0000"/>
              </a:solidFill>
              <a:latin typeface="Myriad Pro Semibold" charset="0"/>
              <a:ea typeface="Myriad Pro Semibold" charset="0"/>
              <a:cs typeface="Myriad Pro Semibold" charset="0"/>
            </a:endParaRPr>
          </a:p>
        </p:txBody>
      </p:sp>
      <p:pic>
        <p:nvPicPr>
          <p:cNvPr id="7" name="Picture 6" descr="A close up of a screen&#10;&#10;Description automatically generated">
            <a:extLst>
              <a:ext uri="{FF2B5EF4-FFF2-40B4-BE49-F238E27FC236}">
                <a16:creationId xmlns:a16="http://schemas.microsoft.com/office/drawing/2014/main" id="{56AC1491-CC4F-4107-B7C1-7C12019CA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930622"/>
            <a:ext cx="7975614" cy="1322786"/>
          </a:xfrm>
          <a:prstGeom prst="rect">
            <a:avLst/>
          </a:prstGeom>
        </p:spPr>
      </p:pic>
      <p:pic>
        <p:nvPicPr>
          <p:cNvPr id="9" name="Picture 8" descr="A close up of a logo&#10;&#10;Description automatically generated">
            <a:extLst>
              <a:ext uri="{FF2B5EF4-FFF2-40B4-BE49-F238E27FC236}">
                <a16:creationId xmlns:a16="http://schemas.microsoft.com/office/drawing/2014/main" id="{BC329E26-750C-411A-AE07-EFBC173A2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023" y="2717448"/>
            <a:ext cx="5077159" cy="1672934"/>
          </a:xfrm>
          <a:prstGeom prst="rect">
            <a:avLst/>
          </a:prstGeom>
        </p:spPr>
      </p:pic>
    </p:spTree>
    <p:extLst>
      <p:ext uri="{BB962C8B-B14F-4D97-AF65-F5344CB8AC3E}">
        <p14:creationId xmlns:p14="http://schemas.microsoft.com/office/powerpoint/2010/main" val="8897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2:6</a:t>
            </a:r>
          </a:p>
        </p:txBody>
      </p:sp>
      <p:pic>
        <p:nvPicPr>
          <p:cNvPr id="5" name="Picture 4" descr="A picture containing object&#10;&#10;Description automatically generated">
            <a:extLst>
              <a:ext uri="{FF2B5EF4-FFF2-40B4-BE49-F238E27FC236}">
                <a16:creationId xmlns:a16="http://schemas.microsoft.com/office/drawing/2014/main" id="{A8D8D833-3643-440E-9C4C-8FAC53A73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680916"/>
            <a:ext cx="6816764" cy="3848978"/>
          </a:xfrm>
          <a:prstGeom prst="rect">
            <a:avLst/>
          </a:prstGeom>
        </p:spPr>
      </p:pic>
    </p:spTree>
    <p:extLst>
      <p:ext uri="{BB962C8B-B14F-4D97-AF65-F5344CB8AC3E}">
        <p14:creationId xmlns:p14="http://schemas.microsoft.com/office/powerpoint/2010/main" val="275370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2:6</a:t>
            </a:r>
          </a:p>
        </p:txBody>
      </p:sp>
      <p:pic>
        <p:nvPicPr>
          <p:cNvPr id="4" name="Picture 3">
            <a:extLst>
              <a:ext uri="{FF2B5EF4-FFF2-40B4-BE49-F238E27FC236}">
                <a16:creationId xmlns:a16="http://schemas.microsoft.com/office/drawing/2014/main" id="{77A341EE-FE37-4919-BB0C-000623DE0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774" y="1343818"/>
            <a:ext cx="6808452" cy="4522342"/>
          </a:xfrm>
          <a:prstGeom prst="rect">
            <a:avLst/>
          </a:prstGeom>
        </p:spPr>
      </p:pic>
    </p:spTree>
    <p:extLst>
      <p:ext uri="{BB962C8B-B14F-4D97-AF65-F5344CB8AC3E}">
        <p14:creationId xmlns:p14="http://schemas.microsoft.com/office/powerpoint/2010/main" val="3461047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2:6</a:t>
            </a:r>
          </a:p>
        </p:txBody>
      </p:sp>
      <p:pic>
        <p:nvPicPr>
          <p:cNvPr id="5" name="Picture 4" descr="A picture containing transport&#10;&#10;Description automatically generated">
            <a:extLst>
              <a:ext uri="{FF2B5EF4-FFF2-40B4-BE49-F238E27FC236}">
                <a16:creationId xmlns:a16="http://schemas.microsoft.com/office/drawing/2014/main" id="{F5D39761-EA0E-418B-BCF2-62C8BD0E7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781" y="2228727"/>
            <a:ext cx="4036439" cy="2762286"/>
          </a:xfrm>
          <a:prstGeom prst="rect">
            <a:avLst/>
          </a:prstGeom>
        </p:spPr>
      </p:pic>
    </p:spTree>
    <p:extLst>
      <p:ext uri="{BB962C8B-B14F-4D97-AF65-F5344CB8AC3E}">
        <p14:creationId xmlns:p14="http://schemas.microsoft.com/office/powerpoint/2010/main" val="178322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2:6</a:t>
            </a:r>
          </a:p>
        </p:txBody>
      </p:sp>
      <p:sp>
        <p:nvSpPr>
          <p:cNvPr id="5" name="TextBox 4">
            <a:extLst>
              <a:ext uri="{FF2B5EF4-FFF2-40B4-BE49-F238E27FC236}">
                <a16:creationId xmlns:a16="http://schemas.microsoft.com/office/drawing/2014/main" id="{69874967-D596-41F7-9216-F8A25415E630}"/>
              </a:ext>
            </a:extLst>
          </p:cNvPr>
          <p:cNvSpPr txBox="1"/>
          <p:nvPr/>
        </p:nvSpPr>
        <p:spPr bwMode="auto">
          <a:xfrm>
            <a:off x="2792131" y="1178068"/>
            <a:ext cx="3559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Arrange into equal parts.</a:t>
            </a:r>
            <a:endParaRPr lang="en-GB" sz="2400" dirty="0">
              <a:solidFill>
                <a:srgbClr val="FF0000"/>
              </a:solidFill>
              <a:latin typeface="Myriad Pro Semibold" charset="0"/>
              <a:ea typeface="Myriad Pro Semibold" charset="0"/>
              <a:cs typeface="Myriad Pro Semibold" charset="0"/>
            </a:endParaRPr>
          </a:p>
        </p:txBody>
      </p:sp>
      <p:pic>
        <p:nvPicPr>
          <p:cNvPr id="7" name="Picture 6" descr="A picture containing weapon, brass knucks&#10;&#10;Description automatically generated">
            <a:extLst>
              <a:ext uri="{FF2B5EF4-FFF2-40B4-BE49-F238E27FC236}">
                <a16:creationId xmlns:a16="http://schemas.microsoft.com/office/drawing/2014/main" id="{C0D40CB8-53C6-4395-97E3-120574F01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28" y="2924210"/>
            <a:ext cx="6224870" cy="1342238"/>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BD99E302-E1AF-4798-AD5E-8B216ADAB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968" y="3709665"/>
            <a:ext cx="554402" cy="554402"/>
          </a:xfrm>
          <a:prstGeom prst="rect">
            <a:avLst/>
          </a:prstGeom>
        </p:spPr>
      </p:pic>
    </p:spTree>
    <p:extLst>
      <p:ext uri="{BB962C8B-B14F-4D97-AF65-F5344CB8AC3E}">
        <p14:creationId xmlns:p14="http://schemas.microsoft.com/office/powerpoint/2010/main" val="21635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9000" fill="hold" nodeType="clickEffect">
                                  <p:stCondLst>
                                    <p:cond delay="0"/>
                                  </p:stCondLst>
                                  <p:childTnLst>
                                    <p:animMotion origin="layout" path="M 4.16667E-6 0 L -0.23177 0.10208 " pathEditMode="relative" rAng="0" ptsTypes="AA">
                                      <p:cBhvr>
                                        <p:cTn id="6" dur="1250" fill="hold"/>
                                        <p:tgtEl>
                                          <p:spTgt spid="9"/>
                                        </p:tgtEl>
                                        <p:attrNameLst>
                                          <p:attrName>ppt_x</p:attrName>
                                          <p:attrName>ppt_y</p:attrName>
                                        </p:attrNameLst>
                                      </p:cBhvr>
                                      <p:rCtr x="-11597" y="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2:7</a:t>
            </a:r>
          </a:p>
        </p:txBody>
      </p:sp>
      <p:sp>
        <p:nvSpPr>
          <p:cNvPr id="3" name="TextBox 2">
            <a:extLst>
              <a:ext uri="{FF2B5EF4-FFF2-40B4-BE49-F238E27FC236}">
                <a16:creationId xmlns:a16="http://schemas.microsoft.com/office/drawing/2014/main" id="{98EC8988-F02A-44C2-9D63-01C485E436B6}"/>
              </a:ext>
            </a:extLst>
          </p:cNvPr>
          <p:cNvSpPr txBox="1"/>
          <p:nvPr/>
        </p:nvSpPr>
        <p:spPr bwMode="auto">
          <a:xfrm>
            <a:off x="2842209" y="1178068"/>
            <a:ext cx="3459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or unequal parts?</a:t>
            </a:r>
            <a:endParaRPr lang="en-GB" sz="2400" dirty="0">
              <a:solidFill>
                <a:srgbClr val="FF0000"/>
              </a:solidFill>
              <a:latin typeface="Myriad Pro Semibold" charset="0"/>
              <a:ea typeface="Myriad Pro Semibold" charset="0"/>
              <a:cs typeface="Myriad Pro Semibold" charset="0"/>
            </a:endParaRPr>
          </a:p>
        </p:txBody>
      </p:sp>
      <p:pic>
        <p:nvPicPr>
          <p:cNvPr id="5" name="Picture 4" descr="A close up of a logo&#10;&#10;Description automatically generated">
            <a:extLst>
              <a:ext uri="{FF2B5EF4-FFF2-40B4-BE49-F238E27FC236}">
                <a16:creationId xmlns:a16="http://schemas.microsoft.com/office/drawing/2014/main" id="{0748A6FA-CA8B-4138-811F-AD622488C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3029284"/>
            <a:ext cx="7975614" cy="1157437"/>
          </a:xfrm>
          <a:prstGeom prst="rect">
            <a:avLst/>
          </a:prstGeom>
        </p:spPr>
      </p:pic>
    </p:spTree>
    <p:extLst>
      <p:ext uri="{BB962C8B-B14F-4D97-AF65-F5344CB8AC3E}">
        <p14:creationId xmlns:p14="http://schemas.microsoft.com/office/powerpoint/2010/main" val="117978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1:1</a:t>
            </a:r>
          </a:p>
        </p:txBody>
      </p:sp>
      <p:pic>
        <p:nvPicPr>
          <p:cNvPr id="5" name="Picture 4">
            <a:extLst>
              <a:ext uri="{FF2B5EF4-FFF2-40B4-BE49-F238E27FC236}">
                <a16:creationId xmlns:a16="http://schemas.microsoft.com/office/drawing/2014/main" id="{F29B5857-C721-4005-B35C-5355E082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021" y="765020"/>
            <a:ext cx="6051957" cy="5686180"/>
          </a:xfrm>
          <a:prstGeom prst="rect">
            <a:avLst/>
          </a:prstGeom>
        </p:spPr>
      </p:pic>
    </p:spTree>
    <p:extLst>
      <p:ext uri="{BB962C8B-B14F-4D97-AF65-F5344CB8AC3E}">
        <p14:creationId xmlns:p14="http://schemas.microsoft.com/office/powerpoint/2010/main" val="376640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0DDD98-50CD-412C-8B96-2FA17C2E08CC}"/>
              </a:ext>
            </a:extLst>
          </p:cNvPr>
          <p:cNvSpPr/>
          <p:nvPr/>
        </p:nvSpPr>
        <p:spPr bwMode="auto">
          <a:xfrm>
            <a:off x="1102518" y="3036094"/>
            <a:ext cx="581025" cy="576000"/>
          </a:xfrm>
          <a:prstGeom prst="rect">
            <a:avLst/>
          </a:prstGeom>
          <a:solidFill>
            <a:srgbClr val="E9C773"/>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43D5214A-931F-4FD4-B69C-1A7DB5361465}"/>
              </a:ext>
            </a:extLst>
          </p:cNvPr>
          <p:cNvSpPr/>
          <p:nvPr/>
        </p:nvSpPr>
        <p:spPr bwMode="auto">
          <a:xfrm>
            <a:off x="3039268" y="3036093"/>
            <a:ext cx="288000" cy="1144800"/>
          </a:xfrm>
          <a:prstGeom prst="rect">
            <a:avLst/>
          </a:prstGeom>
          <a:solidFill>
            <a:srgbClr val="E9C773"/>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Isosceles Triangle 8">
            <a:extLst>
              <a:ext uri="{FF2B5EF4-FFF2-40B4-BE49-F238E27FC236}">
                <a16:creationId xmlns:a16="http://schemas.microsoft.com/office/drawing/2014/main" id="{D894DDD1-0C5E-4C42-9B95-4EFA2EDA1C8F}"/>
              </a:ext>
            </a:extLst>
          </p:cNvPr>
          <p:cNvSpPr/>
          <p:nvPr/>
        </p:nvSpPr>
        <p:spPr bwMode="auto">
          <a:xfrm rot="5400000">
            <a:off x="4699687" y="3320495"/>
            <a:ext cx="1144801" cy="576000"/>
          </a:xfrm>
          <a:prstGeom prst="triangle">
            <a:avLst/>
          </a:prstGeom>
          <a:solidFill>
            <a:srgbClr val="E9C773"/>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ight Triangle 10">
            <a:extLst>
              <a:ext uri="{FF2B5EF4-FFF2-40B4-BE49-F238E27FC236}">
                <a16:creationId xmlns:a16="http://schemas.microsoft.com/office/drawing/2014/main" id="{FC85ABB3-9441-427D-9003-E367B14AFFC2}"/>
              </a:ext>
            </a:extLst>
          </p:cNvPr>
          <p:cNvSpPr/>
          <p:nvPr/>
        </p:nvSpPr>
        <p:spPr bwMode="auto">
          <a:xfrm flipV="1">
            <a:off x="6877050" y="3036093"/>
            <a:ext cx="576001" cy="1144800"/>
          </a:xfrm>
          <a:prstGeom prst="rtTriangle">
            <a:avLst/>
          </a:prstGeom>
          <a:solidFill>
            <a:srgbClr val="E9C773"/>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2:7</a:t>
            </a:r>
          </a:p>
        </p:txBody>
      </p:sp>
      <p:sp>
        <p:nvSpPr>
          <p:cNvPr id="3" name="TextBox 2">
            <a:extLst>
              <a:ext uri="{FF2B5EF4-FFF2-40B4-BE49-F238E27FC236}">
                <a16:creationId xmlns:a16="http://schemas.microsoft.com/office/drawing/2014/main" id="{34BF650A-30A1-402C-A258-A8B8E86CE52B}"/>
              </a:ext>
            </a:extLst>
          </p:cNvPr>
          <p:cNvSpPr txBox="1"/>
          <p:nvPr/>
        </p:nvSpPr>
        <p:spPr bwMode="auto">
          <a:xfrm>
            <a:off x="894122" y="1178068"/>
            <a:ext cx="7355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about each part? What is different?</a:t>
            </a:r>
            <a:endParaRPr lang="en-GB" sz="2400" dirty="0">
              <a:solidFill>
                <a:srgbClr val="FF0000"/>
              </a:solidFill>
              <a:latin typeface="Myriad Pro Semibold" charset="0"/>
              <a:ea typeface="Myriad Pro Semibold" charset="0"/>
              <a:cs typeface="Myriad Pro Semibold" charset="0"/>
            </a:endParaRPr>
          </a:p>
        </p:txBody>
      </p:sp>
      <p:pic>
        <p:nvPicPr>
          <p:cNvPr id="4" name="Picture 3" descr="A close up of a logo&#10;&#10;Description automatically generated">
            <a:extLst>
              <a:ext uri="{FF2B5EF4-FFF2-40B4-BE49-F238E27FC236}">
                <a16:creationId xmlns:a16="http://schemas.microsoft.com/office/drawing/2014/main" id="{702EA2EF-6201-4819-A2EC-E08A6B262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3029284"/>
            <a:ext cx="7975614" cy="1157437"/>
          </a:xfrm>
          <a:prstGeom prst="rect">
            <a:avLst/>
          </a:prstGeom>
        </p:spPr>
      </p:pic>
    </p:spTree>
    <p:extLst>
      <p:ext uri="{BB962C8B-B14F-4D97-AF65-F5344CB8AC3E}">
        <p14:creationId xmlns:p14="http://schemas.microsoft.com/office/powerpoint/2010/main" val="36537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2:7</a:t>
            </a:r>
          </a:p>
        </p:txBody>
      </p:sp>
      <p:pic>
        <p:nvPicPr>
          <p:cNvPr id="6" name="Picture 5" descr="A close up of a logo&#10;&#10;Description automatically generated">
            <a:extLst>
              <a:ext uri="{FF2B5EF4-FFF2-40B4-BE49-F238E27FC236}">
                <a16:creationId xmlns:a16="http://schemas.microsoft.com/office/drawing/2014/main" id="{2E07AB87-CD6D-4B9F-AF16-F2BBDDC3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874" y="2596901"/>
            <a:ext cx="1984252" cy="1984252"/>
          </a:xfrm>
          <a:prstGeom prst="rect">
            <a:avLst/>
          </a:prstGeom>
        </p:spPr>
      </p:pic>
      <p:pic>
        <p:nvPicPr>
          <p:cNvPr id="8" name="Picture 7" descr="A close up of a logo&#10;&#10;Description automatically generated">
            <a:extLst>
              <a:ext uri="{FF2B5EF4-FFF2-40B4-BE49-F238E27FC236}">
                <a16:creationId xmlns:a16="http://schemas.microsoft.com/office/drawing/2014/main" id="{DEFB0D38-8DEF-4A12-A507-A4F1F6250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874" y="2596901"/>
            <a:ext cx="1984252" cy="1984252"/>
          </a:xfrm>
          <a:prstGeom prst="rect">
            <a:avLst/>
          </a:prstGeom>
        </p:spPr>
      </p:pic>
      <p:pic>
        <p:nvPicPr>
          <p:cNvPr id="10" name="Picture 9" descr="A close up of a logo&#10;&#10;Description automatically generated">
            <a:extLst>
              <a:ext uri="{FF2B5EF4-FFF2-40B4-BE49-F238E27FC236}">
                <a16:creationId xmlns:a16="http://schemas.microsoft.com/office/drawing/2014/main" id="{802FCD71-2B10-4C34-A4A7-354AEBE5E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9874" y="3145852"/>
            <a:ext cx="1984252" cy="1435612"/>
          </a:xfrm>
          <a:prstGeom prst="rect">
            <a:avLst/>
          </a:prstGeom>
        </p:spPr>
      </p:pic>
      <p:pic>
        <p:nvPicPr>
          <p:cNvPr id="13" name="Picture 12" descr="A close up of a logo&#10;&#10;Description automatically generated">
            <a:extLst>
              <a:ext uri="{FF2B5EF4-FFF2-40B4-BE49-F238E27FC236}">
                <a16:creationId xmlns:a16="http://schemas.microsoft.com/office/drawing/2014/main" id="{03E783D3-6E73-418E-92F6-2CD606CC29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9874" y="2590551"/>
            <a:ext cx="1984252" cy="1499620"/>
          </a:xfrm>
          <a:prstGeom prst="rect">
            <a:avLst/>
          </a:prstGeom>
        </p:spPr>
      </p:pic>
      <p:sp>
        <p:nvSpPr>
          <p:cNvPr id="7" name="TextBox 6">
            <a:extLst>
              <a:ext uri="{FF2B5EF4-FFF2-40B4-BE49-F238E27FC236}">
                <a16:creationId xmlns:a16="http://schemas.microsoft.com/office/drawing/2014/main" id="{932FDD76-69DA-48FB-9F62-C5D6A091B99D}"/>
              </a:ext>
            </a:extLst>
          </p:cNvPr>
          <p:cNvSpPr txBox="1"/>
          <p:nvPr/>
        </p:nvSpPr>
        <p:spPr bwMode="auto">
          <a:xfrm>
            <a:off x="2875869" y="1182007"/>
            <a:ext cx="3392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or unequal parts?</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1570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2:7</a:t>
            </a:r>
          </a:p>
        </p:txBody>
      </p:sp>
      <p:sp>
        <p:nvSpPr>
          <p:cNvPr id="3" name="TextBox 2">
            <a:extLst>
              <a:ext uri="{FF2B5EF4-FFF2-40B4-BE49-F238E27FC236}">
                <a16:creationId xmlns:a16="http://schemas.microsoft.com/office/drawing/2014/main" id="{51867F86-A6F3-4FFF-BAAD-C58A3C131F57}"/>
              </a:ext>
            </a:extLst>
          </p:cNvPr>
          <p:cNvSpPr txBox="1"/>
          <p:nvPr/>
        </p:nvSpPr>
        <p:spPr bwMode="auto">
          <a:xfrm>
            <a:off x="3654130" y="1178068"/>
            <a:ext cx="1835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Equal parts?</a:t>
            </a:r>
            <a:endParaRPr lang="en-GB" sz="2400" dirty="0">
              <a:solidFill>
                <a:srgbClr val="FF0000"/>
              </a:solidFill>
              <a:latin typeface="Myriad Pro Semibold" charset="0"/>
              <a:ea typeface="Myriad Pro Semibold" charset="0"/>
              <a:cs typeface="Myriad Pro Semibold" charset="0"/>
            </a:endParaRPr>
          </a:p>
        </p:txBody>
      </p:sp>
      <p:pic>
        <p:nvPicPr>
          <p:cNvPr id="7" name="Picture 6" descr="A close up of a logo&#10;&#10;Description automatically generated">
            <a:extLst>
              <a:ext uri="{FF2B5EF4-FFF2-40B4-BE49-F238E27FC236}">
                <a16:creationId xmlns:a16="http://schemas.microsoft.com/office/drawing/2014/main" id="{E15DF94D-0CF1-4540-9E83-454A4AC9B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656" y="2988562"/>
            <a:ext cx="3154688" cy="1207012"/>
          </a:xfrm>
          <a:prstGeom prst="rect">
            <a:avLst/>
          </a:prstGeom>
        </p:spPr>
      </p:pic>
      <p:pic>
        <p:nvPicPr>
          <p:cNvPr id="9" name="Picture 8" descr="A close up of a logo&#10;&#10;Description automatically generated">
            <a:extLst>
              <a:ext uri="{FF2B5EF4-FFF2-40B4-BE49-F238E27FC236}">
                <a16:creationId xmlns:a16="http://schemas.microsoft.com/office/drawing/2014/main" id="{02499B32-B2D9-4B1C-924D-C1DB76CC6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656" y="2988562"/>
            <a:ext cx="3154688" cy="1207012"/>
          </a:xfrm>
          <a:prstGeom prst="rect">
            <a:avLst/>
          </a:prstGeom>
        </p:spPr>
      </p:pic>
      <p:pic>
        <p:nvPicPr>
          <p:cNvPr id="11" name="Picture 10" descr="A close up of a logo&#10;&#10;Description automatically generated">
            <a:extLst>
              <a:ext uri="{FF2B5EF4-FFF2-40B4-BE49-F238E27FC236}">
                <a16:creationId xmlns:a16="http://schemas.microsoft.com/office/drawing/2014/main" id="{4A5636A0-F50C-424A-9F3C-36D3C3333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656" y="2988562"/>
            <a:ext cx="3154688" cy="1207012"/>
          </a:xfrm>
          <a:prstGeom prst="rect">
            <a:avLst/>
          </a:prstGeom>
        </p:spPr>
      </p:pic>
      <p:sp>
        <p:nvSpPr>
          <p:cNvPr id="12" name="TextBox 11">
            <a:extLst>
              <a:ext uri="{FF2B5EF4-FFF2-40B4-BE49-F238E27FC236}">
                <a16:creationId xmlns:a16="http://schemas.microsoft.com/office/drawing/2014/main" id="{10B56E68-7E81-4B81-97A9-25D98FF0751D}"/>
              </a:ext>
            </a:extLst>
          </p:cNvPr>
          <p:cNvSpPr txBox="1"/>
          <p:nvPr/>
        </p:nvSpPr>
        <p:spPr bwMode="auto">
          <a:xfrm>
            <a:off x="6418460" y="3232220"/>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a16="http://schemas.microsoft.com/office/drawing/2014/main" id="{34D3C859-DDDD-4229-9C23-2FAD42F3C402}"/>
              </a:ext>
            </a:extLst>
          </p:cNvPr>
          <p:cNvSpPr txBox="1"/>
          <p:nvPr/>
        </p:nvSpPr>
        <p:spPr bwMode="auto">
          <a:xfrm>
            <a:off x="6418460" y="3246509"/>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27480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3"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3" grpId="2"/>
      <p:bldP spid="13" grpId="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3:1</a:t>
            </a:r>
          </a:p>
        </p:txBody>
      </p:sp>
      <p:sp>
        <p:nvSpPr>
          <p:cNvPr id="3" name="TextBox 2">
            <a:extLst>
              <a:ext uri="{FF2B5EF4-FFF2-40B4-BE49-F238E27FC236}">
                <a16:creationId xmlns:a16="http://schemas.microsoft.com/office/drawing/2014/main" id="{48F0C1D5-A0D5-430F-8B71-30F962F779AF}"/>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3E87DF06-6A7E-4573-9FBF-90465E895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4" y="2748443"/>
            <a:ext cx="7975612" cy="1682661"/>
          </a:xfrm>
          <a:prstGeom prst="rect">
            <a:avLst/>
          </a:prstGeom>
        </p:spPr>
      </p:pic>
    </p:spTree>
    <p:extLst>
      <p:ext uri="{BB962C8B-B14F-4D97-AF65-F5344CB8AC3E}">
        <p14:creationId xmlns:p14="http://schemas.microsoft.com/office/powerpoint/2010/main" val="360024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3:2</a:t>
            </a:r>
          </a:p>
        </p:txBody>
      </p:sp>
      <p:pic>
        <p:nvPicPr>
          <p:cNvPr id="7" name="Picture 6" descr="A picture containing text, map&#10;&#10;Description automatically generated">
            <a:extLst>
              <a:ext uri="{FF2B5EF4-FFF2-40B4-BE49-F238E27FC236}">
                <a16:creationId xmlns:a16="http://schemas.microsoft.com/office/drawing/2014/main" id="{A4CDAAC6-15E4-451D-A7F2-642DEEDD1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69" y="931142"/>
            <a:ext cx="5741462" cy="5378178"/>
          </a:xfrm>
          <a:prstGeom prst="rect">
            <a:avLst/>
          </a:prstGeom>
        </p:spPr>
      </p:pic>
      <p:pic>
        <p:nvPicPr>
          <p:cNvPr id="4" name="Picture 3" descr="A close up of a map&#10;&#10;Description automatically generated">
            <a:extLst>
              <a:ext uri="{FF2B5EF4-FFF2-40B4-BE49-F238E27FC236}">
                <a16:creationId xmlns:a16="http://schemas.microsoft.com/office/drawing/2014/main" id="{F33F0175-A8B4-4C01-B7BE-4FF6EA3EA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69" y="931142"/>
            <a:ext cx="5741462" cy="5382127"/>
          </a:xfrm>
          <a:prstGeom prst="rect">
            <a:avLst/>
          </a:prstGeom>
        </p:spPr>
      </p:pic>
      <p:pic>
        <p:nvPicPr>
          <p:cNvPr id="6" name="Picture 5" descr="A picture containing text, map&#10;&#10;Description automatically generated">
            <a:extLst>
              <a:ext uri="{FF2B5EF4-FFF2-40B4-BE49-F238E27FC236}">
                <a16:creationId xmlns:a16="http://schemas.microsoft.com/office/drawing/2014/main" id="{90D801D3-4FDC-4B72-B7D8-50BF9C5264B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21299" y="931142"/>
            <a:ext cx="2121431" cy="5386075"/>
          </a:xfrm>
          <a:prstGeom prst="rect">
            <a:avLst/>
          </a:prstGeom>
        </p:spPr>
      </p:pic>
    </p:spTree>
    <p:extLst>
      <p:ext uri="{BB962C8B-B14F-4D97-AF65-F5344CB8AC3E}">
        <p14:creationId xmlns:p14="http://schemas.microsoft.com/office/powerpoint/2010/main" val="11293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371389-7BCF-49DC-8A75-B7BEDDE49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61" y="746143"/>
            <a:ext cx="4260478" cy="1834084"/>
          </a:xfrm>
          <a:prstGeom prst="rect">
            <a:avLst/>
          </a:prstGeom>
        </p:spPr>
      </p:pic>
      <p:pic>
        <p:nvPicPr>
          <p:cNvPr id="11" name="Picture 10">
            <a:extLst>
              <a:ext uri="{FF2B5EF4-FFF2-40B4-BE49-F238E27FC236}">
                <a16:creationId xmlns:a16="http://schemas.microsoft.com/office/drawing/2014/main" id="{DE70CD6A-3967-42AF-B931-39FB622EC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61" y="2624674"/>
            <a:ext cx="4260478" cy="1834084"/>
          </a:xfrm>
          <a:prstGeom prst="rect">
            <a:avLst/>
          </a:prstGeom>
        </p:spPr>
      </p:pic>
      <p:pic>
        <p:nvPicPr>
          <p:cNvPr id="12" name="Picture 11">
            <a:extLst>
              <a:ext uri="{FF2B5EF4-FFF2-40B4-BE49-F238E27FC236}">
                <a16:creationId xmlns:a16="http://schemas.microsoft.com/office/drawing/2014/main" id="{C313F74B-0625-49D5-83D4-D66BA2804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61" y="4503205"/>
            <a:ext cx="4260478" cy="1834084"/>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3:2</a:t>
            </a:r>
          </a:p>
        </p:txBody>
      </p:sp>
      <p:pic>
        <p:nvPicPr>
          <p:cNvPr id="4" name="Picture 3">
            <a:extLst>
              <a:ext uri="{FF2B5EF4-FFF2-40B4-BE49-F238E27FC236}">
                <a16:creationId xmlns:a16="http://schemas.microsoft.com/office/drawing/2014/main" id="{5AD422AD-E03E-4D6D-924A-2A6883EC3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746143"/>
            <a:ext cx="4260478" cy="1834084"/>
          </a:xfrm>
          <a:prstGeom prst="rect">
            <a:avLst/>
          </a:prstGeom>
        </p:spPr>
      </p:pic>
      <p:pic>
        <p:nvPicPr>
          <p:cNvPr id="6" name="Picture 5">
            <a:extLst>
              <a:ext uri="{FF2B5EF4-FFF2-40B4-BE49-F238E27FC236}">
                <a16:creationId xmlns:a16="http://schemas.microsoft.com/office/drawing/2014/main" id="{834F4BF0-37EE-4661-9AE0-066AEF42E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761" y="2624674"/>
            <a:ext cx="4260478" cy="1834084"/>
          </a:xfrm>
          <a:prstGeom prst="rect">
            <a:avLst/>
          </a:prstGeom>
        </p:spPr>
      </p:pic>
      <p:pic>
        <p:nvPicPr>
          <p:cNvPr id="8" name="Picture 7">
            <a:extLst>
              <a:ext uri="{FF2B5EF4-FFF2-40B4-BE49-F238E27FC236}">
                <a16:creationId xmlns:a16="http://schemas.microsoft.com/office/drawing/2014/main" id="{04BD593B-9F9F-4942-A2BA-F4FBA0D84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761" y="4503205"/>
            <a:ext cx="4260478" cy="1834084"/>
          </a:xfrm>
          <a:prstGeom prst="rect">
            <a:avLst/>
          </a:prstGeom>
        </p:spPr>
      </p:pic>
    </p:spTree>
    <p:extLst>
      <p:ext uri="{BB962C8B-B14F-4D97-AF65-F5344CB8AC3E}">
        <p14:creationId xmlns:p14="http://schemas.microsoft.com/office/powerpoint/2010/main" val="102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25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nodeType="withEffect">
                                  <p:stCondLst>
                                    <p:cond delay="25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xit" presetSubtype="0" fill="hold" nodeType="withEffect">
                                  <p:stCondLst>
                                    <p:cond delay="25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3:2</a:t>
            </a:r>
          </a:p>
        </p:txBody>
      </p:sp>
      <p:pic>
        <p:nvPicPr>
          <p:cNvPr id="4" name="Picture 3" descr="A picture containing pallette&#10;&#10;Description automatically generated">
            <a:extLst>
              <a:ext uri="{FF2B5EF4-FFF2-40B4-BE49-F238E27FC236}">
                <a16:creationId xmlns:a16="http://schemas.microsoft.com/office/drawing/2014/main" id="{C9B6D914-C4AC-4452-AEB5-6F3265FB7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447891"/>
            <a:ext cx="7975614" cy="914278"/>
          </a:xfrm>
          <a:prstGeom prst="rect">
            <a:avLst/>
          </a:prstGeom>
        </p:spPr>
      </p:pic>
      <p:pic>
        <p:nvPicPr>
          <p:cNvPr id="6" name="Picture 5" descr="A close up of a logo&#10;&#10;Description automatically generated">
            <a:extLst>
              <a:ext uri="{FF2B5EF4-FFF2-40B4-BE49-F238E27FC236}">
                <a16:creationId xmlns:a16="http://schemas.microsoft.com/office/drawing/2014/main" id="{18574EA5-C8C2-420E-B0B4-993957172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93" y="3136960"/>
            <a:ext cx="7975614" cy="914278"/>
          </a:xfrm>
          <a:prstGeom prst="rect">
            <a:avLst/>
          </a:prstGeom>
        </p:spPr>
      </p:pic>
      <p:pic>
        <p:nvPicPr>
          <p:cNvPr id="8" name="Picture 7" descr="A picture containing pallette, object&#10;&#10;Description automatically generated">
            <a:extLst>
              <a:ext uri="{FF2B5EF4-FFF2-40B4-BE49-F238E27FC236}">
                <a16:creationId xmlns:a16="http://schemas.microsoft.com/office/drawing/2014/main" id="{320BFCDC-C69F-42BD-9DF4-C885C746C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93" y="4826030"/>
            <a:ext cx="7975614" cy="914278"/>
          </a:xfrm>
          <a:prstGeom prst="rect">
            <a:avLst/>
          </a:prstGeom>
        </p:spPr>
      </p:pic>
    </p:spTree>
    <p:extLst>
      <p:ext uri="{BB962C8B-B14F-4D97-AF65-F5344CB8AC3E}">
        <p14:creationId xmlns:p14="http://schemas.microsoft.com/office/powerpoint/2010/main" val="271917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3:2</a:t>
            </a:r>
          </a:p>
        </p:txBody>
      </p:sp>
      <p:pic>
        <p:nvPicPr>
          <p:cNvPr id="5" name="Picture 4" descr="A screen shot of a computer&#10;&#10;Description automatically generated">
            <a:extLst>
              <a:ext uri="{FF2B5EF4-FFF2-40B4-BE49-F238E27FC236}">
                <a16:creationId xmlns:a16="http://schemas.microsoft.com/office/drawing/2014/main" id="{D60D69E6-549D-4002-99C1-654C852E0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285006"/>
            <a:ext cx="7975614" cy="2772013"/>
          </a:xfrm>
          <a:prstGeom prst="rect">
            <a:avLst/>
          </a:prstGeom>
        </p:spPr>
      </p:pic>
    </p:spTree>
    <p:extLst>
      <p:ext uri="{BB962C8B-B14F-4D97-AF65-F5344CB8AC3E}">
        <p14:creationId xmlns:p14="http://schemas.microsoft.com/office/powerpoint/2010/main" val="4085638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3:3</a:t>
            </a:r>
          </a:p>
        </p:txBody>
      </p:sp>
      <p:sp>
        <p:nvSpPr>
          <p:cNvPr id="3" name="TextBox 2">
            <a:extLst>
              <a:ext uri="{FF2B5EF4-FFF2-40B4-BE49-F238E27FC236}">
                <a16:creationId xmlns:a16="http://schemas.microsoft.com/office/drawing/2014/main" id="{67BAB8FA-846A-4C68-BF4E-28AE6D41F7CA}"/>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FDD111A4-3851-4419-8E3C-C803EDA39EB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76536" y="1936584"/>
            <a:ext cx="752514" cy="773648"/>
          </a:xfrm>
          <a:prstGeom prst="rect">
            <a:avLst/>
          </a:prstGeom>
        </p:spPr>
      </p:pic>
      <p:pic>
        <p:nvPicPr>
          <p:cNvPr id="6" name="Picture 5">
            <a:extLst>
              <a:ext uri="{FF2B5EF4-FFF2-40B4-BE49-F238E27FC236}">
                <a16:creationId xmlns:a16="http://schemas.microsoft.com/office/drawing/2014/main" id="{9F58C1CA-78CB-4585-A2B0-F5DE254EB1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76536" y="3042176"/>
            <a:ext cx="1471632" cy="773648"/>
          </a:xfrm>
          <a:prstGeom prst="rect">
            <a:avLst/>
          </a:prstGeom>
        </p:spPr>
      </p:pic>
      <p:pic>
        <p:nvPicPr>
          <p:cNvPr id="7" name="Picture 6">
            <a:extLst>
              <a:ext uri="{FF2B5EF4-FFF2-40B4-BE49-F238E27FC236}">
                <a16:creationId xmlns:a16="http://schemas.microsoft.com/office/drawing/2014/main" id="{27B5BCF6-B12F-428C-9B4D-193510AD41C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76536" y="4159888"/>
            <a:ext cx="2200314" cy="773906"/>
          </a:xfrm>
          <a:prstGeom prst="rect">
            <a:avLst/>
          </a:prstGeom>
        </p:spPr>
      </p:pic>
      <p:pic>
        <p:nvPicPr>
          <p:cNvPr id="8" name="Picture 7">
            <a:extLst>
              <a:ext uri="{FF2B5EF4-FFF2-40B4-BE49-F238E27FC236}">
                <a16:creationId xmlns:a16="http://schemas.microsoft.com/office/drawing/2014/main" id="{0DB2086F-98AD-42C1-84A1-4DF98B37AFD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76536" y="5286321"/>
            <a:ext cx="2905213" cy="740321"/>
          </a:xfrm>
          <a:prstGeom prst="rect">
            <a:avLst/>
          </a:prstGeom>
        </p:spPr>
      </p:pic>
    </p:spTree>
    <p:extLst>
      <p:ext uri="{BB962C8B-B14F-4D97-AF65-F5344CB8AC3E}">
        <p14:creationId xmlns:p14="http://schemas.microsoft.com/office/powerpoint/2010/main" val="375510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3:4</a:t>
            </a:r>
          </a:p>
        </p:txBody>
      </p:sp>
      <p:sp>
        <p:nvSpPr>
          <p:cNvPr id="3" name="TextBox 2">
            <a:extLst>
              <a:ext uri="{FF2B5EF4-FFF2-40B4-BE49-F238E27FC236}">
                <a16:creationId xmlns:a16="http://schemas.microsoft.com/office/drawing/2014/main" id="{59513884-CD6E-43FE-B199-1FF7ED600B3B}"/>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5" name="Picture 4" descr="A close up of a logo&#10;&#10;Description automatically generated">
            <a:extLst>
              <a:ext uri="{FF2B5EF4-FFF2-40B4-BE49-F238E27FC236}">
                <a16:creationId xmlns:a16="http://schemas.microsoft.com/office/drawing/2014/main" id="{D62D6282-8DDA-49C2-92A9-1E6C7745392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72205" y="2018558"/>
            <a:ext cx="642546" cy="638068"/>
          </a:xfrm>
          <a:prstGeom prst="rect">
            <a:avLst/>
          </a:prstGeom>
        </p:spPr>
      </p:pic>
      <p:pic>
        <p:nvPicPr>
          <p:cNvPr id="6" name="Picture 5" descr="A close up of a logo&#10;&#10;Description automatically generated">
            <a:extLst>
              <a:ext uri="{FF2B5EF4-FFF2-40B4-BE49-F238E27FC236}">
                <a16:creationId xmlns:a16="http://schemas.microsoft.com/office/drawing/2014/main" id="{096D89FF-B5A6-4F95-A756-B7C9BC8BC6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72204" y="3098005"/>
            <a:ext cx="1421216" cy="669133"/>
          </a:xfrm>
          <a:prstGeom prst="rect">
            <a:avLst/>
          </a:prstGeom>
        </p:spPr>
      </p:pic>
      <p:pic>
        <p:nvPicPr>
          <p:cNvPr id="7" name="Picture 6" descr="A close up of a logo&#10;&#10;Description automatically generated">
            <a:extLst>
              <a:ext uri="{FF2B5EF4-FFF2-40B4-BE49-F238E27FC236}">
                <a16:creationId xmlns:a16="http://schemas.microsoft.com/office/drawing/2014/main" id="{08026E99-E43B-485C-8071-A5146149A3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72205" y="4231480"/>
            <a:ext cx="2173690" cy="680191"/>
          </a:xfrm>
          <a:prstGeom prst="rect">
            <a:avLst/>
          </a:prstGeom>
        </p:spPr>
      </p:pic>
      <p:pic>
        <p:nvPicPr>
          <p:cNvPr id="8" name="Picture 7" descr="A close up of a logo&#10;&#10;Description automatically generated">
            <a:extLst>
              <a:ext uri="{FF2B5EF4-FFF2-40B4-BE49-F238E27FC236}">
                <a16:creationId xmlns:a16="http://schemas.microsoft.com/office/drawing/2014/main" id="{C4F0E746-C35B-4694-9906-AAA952F9516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72204" y="5353050"/>
            <a:ext cx="2969027" cy="630515"/>
          </a:xfrm>
          <a:prstGeom prst="rect">
            <a:avLst/>
          </a:prstGeom>
        </p:spPr>
      </p:pic>
    </p:spTree>
    <p:extLst>
      <p:ext uri="{BB962C8B-B14F-4D97-AF65-F5344CB8AC3E}">
        <p14:creationId xmlns:p14="http://schemas.microsoft.com/office/powerpoint/2010/main" val="101045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1:2</a:t>
            </a:r>
          </a:p>
        </p:txBody>
      </p:sp>
      <p:grpSp>
        <p:nvGrpSpPr>
          <p:cNvPr id="14" name="Group 13">
            <a:extLst>
              <a:ext uri="{FF2B5EF4-FFF2-40B4-BE49-F238E27FC236}">
                <a16:creationId xmlns:a16="http://schemas.microsoft.com/office/drawing/2014/main" id="{180B5B33-4DD3-4EB4-8BB7-28F72737EFAB}"/>
              </a:ext>
            </a:extLst>
          </p:cNvPr>
          <p:cNvGrpSpPr/>
          <p:nvPr/>
        </p:nvGrpSpPr>
        <p:grpSpPr>
          <a:xfrm>
            <a:off x="2285890" y="931870"/>
            <a:ext cx="4572220" cy="5219188"/>
            <a:chOff x="2285890" y="931870"/>
            <a:chExt cx="4572220" cy="5219188"/>
          </a:xfrm>
        </p:grpSpPr>
        <p:pic>
          <p:nvPicPr>
            <p:cNvPr id="4" name="Picture 3">
              <a:extLst>
                <a:ext uri="{FF2B5EF4-FFF2-40B4-BE49-F238E27FC236}">
                  <a16:creationId xmlns:a16="http://schemas.microsoft.com/office/drawing/2014/main" id="{2ADA864C-043C-4D33-AB8D-26DA2A378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890" y="931870"/>
              <a:ext cx="4572220" cy="5219188"/>
            </a:xfrm>
            <a:prstGeom prst="rect">
              <a:avLst/>
            </a:prstGeom>
          </p:spPr>
        </p:pic>
        <p:sp>
          <p:nvSpPr>
            <p:cNvPr id="6" name="TextBox 5">
              <a:extLst>
                <a:ext uri="{FF2B5EF4-FFF2-40B4-BE49-F238E27FC236}">
                  <a16:creationId xmlns:a16="http://schemas.microsoft.com/office/drawing/2014/main" id="{010C6838-E344-48C0-9C8D-3F4E8EF8B3BA}"/>
                </a:ext>
              </a:extLst>
            </p:cNvPr>
            <p:cNvSpPr txBox="1"/>
            <p:nvPr/>
          </p:nvSpPr>
          <p:spPr bwMode="auto">
            <a:xfrm>
              <a:off x="4373152" y="2240106"/>
              <a:ext cx="7088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000" b="1" dirty="0">
                  <a:latin typeface="Myriad Pro Semibold"/>
                  <a:ea typeface="Myriad Pro Semibold" charset="0"/>
                  <a:cs typeface="Myriad Pro Semibold" charset="0"/>
                </a:rPr>
                <a:t>Scotland</a:t>
              </a:r>
              <a:endParaRPr lang="en-GB" sz="1000" b="1" dirty="0">
                <a:solidFill>
                  <a:srgbClr val="FF0000"/>
                </a:solidFill>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21457F3B-8655-4FC9-8B39-02BBB6AD3752}"/>
                </a:ext>
              </a:extLst>
            </p:cNvPr>
            <p:cNvSpPr txBox="1"/>
            <p:nvPr/>
          </p:nvSpPr>
          <p:spPr bwMode="auto">
            <a:xfrm>
              <a:off x="4967943" y="2684509"/>
              <a:ext cx="6527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800" dirty="0">
                  <a:latin typeface="Myriad Pro Semibold"/>
                  <a:ea typeface="Myriad Pro Semibold" charset="0"/>
                  <a:cs typeface="Myriad Pro Semibold" charset="0"/>
                </a:rPr>
                <a:t>Edinburgh</a:t>
              </a:r>
              <a:endParaRPr lang="en-GB" sz="800" dirty="0">
                <a:solidFill>
                  <a:srgbClr val="FF0000"/>
                </a:solidFill>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1099C003-86B9-4621-8BA7-EFCF8CB30162}"/>
                </a:ext>
              </a:extLst>
            </p:cNvPr>
            <p:cNvSpPr txBox="1"/>
            <p:nvPr/>
          </p:nvSpPr>
          <p:spPr bwMode="auto">
            <a:xfrm>
              <a:off x="3945465" y="3518445"/>
              <a:ext cx="4860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800" dirty="0">
                  <a:latin typeface="Myriad Pro Semibold"/>
                  <a:ea typeface="Myriad Pro Semibold" charset="0"/>
                  <a:cs typeface="Myriad Pro Semibold" charset="0"/>
                </a:rPr>
                <a:t>Belfast</a:t>
              </a:r>
              <a:endParaRPr lang="en-GB" sz="800" dirty="0">
                <a:solidFill>
                  <a:srgbClr val="FF0000"/>
                </a:solidFill>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A05F2251-DDF5-4470-8056-B2AB50CFAE75}"/>
                </a:ext>
              </a:extLst>
            </p:cNvPr>
            <p:cNvSpPr txBox="1"/>
            <p:nvPr/>
          </p:nvSpPr>
          <p:spPr bwMode="auto">
            <a:xfrm>
              <a:off x="4619287" y="4986248"/>
              <a:ext cx="5004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800" dirty="0">
                  <a:latin typeface="Myriad Pro Semibold"/>
                  <a:ea typeface="Myriad Pro Semibold" charset="0"/>
                  <a:cs typeface="Myriad Pro Semibold" charset="0"/>
                </a:rPr>
                <a:t>Cardiff</a:t>
              </a:r>
              <a:endParaRPr lang="en-GB" sz="800" dirty="0">
                <a:solidFill>
                  <a:srgbClr val="FF0000"/>
                </a:solidFill>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6A5C8924-4956-4F1D-B677-4BB53BC3B746}"/>
                </a:ext>
              </a:extLst>
            </p:cNvPr>
            <p:cNvSpPr txBox="1"/>
            <p:nvPr/>
          </p:nvSpPr>
          <p:spPr bwMode="auto">
            <a:xfrm>
              <a:off x="5701021" y="5182286"/>
              <a:ext cx="530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800" dirty="0">
                  <a:latin typeface="Myriad Pro Semibold"/>
                  <a:ea typeface="Myriad Pro Semibold" charset="0"/>
                  <a:cs typeface="Myriad Pro Semibold" charset="0"/>
                </a:rPr>
                <a:t>London</a:t>
              </a:r>
              <a:endParaRPr lang="en-GB" sz="800" dirty="0">
                <a:solidFill>
                  <a:srgbClr val="FF0000"/>
                </a:solidFill>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9C0282AF-A0DD-4585-BA9C-E99F309402BD}"/>
                </a:ext>
              </a:extLst>
            </p:cNvPr>
            <p:cNvSpPr txBox="1"/>
            <p:nvPr/>
          </p:nvSpPr>
          <p:spPr bwMode="auto">
            <a:xfrm>
              <a:off x="4389483" y="4589456"/>
              <a:ext cx="543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000" b="1" dirty="0">
                  <a:latin typeface="Myriad Pro Semibold"/>
                  <a:ea typeface="Myriad Pro Semibold" charset="0"/>
                  <a:cs typeface="Myriad Pro Semibold" charset="0"/>
                </a:rPr>
                <a:t>Wales</a:t>
              </a:r>
              <a:endParaRPr lang="en-GB" sz="1000" b="1" dirty="0">
                <a:solidFill>
                  <a:srgbClr val="FF0000"/>
                </a:solidFill>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E0442CA8-3800-451F-A696-D685E797A2C1}"/>
                </a:ext>
              </a:extLst>
            </p:cNvPr>
            <p:cNvSpPr txBox="1"/>
            <p:nvPr/>
          </p:nvSpPr>
          <p:spPr bwMode="auto">
            <a:xfrm>
              <a:off x="5224465" y="4675951"/>
              <a:ext cx="6735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000" b="1" dirty="0">
                  <a:latin typeface="Myriad Pro Semibold"/>
                  <a:ea typeface="Myriad Pro Semibold" charset="0"/>
                  <a:cs typeface="Myriad Pro Semibold" charset="0"/>
                </a:rPr>
                <a:t>England</a:t>
              </a:r>
              <a:endParaRPr lang="en-GB" sz="1000" b="1" dirty="0">
                <a:solidFill>
                  <a:srgbClr val="FF0000"/>
                </a:solidFill>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B140BE61-8E46-4EB4-A646-EE44FB34064F}"/>
                </a:ext>
              </a:extLst>
            </p:cNvPr>
            <p:cNvSpPr txBox="1"/>
            <p:nvPr/>
          </p:nvSpPr>
          <p:spPr bwMode="auto">
            <a:xfrm>
              <a:off x="3468923" y="3220699"/>
              <a:ext cx="739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000" b="1" dirty="0">
                  <a:latin typeface="Myriad Pro Semibold"/>
                  <a:ea typeface="Myriad Pro Semibold" charset="0"/>
                  <a:cs typeface="Myriad Pro Semibold" charset="0"/>
                </a:rPr>
                <a:t>Northern</a:t>
              </a:r>
            </a:p>
            <a:p>
              <a:pPr algn="ctr">
                <a:spcBef>
                  <a:spcPts val="0"/>
                </a:spcBef>
                <a:buClr>
                  <a:srgbClr val="82CBDD"/>
                </a:buClr>
                <a:buNone/>
              </a:pPr>
              <a:r>
                <a:rPr lang="en-GB" sz="1000" b="1" dirty="0">
                  <a:latin typeface="Myriad Pro Semibold"/>
                  <a:ea typeface="Myriad Pro Semibold" charset="0"/>
                  <a:cs typeface="Myriad Pro Semibold" charset="0"/>
                </a:rPr>
                <a:t>Ireland</a:t>
              </a:r>
            </a:p>
          </p:txBody>
        </p:sp>
      </p:grpSp>
    </p:spTree>
    <p:extLst>
      <p:ext uri="{BB962C8B-B14F-4D97-AF65-F5344CB8AC3E}">
        <p14:creationId xmlns:p14="http://schemas.microsoft.com/office/powerpoint/2010/main" val="3284843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3:4</a:t>
            </a:r>
          </a:p>
        </p:txBody>
      </p:sp>
      <p:sp>
        <p:nvSpPr>
          <p:cNvPr id="3" name="TextBox 2">
            <a:extLst>
              <a:ext uri="{FF2B5EF4-FFF2-40B4-BE49-F238E27FC236}">
                <a16:creationId xmlns:a16="http://schemas.microsoft.com/office/drawing/2014/main" id="{A0532B56-5CB3-4785-9F40-374DF759F742}"/>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5" name="Picture 4" descr="A picture containing object&#10;&#10;Description automatically generated">
            <a:extLst>
              <a:ext uri="{FF2B5EF4-FFF2-40B4-BE49-F238E27FC236}">
                <a16:creationId xmlns:a16="http://schemas.microsoft.com/office/drawing/2014/main" id="{DD98D2B7-C507-4BCA-8740-070833F57E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46186" y="2551516"/>
            <a:ext cx="1651014" cy="359550"/>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50C08912-194A-48F6-A17C-1BC707B59BA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46186" y="3390900"/>
            <a:ext cx="3572889" cy="396465"/>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D908050B-AFF1-46FC-92F1-224138DDF19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46186" y="4267200"/>
            <a:ext cx="4940783" cy="382177"/>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9A11DCEF-5766-4C7A-913A-5FEF6F48E47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46186" y="5129212"/>
            <a:ext cx="6438914" cy="340209"/>
          </a:xfrm>
          <a:prstGeom prst="rect">
            <a:avLst/>
          </a:prstGeom>
        </p:spPr>
      </p:pic>
    </p:spTree>
    <p:extLst>
      <p:ext uri="{BB962C8B-B14F-4D97-AF65-F5344CB8AC3E}">
        <p14:creationId xmlns:p14="http://schemas.microsoft.com/office/powerpoint/2010/main" val="262667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3:4</a:t>
            </a:r>
          </a:p>
        </p:txBody>
      </p:sp>
      <p:sp>
        <p:nvSpPr>
          <p:cNvPr id="3" name="TextBox 2">
            <a:extLst>
              <a:ext uri="{FF2B5EF4-FFF2-40B4-BE49-F238E27FC236}">
                <a16:creationId xmlns:a16="http://schemas.microsoft.com/office/drawing/2014/main" id="{7DAD99FC-FAE8-49F3-A56B-B4CFB28EAD37}"/>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D5A7C83F-3D7D-4198-928A-647E61E5B7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60524" y="4732019"/>
            <a:ext cx="1041403" cy="1086407"/>
          </a:xfrm>
          <a:prstGeom prst="rect">
            <a:avLst/>
          </a:prstGeom>
        </p:spPr>
      </p:pic>
      <p:pic>
        <p:nvPicPr>
          <p:cNvPr id="6" name="Picture 5">
            <a:extLst>
              <a:ext uri="{FF2B5EF4-FFF2-40B4-BE49-F238E27FC236}">
                <a16:creationId xmlns:a16="http://schemas.microsoft.com/office/drawing/2014/main" id="{A960D368-75EF-49F0-AE65-7BF1AE33982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54374" y="3806537"/>
            <a:ext cx="1041403" cy="2011890"/>
          </a:xfrm>
          <a:prstGeom prst="rect">
            <a:avLst/>
          </a:prstGeom>
        </p:spPr>
      </p:pic>
      <p:pic>
        <p:nvPicPr>
          <p:cNvPr id="7" name="Picture 6">
            <a:extLst>
              <a:ext uri="{FF2B5EF4-FFF2-40B4-BE49-F238E27FC236}">
                <a16:creationId xmlns:a16="http://schemas.microsoft.com/office/drawing/2014/main" id="{8337EB0F-92AB-4260-AE8E-07659307223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48224" y="2876660"/>
            <a:ext cx="981363" cy="2941767"/>
          </a:xfrm>
          <a:prstGeom prst="rect">
            <a:avLst/>
          </a:prstGeom>
        </p:spPr>
      </p:pic>
      <p:pic>
        <p:nvPicPr>
          <p:cNvPr id="8" name="Picture 7">
            <a:extLst>
              <a:ext uri="{FF2B5EF4-FFF2-40B4-BE49-F238E27FC236}">
                <a16:creationId xmlns:a16="http://schemas.microsoft.com/office/drawing/2014/main" id="{CF06FFBC-3293-4B8C-9182-045059980FE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423025" y="2019327"/>
            <a:ext cx="1028700" cy="3799100"/>
          </a:xfrm>
          <a:prstGeom prst="rect">
            <a:avLst/>
          </a:prstGeom>
        </p:spPr>
      </p:pic>
    </p:spTree>
    <p:extLst>
      <p:ext uri="{BB962C8B-B14F-4D97-AF65-F5344CB8AC3E}">
        <p14:creationId xmlns:p14="http://schemas.microsoft.com/office/powerpoint/2010/main" val="20101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3:5</a:t>
            </a:r>
          </a:p>
        </p:txBody>
      </p:sp>
      <p:sp>
        <p:nvSpPr>
          <p:cNvPr id="3" name="TextBox 2">
            <a:extLst>
              <a:ext uri="{FF2B5EF4-FFF2-40B4-BE49-F238E27FC236}">
                <a16:creationId xmlns:a16="http://schemas.microsoft.com/office/drawing/2014/main" id="{4900BCE3-6CFE-4112-BA95-60E740E5732C}"/>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4" name="Picture 3" descr="A close up of a logo&#10;&#10;Description automatically generated">
            <a:extLst>
              <a:ext uri="{FF2B5EF4-FFF2-40B4-BE49-F238E27FC236}">
                <a16:creationId xmlns:a16="http://schemas.microsoft.com/office/drawing/2014/main" id="{8C456277-B750-4013-8CCD-F2BE2D9FE3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60645" y="2352901"/>
            <a:ext cx="1639806" cy="725057"/>
          </a:xfrm>
          <a:prstGeom prst="rect">
            <a:avLst/>
          </a:prstGeom>
        </p:spPr>
      </p:pic>
      <p:pic>
        <p:nvPicPr>
          <p:cNvPr id="5" name="Picture 4" descr="A close up of a logo&#10;&#10;Description automatically generated">
            <a:extLst>
              <a:ext uri="{FF2B5EF4-FFF2-40B4-BE49-F238E27FC236}">
                <a16:creationId xmlns:a16="http://schemas.microsoft.com/office/drawing/2014/main" id="{9E71DEF7-0185-4900-94EF-E4C52246CD1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60644" y="3614867"/>
            <a:ext cx="3487388" cy="802090"/>
          </a:xfrm>
          <a:prstGeom prst="rect">
            <a:avLst/>
          </a:prstGeom>
        </p:spPr>
      </p:pic>
      <p:pic>
        <p:nvPicPr>
          <p:cNvPr id="6" name="Picture 5" descr="A close up of a logo&#10;&#10;Description automatically generated">
            <a:extLst>
              <a:ext uri="{FF2B5EF4-FFF2-40B4-BE49-F238E27FC236}">
                <a16:creationId xmlns:a16="http://schemas.microsoft.com/office/drawing/2014/main" id="{C4414884-C6F1-4F23-9DC4-39561E0433A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60644" y="4953866"/>
            <a:ext cx="5268735" cy="725480"/>
          </a:xfrm>
          <a:prstGeom prst="rect">
            <a:avLst/>
          </a:prstGeom>
        </p:spPr>
      </p:pic>
    </p:spTree>
    <p:extLst>
      <p:ext uri="{BB962C8B-B14F-4D97-AF65-F5344CB8AC3E}">
        <p14:creationId xmlns:p14="http://schemas.microsoft.com/office/powerpoint/2010/main" val="2581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3:5</a:t>
            </a:r>
          </a:p>
        </p:txBody>
      </p:sp>
      <p:sp>
        <p:nvSpPr>
          <p:cNvPr id="3" name="TextBox 2">
            <a:extLst>
              <a:ext uri="{FF2B5EF4-FFF2-40B4-BE49-F238E27FC236}">
                <a16:creationId xmlns:a16="http://schemas.microsoft.com/office/drawing/2014/main" id="{D6767C90-54F0-4FAC-8203-30BF47E72E96}"/>
              </a:ext>
            </a:extLst>
          </p:cNvPr>
          <p:cNvSpPr txBox="1"/>
          <p:nvPr/>
        </p:nvSpPr>
        <p:spPr bwMode="auto">
          <a:xfrm>
            <a:off x="2011444" y="117806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pic>
        <p:nvPicPr>
          <p:cNvPr id="6" name="Picture 5" descr="A picture containing object&#10;&#10;Description automatically generated">
            <a:extLst>
              <a:ext uri="{FF2B5EF4-FFF2-40B4-BE49-F238E27FC236}">
                <a16:creationId xmlns:a16="http://schemas.microsoft.com/office/drawing/2014/main" id="{AA940E49-AA68-44BE-B6F8-32811FE5E9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09675" y="3017500"/>
            <a:ext cx="2054225" cy="1925820"/>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22E46E8E-1B30-43AC-8804-3F7728D3FB3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60800" y="3017500"/>
            <a:ext cx="1454150" cy="16815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E92A354A-70FD-4DA6-9CD8-5CC08064F8A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11850" y="3017500"/>
            <a:ext cx="2022475" cy="1925820"/>
          </a:xfrm>
          <a:prstGeom prst="rect">
            <a:avLst/>
          </a:prstGeom>
        </p:spPr>
      </p:pic>
    </p:spTree>
    <p:extLst>
      <p:ext uri="{BB962C8B-B14F-4D97-AF65-F5344CB8AC3E}">
        <p14:creationId xmlns:p14="http://schemas.microsoft.com/office/powerpoint/2010/main" val="169949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3:6</a:t>
            </a:r>
          </a:p>
        </p:txBody>
      </p:sp>
      <p:pic>
        <p:nvPicPr>
          <p:cNvPr id="6" name="Picture 5">
            <a:extLst>
              <a:ext uri="{FF2B5EF4-FFF2-40B4-BE49-F238E27FC236}">
                <a16:creationId xmlns:a16="http://schemas.microsoft.com/office/drawing/2014/main" id="{CCE848C8-16C4-479D-8F50-B945B60CDA6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60699" y="2270964"/>
            <a:ext cx="3073401" cy="2626116"/>
          </a:xfrm>
          <a:prstGeom prst="rect">
            <a:avLst/>
          </a:prstGeom>
        </p:spPr>
      </p:pic>
    </p:spTree>
    <p:extLst>
      <p:ext uri="{BB962C8B-B14F-4D97-AF65-F5344CB8AC3E}">
        <p14:creationId xmlns:p14="http://schemas.microsoft.com/office/powerpoint/2010/main" val="2754516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3:6</a:t>
            </a:r>
          </a:p>
        </p:txBody>
      </p:sp>
      <p:pic>
        <p:nvPicPr>
          <p:cNvPr id="4" name="Picture 3" descr="A screenshot of a cell phone&#10;&#10;Description automatically generated">
            <a:extLst>
              <a:ext uri="{FF2B5EF4-FFF2-40B4-BE49-F238E27FC236}">
                <a16:creationId xmlns:a16="http://schemas.microsoft.com/office/drawing/2014/main" id="{8137454F-356A-469A-8BAC-028D4CEAA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98" y="1974082"/>
            <a:ext cx="4036439" cy="3229151"/>
          </a:xfrm>
          <a:prstGeom prst="rect">
            <a:avLst/>
          </a:prstGeom>
        </p:spPr>
      </p:pic>
      <p:pic>
        <p:nvPicPr>
          <p:cNvPr id="6" name="Picture 5" descr="A picture containing text, map&#10;&#10;Description automatically generated">
            <a:extLst>
              <a:ext uri="{FF2B5EF4-FFF2-40B4-BE49-F238E27FC236}">
                <a16:creationId xmlns:a16="http://schemas.microsoft.com/office/drawing/2014/main" id="{003EE7A1-0A86-4765-9C14-6F4BF95FA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240" y="1784418"/>
            <a:ext cx="3997534" cy="3608479"/>
          </a:xfrm>
          <a:prstGeom prst="rect">
            <a:avLst/>
          </a:prstGeom>
        </p:spPr>
      </p:pic>
    </p:spTree>
    <p:extLst>
      <p:ext uri="{BB962C8B-B14F-4D97-AF65-F5344CB8AC3E}">
        <p14:creationId xmlns:p14="http://schemas.microsoft.com/office/powerpoint/2010/main" val="3557425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4:1</a:t>
            </a:r>
          </a:p>
        </p:txBody>
      </p:sp>
      <p:sp>
        <p:nvSpPr>
          <p:cNvPr id="3" name="TextBox 2">
            <a:extLst>
              <a:ext uri="{FF2B5EF4-FFF2-40B4-BE49-F238E27FC236}">
                <a16:creationId xmlns:a16="http://schemas.microsoft.com/office/drawing/2014/main" id="{D27ECCCA-038C-4D70-88F9-27D0193494F0}"/>
              </a:ext>
            </a:extLst>
          </p:cNvPr>
          <p:cNvSpPr txBox="1"/>
          <p:nvPr/>
        </p:nvSpPr>
        <p:spPr bwMode="auto">
          <a:xfrm>
            <a:off x="3192474" y="1178068"/>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whole?</a:t>
            </a:r>
            <a:endParaRPr lang="en-GB" sz="2400" dirty="0">
              <a:solidFill>
                <a:srgbClr val="FF0000"/>
              </a:solidFill>
              <a:latin typeface="Myriad Pro Semibold" charset="0"/>
              <a:ea typeface="Myriad Pro Semibold" charset="0"/>
              <a:cs typeface="Myriad Pro Semibold" charset="0"/>
            </a:endParaRPr>
          </a:p>
        </p:txBody>
      </p:sp>
      <p:pic>
        <p:nvPicPr>
          <p:cNvPr id="7" name="Picture 6">
            <a:extLst>
              <a:ext uri="{FF2B5EF4-FFF2-40B4-BE49-F238E27FC236}">
                <a16:creationId xmlns:a16="http://schemas.microsoft.com/office/drawing/2014/main" id="{97CE585A-D850-427E-A896-A144B3B0B9F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35804" y="3000945"/>
            <a:ext cx="1371096" cy="1170436"/>
          </a:xfrm>
          <a:prstGeom prst="rect">
            <a:avLst/>
          </a:prstGeom>
        </p:spPr>
      </p:pic>
      <p:sp>
        <p:nvSpPr>
          <p:cNvPr id="5" name="TextBox 4">
            <a:extLst>
              <a:ext uri="{FF2B5EF4-FFF2-40B4-BE49-F238E27FC236}">
                <a16:creationId xmlns:a16="http://schemas.microsoft.com/office/drawing/2014/main" id="{EF506501-55E0-4FF1-9AE0-BC9B0EC2531B}"/>
              </a:ext>
            </a:extLst>
          </p:cNvPr>
          <p:cNvSpPr txBox="1"/>
          <p:nvPr/>
        </p:nvSpPr>
        <p:spPr bwMode="auto">
          <a:xfrm>
            <a:off x="4752686" y="3355331"/>
            <a:ext cx="1340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part</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256816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4:1</a:t>
            </a:r>
          </a:p>
        </p:txBody>
      </p:sp>
      <p:sp>
        <p:nvSpPr>
          <p:cNvPr id="3" name="TextBox 2">
            <a:extLst>
              <a:ext uri="{FF2B5EF4-FFF2-40B4-BE49-F238E27FC236}">
                <a16:creationId xmlns:a16="http://schemas.microsoft.com/office/drawing/2014/main" id="{7B984A76-69EC-40BC-A4F4-0484E5ABBB25}"/>
              </a:ext>
            </a:extLst>
          </p:cNvPr>
          <p:cNvSpPr txBox="1"/>
          <p:nvPr/>
        </p:nvSpPr>
        <p:spPr bwMode="auto">
          <a:xfrm>
            <a:off x="2948021" y="1178068"/>
            <a:ext cx="3248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 wholes might be…</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F9CD0096-61B2-4503-813B-C7133F5C9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15" y="1991503"/>
            <a:ext cx="6142570" cy="4129961"/>
          </a:xfrm>
          <a:prstGeom prst="rect">
            <a:avLst/>
          </a:prstGeom>
        </p:spPr>
      </p:pic>
    </p:spTree>
    <p:extLst>
      <p:ext uri="{BB962C8B-B14F-4D97-AF65-F5344CB8AC3E}">
        <p14:creationId xmlns:p14="http://schemas.microsoft.com/office/powerpoint/2010/main" val="2435923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8CAEFD-B926-4747-BE1F-029C68CF3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635" y="2437573"/>
            <a:ext cx="1353316" cy="1170436"/>
          </a:xfrm>
          <a:prstGeom prst="rect">
            <a:avLst/>
          </a:prstGeom>
        </p:spPr>
      </p:pic>
      <p:pic>
        <p:nvPicPr>
          <p:cNvPr id="13" name="Picture 12" descr="A close up of a logo&#10;&#10;Description automatically generated">
            <a:extLst>
              <a:ext uri="{FF2B5EF4-FFF2-40B4-BE49-F238E27FC236}">
                <a16:creationId xmlns:a16="http://schemas.microsoft.com/office/drawing/2014/main" id="{06218E9C-2908-4B1B-B945-599970D71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401" y="3586163"/>
            <a:ext cx="1353316" cy="1170436"/>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4:2</a:t>
            </a:r>
          </a:p>
        </p:txBody>
      </p:sp>
      <p:sp>
        <p:nvSpPr>
          <p:cNvPr id="3" name="TextBox 2">
            <a:extLst>
              <a:ext uri="{FF2B5EF4-FFF2-40B4-BE49-F238E27FC236}">
                <a16:creationId xmlns:a16="http://schemas.microsoft.com/office/drawing/2014/main" id="{E5428E7E-254F-4CE1-A34B-FFA6B1E6FA71}"/>
              </a:ext>
            </a:extLst>
          </p:cNvPr>
          <p:cNvSpPr txBox="1"/>
          <p:nvPr/>
        </p:nvSpPr>
        <p:spPr bwMode="auto">
          <a:xfrm>
            <a:off x="3192474" y="1178068"/>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whole?</a:t>
            </a:r>
            <a:endParaRPr lang="en-GB" sz="2400" dirty="0">
              <a:solidFill>
                <a:srgbClr val="FF0000"/>
              </a:solidFill>
              <a:latin typeface="Myriad Pro Semibold" charset="0"/>
              <a:ea typeface="Myriad Pro Semibold" charset="0"/>
              <a:cs typeface="Myriad Pro Semibold" charset="0"/>
            </a:endParaRPr>
          </a:p>
        </p:txBody>
      </p:sp>
      <p:pic>
        <p:nvPicPr>
          <p:cNvPr id="11" name="Picture 10">
            <a:extLst>
              <a:ext uri="{FF2B5EF4-FFF2-40B4-BE49-F238E27FC236}">
                <a16:creationId xmlns:a16="http://schemas.microsoft.com/office/drawing/2014/main" id="{B04C7622-1319-4825-9952-01F245C6D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7124" y="3586163"/>
            <a:ext cx="1353316" cy="1170436"/>
          </a:xfrm>
          <a:prstGeom prst="rect">
            <a:avLst/>
          </a:prstGeom>
        </p:spPr>
      </p:pic>
    </p:spTree>
    <p:extLst>
      <p:ext uri="{BB962C8B-B14F-4D97-AF65-F5344CB8AC3E}">
        <p14:creationId xmlns:p14="http://schemas.microsoft.com/office/powerpoint/2010/main" val="27583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4:2</a:t>
            </a:r>
          </a:p>
        </p:txBody>
      </p:sp>
      <p:sp>
        <p:nvSpPr>
          <p:cNvPr id="3" name="TextBox 2">
            <a:extLst>
              <a:ext uri="{FF2B5EF4-FFF2-40B4-BE49-F238E27FC236}">
                <a16:creationId xmlns:a16="http://schemas.microsoft.com/office/drawing/2014/main" id="{33C6FD19-F245-40C3-AE0F-B1DA6D795BB1}"/>
              </a:ext>
            </a:extLst>
          </p:cNvPr>
          <p:cNvSpPr txBox="1"/>
          <p:nvPr/>
        </p:nvSpPr>
        <p:spPr bwMode="auto">
          <a:xfrm>
            <a:off x="3192474" y="1178068"/>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whole?</a:t>
            </a:r>
            <a:endParaRPr lang="en-GB" sz="2400" dirty="0">
              <a:solidFill>
                <a:srgbClr val="FF0000"/>
              </a:solidFill>
              <a:latin typeface="Myriad Pro Semibold" charset="0"/>
              <a:ea typeface="Myriad Pro Semibold" charset="0"/>
              <a:cs typeface="Myriad Pro Semibold" charset="0"/>
            </a:endParaRPr>
          </a:p>
        </p:txBody>
      </p:sp>
      <p:pic>
        <p:nvPicPr>
          <p:cNvPr id="7" name="Picture 6">
            <a:extLst>
              <a:ext uri="{FF2B5EF4-FFF2-40B4-BE49-F238E27FC236}">
                <a16:creationId xmlns:a16="http://schemas.microsoft.com/office/drawing/2014/main" id="{00140DCB-112F-434E-AAAC-2616651A7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19" y="2925172"/>
            <a:ext cx="716801" cy="1112644"/>
          </a:xfrm>
          <a:prstGeom prst="rect">
            <a:avLst/>
          </a:prstGeom>
        </p:spPr>
      </p:pic>
      <p:pic>
        <p:nvPicPr>
          <p:cNvPr id="9" name="Picture 8" descr="A close up of a logo&#10;&#10;Description automatically generated">
            <a:extLst>
              <a:ext uri="{FF2B5EF4-FFF2-40B4-BE49-F238E27FC236}">
                <a16:creationId xmlns:a16="http://schemas.microsoft.com/office/drawing/2014/main" id="{548D7811-AEB4-40D9-A6FB-BABE04DB9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475" y="2593568"/>
            <a:ext cx="711451" cy="1101946"/>
          </a:xfrm>
          <a:prstGeom prst="rect">
            <a:avLst/>
          </a:prstGeom>
        </p:spPr>
      </p:pic>
      <p:pic>
        <p:nvPicPr>
          <p:cNvPr id="11" name="Picture 10" descr="A close up of a logo&#10;&#10;Description automatically generated">
            <a:extLst>
              <a:ext uri="{FF2B5EF4-FFF2-40B4-BE49-F238E27FC236}">
                <a16:creationId xmlns:a16="http://schemas.microsoft.com/office/drawing/2014/main" id="{762F694F-BC8B-411B-982D-2C16161D0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160" y="2593568"/>
            <a:ext cx="1091247" cy="508178"/>
          </a:xfrm>
          <a:prstGeom prst="rect">
            <a:avLst/>
          </a:prstGeom>
        </p:spPr>
      </p:pic>
      <p:pic>
        <p:nvPicPr>
          <p:cNvPr id="13" name="Picture 12" descr="A close up of a logo&#10;&#10;Description automatically generated">
            <a:extLst>
              <a:ext uri="{FF2B5EF4-FFF2-40B4-BE49-F238E27FC236}">
                <a16:creationId xmlns:a16="http://schemas.microsoft.com/office/drawing/2014/main" id="{F8D6BE30-FA2B-4ED0-89D9-76570B403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366" y="3088667"/>
            <a:ext cx="936119" cy="604466"/>
          </a:xfrm>
          <a:prstGeom prst="rect">
            <a:avLst/>
          </a:prstGeom>
        </p:spPr>
      </p:pic>
      <p:pic>
        <p:nvPicPr>
          <p:cNvPr id="14" name="Picture 13">
            <a:extLst>
              <a:ext uri="{FF2B5EF4-FFF2-40B4-BE49-F238E27FC236}">
                <a16:creationId xmlns:a16="http://schemas.microsoft.com/office/drawing/2014/main" id="{7C5F7AF7-DA22-41B9-A85B-0D6A6D77F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96" y="2379062"/>
            <a:ext cx="716801" cy="1112644"/>
          </a:xfrm>
          <a:prstGeom prst="rect">
            <a:avLst/>
          </a:prstGeom>
        </p:spPr>
      </p:pic>
      <p:pic>
        <p:nvPicPr>
          <p:cNvPr id="15" name="Picture 14">
            <a:extLst>
              <a:ext uri="{FF2B5EF4-FFF2-40B4-BE49-F238E27FC236}">
                <a16:creationId xmlns:a16="http://schemas.microsoft.com/office/drawing/2014/main" id="{583F5EDD-D734-403C-969E-F50538A14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206" y="1831221"/>
            <a:ext cx="716801" cy="1112644"/>
          </a:xfrm>
          <a:prstGeom prst="rect">
            <a:avLst/>
          </a:prstGeom>
        </p:spPr>
      </p:pic>
      <p:pic>
        <p:nvPicPr>
          <p:cNvPr id="16" name="Picture 15" descr="A close up of a logo&#10;&#10;Description automatically generated">
            <a:extLst>
              <a:ext uri="{FF2B5EF4-FFF2-40B4-BE49-F238E27FC236}">
                <a16:creationId xmlns:a16="http://schemas.microsoft.com/office/drawing/2014/main" id="{618EB117-B78C-4E99-AFB1-5237FFE75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1134" y="4255710"/>
            <a:ext cx="936119" cy="604466"/>
          </a:xfrm>
          <a:prstGeom prst="rect">
            <a:avLst/>
          </a:prstGeom>
        </p:spPr>
      </p:pic>
      <p:pic>
        <p:nvPicPr>
          <p:cNvPr id="17" name="Picture 16" descr="A close up of a logo&#10;&#10;Description automatically generated">
            <a:extLst>
              <a:ext uri="{FF2B5EF4-FFF2-40B4-BE49-F238E27FC236}">
                <a16:creationId xmlns:a16="http://schemas.microsoft.com/office/drawing/2014/main" id="{E8DAAC25-5D40-4F9A-8D7F-261D19B01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5193" y="4753190"/>
            <a:ext cx="936119" cy="604466"/>
          </a:xfrm>
          <a:prstGeom prst="rect">
            <a:avLst/>
          </a:prstGeom>
        </p:spPr>
      </p:pic>
      <p:pic>
        <p:nvPicPr>
          <p:cNvPr id="18" name="Picture 17" descr="A close up of a logo&#10;&#10;Description automatically generated">
            <a:extLst>
              <a:ext uri="{FF2B5EF4-FFF2-40B4-BE49-F238E27FC236}">
                <a16:creationId xmlns:a16="http://schemas.microsoft.com/office/drawing/2014/main" id="{9A06B060-B7F6-46F0-8FA6-EE54CC3063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1389" y="4768683"/>
            <a:ext cx="936119" cy="604466"/>
          </a:xfrm>
          <a:prstGeom prst="rect">
            <a:avLst/>
          </a:prstGeom>
        </p:spPr>
      </p:pic>
      <p:pic>
        <p:nvPicPr>
          <p:cNvPr id="19" name="Picture 18" descr="A close up of a logo&#10;&#10;Description automatically generated">
            <a:extLst>
              <a:ext uri="{FF2B5EF4-FFF2-40B4-BE49-F238E27FC236}">
                <a16:creationId xmlns:a16="http://schemas.microsoft.com/office/drawing/2014/main" id="{A2197732-3FEA-4FF3-95E7-9FA07A2F5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318" y="4768683"/>
            <a:ext cx="936119" cy="604466"/>
          </a:xfrm>
          <a:prstGeom prst="rect">
            <a:avLst/>
          </a:prstGeom>
        </p:spPr>
      </p:pic>
      <p:pic>
        <p:nvPicPr>
          <p:cNvPr id="20" name="Picture 19" descr="A close up of a logo&#10;&#10;Description automatically generated">
            <a:extLst>
              <a:ext uri="{FF2B5EF4-FFF2-40B4-BE49-F238E27FC236}">
                <a16:creationId xmlns:a16="http://schemas.microsoft.com/office/drawing/2014/main" id="{5E449D6D-122C-498B-8478-7C305F8F4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177" y="4180884"/>
            <a:ext cx="936119" cy="604466"/>
          </a:xfrm>
          <a:prstGeom prst="rect">
            <a:avLst/>
          </a:prstGeom>
        </p:spPr>
      </p:pic>
      <p:pic>
        <p:nvPicPr>
          <p:cNvPr id="21" name="Picture 20" descr="A close up of a logo&#10;&#10;Description automatically generated">
            <a:extLst>
              <a:ext uri="{FF2B5EF4-FFF2-40B4-BE49-F238E27FC236}">
                <a16:creationId xmlns:a16="http://schemas.microsoft.com/office/drawing/2014/main" id="{BE4B9EC6-8179-4CD1-B7B0-E452D4A9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844" y="4255710"/>
            <a:ext cx="711451" cy="1101946"/>
          </a:xfrm>
          <a:prstGeom prst="rect">
            <a:avLst/>
          </a:prstGeom>
        </p:spPr>
      </p:pic>
      <p:sp>
        <p:nvSpPr>
          <p:cNvPr id="22" name="TextBox 21">
            <a:extLst>
              <a:ext uri="{FF2B5EF4-FFF2-40B4-BE49-F238E27FC236}">
                <a16:creationId xmlns:a16="http://schemas.microsoft.com/office/drawing/2014/main" id="{98351874-7433-4FCC-83D3-49451CADF153}"/>
              </a:ext>
            </a:extLst>
          </p:cNvPr>
          <p:cNvSpPr txBox="1"/>
          <p:nvPr/>
        </p:nvSpPr>
        <p:spPr bwMode="auto">
          <a:xfrm>
            <a:off x="1974847" y="5786878"/>
            <a:ext cx="512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same? What is different?</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8805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1:4</a:t>
            </a:r>
          </a:p>
        </p:txBody>
      </p:sp>
      <p:pic>
        <p:nvPicPr>
          <p:cNvPr id="4" name="Picture 3">
            <a:extLst>
              <a:ext uri="{FF2B5EF4-FFF2-40B4-BE49-F238E27FC236}">
                <a16:creationId xmlns:a16="http://schemas.microsoft.com/office/drawing/2014/main" id="{22DF7A25-036F-4706-AD94-128F44F3B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412776"/>
            <a:ext cx="7975614" cy="4318503"/>
          </a:xfrm>
          <a:prstGeom prst="rect">
            <a:avLst/>
          </a:prstGeom>
        </p:spPr>
      </p:pic>
    </p:spTree>
    <p:extLst>
      <p:ext uri="{BB962C8B-B14F-4D97-AF65-F5344CB8AC3E}">
        <p14:creationId xmlns:p14="http://schemas.microsoft.com/office/powerpoint/2010/main" val="1438922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4:2</a:t>
            </a:r>
          </a:p>
        </p:txBody>
      </p:sp>
      <p:sp>
        <p:nvSpPr>
          <p:cNvPr id="3" name="TextBox 2">
            <a:extLst>
              <a:ext uri="{FF2B5EF4-FFF2-40B4-BE49-F238E27FC236}">
                <a16:creationId xmlns:a16="http://schemas.microsoft.com/office/drawing/2014/main" id="{C1C838CA-7C41-470B-A313-C4BE850D318E}"/>
              </a:ext>
            </a:extLst>
          </p:cNvPr>
          <p:cNvSpPr txBox="1"/>
          <p:nvPr/>
        </p:nvSpPr>
        <p:spPr bwMode="auto">
          <a:xfrm>
            <a:off x="1721438" y="893369"/>
            <a:ext cx="5701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Who has drawn the correct shape? Why?</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7A6B1ED0-49D0-4DF1-923B-AE01F210B62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52900" y="1508322"/>
            <a:ext cx="889000" cy="797779"/>
          </a:xfrm>
          <a:prstGeom prst="rect">
            <a:avLst/>
          </a:prstGeom>
        </p:spPr>
      </p:pic>
      <p:pic>
        <p:nvPicPr>
          <p:cNvPr id="7" name="Picture 6">
            <a:extLst>
              <a:ext uri="{FF2B5EF4-FFF2-40B4-BE49-F238E27FC236}">
                <a16:creationId xmlns:a16="http://schemas.microsoft.com/office/drawing/2014/main" id="{4E24F041-3A32-47A1-BCA3-6E97F75B9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34" y="4362687"/>
            <a:ext cx="6816764" cy="1529616"/>
          </a:xfrm>
          <a:prstGeom prst="rect">
            <a:avLst/>
          </a:prstGeom>
        </p:spPr>
      </p:pic>
      <p:sp>
        <p:nvSpPr>
          <p:cNvPr id="8" name="TextBox 7">
            <a:extLst>
              <a:ext uri="{FF2B5EF4-FFF2-40B4-BE49-F238E27FC236}">
                <a16:creationId xmlns:a16="http://schemas.microsoft.com/office/drawing/2014/main" id="{6519F7E8-CD6F-4FBF-BAA4-9D9185C653E8}"/>
              </a:ext>
            </a:extLst>
          </p:cNvPr>
          <p:cNvSpPr txBox="1"/>
          <p:nvPr/>
        </p:nvSpPr>
        <p:spPr bwMode="auto">
          <a:xfrm>
            <a:off x="3102022" y="2210851"/>
            <a:ext cx="29907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part of</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 whole made out of</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three equal parts.</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C5ACD46C-03AE-40B7-9661-D2F0768B65E9}"/>
              </a:ext>
            </a:extLst>
          </p:cNvPr>
          <p:cNvSpPr txBox="1"/>
          <p:nvPr/>
        </p:nvSpPr>
        <p:spPr bwMode="auto">
          <a:xfrm>
            <a:off x="1541462" y="3805332"/>
            <a:ext cx="758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Max</a:t>
            </a:r>
            <a:endParaRPr lang="en-GB" sz="2400" dirty="0">
              <a:solidFill>
                <a:srgbClr val="FF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F509EFF4-EAB9-4C3B-A0FC-E68DEAD70576}"/>
              </a:ext>
            </a:extLst>
          </p:cNvPr>
          <p:cNvSpPr txBox="1"/>
          <p:nvPr/>
        </p:nvSpPr>
        <p:spPr bwMode="auto">
          <a:xfrm>
            <a:off x="3372173" y="3805332"/>
            <a:ext cx="800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Beth</a:t>
            </a:r>
            <a:endParaRPr lang="en-GB" sz="2400" dirty="0">
              <a:solidFill>
                <a:srgbClr val="FF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409FD358-E905-41E9-BCBF-018980DF1FDD}"/>
              </a:ext>
            </a:extLst>
          </p:cNvPr>
          <p:cNvSpPr txBox="1"/>
          <p:nvPr/>
        </p:nvSpPr>
        <p:spPr bwMode="auto">
          <a:xfrm>
            <a:off x="5257383" y="3805332"/>
            <a:ext cx="825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Ellen</a:t>
            </a:r>
            <a:endParaRPr lang="en-GB" sz="2400" dirty="0">
              <a:solidFill>
                <a:srgbClr val="FF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DAD11647-EBB8-4949-8A26-D6B5E4D6D7F6}"/>
              </a:ext>
            </a:extLst>
          </p:cNvPr>
          <p:cNvSpPr txBox="1"/>
          <p:nvPr/>
        </p:nvSpPr>
        <p:spPr bwMode="auto">
          <a:xfrm>
            <a:off x="6666836" y="3805332"/>
            <a:ext cx="1134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Florent</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8ADAA1B3-2534-4F72-BC0C-4F294793B736}"/>
              </a:ext>
            </a:extLst>
          </p:cNvPr>
          <p:cNvSpPr txBox="1"/>
          <p:nvPr/>
        </p:nvSpPr>
        <p:spPr bwMode="auto">
          <a:xfrm>
            <a:off x="1665694" y="5722950"/>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5A8370D4-BC26-481D-9846-F0A6A2DAFF3C}"/>
              </a:ext>
            </a:extLst>
          </p:cNvPr>
          <p:cNvSpPr txBox="1"/>
          <p:nvPr/>
        </p:nvSpPr>
        <p:spPr bwMode="auto">
          <a:xfrm>
            <a:off x="3478773" y="5722950"/>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A6DCBF15-B995-48B9-A1A3-6783A6F11C74}"/>
              </a:ext>
            </a:extLst>
          </p:cNvPr>
          <p:cNvSpPr txBox="1"/>
          <p:nvPr/>
        </p:nvSpPr>
        <p:spPr bwMode="auto">
          <a:xfrm>
            <a:off x="6979005" y="5722950"/>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CAD25181-58EC-4E11-A6E6-0AEF43C312B5}"/>
              </a:ext>
            </a:extLst>
          </p:cNvPr>
          <p:cNvSpPr txBox="1"/>
          <p:nvPr/>
        </p:nvSpPr>
        <p:spPr bwMode="auto">
          <a:xfrm>
            <a:off x="5376807" y="5722950"/>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5071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862137-07A0-4BA7-BDAF-1785B9914D79}"/>
              </a:ext>
            </a:extLst>
          </p:cNvPr>
          <p:cNvGrpSpPr/>
          <p:nvPr/>
        </p:nvGrpSpPr>
        <p:grpSpPr>
          <a:xfrm>
            <a:off x="584193" y="2610158"/>
            <a:ext cx="7975614" cy="2577484"/>
            <a:chOff x="584193" y="2610158"/>
            <a:chExt cx="7975614" cy="2577484"/>
          </a:xfrm>
        </p:grpSpPr>
        <p:pic>
          <p:nvPicPr>
            <p:cNvPr id="5" name="Picture 4" descr="A close up of a clock&#10;&#10;Description automatically generated">
              <a:extLst>
                <a:ext uri="{FF2B5EF4-FFF2-40B4-BE49-F238E27FC236}">
                  <a16:creationId xmlns:a16="http://schemas.microsoft.com/office/drawing/2014/main" id="{58B065EE-0DFA-4576-AA7D-D3E58886B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610158"/>
              <a:ext cx="7975614" cy="2577484"/>
            </a:xfrm>
            <a:prstGeom prst="rect">
              <a:avLst/>
            </a:prstGeom>
          </p:spPr>
        </p:pic>
        <p:sp>
          <p:nvSpPr>
            <p:cNvPr id="19" name="TextBox 18">
              <a:extLst>
                <a:ext uri="{FF2B5EF4-FFF2-40B4-BE49-F238E27FC236}">
                  <a16:creationId xmlns:a16="http://schemas.microsoft.com/office/drawing/2014/main" id="{C896DB1E-FB2B-4D01-B136-C3E599C7B6F3}"/>
                </a:ext>
              </a:extLst>
            </p:cNvPr>
            <p:cNvSpPr txBox="1"/>
            <p:nvPr/>
          </p:nvSpPr>
          <p:spPr bwMode="auto">
            <a:xfrm>
              <a:off x="1456216" y="2705488"/>
              <a:ext cx="2418483"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of 5 parts    </a:t>
              </a:r>
              <a:endParaRPr lang="en-GB" sz="2400" dirty="0">
                <a:solidFill>
                  <a:srgbClr val="FF0000"/>
                </a:solidFill>
                <a:latin typeface="Myriad Pro Semibold" charset="0"/>
                <a:ea typeface="Myriad Pro Semibold" charset="0"/>
                <a:cs typeface="Myriad Pro Semibold" charset="0"/>
              </a:endParaRPr>
            </a:p>
          </p:txBody>
        </p:sp>
      </p:grpSp>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4:3</a:t>
            </a:r>
          </a:p>
        </p:txBody>
      </p:sp>
      <p:sp>
        <p:nvSpPr>
          <p:cNvPr id="3" name="TextBox 2">
            <a:extLst>
              <a:ext uri="{FF2B5EF4-FFF2-40B4-BE49-F238E27FC236}">
                <a16:creationId xmlns:a16="http://schemas.microsoft.com/office/drawing/2014/main" id="{E5454AFE-1D00-428E-879F-A5CC32CEEFF6}"/>
              </a:ext>
            </a:extLst>
          </p:cNvPr>
          <p:cNvSpPr txBox="1"/>
          <p:nvPr/>
        </p:nvSpPr>
        <p:spPr bwMode="auto">
          <a:xfrm>
            <a:off x="3192474" y="1178068"/>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whole?</a:t>
            </a:r>
            <a:endParaRPr lang="en-GB" sz="2400" dirty="0">
              <a:solidFill>
                <a:srgbClr val="FF0000"/>
              </a:solidFill>
              <a:latin typeface="Myriad Pro Semibold" charset="0"/>
              <a:ea typeface="Myriad Pro Semibold" charset="0"/>
              <a:cs typeface="Myriad Pro Semibold" charset="0"/>
            </a:endParaRPr>
          </a:p>
        </p:txBody>
      </p:sp>
      <p:grpSp>
        <p:nvGrpSpPr>
          <p:cNvPr id="20" name="Group 19">
            <a:extLst>
              <a:ext uri="{FF2B5EF4-FFF2-40B4-BE49-F238E27FC236}">
                <a16:creationId xmlns:a16="http://schemas.microsoft.com/office/drawing/2014/main" id="{C5746E63-18D9-4DC6-8BB7-C0F70A7A1117}"/>
              </a:ext>
            </a:extLst>
          </p:cNvPr>
          <p:cNvGrpSpPr/>
          <p:nvPr/>
        </p:nvGrpSpPr>
        <p:grpSpPr>
          <a:xfrm>
            <a:off x="1320801" y="4449751"/>
            <a:ext cx="2992135" cy="468000"/>
            <a:chOff x="1320801" y="4449751"/>
            <a:chExt cx="2992135" cy="468000"/>
          </a:xfrm>
        </p:grpSpPr>
        <p:sp>
          <p:nvSpPr>
            <p:cNvPr id="6" name="Rectangle 5">
              <a:extLst>
                <a:ext uri="{FF2B5EF4-FFF2-40B4-BE49-F238E27FC236}">
                  <a16:creationId xmlns:a16="http://schemas.microsoft.com/office/drawing/2014/main" id="{490C7226-3F0D-4329-BD38-590FFC005860}"/>
                </a:ext>
              </a:extLst>
            </p:cNvPr>
            <p:cNvSpPr/>
            <p:nvPr/>
          </p:nvSpPr>
          <p:spPr bwMode="auto">
            <a:xfrm>
              <a:off x="1320801"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C3009EC9-44D2-4467-BAF2-BDA39F458982}"/>
                </a:ext>
              </a:extLst>
            </p:cNvPr>
            <p:cNvSpPr/>
            <p:nvPr/>
          </p:nvSpPr>
          <p:spPr bwMode="auto">
            <a:xfrm>
              <a:off x="1949450"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22820EE1-5FC3-4818-9DAE-C46ED1850791}"/>
                </a:ext>
              </a:extLst>
            </p:cNvPr>
            <p:cNvSpPr/>
            <p:nvPr/>
          </p:nvSpPr>
          <p:spPr bwMode="auto">
            <a:xfrm>
              <a:off x="2582862"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1A5FB14-76FF-458A-B189-770A92CC3826}"/>
                </a:ext>
              </a:extLst>
            </p:cNvPr>
            <p:cNvSpPr/>
            <p:nvPr/>
          </p:nvSpPr>
          <p:spPr bwMode="auto">
            <a:xfrm>
              <a:off x="3202000"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0D5F1DC3-9DE4-4820-A40F-D32246D530FE}"/>
                </a:ext>
              </a:extLst>
            </p:cNvPr>
            <p:cNvSpPr/>
            <p:nvPr/>
          </p:nvSpPr>
          <p:spPr bwMode="auto">
            <a:xfrm>
              <a:off x="3844936"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1" name="Group 20">
            <a:extLst>
              <a:ext uri="{FF2B5EF4-FFF2-40B4-BE49-F238E27FC236}">
                <a16:creationId xmlns:a16="http://schemas.microsoft.com/office/drawing/2014/main" id="{5B80A68A-0C77-4E85-A9E3-7B2CBD36E760}"/>
              </a:ext>
            </a:extLst>
          </p:cNvPr>
          <p:cNvGrpSpPr/>
          <p:nvPr/>
        </p:nvGrpSpPr>
        <p:grpSpPr>
          <a:xfrm>
            <a:off x="5469275" y="4449751"/>
            <a:ext cx="2986381" cy="468000"/>
            <a:chOff x="5469275" y="4449751"/>
            <a:chExt cx="2986381" cy="468000"/>
          </a:xfrm>
        </p:grpSpPr>
        <p:sp>
          <p:nvSpPr>
            <p:cNvPr id="12" name="Rectangle 11">
              <a:extLst>
                <a:ext uri="{FF2B5EF4-FFF2-40B4-BE49-F238E27FC236}">
                  <a16:creationId xmlns:a16="http://schemas.microsoft.com/office/drawing/2014/main" id="{84F4C75D-AEFE-4C21-96D7-1E48716D57E8}"/>
                </a:ext>
              </a:extLst>
            </p:cNvPr>
            <p:cNvSpPr/>
            <p:nvPr/>
          </p:nvSpPr>
          <p:spPr bwMode="auto">
            <a:xfrm>
              <a:off x="5469275"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5D907799-08B9-4B7C-8079-7EB853491648}"/>
                </a:ext>
              </a:extLst>
            </p:cNvPr>
            <p:cNvSpPr/>
            <p:nvPr/>
          </p:nvSpPr>
          <p:spPr bwMode="auto">
            <a:xfrm>
              <a:off x="6088403"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4B3528C-61D0-4213-9E07-A20C10FEB686}"/>
                </a:ext>
              </a:extLst>
            </p:cNvPr>
            <p:cNvSpPr/>
            <p:nvPr/>
          </p:nvSpPr>
          <p:spPr bwMode="auto">
            <a:xfrm>
              <a:off x="6721787"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0C8AF9B-2737-4652-AED6-3FC1BA7103B2}"/>
                </a:ext>
              </a:extLst>
            </p:cNvPr>
            <p:cNvSpPr/>
            <p:nvPr/>
          </p:nvSpPr>
          <p:spPr bwMode="auto">
            <a:xfrm>
              <a:off x="7357734"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463B15A8-358D-4484-B6F1-AB822A313761}"/>
                </a:ext>
              </a:extLst>
            </p:cNvPr>
            <p:cNvSpPr/>
            <p:nvPr/>
          </p:nvSpPr>
          <p:spPr bwMode="auto">
            <a:xfrm>
              <a:off x="7987656" y="4449751"/>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7" name="Rectangle 16">
            <a:extLst>
              <a:ext uri="{FF2B5EF4-FFF2-40B4-BE49-F238E27FC236}">
                <a16:creationId xmlns:a16="http://schemas.microsoft.com/office/drawing/2014/main" id="{A64BE96E-ACEB-49C7-97A4-6530D30EB355}"/>
              </a:ext>
            </a:extLst>
          </p:cNvPr>
          <p:cNvSpPr/>
          <p:nvPr/>
        </p:nvSpPr>
        <p:spPr bwMode="auto">
          <a:xfrm>
            <a:off x="2268538" y="3743873"/>
            <a:ext cx="46800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E91CEFE-9D86-4309-966C-AB52FF2C190D}"/>
              </a:ext>
            </a:extLst>
          </p:cNvPr>
          <p:cNvSpPr/>
          <p:nvPr/>
        </p:nvSpPr>
        <p:spPr bwMode="auto">
          <a:xfrm>
            <a:off x="6721787" y="3743873"/>
            <a:ext cx="526738"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315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4:4</a:t>
            </a:r>
          </a:p>
        </p:txBody>
      </p:sp>
      <p:sp>
        <p:nvSpPr>
          <p:cNvPr id="3" name="TextBox 2">
            <a:extLst>
              <a:ext uri="{FF2B5EF4-FFF2-40B4-BE49-F238E27FC236}">
                <a16:creationId xmlns:a16="http://schemas.microsoft.com/office/drawing/2014/main" id="{93D185CE-F00E-4767-A4FB-AF22DBD8A9D7}"/>
              </a:ext>
            </a:extLst>
          </p:cNvPr>
          <p:cNvSpPr txBox="1"/>
          <p:nvPr/>
        </p:nvSpPr>
        <p:spPr bwMode="auto">
          <a:xfrm>
            <a:off x="1721312" y="1178068"/>
            <a:ext cx="5701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part of 5 parts. Draw the whole ribbon.</a:t>
            </a:r>
            <a:endParaRPr lang="en-GB" sz="2400" dirty="0">
              <a:solidFill>
                <a:srgbClr val="FF0000"/>
              </a:solidFill>
              <a:latin typeface="Myriad Pro Semibold" charset="0"/>
              <a:ea typeface="Myriad Pro Semibold" charset="0"/>
              <a:cs typeface="Myriad Pro Semibold" charset="0"/>
            </a:endParaRPr>
          </a:p>
        </p:txBody>
      </p:sp>
      <p:pic>
        <p:nvPicPr>
          <p:cNvPr id="10" name="Picture 9">
            <a:extLst>
              <a:ext uri="{FF2B5EF4-FFF2-40B4-BE49-F238E27FC236}">
                <a16:creationId xmlns:a16="http://schemas.microsoft.com/office/drawing/2014/main" id="{6D3FFF9F-BF7F-4597-B3FB-C6CD167F9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13" y="3617307"/>
            <a:ext cx="1719155" cy="113058"/>
          </a:xfrm>
          <a:prstGeom prst="rect">
            <a:avLst/>
          </a:prstGeom>
        </p:spPr>
      </p:pic>
      <p:pic>
        <p:nvPicPr>
          <p:cNvPr id="11" name="Picture 10">
            <a:extLst>
              <a:ext uri="{FF2B5EF4-FFF2-40B4-BE49-F238E27FC236}">
                <a16:creationId xmlns:a16="http://schemas.microsoft.com/office/drawing/2014/main" id="{45DA635B-F8D1-43A4-943D-970DA4FE6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268" y="3617307"/>
            <a:ext cx="1719155" cy="113058"/>
          </a:xfrm>
          <a:prstGeom prst="rect">
            <a:avLst/>
          </a:prstGeom>
        </p:spPr>
      </p:pic>
      <p:pic>
        <p:nvPicPr>
          <p:cNvPr id="12" name="Picture 11">
            <a:extLst>
              <a:ext uri="{FF2B5EF4-FFF2-40B4-BE49-F238E27FC236}">
                <a16:creationId xmlns:a16="http://schemas.microsoft.com/office/drawing/2014/main" id="{E15A86CC-9FB6-4E9C-B4A0-900AF0702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423" y="3617307"/>
            <a:ext cx="1719155" cy="113058"/>
          </a:xfrm>
          <a:prstGeom prst="rect">
            <a:avLst/>
          </a:prstGeom>
        </p:spPr>
      </p:pic>
      <p:pic>
        <p:nvPicPr>
          <p:cNvPr id="13" name="Picture 12">
            <a:extLst>
              <a:ext uri="{FF2B5EF4-FFF2-40B4-BE49-F238E27FC236}">
                <a16:creationId xmlns:a16="http://schemas.microsoft.com/office/drawing/2014/main" id="{80D7FDC8-A9A9-4CB2-B711-BAE10277E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578" y="3617307"/>
            <a:ext cx="1719155" cy="113058"/>
          </a:xfrm>
          <a:prstGeom prst="rect">
            <a:avLst/>
          </a:prstGeom>
        </p:spPr>
      </p:pic>
      <p:pic>
        <p:nvPicPr>
          <p:cNvPr id="14" name="Picture 13">
            <a:extLst>
              <a:ext uri="{FF2B5EF4-FFF2-40B4-BE49-F238E27FC236}">
                <a16:creationId xmlns:a16="http://schemas.microsoft.com/office/drawing/2014/main" id="{55214673-CFA9-40C5-8B89-00574D79E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33" y="3617307"/>
            <a:ext cx="1719155" cy="113058"/>
          </a:xfrm>
          <a:prstGeom prst="rect">
            <a:avLst/>
          </a:prstGeom>
        </p:spPr>
      </p:pic>
      <p:cxnSp>
        <p:nvCxnSpPr>
          <p:cNvPr id="17" name="Straight Connector 16">
            <a:extLst>
              <a:ext uri="{FF2B5EF4-FFF2-40B4-BE49-F238E27FC236}">
                <a16:creationId xmlns:a16="http://schemas.microsoft.com/office/drawing/2014/main" id="{5E004DA9-A24C-4AE5-B185-6C5F4859A44B}"/>
              </a:ext>
            </a:extLst>
          </p:cNvPr>
          <p:cNvCxnSpPr/>
          <p:nvPr/>
        </p:nvCxnSpPr>
        <p:spPr bwMode="auto">
          <a:xfrm>
            <a:off x="1993268" y="3464286"/>
            <a:ext cx="0" cy="419100"/>
          </a:xfrm>
          <a:prstGeom prst="line">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E56DA19E-AA21-41C9-B046-9BF23FE42CAE}"/>
              </a:ext>
            </a:extLst>
          </p:cNvPr>
          <p:cNvCxnSpPr/>
          <p:nvPr/>
        </p:nvCxnSpPr>
        <p:spPr bwMode="auto">
          <a:xfrm>
            <a:off x="3712109" y="3464286"/>
            <a:ext cx="0" cy="419100"/>
          </a:xfrm>
          <a:prstGeom prst="line">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5EE86B6D-DD46-45C4-A3E0-C7E16A186BED}"/>
              </a:ext>
            </a:extLst>
          </p:cNvPr>
          <p:cNvCxnSpPr/>
          <p:nvPr/>
        </p:nvCxnSpPr>
        <p:spPr bwMode="auto">
          <a:xfrm>
            <a:off x="5431578" y="3464286"/>
            <a:ext cx="0" cy="419100"/>
          </a:xfrm>
          <a:prstGeom prst="line">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5FD2CD0A-5BF2-47F6-9100-AC36F03DCF23}"/>
              </a:ext>
            </a:extLst>
          </p:cNvPr>
          <p:cNvCxnSpPr/>
          <p:nvPr/>
        </p:nvCxnSpPr>
        <p:spPr bwMode="auto">
          <a:xfrm>
            <a:off x="7150733" y="3464286"/>
            <a:ext cx="0" cy="419100"/>
          </a:xfrm>
          <a:prstGeom prst="line">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605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4:4</a:t>
            </a:r>
          </a:p>
        </p:txBody>
      </p:sp>
      <p:sp>
        <p:nvSpPr>
          <p:cNvPr id="3" name="TextBox 2">
            <a:extLst>
              <a:ext uri="{FF2B5EF4-FFF2-40B4-BE49-F238E27FC236}">
                <a16:creationId xmlns:a16="http://schemas.microsoft.com/office/drawing/2014/main" id="{93D185CE-F00E-4767-A4FB-AF22DBD8A9D7}"/>
              </a:ext>
            </a:extLst>
          </p:cNvPr>
          <p:cNvSpPr txBox="1"/>
          <p:nvPr/>
        </p:nvSpPr>
        <p:spPr bwMode="auto">
          <a:xfrm>
            <a:off x="1715322" y="1178068"/>
            <a:ext cx="5713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part of 4 parts. What is the whole rod?</a:t>
            </a:r>
            <a:endParaRPr lang="en-GB" sz="2400" dirty="0">
              <a:solidFill>
                <a:srgbClr val="FF0000"/>
              </a:solidFill>
              <a:latin typeface="Myriad Pro Semibold" charset="0"/>
              <a:ea typeface="Myriad Pro Semibold" charset="0"/>
              <a:cs typeface="Myriad Pro Semibold" charset="0"/>
            </a:endParaRPr>
          </a:p>
        </p:txBody>
      </p:sp>
      <p:pic>
        <p:nvPicPr>
          <p:cNvPr id="5" name="Picture 4" descr="A screen shot of a clock&#10;&#10;Description automatically generated">
            <a:extLst>
              <a:ext uri="{FF2B5EF4-FFF2-40B4-BE49-F238E27FC236}">
                <a16:creationId xmlns:a16="http://schemas.microsoft.com/office/drawing/2014/main" id="{A086F79C-904E-4FF8-B6D1-3DC623B46E9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97100" y="2795645"/>
            <a:ext cx="1327150" cy="630000"/>
          </a:xfrm>
          <a:prstGeom prst="rect">
            <a:avLst/>
          </a:prstGeom>
        </p:spPr>
      </p:pic>
      <p:pic>
        <p:nvPicPr>
          <p:cNvPr id="15" name="Picture 14" descr="A screen shot of a clock&#10;&#10;Description automatically generated">
            <a:extLst>
              <a:ext uri="{FF2B5EF4-FFF2-40B4-BE49-F238E27FC236}">
                <a16:creationId xmlns:a16="http://schemas.microsoft.com/office/drawing/2014/main" id="{17EB6185-B200-4E74-9B68-9A8F2BD9C63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97100" y="3531641"/>
            <a:ext cx="4781550" cy="684759"/>
          </a:xfrm>
          <a:prstGeom prst="rect">
            <a:avLst/>
          </a:prstGeom>
        </p:spPr>
      </p:pic>
      <p:pic>
        <p:nvPicPr>
          <p:cNvPr id="16" name="Picture 15" descr="A screen shot of a clock&#10;&#10;Description automatically generated">
            <a:extLst>
              <a:ext uri="{FF2B5EF4-FFF2-40B4-BE49-F238E27FC236}">
                <a16:creationId xmlns:a16="http://schemas.microsoft.com/office/drawing/2014/main" id="{5E39308E-C0CB-4DFC-ABC5-76250612DAB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97100" y="4342488"/>
            <a:ext cx="4781550" cy="630000"/>
          </a:xfrm>
          <a:prstGeom prst="rect">
            <a:avLst/>
          </a:prstGeom>
        </p:spPr>
      </p:pic>
    </p:spTree>
    <p:extLst>
      <p:ext uri="{BB962C8B-B14F-4D97-AF65-F5344CB8AC3E}">
        <p14:creationId xmlns:p14="http://schemas.microsoft.com/office/powerpoint/2010/main" val="29080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4:4</a:t>
            </a:r>
          </a:p>
        </p:txBody>
      </p:sp>
      <p:sp>
        <p:nvSpPr>
          <p:cNvPr id="3" name="TextBox 2">
            <a:extLst>
              <a:ext uri="{FF2B5EF4-FFF2-40B4-BE49-F238E27FC236}">
                <a16:creationId xmlns:a16="http://schemas.microsoft.com/office/drawing/2014/main" id="{F48B52DD-B44A-496B-A937-819BEB9CF779}"/>
              </a:ext>
            </a:extLst>
          </p:cNvPr>
          <p:cNvSpPr txBox="1"/>
          <p:nvPr/>
        </p:nvSpPr>
        <p:spPr bwMode="auto">
          <a:xfrm>
            <a:off x="903410" y="1178068"/>
            <a:ext cx="7337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of 4 equal teams in the class. Draw the whole class.</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0FF2B786-6B57-42DA-B8C6-A0A6D3B3D7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1714" y="2393818"/>
            <a:ext cx="3333500" cy="1153446"/>
          </a:xfrm>
          <a:prstGeom prst="rect">
            <a:avLst/>
          </a:prstGeom>
        </p:spPr>
      </p:pic>
      <p:pic>
        <p:nvPicPr>
          <p:cNvPr id="6" name="Picture 5">
            <a:extLst>
              <a:ext uri="{FF2B5EF4-FFF2-40B4-BE49-F238E27FC236}">
                <a16:creationId xmlns:a16="http://schemas.microsoft.com/office/drawing/2014/main" id="{FF70380E-3C32-4019-8D24-3AF60B86F4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8803" y="2393818"/>
            <a:ext cx="3333500" cy="1153446"/>
          </a:xfrm>
          <a:prstGeom prst="rect">
            <a:avLst/>
          </a:prstGeom>
        </p:spPr>
      </p:pic>
      <p:pic>
        <p:nvPicPr>
          <p:cNvPr id="7" name="Picture 6">
            <a:extLst>
              <a:ext uri="{FF2B5EF4-FFF2-40B4-BE49-F238E27FC236}">
                <a16:creationId xmlns:a16="http://schemas.microsoft.com/office/drawing/2014/main" id="{B00DC3C9-6C89-440A-8A25-94BF000A205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1714" y="4340248"/>
            <a:ext cx="3333500" cy="1153446"/>
          </a:xfrm>
          <a:prstGeom prst="rect">
            <a:avLst/>
          </a:prstGeom>
        </p:spPr>
      </p:pic>
      <p:pic>
        <p:nvPicPr>
          <p:cNvPr id="8" name="Picture 7">
            <a:extLst>
              <a:ext uri="{FF2B5EF4-FFF2-40B4-BE49-F238E27FC236}">
                <a16:creationId xmlns:a16="http://schemas.microsoft.com/office/drawing/2014/main" id="{DED9D6ED-C3F6-4ECE-ABD9-7D792CB039E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8803" y="4340248"/>
            <a:ext cx="3333500" cy="1153446"/>
          </a:xfrm>
          <a:prstGeom prst="rect">
            <a:avLst/>
          </a:prstGeom>
        </p:spPr>
      </p:pic>
    </p:spTree>
    <p:extLst>
      <p:ext uri="{BB962C8B-B14F-4D97-AF65-F5344CB8AC3E}">
        <p14:creationId xmlns:p14="http://schemas.microsoft.com/office/powerpoint/2010/main" val="35341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4:5</a:t>
            </a:r>
          </a:p>
        </p:txBody>
      </p:sp>
      <p:pic>
        <p:nvPicPr>
          <p:cNvPr id="3" name="Picture 2">
            <a:extLst>
              <a:ext uri="{FF2B5EF4-FFF2-40B4-BE49-F238E27FC236}">
                <a16:creationId xmlns:a16="http://schemas.microsoft.com/office/drawing/2014/main" id="{E4C88D79-9233-4417-A1E4-D47FB0436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939052"/>
            <a:ext cx="7975614" cy="4979897"/>
          </a:xfrm>
          <a:prstGeom prst="rect">
            <a:avLst/>
          </a:prstGeom>
        </p:spPr>
      </p:pic>
    </p:spTree>
    <p:extLst>
      <p:ext uri="{BB962C8B-B14F-4D97-AF65-F5344CB8AC3E}">
        <p14:creationId xmlns:p14="http://schemas.microsoft.com/office/powerpoint/2010/main" val="75496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1:4</a:t>
            </a:r>
          </a:p>
        </p:txBody>
      </p:sp>
      <p:pic>
        <p:nvPicPr>
          <p:cNvPr id="4" name="Picture 3">
            <a:extLst>
              <a:ext uri="{FF2B5EF4-FFF2-40B4-BE49-F238E27FC236}">
                <a16:creationId xmlns:a16="http://schemas.microsoft.com/office/drawing/2014/main" id="{8B878C6D-D2D4-4F0E-A203-4C2BA6A53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050724"/>
            <a:ext cx="7975614" cy="3394500"/>
          </a:xfrm>
          <a:prstGeom prst="rect">
            <a:avLst/>
          </a:prstGeom>
        </p:spPr>
      </p:pic>
    </p:spTree>
    <p:extLst>
      <p:ext uri="{BB962C8B-B14F-4D97-AF65-F5344CB8AC3E}">
        <p14:creationId xmlns:p14="http://schemas.microsoft.com/office/powerpoint/2010/main" val="78896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1:4</a:t>
            </a:r>
          </a:p>
        </p:txBody>
      </p:sp>
      <p:pic>
        <p:nvPicPr>
          <p:cNvPr id="5" name="Picture 4">
            <a:extLst>
              <a:ext uri="{FF2B5EF4-FFF2-40B4-BE49-F238E27FC236}">
                <a16:creationId xmlns:a16="http://schemas.microsoft.com/office/drawing/2014/main" id="{4F5C9578-35EE-4E84-8320-75DDB51E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03" y="3112721"/>
            <a:ext cx="8004794" cy="962910"/>
          </a:xfrm>
          <a:prstGeom prst="rect">
            <a:avLst/>
          </a:prstGeom>
        </p:spPr>
      </p:pic>
    </p:spTree>
    <p:extLst>
      <p:ext uri="{BB962C8B-B14F-4D97-AF65-F5344CB8AC3E}">
        <p14:creationId xmlns:p14="http://schemas.microsoft.com/office/powerpoint/2010/main" val="161897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E91EF319-2A9C-4142-BF9B-66C87547466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0244" y="3504748"/>
            <a:ext cx="7970384" cy="1931080"/>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1:5</a:t>
            </a:r>
          </a:p>
        </p:txBody>
      </p:sp>
      <p:pic>
        <p:nvPicPr>
          <p:cNvPr id="9" name="Picture 8">
            <a:extLst>
              <a:ext uri="{FF2B5EF4-FFF2-40B4-BE49-F238E27FC236}">
                <a16:creationId xmlns:a16="http://schemas.microsoft.com/office/drawing/2014/main" id="{125A4F37-A14F-4179-A1CC-6ADD52AE2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59" y="3504315"/>
            <a:ext cx="3102709" cy="1371418"/>
          </a:xfrm>
          <a:prstGeom prst="rect">
            <a:avLst/>
          </a:prstGeom>
        </p:spPr>
      </p:pic>
      <p:pic>
        <p:nvPicPr>
          <p:cNvPr id="12" name="Picture 11">
            <a:extLst>
              <a:ext uri="{FF2B5EF4-FFF2-40B4-BE49-F238E27FC236}">
                <a16:creationId xmlns:a16="http://schemas.microsoft.com/office/drawing/2014/main" id="{7A1A23F8-3BC4-4810-8B01-A8E238BBB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663" y="3504314"/>
            <a:ext cx="7488950" cy="1920382"/>
          </a:xfrm>
          <a:prstGeom prst="rect">
            <a:avLst/>
          </a:prstGeom>
        </p:spPr>
      </p:pic>
      <p:pic>
        <p:nvPicPr>
          <p:cNvPr id="22" name="Picture 21" descr="A close up of a logo&#10;&#10;Description automatically generated">
            <a:extLst>
              <a:ext uri="{FF2B5EF4-FFF2-40B4-BE49-F238E27FC236}">
                <a16:creationId xmlns:a16="http://schemas.microsoft.com/office/drawing/2014/main" id="{ABA72C0A-3FA7-4D16-BD16-074BC9E2D1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1" y="3498784"/>
            <a:ext cx="7975614" cy="1945272"/>
          </a:xfrm>
          <a:prstGeom prst="rect">
            <a:avLst/>
          </a:prstGeom>
        </p:spPr>
      </p:pic>
      <p:pic>
        <p:nvPicPr>
          <p:cNvPr id="11" name="Picture 10">
            <a:extLst>
              <a:ext uri="{FF2B5EF4-FFF2-40B4-BE49-F238E27FC236}">
                <a16:creationId xmlns:a16="http://schemas.microsoft.com/office/drawing/2014/main" id="{CBDA8B71-662F-4143-B6B7-44DF86C43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950" y="3970878"/>
            <a:ext cx="554402" cy="844320"/>
          </a:xfrm>
          <a:prstGeom prst="rect">
            <a:avLst/>
          </a:prstGeom>
        </p:spPr>
      </p:pic>
      <p:grpSp>
        <p:nvGrpSpPr>
          <p:cNvPr id="30" name="Group 29">
            <a:extLst>
              <a:ext uri="{FF2B5EF4-FFF2-40B4-BE49-F238E27FC236}">
                <a16:creationId xmlns:a16="http://schemas.microsoft.com/office/drawing/2014/main" id="{A0340E30-51C2-40C5-BA04-8F75301E61D2}"/>
              </a:ext>
            </a:extLst>
          </p:cNvPr>
          <p:cNvGrpSpPr/>
          <p:nvPr/>
        </p:nvGrpSpPr>
        <p:grpSpPr>
          <a:xfrm>
            <a:off x="578142" y="1123125"/>
            <a:ext cx="7927346" cy="3561567"/>
            <a:chOff x="578142" y="1123125"/>
            <a:chExt cx="7927346" cy="3561567"/>
          </a:xfrm>
        </p:grpSpPr>
        <p:pic>
          <p:nvPicPr>
            <p:cNvPr id="23" name="Picture 22" descr="A sign on the side of a building&#10;&#10;Description automatically generated">
              <a:extLst>
                <a:ext uri="{FF2B5EF4-FFF2-40B4-BE49-F238E27FC236}">
                  <a16:creationId xmlns:a16="http://schemas.microsoft.com/office/drawing/2014/main" id="{4451A293-2A56-4C15-B48E-62F88C525CF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78142" y="1123125"/>
              <a:ext cx="1400974" cy="756074"/>
            </a:xfrm>
            <a:prstGeom prst="rect">
              <a:avLst/>
            </a:prstGeom>
          </p:spPr>
        </p:pic>
        <p:pic>
          <p:nvPicPr>
            <p:cNvPr id="24" name="Picture 23" descr="A sign on the side of a building&#10;&#10;Description automatically generated">
              <a:extLst>
                <a:ext uri="{FF2B5EF4-FFF2-40B4-BE49-F238E27FC236}">
                  <a16:creationId xmlns:a16="http://schemas.microsoft.com/office/drawing/2014/main" id="{8228A701-0209-43E9-B186-25A7CCF57D1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31254" y="1726602"/>
              <a:ext cx="936104" cy="720081"/>
            </a:xfrm>
            <a:prstGeom prst="rect">
              <a:avLst/>
            </a:prstGeom>
          </p:spPr>
        </p:pic>
        <p:pic>
          <p:nvPicPr>
            <p:cNvPr id="25" name="Picture 24" descr="A sign on the side of a building&#10;&#10;Description automatically generated">
              <a:extLst>
                <a:ext uri="{FF2B5EF4-FFF2-40B4-BE49-F238E27FC236}">
                  <a16:creationId xmlns:a16="http://schemas.microsoft.com/office/drawing/2014/main" id="{EF14EDA6-3203-4D9B-B4C6-67E1F1B0C5A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383140" y="2047029"/>
              <a:ext cx="1006184" cy="756074"/>
            </a:xfrm>
            <a:prstGeom prst="rect">
              <a:avLst/>
            </a:prstGeom>
          </p:spPr>
        </p:pic>
        <p:pic>
          <p:nvPicPr>
            <p:cNvPr id="26" name="Picture 25" descr="A sign on the side of a building&#10;&#10;Description automatically generated">
              <a:extLst>
                <a:ext uri="{FF2B5EF4-FFF2-40B4-BE49-F238E27FC236}">
                  <a16:creationId xmlns:a16="http://schemas.microsoft.com/office/drawing/2014/main" id="{3ECB43D1-C71F-4589-90A9-B22A53683D8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417394" y="2268158"/>
              <a:ext cx="1031586" cy="756074"/>
            </a:xfrm>
            <a:prstGeom prst="rect">
              <a:avLst/>
            </a:prstGeom>
          </p:spPr>
        </p:pic>
        <p:pic>
          <p:nvPicPr>
            <p:cNvPr id="18" name="Picture 17">
              <a:extLst>
                <a:ext uri="{FF2B5EF4-FFF2-40B4-BE49-F238E27FC236}">
                  <a16:creationId xmlns:a16="http://schemas.microsoft.com/office/drawing/2014/main" id="{909FE93E-BD94-4097-B7DD-E92427AD93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496" y="1922406"/>
              <a:ext cx="7819992" cy="2762286"/>
            </a:xfrm>
            <a:prstGeom prst="rect">
              <a:avLst/>
            </a:prstGeom>
          </p:spPr>
        </p:pic>
      </p:grpSp>
      <p:pic>
        <p:nvPicPr>
          <p:cNvPr id="15" name="Picture 14">
            <a:extLst>
              <a:ext uri="{FF2B5EF4-FFF2-40B4-BE49-F238E27FC236}">
                <a16:creationId xmlns:a16="http://schemas.microsoft.com/office/drawing/2014/main" id="{9FC8E2AC-1AC0-4667-8F5D-3385F65D60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6077" y="5273461"/>
            <a:ext cx="936119" cy="852537"/>
          </a:xfrm>
          <a:prstGeom prst="rect">
            <a:avLst/>
          </a:prstGeom>
        </p:spPr>
      </p:pic>
    </p:spTree>
    <p:extLst>
      <p:ext uri="{BB962C8B-B14F-4D97-AF65-F5344CB8AC3E}">
        <p14:creationId xmlns:p14="http://schemas.microsoft.com/office/powerpoint/2010/main" val="14618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52C65BFE-7F2A-4CB8-AF9D-69F86461E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29" y="1032946"/>
            <a:ext cx="5569796" cy="4489090"/>
          </a:xfrm>
          <a:prstGeom prst="rect">
            <a:avLst/>
          </a:prstGeom>
        </p:spPr>
      </p:pic>
      <p:sp>
        <p:nvSpPr>
          <p:cNvPr id="2" name="Text Placeholder 1"/>
          <p:cNvSpPr>
            <a:spLocks noGrp="1"/>
          </p:cNvSpPr>
          <p:nvPr>
            <p:ph type="body" sz="quarter" idx="11"/>
          </p:nvPr>
        </p:nvSpPr>
        <p:spPr/>
        <p:txBody>
          <a:bodyPr/>
          <a:lstStyle/>
          <a:p>
            <a:r>
              <a:rPr lang="en-US" dirty="0"/>
              <a:t>3.1 </a:t>
            </a:r>
            <a:r>
              <a:rPr lang="en-GB" dirty="0"/>
              <a:t>The part–whole relationship 	</a:t>
            </a:r>
            <a:r>
              <a:rPr lang="en-US" dirty="0">
                <a:solidFill>
                  <a:srgbClr val="00628C"/>
                </a:solidFill>
              </a:rPr>
              <a:t>Step 1:5</a:t>
            </a:r>
          </a:p>
        </p:txBody>
      </p:sp>
      <p:pic>
        <p:nvPicPr>
          <p:cNvPr id="6" name="Picture 5">
            <a:extLst>
              <a:ext uri="{FF2B5EF4-FFF2-40B4-BE49-F238E27FC236}">
                <a16:creationId xmlns:a16="http://schemas.microsoft.com/office/drawing/2014/main" id="{257BBC1E-C7C9-4806-A091-9F808405F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377" y="2252547"/>
            <a:ext cx="4904746" cy="2884656"/>
          </a:xfrm>
          <a:prstGeom prst="rect">
            <a:avLst/>
          </a:prstGeom>
        </p:spPr>
      </p:pic>
      <p:pic>
        <p:nvPicPr>
          <p:cNvPr id="10" name="Picture 9">
            <a:extLst>
              <a:ext uri="{FF2B5EF4-FFF2-40B4-BE49-F238E27FC236}">
                <a16:creationId xmlns:a16="http://schemas.microsoft.com/office/drawing/2014/main" id="{8C102A6C-081D-494B-BB87-F9D31C888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423" y="3774333"/>
            <a:ext cx="2743332" cy="2377554"/>
          </a:xfrm>
          <a:prstGeom prst="rect">
            <a:avLst/>
          </a:prstGeom>
        </p:spPr>
      </p:pic>
    </p:spTree>
    <p:extLst>
      <p:ext uri="{BB962C8B-B14F-4D97-AF65-F5344CB8AC3E}">
        <p14:creationId xmlns:p14="http://schemas.microsoft.com/office/powerpoint/2010/main" val="10184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1441</Words>
  <Application>Microsoft Office PowerPoint</Application>
  <PresentationFormat>On-screen Show (4:3)</PresentationFormat>
  <Paragraphs>202</Paragraphs>
  <Slides>55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Comic Sans MS</vt:lpstr>
      <vt:lpstr>Myriad Pro</vt:lpstr>
      <vt:lpstr>Myriad Pro Semibold</vt:lpstr>
      <vt:lpstr>nctem1</vt:lpstr>
      <vt:lpstr>3.1 Preparing for fractions: the part–whole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2019-06-19T10:42:03Z</dcterms:created>
  <dcterms:modified xsi:type="dcterms:W3CDTF">2019-06-19T10:42:11Z</dcterms:modified>
</cp:coreProperties>
</file>