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EAF79-E211-41BC-92FD-B215681B776D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0C-1E3A-4BCF-8315-F1FBB2BAC2F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764704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Division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2.5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Division with exchange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924800" cy="1143000"/>
          </a:xfrm>
        </p:spPr>
        <p:txBody>
          <a:bodyPr anchor="ctr"/>
          <a:lstStyle/>
          <a:p>
            <a:r>
              <a:rPr lang="en-GB" dirty="0" smtClean="0"/>
              <a:t>2.5 Division with exchange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7921625" cy="5301208"/>
          </a:xfrm>
        </p:spPr>
        <p:txBody>
          <a:bodyPr/>
          <a:lstStyle/>
          <a:p>
            <a:pPr marL="0" indent="0"/>
            <a:r>
              <a:rPr lang="en-GB" sz="2800" dirty="0" smtClean="0"/>
              <a:t>“... </a:t>
            </a:r>
            <a:r>
              <a:rPr lang="en-GB" sz="2800" i="1" dirty="0" smtClean="0"/>
              <a:t>Using the place value counters ... Not only do they understand the process of the division algorithm but they also understand the concept</a:t>
            </a:r>
            <a:r>
              <a:rPr lang="en-GB" sz="2800" dirty="0" smtClean="0"/>
              <a:t>”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Notice how a thorough understanding of the </a:t>
            </a:r>
            <a:r>
              <a:rPr lang="en-GB" sz="2800" i="1" dirty="0" smtClean="0"/>
              <a:t>physical process </a:t>
            </a:r>
            <a:r>
              <a:rPr lang="en-GB" sz="2800" dirty="0" smtClean="0"/>
              <a:t>of re-grouping and exchange enables the children to use the </a:t>
            </a:r>
            <a:r>
              <a:rPr lang="en-GB" sz="2800" i="1" dirty="0" smtClean="0"/>
              <a:t>language</a:t>
            </a:r>
            <a:r>
              <a:rPr lang="en-GB" sz="2800" dirty="0" smtClean="0"/>
              <a:t> of re-grouping when talking about the algorithm.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79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Division Key Stage 2  Video 2.5 Division with exchange</vt:lpstr>
      <vt:lpstr>2.5 Division with exchange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</dc:title>
  <dc:creator>Deborah.morgan</dc:creator>
  <cp:lastModifiedBy>Sam Radford</cp:lastModifiedBy>
  <cp:revision>32</cp:revision>
  <dcterms:created xsi:type="dcterms:W3CDTF">2014-02-11T10:59:28Z</dcterms:created>
  <dcterms:modified xsi:type="dcterms:W3CDTF">2014-02-11T10:59:47Z</dcterms:modified>
</cp:coreProperties>
</file>