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tags/tag8.xml" ContentType="application/vnd.openxmlformats-officedocument.presentationml.tags+xml"/>
  <Override PartName="/ppt/notesSlides/notesSlide8.xml" ContentType="application/vnd.openxmlformats-officedocument.presentationml.notesSlide+xml"/>
  <Override PartName="/ppt/tags/tag9.xml" ContentType="application/vnd.openxmlformats-officedocument.presentationml.tags+xml"/>
  <Override PartName="/ppt/notesSlides/notesSlide9.xml" ContentType="application/vnd.openxmlformats-officedocument.presentationml.notesSlide+xml"/>
  <Override PartName="/ppt/tags/tag10.xml" ContentType="application/vnd.openxmlformats-officedocument.presentationml.tags+xml"/>
  <Override PartName="/ppt/notesSlides/notesSlide10.xml" ContentType="application/vnd.openxmlformats-officedocument.presentationml.notesSlide+xml"/>
  <Override PartName="/ppt/tags/tag11.xml" ContentType="application/vnd.openxmlformats-officedocument.presentationml.tags+xml"/>
  <Override PartName="/ppt/notesSlides/notesSlide11.xml" ContentType="application/vnd.openxmlformats-officedocument.presentationml.notesSlide+xml"/>
  <Override PartName="/ppt/tags/tag12.xml" ContentType="application/vnd.openxmlformats-officedocument.presentationml.tags+xml"/>
  <Override PartName="/ppt/notesSlides/notesSlide12.xml" ContentType="application/vnd.openxmlformats-officedocument.presentationml.notesSlide+xml"/>
  <Override PartName="/ppt/tags/tag13.xml" ContentType="application/vnd.openxmlformats-officedocument.presentationml.tags+xml"/>
  <Override PartName="/ppt/notesSlides/notesSlide13.xml" ContentType="application/vnd.openxmlformats-officedocument.presentationml.notesSlide+xml"/>
  <Override PartName="/ppt/tags/tag14.xml" ContentType="application/vnd.openxmlformats-officedocument.presentationml.tags+xml"/>
  <Override PartName="/ppt/notesSlides/notesSlide14.xml" ContentType="application/vnd.openxmlformats-officedocument.presentationml.notesSlide+xml"/>
  <Override PartName="/ppt/tags/tag15.xml" ContentType="application/vnd.openxmlformats-officedocument.presentationml.tags+xml"/>
  <Override PartName="/ppt/notesSlides/notesSlide15.xml" ContentType="application/vnd.openxmlformats-officedocument.presentationml.notesSlide+xml"/>
  <Override PartName="/ppt/tags/tag16.xml" ContentType="application/vnd.openxmlformats-officedocument.presentationml.tags+xml"/>
  <Override PartName="/ppt/notesSlides/notesSlide16.xml" ContentType="application/vnd.openxmlformats-officedocument.presentationml.notesSlide+xml"/>
  <Override PartName="/ppt/tags/tag17.xml" ContentType="application/vnd.openxmlformats-officedocument.presentationml.tags+xml"/>
  <Override PartName="/ppt/notesSlides/notesSlide17.xml" ContentType="application/vnd.openxmlformats-officedocument.presentationml.notesSlide+xml"/>
  <Override PartName="/ppt/tags/tag18.xml" ContentType="application/vnd.openxmlformats-officedocument.presentationml.tags+xml"/>
  <Override PartName="/ppt/notesSlides/notesSlide18.xml" ContentType="application/vnd.openxmlformats-officedocument.presentationml.notesSlide+xml"/>
  <Override PartName="/ppt/tags/tag19.xml" ContentType="application/vnd.openxmlformats-officedocument.presentationml.tags+xml"/>
  <Override PartName="/ppt/notesSlides/notesSlide19.xml" ContentType="application/vnd.openxmlformats-officedocument.presentationml.notesSlide+xml"/>
  <Override PartName="/ppt/tags/tag20.xml" ContentType="application/vnd.openxmlformats-officedocument.presentationml.tags+xml"/>
  <Override PartName="/ppt/notesSlides/notesSlide20.xml" ContentType="application/vnd.openxmlformats-officedocument.presentationml.notesSlide+xml"/>
  <Override PartName="/ppt/tags/tag21.xml" ContentType="application/vnd.openxmlformats-officedocument.presentationml.tags+xml"/>
  <Override PartName="/ppt/notesSlides/notesSlide21.xml" ContentType="application/vnd.openxmlformats-officedocument.presentationml.notesSlide+xml"/>
  <Override PartName="/ppt/tags/tag22.xml" ContentType="application/vnd.openxmlformats-officedocument.presentationml.tags+xml"/>
  <Override PartName="/ppt/notesSlides/notesSlide22.xml" ContentType="application/vnd.openxmlformats-officedocument.presentationml.notesSlide+xml"/>
  <Override PartName="/ppt/tags/tag23.xml" ContentType="application/vnd.openxmlformats-officedocument.presentationml.tags+xml"/>
  <Override PartName="/ppt/notesSlides/notesSlide23.xml" ContentType="application/vnd.openxmlformats-officedocument.presentationml.notesSlide+xml"/>
  <Override PartName="/ppt/tags/tag24.xml" ContentType="application/vnd.openxmlformats-officedocument.presentationml.tags+xml"/>
  <Override PartName="/ppt/notesSlides/notesSlide24.xml" ContentType="application/vnd.openxmlformats-officedocument.presentationml.notesSlide+xml"/>
  <Override PartName="/ppt/tags/tag25.xml" ContentType="application/vnd.openxmlformats-officedocument.presentationml.tags+xml"/>
  <Override PartName="/ppt/notesSlides/notesSlide25.xml" ContentType="application/vnd.openxmlformats-officedocument.presentationml.notesSlide+xml"/>
  <Override PartName="/ppt/tags/tag26.xml" ContentType="application/vnd.openxmlformats-officedocument.presentationml.tags+xml"/>
  <Override PartName="/ppt/notesSlides/notesSlide26.xml" ContentType="application/vnd.openxmlformats-officedocument.presentationml.notesSlide+xml"/>
  <Override PartName="/ppt/tags/tag27.xml" ContentType="application/vnd.openxmlformats-officedocument.presentationml.tags+xml"/>
  <Override PartName="/ppt/notesSlides/notesSlide27.xml" ContentType="application/vnd.openxmlformats-officedocument.presentationml.notesSlide+xml"/>
  <Override PartName="/ppt/tags/tag28.xml" ContentType="application/vnd.openxmlformats-officedocument.presentationml.tags+xml"/>
  <Override PartName="/ppt/notesSlides/notesSlide28.xml" ContentType="application/vnd.openxmlformats-officedocument.presentationml.notesSlide+xml"/>
  <Override PartName="/ppt/tags/tag29.xml" ContentType="application/vnd.openxmlformats-officedocument.presentationml.tags+xml"/>
  <Override PartName="/ppt/notesSlides/notesSlide29.xml" ContentType="application/vnd.openxmlformats-officedocument.presentationml.notesSlide+xml"/>
  <Override PartName="/ppt/tags/tag30.xml" ContentType="application/vnd.openxmlformats-officedocument.presentationml.tags+xml"/>
  <Override PartName="/ppt/notesSlides/notesSlide30.xml" ContentType="application/vnd.openxmlformats-officedocument.presentationml.notesSlide+xml"/>
  <Override PartName="/ppt/tags/tag31.xml" ContentType="application/vnd.openxmlformats-officedocument.presentationml.tags+xml"/>
  <Override PartName="/ppt/notesSlides/notesSlide31.xml" ContentType="application/vnd.openxmlformats-officedocument.presentationml.notesSlide+xml"/>
  <Override PartName="/ppt/tags/tag32.xml" ContentType="application/vnd.openxmlformats-officedocument.presentationml.tags+xml"/>
  <Override PartName="/ppt/notesSlides/notesSlide32.xml" ContentType="application/vnd.openxmlformats-officedocument.presentationml.notesSlide+xml"/>
  <Override PartName="/ppt/tags/tag33.xml" ContentType="application/vnd.openxmlformats-officedocument.presentationml.tags+xml"/>
  <Override PartName="/ppt/notesSlides/notesSlide33.xml" ContentType="application/vnd.openxmlformats-officedocument.presentationml.notesSlide+xml"/>
  <Override PartName="/ppt/tags/tag34.xml" ContentType="application/vnd.openxmlformats-officedocument.presentationml.tags+xml"/>
  <Override PartName="/ppt/notesSlides/notesSlide34.xml" ContentType="application/vnd.openxmlformats-officedocument.presentationml.notesSlide+xml"/>
  <Override PartName="/ppt/tags/tag35.xml" ContentType="application/vnd.openxmlformats-officedocument.presentationml.tags+xml"/>
  <Override PartName="/ppt/notesSlides/notesSlide35.xml" ContentType="application/vnd.openxmlformats-officedocument.presentationml.notesSlide+xml"/>
  <Override PartName="/ppt/tags/tag36.xml" ContentType="application/vnd.openxmlformats-officedocument.presentationml.tags+xml"/>
  <Override PartName="/ppt/notesSlides/notesSlide36.xml" ContentType="application/vnd.openxmlformats-officedocument.presentationml.notesSlide+xml"/>
  <Override PartName="/ppt/tags/tag37.xml" ContentType="application/vnd.openxmlformats-officedocument.presentationml.tags+xml"/>
  <Override PartName="/ppt/notesSlides/notesSlide37.xml" ContentType="application/vnd.openxmlformats-officedocument.presentationml.notesSlide+xml"/>
  <Override PartName="/ppt/tags/tag38.xml" ContentType="application/vnd.openxmlformats-officedocument.presentationml.tags+xml"/>
  <Override PartName="/ppt/notesSlides/notesSlide38.xml" ContentType="application/vnd.openxmlformats-officedocument.presentationml.notesSlide+xml"/>
  <Override PartName="/ppt/tags/tag39.xml" ContentType="application/vnd.openxmlformats-officedocument.presentationml.tags+xml"/>
  <Override PartName="/ppt/notesSlides/notesSlide39.xml" ContentType="application/vnd.openxmlformats-officedocument.presentationml.notesSlide+xml"/>
  <Override PartName="/ppt/tags/tag40.xml" ContentType="application/vnd.openxmlformats-officedocument.presentationml.tags+xml"/>
  <Override PartName="/ppt/notesSlides/notesSlide40.xml" ContentType="application/vnd.openxmlformats-officedocument.presentationml.notesSlide+xml"/>
  <Override PartName="/ppt/tags/tag41.xml" ContentType="application/vnd.openxmlformats-officedocument.presentationml.tags+xml"/>
  <Override PartName="/ppt/notesSlides/notesSlide41.xml" ContentType="application/vnd.openxmlformats-officedocument.presentationml.notesSlide+xml"/>
  <Override PartName="/ppt/tags/tag42.xml" ContentType="application/vnd.openxmlformats-officedocument.presentationml.tags+xml"/>
  <Override PartName="/ppt/notesSlides/notesSlide42.xml" ContentType="application/vnd.openxmlformats-officedocument.presentationml.notesSlide+xml"/>
  <Override PartName="/ppt/tags/tag43.xml" ContentType="application/vnd.openxmlformats-officedocument.presentationml.tags+xml"/>
  <Override PartName="/ppt/notesSlides/notesSlide43.xml" ContentType="application/vnd.openxmlformats-officedocument.presentationml.notesSlide+xml"/>
  <Override PartName="/ppt/tags/tag44.xml" ContentType="application/vnd.openxmlformats-officedocument.presentationml.tags+xml"/>
  <Override PartName="/ppt/notesSlides/notesSlide44.xml" ContentType="application/vnd.openxmlformats-officedocument.presentationml.notesSlide+xml"/>
  <Override PartName="/ppt/tags/tag45.xml" ContentType="application/vnd.openxmlformats-officedocument.presentationml.tags+xml"/>
  <Override PartName="/ppt/notesSlides/notesSlide45.xml" ContentType="application/vnd.openxmlformats-officedocument.presentationml.notesSlide+xml"/>
  <Override PartName="/ppt/tags/tag46.xml" ContentType="application/vnd.openxmlformats-officedocument.presentationml.tags+xml"/>
  <Override PartName="/ppt/notesSlides/notesSlide46.xml" ContentType="application/vnd.openxmlformats-officedocument.presentationml.notesSlide+xml"/>
  <Override PartName="/ppt/tags/tag47.xml" ContentType="application/vnd.openxmlformats-officedocument.presentationml.tags+xml"/>
  <Override PartName="/ppt/notesSlides/notesSlide47.xml" ContentType="application/vnd.openxmlformats-officedocument.presentationml.notesSlide+xml"/>
  <Override PartName="/ppt/tags/tag48.xml" ContentType="application/vnd.openxmlformats-officedocument.presentationml.tags+xml"/>
  <Override PartName="/ppt/notesSlides/notesSlide48.xml" ContentType="application/vnd.openxmlformats-officedocument.presentationml.notesSlide+xml"/>
  <Override PartName="/ppt/tags/tag49.xml" ContentType="application/vnd.openxmlformats-officedocument.presentationml.tags+xml"/>
  <Override PartName="/ppt/notesSlides/notesSlide49.xml" ContentType="application/vnd.openxmlformats-officedocument.presentationml.notesSlide+xml"/>
  <Override PartName="/ppt/tags/tag50.xml" ContentType="application/vnd.openxmlformats-officedocument.presentationml.tags+xml"/>
  <Override PartName="/ppt/notesSlides/notesSlide50.xml" ContentType="application/vnd.openxmlformats-officedocument.presentationml.notesSlide+xml"/>
  <Override PartName="/ppt/tags/tag51.xml" ContentType="application/vnd.openxmlformats-officedocument.presentationml.tags+xml"/>
  <Override PartName="/ppt/notesSlides/notesSlide51.xml" ContentType="application/vnd.openxmlformats-officedocument.presentationml.notesSlide+xml"/>
  <Override PartName="/ppt/tags/tag52.xml" ContentType="application/vnd.openxmlformats-officedocument.presentationml.tags+xml"/>
  <Override PartName="/ppt/notesSlides/notesSlide52.xml" ContentType="application/vnd.openxmlformats-officedocument.presentationml.notesSlide+xml"/>
  <Override PartName="/ppt/tags/tag53.xml" ContentType="application/vnd.openxmlformats-officedocument.presentationml.tags+xml"/>
  <Override PartName="/ppt/notesSlides/notesSlide53.xml" ContentType="application/vnd.openxmlformats-officedocument.presentationml.notesSlide+xml"/>
  <Override PartName="/ppt/tags/tag54.xml" ContentType="application/vnd.openxmlformats-officedocument.presentationml.tags+xml"/>
  <Override PartName="/ppt/notesSlides/notesSlide54.xml" ContentType="application/vnd.openxmlformats-officedocument.presentationml.notesSlide+xml"/>
  <Override PartName="/ppt/tags/tag55.xml" ContentType="application/vnd.openxmlformats-officedocument.presentationml.tags+xml"/>
  <Override PartName="/ppt/notesSlides/notesSlide55.xml" ContentType="application/vnd.openxmlformats-officedocument.presentationml.notesSlide+xml"/>
  <Override PartName="/ppt/tags/tag56.xml" ContentType="application/vnd.openxmlformats-officedocument.presentationml.tags+xml"/>
  <Override PartName="/ppt/notesSlides/notesSlide56.xml" ContentType="application/vnd.openxmlformats-officedocument.presentationml.notesSlide+xml"/>
  <Override PartName="/ppt/tags/tag57.xml" ContentType="application/vnd.openxmlformats-officedocument.presentationml.tags+xml"/>
  <Override PartName="/ppt/notesSlides/notesSlide57.xml" ContentType="application/vnd.openxmlformats-officedocument.presentationml.notesSlide+xml"/>
  <Override PartName="/ppt/tags/tag58.xml" ContentType="application/vnd.openxmlformats-officedocument.presentationml.tags+xml"/>
  <Override PartName="/ppt/notesSlides/notesSlide58.xml" ContentType="application/vnd.openxmlformats-officedocument.presentationml.notesSlide+xml"/>
  <Override PartName="/ppt/tags/tag59.xml" ContentType="application/vnd.openxmlformats-officedocument.presentationml.tags+xml"/>
  <Override PartName="/ppt/notesSlides/notesSlide59.xml" ContentType="application/vnd.openxmlformats-officedocument.presentationml.notesSlide+xml"/>
  <Override PartName="/ppt/tags/tag60.xml" ContentType="application/vnd.openxmlformats-officedocument.presentationml.tags+xml"/>
  <Override PartName="/ppt/notesSlides/notesSlide60.xml" ContentType="application/vnd.openxmlformats-officedocument.presentationml.notesSlide+xml"/>
  <Override PartName="/ppt/tags/tag61.xml" ContentType="application/vnd.openxmlformats-officedocument.presentationml.tags+xml"/>
  <Override PartName="/ppt/notesSlides/notesSlide61.xml" ContentType="application/vnd.openxmlformats-officedocument.presentationml.notesSlide+xml"/>
  <Override PartName="/ppt/tags/tag62.xml" ContentType="application/vnd.openxmlformats-officedocument.presentationml.tags+xml"/>
  <Override PartName="/ppt/notesSlides/notesSlide62.xml" ContentType="application/vnd.openxmlformats-officedocument.presentationml.notesSlide+xml"/>
  <Override PartName="/ppt/tags/tag63.xml" ContentType="application/vnd.openxmlformats-officedocument.presentationml.tags+xml"/>
  <Override PartName="/ppt/notesSlides/notesSlide63.xml" ContentType="application/vnd.openxmlformats-officedocument.presentationml.notesSlide+xml"/>
  <Override PartName="/ppt/tags/tag64.xml" ContentType="application/vnd.openxmlformats-officedocument.presentationml.tags+xml"/>
  <Override PartName="/ppt/notesSlides/notesSlide64.xml" ContentType="application/vnd.openxmlformats-officedocument.presentationml.notesSlide+xml"/>
  <Override PartName="/ppt/tags/tag65.xml" ContentType="application/vnd.openxmlformats-officedocument.presentationml.tags+xml"/>
  <Override PartName="/ppt/notesSlides/notesSlide65.xml" ContentType="application/vnd.openxmlformats-officedocument.presentationml.notesSlide+xml"/>
  <Override PartName="/ppt/tags/tag66.xml" ContentType="application/vnd.openxmlformats-officedocument.presentationml.tags+xml"/>
  <Override PartName="/ppt/notesSlides/notesSlide6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52" r:id="rId1"/>
  </p:sldMasterIdLst>
  <p:notesMasterIdLst>
    <p:notesMasterId r:id="rId70"/>
  </p:notesMasterIdLst>
  <p:handoutMasterIdLst>
    <p:handoutMasterId r:id="rId71"/>
  </p:handoutMasterIdLst>
  <p:sldIdLst>
    <p:sldId id="256" r:id="rId2"/>
    <p:sldId id="266" r:id="rId3"/>
    <p:sldId id="267" r:id="rId4"/>
    <p:sldId id="268" r:id="rId5"/>
    <p:sldId id="330" r:id="rId6"/>
    <p:sldId id="331" r:id="rId7"/>
    <p:sldId id="332" r:id="rId8"/>
    <p:sldId id="334" r:id="rId9"/>
    <p:sldId id="335" r:id="rId10"/>
    <p:sldId id="274" r:id="rId11"/>
    <p:sldId id="275" r:id="rId12"/>
    <p:sldId id="276" r:id="rId13"/>
    <p:sldId id="277" r:id="rId14"/>
    <p:sldId id="278" r:id="rId15"/>
    <p:sldId id="279" r:id="rId16"/>
    <p:sldId id="333" r:id="rId17"/>
    <p:sldId id="280" r:id="rId18"/>
    <p:sldId id="281" r:id="rId19"/>
    <p:sldId id="336" r:id="rId20"/>
    <p:sldId id="283" r:id="rId21"/>
    <p:sldId id="284" r:id="rId22"/>
    <p:sldId id="285" r:id="rId23"/>
    <p:sldId id="286" r:id="rId24"/>
    <p:sldId id="287" r:id="rId25"/>
    <p:sldId id="288" r:id="rId26"/>
    <p:sldId id="289" r:id="rId27"/>
    <p:sldId id="290" r:id="rId28"/>
    <p:sldId id="291" r:id="rId29"/>
    <p:sldId id="292" r:id="rId30"/>
    <p:sldId id="293" r:id="rId31"/>
    <p:sldId id="294" r:id="rId32"/>
    <p:sldId id="295" r:id="rId33"/>
    <p:sldId id="296" r:id="rId34"/>
    <p:sldId id="297" r:id="rId35"/>
    <p:sldId id="298" r:id="rId36"/>
    <p:sldId id="299" r:id="rId37"/>
    <p:sldId id="300" r:id="rId38"/>
    <p:sldId id="301" r:id="rId39"/>
    <p:sldId id="302" r:id="rId40"/>
    <p:sldId id="303" r:id="rId41"/>
    <p:sldId id="304" r:id="rId42"/>
    <p:sldId id="305" r:id="rId43"/>
    <p:sldId id="306" r:id="rId44"/>
    <p:sldId id="307" r:id="rId45"/>
    <p:sldId id="308" r:id="rId46"/>
    <p:sldId id="309" r:id="rId47"/>
    <p:sldId id="310" r:id="rId48"/>
    <p:sldId id="338" r:id="rId49"/>
    <p:sldId id="339" r:id="rId50"/>
    <p:sldId id="340" r:id="rId51"/>
    <p:sldId id="313" r:id="rId52"/>
    <p:sldId id="314" r:id="rId53"/>
    <p:sldId id="315" r:id="rId54"/>
    <p:sldId id="316" r:id="rId55"/>
    <p:sldId id="317" r:id="rId56"/>
    <p:sldId id="318" r:id="rId57"/>
    <p:sldId id="319" r:id="rId58"/>
    <p:sldId id="320" r:id="rId59"/>
    <p:sldId id="321" r:id="rId60"/>
    <p:sldId id="322" r:id="rId61"/>
    <p:sldId id="323" r:id="rId62"/>
    <p:sldId id="324" r:id="rId63"/>
    <p:sldId id="325" r:id="rId64"/>
    <p:sldId id="326" r:id="rId65"/>
    <p:sldId id="337" r:id="rId66"/>
    <p:sldId id="327" r:id="rId67"/>
    <p:sldId id="328" r:id="rId68"/>
    <p:sldId id="329" r:id="rId69"/>
  </p:sldIdLst>
  <p:sldSz cx="9144000" cy="6858000" type="screen4x3"/>
  <p:notesSz cx="6858000" cy="9144000"/>
  <p:defaultTextStyle>
    <a:defPPr>
      <a:defRPr lang="en-GB"/>
    </a:defPPr>
    <a:lvl1pPr algn="l" rtl="0" fontAlgn="base">
      <a:spcBef>
        <a:spcPct val="20000"/>
      </a:spcBef>
      <a:spcAft>
        <a:spcPct val="0"/>
      </a:spcAft>
      <a:buClr>
        <a:srgbClr val="00628C"/>
      </a:buClr>
      <a:buFont typeface="Arial" charset="0"/>
      <a:buChar char="●"/>
      <a:defRPr sz="2800" kern="1200">
        <a:solidFill>
          <a:schemeClr val="tx1"/>
        </a:solidFill>
        <a:latin typeface="Arial" charset="0"/>
        <a:ea typeface="+mn-ea"/>
        <a:cs typeface="+mn-cs"/>
      </a:defRPr>
    </a:lvl1pPr>
    <a:lvl2pPr marL="457200" algn="l" rtl="0" fontAlgn="base">
      <a:spcBef>
        <a:spcPct val="20000"/>
      </a:spcBef>
      <a:spcAft>
        <a:spcPct val="0"/>
      </a:spcAft>
      <a:buClr>
        <a:srgbClr val="00628C"/>
      </a:buClr>
      <a:buFont typeface="Arial" charset="0"/>
      <a:buChar char="●"/>
      <a:defRPr sz="2800" kern="1200">
        <a:solidFill>
          <a:schemeClr val="tx1"/>
        </a:solidFill>
        <a:latin typeface="Arial" charset="0"/>
        <a:ea typeface="+mn-ea"/>
        <a:cs typeface="+mn-cs"/>
      </a:defRPr>
    </a:lvl2pPr>
    <a:lvl3pPr marL="914400" algn="l" rtl="0" fontAlgn="base">
      <a:spcBef>
        <a:spcPct val="20000"/>
      </a:spcBef>
      <a:spcAft>
        <a:spcPct val="0"/>
      </a:spcAft>
      <a:buClr>
        <a:srgbClr val="00628C"/>
      </a:buClr>
      <a:buFont typeface="Arial" charset="0"/>
      <a:buChar char="●"/>
      <a:defRPr sz="2800" kern="1200">
        <a:solidFill>
          <a:schemeClr val="tx1"/>
        </a:solidFill>
        <a:latin typeface="Arial" charset="0"/>
        <a:ea typeface="+mn-ea"/>
        <a:cs typeface="+mn-cs"/>
      </a:defRPr>
    </a:lvl3pPr>
    <a:lvl4pPr marL="1371600" algn="l" rtl="0" fontAlgn="base">
      <a:spcBef>
        <a:spcPct val="20000"/>
      </a:spcBef>
      <a:spcAft>
        <a:spcPct val="0"/>
      </a:spcAft>
      <a:buClr>
        <a:srgbClr val="00628C"/>
      </a:buClr>
      <a:buFont typeface="Arial" charset="0"/>
      <a:buChar char="●"/>
      <a:defRPr sz="2800" kern="1200">
        <a:solidFill>
          <a:schemeClr val="tx1"/>
        </a:solidFill>
        <a:latin typeface="Arial" charset="0"/>
        <a:ea typeface="+mn-ea"/>
        <a:cs typeface="+mn-cs"/>
      </a:defRPr>
    </a:lvl4pPr>
    <a:lvl5pPr marL="1828800" algn="l" rtl="0" fontAlgn="base">
      <a:spcBef>
        <a:spcPct val="20000"/>
      </a:spcBef>
      <a:spcAft>
        <a:spcPct val="0"/>
      </a:spcAft>
      <a:buClr>
        <a:srgbClr val="00628C"/>
      </a:buClr>
      <a:buFont typeface="Arial" charset="0"/>
      <a:buChar char="●"/>
      <a:defRPr sz="2800" kern="1200">
        <a:solidFill>
          <a:schemeClr val="tx1"/>
        </a:solidFill>
        <a:latin typeface="Arial" charset="0"/>
        <a:ea typeface="+mn-ea"/>
        <a:cs typeface="+mn-cs"/>
      </a:defRPr>
    </a:lvl5pPr>
    <a:lvl6pPr marL="2286000" algn="l" defTabSz="914400" rtl="0" eaLnBrk="1" latinLnBrk="0" hangingPunct="1">
      <a:defRPr sz="2800" kern="1200">
        <a:solidFill>
          <a:schemeClr val="tx1"/>
        </a:solidFill>
        <a:latin typeface="Arial" charset="0"/>
        <a:ea typeface="+mn-ea"/>
        <a:cs typeface="+mn-cs"/>
      </a:defRPr>
    </a:lvl6pPr>
    <a:lvl7pPr marL="2743200" algn="l" defTabSz="914400" rtl="0" eaLnBrk="1" latinLnBrk="0" hangingPunct="1">
      <a:defRPr sz="2800" kern="1200">
        <a:solidFill>
          <a:schemeClr val="tx1"/>
        </a:solidFill>
        <a:latin typeface="Arial" charset="0"/>
        <a:ea typeface="+mn-ea"/>
        <a:cs typeface="+mn-cs"/>
      </a:defRPr>
    </a:lvl7pPr>
    <a:lvl8pPr marL="3200400" algn="l" defTabSz="914400" rtl="0" eaLnBrk="1" latinLnBrk="0" hangingPunct="1">
      <a:defRPr sz="2800" kern="1200">
        <a:solidFill>
          <a:schemeClr val="tx1"/>
        </a:solidFill>
        <a:latin typeface="Arial" charset="0"/>
        <a:ea typeface="+mn-ea"/>
        <a:cs typeface="+mn-cs"/>
      </a:defRPr>
    </a:lvl8pPr>
    <a:lvl9pPr marL="3657600" algn="l" defTabSz="914400" rtl="0" eaLnBrk="1" latinLnBrk="0" hangingPunct="1">
      <a:defRPr sz="28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0" name="Author" initials="A" lastIdx="0" clrIdx="9"/>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00628C"/>
    <a:srgbClr val="BAE6FB"/>
    <a:srgbClr val="C8E2E8"/>
    <a:srgbClr val="D0EBE8"/>
    <a:srgbClr val="82CBD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630" autoAdjust="0"/>
    <p:restoredTop sz="94103" autoAdjust="0"/>
  </p:normalViewPr>
  <p:slideViewPr>
    <p:cSldViewPr>
      <p:cViewPr varScale="1">
        <p:scale>
          <a:sx n="67" d="100"/>
          <a:sy n="67" d="100"/>
        </p:scale>
        <p:origin x="1304" y="40"/>
      </p:cViewPr>
      <p:guideLst>
        <p:guide orient="horz" pos="2160"/>
        <p:guide pos="2880"/>
      </p:guideLst>
    </p:cSldViewPr>
  </p:slideViewPr>
  <p:notesTextViewPr>
    <p:cViewPr>
      <p:scale>
        <a:sx n="3" d="2"/>
        <a:sy n="3" d="2"/>
      </p:scale>
      <p:origin x="0" y="0"/>
    </p:cViewPr>
  </p:notesTextViewPr>
  <p:notesViewPr>
    <p:cSldViewPr>
      <p:cViewPr varScale="1">
        <p:scale>
          <a:sx n="99" d="100"/>
          <a:sy n="99" d="100"/>
        </p:scale>
        <p:origin x="3064" y="1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commentAuthors" Target="commentAuthors.xml"/><Relationship Id="rId80" Type="http://schemas.microsoft.com/office/2016/11/relationships/changesInfo" Target="changesInfos/changesInfo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am Benson" userId="8cde5cb8-32da-4aac-bbd1-f113d426093c" providerId="ADAL" clId="{EA5652C9-4CE8-4B43-BC5A-9ED25C500DBF}"/>
    <pc:docChg chg="undo redo custSel addSld delSld modSld sldOrd">
      <pc:chgData name="Liam Benson" userId="8cde5cb8-32da-4aac-bbd1-f113d426093c" providerId="ADAL" clId="{EA5652C9-4CE8-4B43-BC5A-9ED25C500DBF}" dt="2017-12-12T12:59:55.172" v="2370" actId="1037"/>
      <pc:docMkLst>
        <pc:docMk/>
      </pc:docMkLst>
      <pc:sldChg chg="modSp">
        <pc:chgData name="Liam Benson" userId="8cde5cb8-32da-4aac-bbd1-f113d426093c" providerId="ADAL" clId="{EA5652C9-4CE8-4B43-BC5A-9ED25C500DBF}" dt="2017-12-11T15:06:26.703" v="3" actId="14826"/>
        <pc:sldMkLst>
          <pc:docMk/>
          <pc:sldMk cId="241470110" sldId="267"/>
        </pc:sldMkLst>
        <pc:picChg chg="mod modCrop">
          <ac:chgData name="Liam Benson" userId="8cde5cb8-32da-4aac-bbd1-f113d426093c" providerId="ADAL" clId="{EA5652C9-4CE8-4B43-BC5A-9ED25C500DBF}" dt="2017-12-11T14:54:04.935" v="1" actId="732"/>
          <ac:picMkLst>
            <pc:docMk/>
            <pc:sldMk cId="241470110" sldId="267"/>
            <ac:picMk id="7" creationId="{6C64FB4B-821B-4552-B7BF-6FFFEA840CA6}"/>
          </ac:picMkLst>
        </pc:picChg>
        <pc:picChg chg="mod">
          <ac:chgData name="Liam Benson" userId="8cde5cb8-32da-4aac-bbd1-f113d426093c" providerId="ADAL" clId="{EA5652C9-4CE8-4B43-BC5A-9ED25C500DBF}" dt="2017-12-11T15:06:26.703" v="3" actId="14826"/>
          <ac:picMkLst>
            <pc:docMk/>
            <pc:sldMk cId="241470110" sldId="267"/>
            <ac:picMk id="16" creationId="{69150CA9-7043-4350-A2A5-C1B89C7AF947}"/>
          </ac:picMkLst>
        </pc:picChg>
      </pc:sldChg>
      <pc:sldChg chg="modSp">
        <pc:chgData name="Liam Benson" userId="8cde5cb8-32da-4aac-bbd1-f113d426093c" providerId="ADAL" clId="{EA5652C9-4CE8-4B43-BC5A-9ED25C500DBF}" dt="2017-12-11T15:28:02.536" v="102" actId="14826"/>
        <pc:sldMkLst>
          <pc:docMk/>
          <pc:sldMk cId="1493401972" sldId="268"/>
        </pc:sldMkLst>
        <pc:picChg chg="mod">
          <ac:chgData name="Liam Benson" userId="8cde5cb8-32da-4aac-bbd1-f113d426093c" providerId="ADAL" clId="{EA5652C9-4CE8-4B43-BC5A-9ED25C500DBF}" dt="2017-12-11T15:28:02.536" v="102" actId="14826"/>
          <ac:picMkLst>
            <pc:docMk/>
            <pc:sldMk cId="1493401972" sldId="268"/>
            <ac:picMk id="17" creationId="{54A2CE68-1107-4A95-A3FC-AB791A4A2CF4}"/>
          </ac:picMkLst>
        </pc:picChg>
        <pc:picChg chg="mod">
          <ac:chgData name="Liam Benson" userId="8cde5cb8-32da-4aac-bbd1-f113d426093c" providerId="ADAL" clId="{EA5652C9-4CE8-4B43-BC5A-9ED25C500DBF}" dt="2017-12-11T15:27:07.071" v="92" actId="14826"/>
          <ac:picMkLst>
            <pc:docMk/>
            <pc:sldMk cId="1493401972" sldId="268"/>
            <ac:picMk id="19" creationId="{28E9F7D1-35C8-47C8-A279-3EEA778ABAA9}"/>
          </ac:picMkLst>
        </pc:picChg>
        <pc:picChg chg="mod">
          <ac:chgData name="Liam Benson" userId="8cde5cb8-32da-4aac-bbd1-f113d426093c" providerId="ADAL" clId="{EA5652C9-4CE8-4B43-BC5A-9ED25C500DBF}" dt="2017-12-11T15:27:03.273" v="91" actId="1036"/>
          <ac:picMkLst>
            <pc:docMk/>
            <pc:sldMk cId="1493401972" sldId="268"/>
            <ac:picMk id="20" creationId="{505A01F4-E922-42F3-BDFB-635D73A37081}"/>
          </ac:picMkLst>
        </pc:picChg>
      </pc:sldChg>
      <pc:sldChg chg="add del">
        <pc:chgData name="Liam Benson" userId="8cde5cb8-32da-4aac-bbd1-f113d426093c" providerId="ADAL" clId="{EA5652C9-4CE8-4B43-BC5A-9ED25C500DBF}" dt="2017-12-11T15:47:04.152" v="239" actId="2696"/>
        <pc:sldMkLst>
          <pc:docMk/>
          <pc:sldMk cId="2156657522" sldId="272"/>
        </pc:sldMkLst>
      </pc:sldChg>
      <pc:sldChg chg="addSp delSp del">
        <pc:chgData name="Liam Benson" userId="8cde5cb8-32da-4aac-bbd1-f113d426093c" providerId="ADAL" clId="{EA5652C9-4CE8-4B43-BC5A-9ED25C500DBF}" dt="2017-12-11T15:44:50.330" v="234" actId="2696"/>
        <pc:sldMkLst>
          <pc:docMk/>
          <pc:sldMk cId="1007943794" sldId="273"/>
        </pc:sldMkLst>
        <pc:picChg chg="del">
          <ac:chgData name="Liam Benson" userId="8cde5cb8-32da-4aac-bbd1-f113d426093c" providerId="ADAL" clId="{EA5652C9-4CE8-4B43-BC5A-9ED25C500DBF}" dt="2017-12-11T15:44:28.474" v="232" actId="478"/>
          <ac:picMkLst>
            <pc:docMk/>
            <pc:sldMk cId="1007943794" sldId="273"/>
            <ac:picMk id="7" creationId="{27AEDB1D-CE73-44A0-8569-AA1FD6F55697}"/>
          </ac:picMkLst>
        </pc:picChg>
        <pc:picChg chg="add del">
          <ac:chgData name="Liam Benson" userId="8cde5cb8-32da-4aac-bbd1-f113d426093c" providerId="ADAL" clId="{EA5652C9-4CE8-4B43-BC5A-9ED25C500DBF}" dt="2017-12-11T15:44:27.209" v="231" actId="2696"/>
          <ac:picMkLst>
            <pc:docMk/>
            <pc:sldMk cId="1007943794" sldId="273"/>
            <ac:picMk id="24" creationId="{FA063F4B-2DC7-4787-AA4C-814C2DE9F069}"/>
          </ac:picMkLst>
        </pc:picChg>
        <pc:picChg chg="add">
          <ac:chgData name="Liam Benson" userId="8cde5cb8-32da-4aac-bbd1-f113d426093c" providerId="ADAL" clId="{EA5652C9-4CE8-4B43-BC5A-9ED25C500DBF}" dt="2017-12-11T15:44:29.331" v="233" actId="2696"/>
          <ac:picMkLst>
            <pc:docMk/>
            <pc:sldMk cId="1007943794" sldId="273"/>
            <ac:picMk id="25" creationId="{153E3866-8AF6-4132-9FB5-859FB052FCC7}"/>
          </ac:picMkLst>
        </pc:picChg>
      </pc:sldChg>
      <pc:sldChg chg="modAnim">
        <pc:chgData name="Liam Benson" userId="8cde5cb8-32da-4aac-bbd1-f113d426093c" providerId="ADAL" clId="{EA5652C9-4CE8-4B43-BC5A-9ED25C500DBF}" dt="2017-12-11T16:30:55.325" v="253" actId="478"/>
        <pc:sldMkLst>
          <pc:docMk/>
          <pc:sldMk cId="1450719568" sldId="279"/>
        </pc:sldMkLst>
      </pc:sldChg>
      <pc:sldChg chg="modSp modAnim">
        <pc:chgData name="Liam Benson" userId="8cde5cb8-32da-4aac-bbd1-f113d426093c" providerId="ADAL" clId="{EA5652C9-4CE8-4B43-BC5A-9ED25C500DBF}" dt="2017-12-11T16:55:29.638" v="353" actId="1076"/>
        <pc:sldMkLst>
          <pc:docMk/>
          <pc:sldMk cId="496645803" sldId="280"/>
        </pc:sldMkLst>
        <pc:picChg chg="mod modCrop">
          <ac:chgData name="Liam Benson" userId="8cde5cb8-32da-4aac-bbd1-f113d426093c" providerId="ADAL" clId="{EA5652C9-4CE8-4B43-BC5A-9ED25C500DBF}" dt="2017-12-11T16:46:52.627" v="302" actId="732"/>
          <ac:picMkLst>
            <pc:docMk/>
            <pc:sldMk cId="496645803" sldId="280"/>
            <ac:picMk id="11" creationId="{2DE04D22-5761-490B-B5A3-27BF5C2121C3}"/>
          </ac:picMkLst>
        </pc:picChg>
        <pc:picChg chg="mod modCrop">
          <ac:chgData name="Liam Benson" userId="8cde5cb8-32da-4aac-bbd1-f113d426093c" providerId="ADAL" clId="{EA5652C9-4CE8-4B43-BC5A-9ED25C500DBF}" dt="2017-12-11T16:46:46.391" v="300" actId="732"/>
          <ac:picMkLst>
            <pc:docMk/>
            <pc:sldMk cId="496645803" sldId="280"/>
            <ac:picMk id="12" creationId="{B3EBDA77-9872-4E6F-9A7B-4A9FD981DF5D}"/>
          </ac:picMkLst>
        </pc:picChg>
        <pc:picChg chg="mod">
          <ac:chgData name="Liam Benson" userId="8cde5cb8-32da-4aac-bbd1-f113d426093c" providerId="ADAL" clId="{EA5652C9-4CE8-4B43-BC5A-9ED25C500DBF}" dt="2017-12-11T16:55:29.638" v="353" actId="1076"/>
          <ac:picMkLst>
            <pc:docMk/>
            <pc:sldMk cId="496645803" sldId="280"/>
            <ac:picMk id="13" creationId="{714DD744-E906-4013-930A-B5BF86726973}"/>
          </ac:picMkLst>
        </pc:picChg>
        <pc:picChg chg="mod">
          <ac:chgData name="Liam Benson" userId="8cde5cb8-32da-4aac-bbd1-f113d426093c" providerId="ADAL" clId="{EA5652C9-4CE8-4B43-BC5A-9ED25C500DBF}" dt="2017-12-11T16:55:29.638" v="353" actId="1076"/>
          <ac:picMkLst>
            <pc:docMk/>
            <pc:sldMk cId="496645803" sldId="280"/>
            <ac:picMk id="16" creationId="{7C1FDBCB-0308-4838-8FB4-4ACFA518DCBB}"/>
          </ac:picMkLst>
        </pc:picChg>
        <pc:picChg chg="mod">
          <ac:chgData name="Liam Benson" userId="8cde5cb8-32da-4aac-bbd1-f113d426093c" providerId="ADAL" clId="{EA5652C9-4CE8-4B43-BC5A-9ED25C500DBF}" dt="2017-12-11T16:55:29.638" v="353" actId="1076"/>
          <ac:picMkLst>
            <pc:docMk/>
            <pc:sldMk cId="496645803" sldId="280"/>
            <ac:picMk id="18" creationId="{EE52E93C-2DCA-4D0D-92E0-E0F6E0A0407D}"/>
          </ac:picMkLst>
        </pc:picChg>
        <pc:picChg chg="mod">
          <ac:chgData name="Liam Benson" userId="8cde5cb8-32da-4aac-bbd1-f113d426093c" providerId="ADAL" clId="{EA5652C9-4CE8-4B43-BC5A-9ED25C500DBF}" dt="2017-12-11T16:55:29.638" v="353" actId="1076"/>
          <ac:picMkLst>
            <pc:docMk/>
            <pc:sldMk cId="496645803" sldId="280"/>
            <ac:picMk id="20" creationId="{EB0658B9-96E2-424E-B043-92466F4505A1}"/>
          </ac:picMkLst>
        </pc:picChg>
        <pc:picChg chg="mod">
          <ac:chgData name="Liam Benson" userId="8cde5cb8-32da-4aac-bbd1-f113d426093c" providerId="ADAL" clId="{EA5652C9-4CE8-4B43-BC5A-9ED25C500DBF}" dt="2017-12-11T16:55:29.638" v="353" actId="1076"/>
          <ac:picMkLst>
            <pc:docMk/>
            <pc:sldMk cId="496645803" sldId="280"/>
            <ac:picMk id="22" creationId="{85F46F36-CA85-480C-B783-52C70CB719AC}"/>
          </ac:picMkLst>
        </pc:picChg>
        <pc:picChg chg="mod">
          <ac:chgData name="Liam Benson" userId="8cde5cb8-32da-4aac-bbd1-f113d426093c" providerId="ADAL" clId="{EA5652C9-4CE8-4B43-BC5A-9ED25C500DBF}" dt="2017-12-11T16:55:29.638" v="353" actId="1076"/>
          <ac:picMkLst>
            <pc:docMk/>
            <pc:sldMk cId="496645803" sldId="280"/>
            <ac:picMk id="24" creationId="{C7846B92-7301-433E-A253-C581D86312EF}"/>
          </ac:picMkLst>
        </pc:picChg>
        <pc:picChg chg="mod">
          <ac:chgData name="Liam Benson" userId="8cde5cb8-32da-4aac-bbd1-f113d426093c" providerId="ADAL" clId="{EA5652C9-4CE8-4B43-BC5A-9ED25C500DBF}" dt="2017-12-11T16:55:29.638" v="353" actId="1076"/>
          <ac:picMkLst>
            <pc:docMk/>
            <pc:sldMk cId="496645803" sldId="280"/>
            <ac:picMk id="26" creationId="{3AB26B5D-D0B5-4076-9EFF-6ECB78E8DDD7}"/>
          </ac:picMkLst>
        </pc:picChg>
        <pc:picChg chg="mod">
          <ac:chgData name="Liam Benson" userId="8cde5cb8-32da-4aac-bbd1-f113d426093c" providerId="ADAL" clId="{EA5652C9-4CE8-4B43-BC5A-9ED25C500DBF}" dt="2017-12-11T16:55:29.638" v="353" actId="1076"/>
          <ac:picMkLst>
            <pc:docMk/>
            <pc:sldMk cId="496645803" sldId="280"/>
            <ac:picMk id="28" creationId="{D039E12E-8BC4-4286-97FA-87E019BD927D}"/>
          </ac:picMkLst>
        </pc:picChg>
        <pc:picChg chg="mod">
          <ac:chgData name="Liam Benson" userId="8cde5cb8-32da-4aac-bbd1-f113d426093c" providerId="ADAL" clId="{EA5652C9-4CE8-4B43-BC5A-9ED25C500DBF}" dt="2017-12-11T16:55:29.638" v="353" actId="1076"/>
          <ac:picMkLst>
            <pc:docMk/>
            <pc:sldMk cId="496645803" sldId="280"/>
            <ac:picMk id="30" creationId="{3DA9CD20-10FE-4FD4-8083-CBD2504911EF}"/>
          </ac:picMkLst>
        </pc:picChg>
        <pc:picChg chg="mod">
          <ac:chgData name="Liam Benson" userId="8cde5cb8-32da-4aac-bbd1-f113d426093c" providerId="ADAL" clId="{EA5652C9-4CE8-4B43-BC5A-9ED25C500DBF}" dt="2017-12-11T16:55:29.638" v="353" actId="1076"/>
          <ac:picMkLst>
            <pc:docMk/>
            <pc:sldMk cId="496645803" sldId="280"/>
            <ac:picMk id="32" creationId="{5963CF1D-26D7-4566-81F4-DF9F05CD7AF1}"/>
          </ac:picMkLst>
        </pc:picChg>
      </pc:sldChg>
      <pc:sldChg chg="addSp modAnim">
        <pc:chgData name="Liam Benson" userId="8cde5cb8-32da-4aac-bbd1-f113d426093c" providerId="ADAL" clId="{EA5652C9-4CE8-4B43-BC5A-9ED25C500DBF}" dt="2017-12-11T16:56:19.014" v="357" actId="478"/>
        <pc:sldMkLst>
          <pc:docMk/>
          <pc:sldMk cId="1778683857" sldId="281"/>
        </pc:sldMkLst>
        <pc:picChg chg="add">
          <ac:chgData name="Liam Benson" userId="8cde5cb8-32da-4aac-bbd1-f113d426093c" providerId="ADAL" clId="{EA5652C9-4CE8-4B43-BC5A-9ED25C500DBF}" dt="2017-12-11T16:55:41.789" v="354" actId="478"/>
          <ac:picMkLst>
            <pc:docMk/>
            <pc:sldMk cId="1778683857" sldId="281"/>
            <ac:picMk id="15" creationId="{FF0F8181-B14A-43BB-863E-77D8146BDAC1}"/>
          </ac:picMkLst>
        </pc:picChg>
        <pc:picChg chg="add">
          <ac:chgData name="Liam Benson" userId="8cde5cb8-32da-4aac-bbd1-f113d426093c" providerId="ADAL" clId="{EA5652C9-4CE8-4B43-BC5A-9ED25C500DBF}" dt="2017-12-11T16:55:41.789" v="354" actId="478"/>
          <ac:picMkLst>
            <pc:docMk/>
            <pc:sldMk cId="1778683857" sldId="281"/>
            <ac:picMk id="16" creationId="{547A5E72-EDE3-4383-873F-12F4D86946B5}"/>
          </ac:picMkLst>
        </pc:picChg>
        <pc:picChg chg="add">
          <ac:chgData name="Liam Benson" userId="8cde5cb8-32da-4aac-bbd1-f113d426093c" providerId="ADAL" clId="{EA5652C9-4CE8-4B43-BC5A-9ED25C500DBF}" dt="2017-12-11T16:55:41.789" v="354" actId="478"/>
          <ac:picMkLst>
            <pc:docMk/>
            <pc:sldMk cId="1778683857" sldId="281"/>
            <ac:picMk id="18" creationId="{F5462466-3093-4197-AD6D-5B448AD6B183}"/>
          </ac:picMkLst>
        </pc:picChg>
        <pc:picChg chg="add">
          <ac:chgData name="Liam Benson" userId="8cde5cb8-32da-4aac-bbd1-f113d426093c" providerId="ADAL" clId="{EA5652C9-4CE8-4B43-BC5A-9ED25C500DBF}" dt="2017-12-11T16:55:41.789" v="354" actId="478"/>
          <ac:picMkLst>
            <pc:docMk/>
            <pc:sldMk cId="1778683857" sldId="281"/>
            <ac:picMk id="20" creationId="{075BF4AA-08E5-4058-AF5C-AE7387B8E34A}"/>
          </ac:picMkLst>
        </pc:picChg>
        <pc:picChg chg="add">
          <ac:chgData name="Liam Benson" userId="8cde5cb8-32da-4aac-bbd1-f113d426093c" providerId="ADAL" clId="{EA5652C9-4CE8-4B43-BC5A-9ED25C500DBF}" dt="2017-12-11T16:55:41.789" v="354" actId="478"/>
          <ac:picMkLst>
            <pc:docMk/>
            <pc:sldMk cId="1778683857" sldId="281"/>
            <ac:picMk id="22" creationId="{93AA2A55-6AB5-4690-8AD5-8D9DF48BDFFC}"/>
          </ac:picMkLst>
        </pc:picChg>
        <pc:picChg chg="add">
          <ac:chgData name="Liam Benson" userId="8cde5cb8-32da-4aac-bbd1-f113d426093c" providerId="ADAL" clId="{EA5652C9-4CE8-4B43-BC5A-9ED25C500DBF}" dt="2017-12-11T16:55:41.789" v="354" actId="478"/>
          <ac:picMkLst>
            <pc:docMk/>
            <pc:sldMk cId="1778683857" sldId="281"/>
            <ac:picMk id="24" creationId="{5774DAED-8C35-4053-9672-E1C712891FA2}"/>
          </ac:picMkLst>
        </pc:picChg>
        <pc:picChg chg="add">
          <ac:chgData name="Liam Benson" userId="8cde5cb8-32da-4aac-bbd1-f113d426093c" providerId="ADAL" clId="{EA5652C9-4CE8-4B43-BC5A-9ED25C500DBF}" dt="2017-12-11T16:55:41.789" v="354" actId="478"/>
          <ac:picMkLst>
            <pc:docMk/>
            <pc:sldMk cId="1778683857" sldId="281"/>
            <ac:picMk id="26" creationId="{26B67F33-FD4A-40DC-8FA2-B0F868CE1DD4}"/>
          </ac:picMkLst>
        </pc:picChg>
        <pc:picChg chg="add">
          <ac:chgData name="Liam Benson" userId="8cde5cb8-32da-4aac-bbd1-f113d426093c" providerId="ADAL" clId="{EA5652C9-4CE8-4B43-BC5A-9ED25C500DBF}" dt="2017-12-11T16:55:41.789" v="354" actId="478"/>
          <ac:picMkLst>
            <pc:docMk/>
            <pc:sldMk cId="1778683857" sldId="281"/>
            <ac:picMk id="28" creationId="{770D9AA2-7304-41AA-A0B9-2906F5643ED2}"/>
          </ac:picMkLst>
        </pc:picChg>
        <pc:picChg chg="add">
          <ac:chgData name="Liam Benson" userId="8cde5cb8-32da-4aac-bbd1-f113d426093c" providerId="ADAL" clId="{EA5652C9-4CE8-4B43-BC5A-9ED25C500DBF}" dt="2017-12-11T16:55:41.789" v="354" actId="478"/>
          <ac:picMkLst>
            <pc:docMk/>
            <pc:sldMk cId="1778683857" sldId="281"/>
            <ac:picMk id="30" creationId="{3C5C48AE-34DB-4FF6-B95C-A5430534A4A5}"/>
          </ac:picMkLst>
        </pc:picChg>
        <pc:picChg chg="add">
          <ac:chgData name="Liam Benson" userId="8cde5cb8-32da-4aac-bbd1-f113d426093c" providerId="ADAL" clId="{EA5652C9-4CE8-4B43-BC5A-9ED25C500DBF}" dt="2017-12-11T16:55:41.789" v="354" actId="478"/>
          <ac:picMkLst>
            <pc:docMk/>
            <pc:sldMk cId="1778683857" sldId="281"/>
            <ac:picMk id="32" creationId="{FC0AB94F-AE11-4B89-AE32-9102EFEE3536}"/>
          </ac:picMkLst>
        </pc:picChg>
        <pc:picChg chg="add">
          <ac:chgData name="Liam Benson" userId="8cde5cb8-32da-4aac-bbd1-f113d426093c" providerId="ADAL" clId="{EA5652C9-4CE8-4B43-BC5A-9ED25C500DBF}" dt="2017-12-11T16:55:41.789" v="354" actId="478"/>
          <ac:picMkLst>
            <pc:docMk/>
            <pc:sldMk cId="1778683857" sldId="281"/>
            <ac:picMk id="34" creationId="{A989F679-B0C0-4565-B1CC-74C1E99F60F9}"/>
          </ac:picMkLst>
        </pc:picChg>
      </pc:sldChg>
      <pc:sldChg chg="modSp">
        <pc:chgData name="Liam Benson" userId="8cde5cb8-32da-4aac-bbd1-f113d426093c" providerId="ADAL" clId="{EA5652C9-4CE8-4B43-BC5A-9ED25C500DBF}" dt="2017-12-11T17:06:47.923" v="630" actId="1076"/>
        <pc:sldMkLst>
          <pc:docMk/>
          <pc:sldMk cId="3890784522" sldId="284"/>
        </pc:sldMkLst>
        <pc:spChg chg="mod">
          <ac:chgData name="Liam Benson" userId="8cde5cb8-32da-4aac-bbd1-f113d426093c" providerId="ADAL" clId="{EA5652C9-4CE8-4B43-BC5A-9ED25C500DBF}" dt="2017-12-11T17:01:53.281" v="563" actId="1036"/>
          <ac:spMkLst>
            <pc:docMk/>
            <pc:sldMk cId="3890784522" sldId="284"/>
            <ac:spMk id="5" creationId="{4B6DF007-3A4D-4FE1-B0AD-B3C7DE7BFBA1}"/>
          </ac:spMkLst>
        </pc:spChg>
        <pc:spChg chg="mod">
          <ac:chgData name="Liam Benson" userId="8cde5cb8-32da-4aac-bbd1-f113d426093c" providerId="ADAL" clId="{EA5652C9-4CE8-4B43-BC5A-9ED25C500DBF}" dt="2017-12-11T17:01:48.604" v="557" actId="1036"/>
          <ac:spMkLst>
            <pc:docMk/>
            <pc:sldMk cId="3890784522" sldId="284"/>
            <ac:spMk id="7" creationId="{60A0666F-C798-4BAF-A47A-430A7DEB9E05}"/>
          </ac:spMkLst>
        </pc:spChg>
        <pc:spChg chg="mod">
          <ac:chgData name="Liam Benson" userId="8cde5cb8-32da-4aac-bbd1-f113d426093c" providerId="ADAL" clId="{EA5652C9-4CE8-4B43-BC5A-9ED25C500DBF}" dt="2017-12-11T17:03:09.017" v="598" actId="1035"/>
          <ac:spMkLst>
            <pc:docMk/>
            <pc:sldMk cId="3890784522" sldId="284"/>
            <ac:spMk id="10" creationId="{C4E4447F-41FC-4B87-89A3-361348CB9C66}"/>
          </ac:spMkLst>
        </pc:spChg>
        <pc:spChg chg="mod">
          <ac:chgData name="Liam Benson" userId="8cde5cb8-32da-4aac-bbd1-f113d426093c" providerId="ADAL" clId="{EA5652C9-4CE8-4B43-BC5A-9ED25C500DBF}" dt="2017-12-11T17:03:02.468" v="596" actId="1036"/>
          <ac:spMkLst>
            <pc:docMk/>
            <pc:sldMk cId="3890784522" sldId="284"/>
            <ac:spMk id="13" creationId="{5F988F1F-6D50-4543-A01D-1A8DDB12A588}"/>
          </ac:spMkLst>
        </pc:spChg>
        <pc:spChg chg="mod">
          <ac:chgData name="Liam Benson" userId="8cde5cb8-32da-4aac-bbd1-f113d426093c" providerId="ADAL" clId="{EA5652C9-4CE8-4B43-BC5A-9ED25C500DBF}" dt="2017-12-11T17:02:59.688" v="595" actId="1036"/>
          <ac:spMkLst>
            <pc:docMk/>
            <pc:sldMk cId="3890784522" sldId="284"/>
            <ac:spMk id="16" creationId="{428A17FD-557A-48E1-A9DC-3E1DFEEEC8DD}"/>
          </ac:spMkLst>
        </pc:spChg>
        <pc:spChg chg="mod">
          <ac:chgData name="Liam Benson" userId="8cde5cb8-32da-4aac-bbd1-f113d426093c" providerId="ADAL" clId="{EA5652C9-4CE8-4B43-BC5A-9ED25C500DBF}" dt="2017-12-11T17:05:14.751" v="603" actId="1076"/>
          <ac:spMkLst>
            <pc:docMk/>
            <pc:sldMk cId="3890784522" sldId="284"/>
            <ac:spMk id="19" creationId="{B00B33F9-B727-420A-B44A-7EF6C4789B1F}"/>
          </ac:spMkLst>
        </pc:spChg>
        <pc:spChg chg="mod">
          <ac:chgData name="Liam Benson" userId="8cde5cb8-32da-4aac-bbd1-f113d426093c" providerId="ADAL" clId="{EA5652C9-4CE8-4B43-BC5A-9ED25C500DBF}" dt="2017-12-11T17:04:13.842" v="601" actId="1076"/>
          <ac:spMkLst>
            <pc:docMk/>
            <pc:sldMk cId="3890784522" sldId="284"/>
            <ac:spMk id="22" creationId="{D1BEAD2F-65B3-461B-AA61-CE693D2113F7}"/>
          </ac:spMkLst>
        </pc:spChg>
        <pc:spChg chg="mod">
          <ac:chgData name="Liam Benson" userId="8cde5cb8-32da-4aac-bbd1-f113d426093c" providerId="ADAL" clId="{EA5652C9-4CE8-4B43-BC5A-9ED25C500DBF}" dt="2017-12-11T17:06:47.923" v="630" actId="1076"/>
          <ac:spMkLst>
            <pc:docMk/>
            <pc:sldMk cId="3890784522" sldId="284"/>
            <ac:spMk id="25" creationId="{A1EF952C-9519-4F00-87D2-A438631213F1}"/>
          </ac:spMkLst>
        </pc:spChg>
        <pc:spChg chg="mod">
          <ac:chgData name="Liam Benson" userId="8cde5cb8-32da-4aac-bbd1-f113d426093c" providerId="ADAL" clId="{EA5652C9-4CE8-4B43-BC5A-9ED25C500DBF}" dt="2017-12-11T17:05:41.931" v="621" actId="1036"/>
          <ac:spMkLst>
            <pc:docMk/>
            <pc:sldMk cId="3890784522" sldId="284"/>
            <ac:spMk id="28" creationId="{1C558A4C-135E-4511-A6C1-07FEC9C2D7C6}"/>
          </ac:spMkLst>
        </pc:spChg>
        <pc:spChg chg="mod">
          <ac:chgData name="Liam Benson" userId="8cde5cb8-32da-4aac-bbd1-f113d426093c" providerId="ADAL" clId="{EA5652C9-4CE8-4B43-BC5A-9ED25C500DBF}" dt="2017-12-11T17:05:58.251" v="625" actId="1035"/>
          <ac:spMkLst>
            <pc:docMk/>
            <pc:sldMk cId="3890784522" sldId="284"/>
            <ac:spMk id="31" creationId="{C691ABC7-F643-42A3-9786-2AF0BB55D17D}"/>
          </ac:spMkLst>
        </pc:spChg>
        <pc:spChg chg="mod">
          <ac:chgData name="Liam Benson" userId="8cde5cb8-32da-4aac-bbd1-f113d426093c" providerId="ADAL" clId="{EA5652C9-4CE8-4B43-BC5A-9ED25C500DBF}" dt="2017-12-11T17:06:08.342" v="627" actId="1076"/>
          <ac:spMkLst>
            <pc:docMk/>
            <pc:sldMk cId="3890784522" sldId="284"/>
            <ac:spMk id="34" creationId="{A8F5F7B5-16F2-4EEE-B5FF-267D9E394C78}"/>
          </ac:spMkLst>
        </pc:spChg>
      </pc:sldChg>
      <pc:sldChg chg="addSp delSp modSp delAnim modAnim">
        <pc:chgData name="Liam Benson" userId="8cde5cb8-32da-4aac-bbd1-f113d426093c" providerId="ADAL" clId="{EA5652C9-4CE8-4B43-BC5A-9ED25C500DBF}" dt="2017-12-12T09:19:40.482" v="764" actId="478"/>
        <pc:sldMkLst>
          <pc:docMk/>
          <pc:sldMk cId="1618841969" sldId="290"/>
        </pc:sldMkLst>
        <pc:spChg chg="mod ord">
          <ac:chgData name="Liam Benson" userId="8cde5cb8-32da-4aac-bbd1-f113d426093c" providerId="ADAL" clId="{EA5652C9-4CE8-4B43-BC5A-9ED25C500DBF}" dt="2017-12-12T09:18:59.717" v="754" actId="167"/>
          <ac:spMkLst>
            <pc:docMk/>
            <pc:sldMk cId="1618841969" sldId="290"/>
            <ac:spMk id="11" creationId="{A9C11DB6-455B-42D2-95EE-A707A7EB4E24}"/>
          </ac:spMkLst>
        </pc:spChg>
        <pc:spChg chg="mod ord">
          <ac:chgData name="Liam Benson" userId="8cde5cb8-32da-4aac-bbd1-f113d426093c" providerId="ADAL" clId="{EA5652C9-4CE8-4B43-BC5A-9ED25C500DBF}" dt="2017-12-12T09:19:35.749" v="763" actId="167"/>
          <ac:spMkLst>
            <pc:docMk/>
            <pc:sldMk cId="1618841969" sldId="290"/>
            <ac:spMk id="14" creationId="{58059A35-BCC7-442F-A91A-2150A9081C8D}"/>
          </ac:spMkLst>
        </pc:spChg>
        <pc:spChg chg="add del ord">
          <ac:chgData name="Liam Benson" userId="8cde5cb8-32da-4aac-bbd1-f113d426093c" providerId="ADAL" clId="{EA5652C9-4CE8-4B43-BC5A-9ED25C500DBF}" dt="2017-12-12T09:19:02.666" v="755" actId="478"/>
          <ac:spMkLst>
            <pc:docMk/>
            <pc:sldMk cId="1618841969" sldId="290"/>
            <ac:spMk id="22" creationId="{50E97224-C71B-4490-A470-92B18A16E8AD}"/>
          </ac:spMkLst>
        </pc:spChg>
        <pc:spChg chg="add del ord">
          <ac:chgData name="Liam Benson" userId="8cde5cb8-32da-4aac-bbd1-f113d426093c" providerId="ADAL" clId="{EA5652C9-4CE8-4B43-BC5A-9ED25C500DBF}" dt="2017-12-12T09:19:40.482" v="764" actId="478"/>
          <ac:spMkLst>
            <pc:docMk/>
            <pc:sldMk cId="1618841969" sldId="290"/>
            <ac:spMk id="23" creationId="{B8D68D53-D5E9-4F03-A9A1-BDEBFE08B0A5}"/>
          </ac:spMkLst>
        </pc:spChg>
        <pc:picChg chg="mod">
          <ac:chgData name="Liam Benson" userId="8cde5cb8-32da-4aac-bbd1-f113d426093c" providerId="ADAL" clId="{EA5652C9-4CE8-4B43-BC5A-9ED25C500DBF}" dt="2017-12-12T09:18:48.386" v="752" actId="1037"/>
          <ac:picMkLst>
            <pc:docMk/>
            <pc:sldMk cId="1618841969" sldId="290"/>
            <ac:picMk id="15" creationId="{52985F84-58B7-42DC-92F4-D269966A74AE}"/>
          </ac:picMkLst>
        </pc:picChg>
        <pc:picChg chg="add mod">
          <ac:chgData name="Liam Benson" userId="8cde5cb8-32da-4aac-bbd1-f113d426093c" providerId="ADAL" clId="{EA5652C9-4CE8-4B43-BC5A-9ED25C500DBF}" dt="2017-12-12T09:18:48.386" v="752" actId="1037"/>
          <ac:picMkLst>
            <pc:docMk/>
            <pc:sldMk cId="1618841969" sldId="290"/>
            <ac:picMk id="16" creationId="{DE162163-24E6-4098-8453-186F8FAE2212}"/>
          </ac:picMkLst>
        </pc:picChg>
        <pc:picChg chg="mod">
          <ac:chgData name="Liam Benson" userId="8cde5cb8-32da-4aac-bbd1-f113d426093c" providerId="ADAL" clId="{EA5652C9-4CE8-4B43-BC5A-9ED25C500DBF}" dt="2017-12-12T09:18:48.386" v="752" actId="1037"/>
          <ac:picMkLst>
            <pc:docMk/>
            <pc:sldMk cId="1618841969" sldId="290"/>
            <ac:picMk id="17" creationId="{4162F0F8-9B8E-4F19-A223-27AB3D1EE3F8}"/>
          </ac:picMkLst>
        </pc:picChg>
        <pc:picChg chg="mod">
          <ac:chgData name="Liam Benson" userId="8cde5cb8-32da-4aac-bbd1-f113d426093c" providerId="ADAL" clId="{EA5652C9-4CE8-4B43-BC5A-9ED25C500DBF}" dt="2017-12-12T09:18:48.386" v="752" actId="1037"/>
          <ac:picMkLst>
            <pc:docMk/>
            <pc:sldMk cId="1618841969" sldId="290"/>
            <ac:picMk id="18" creationId="{B09CD20D-BBDE-4107-9DE3-AE31C84EBE7F}"/>
          </ac:picMkLst>
        </pc:picChg>
        <pc:picChg chg="mod">
          <ac:chgData name="Liam Benson" userId="8cde5cb8-32da-4aac-bbd1-f113d426093c" providerId="ADAL" clId="{EA5652C9-4CE8-4B43-BC5A-9ED25C500DBF}" dt="2017-12-12T09:18:48.386" v="752" actId="1037"/>
          <ac:picMkLst>
            <pc:docMk/>
            <pc:sldMk cId="1618841969" sldId="290"/>
            <ac:picMk id="19" creationId="{B60FE874-AE82-43AC-8756-A763CDD34605}"/>
          </ac:picMkLst>
        </pc:picChg>
        <pc:picChg chg="mod">
          <ac:chgData name="Liam Benson" userId="8cde5cb8-32da-4aac-bbd1-f113d426093c" providerId="ADAL" clId="{EA5652C9-4CE8-4B43-BC5A-9ED25C500DBF}" dt="2017-12-12T09:18:48.386" v="752" actId="1037"/>
          <ac:picMkLst>
            <pc:docMk/>
            <pc:sldMk cId="1618841969" sldId="290"/>
            <ac:picMk id="20" creationId="{B50E5BDA-30BE-4F06-B32A-AFA932DD00E7}"/>
          </ac:picMkLst>
        </pc:picChg>
        <pc:picChg chg="add mod">
          <ac:chgData name="Liam Benson" userId="8cde5cb8-32da-4aac-bbd1-f113d426093c" providerId="ADAL" clId="{EA5652C9-4CE8-4B43-BC5A-9ED25C500DBF}" dt="2017-12-12T09:19:28.894" v="760" actId="1038"/>
          <ac:picMkLst>
            <pc:docMk/>
            <pc:sldMk cId="1618841969" sldId="290"/>
            <ac:picMk id="21" creationId="{0FFE782F-B7C7-498C-95E0-A71A2120CA32}"/>
          </ac:picMkLst>
        </pc:picChg>
        <pc:picChg chg="mod">
          <ac:chgData name="Liam Benson" userId="8cde5cb8-32da-4aac-bbd1-f113d426093c" providerId="ADAL" clId="{EA5652C9-4CE8-4B43-BC5A-9ED25C500DBF}" dt="2017-12-12T09:19:28.894" v="760" actId="1038"/>
          <ac:picMkLst>
            <pc:docMk/>
            <pc:sldMk cId="1618841969" sldId="290"/>
            <ac:picMk id="24" creationId="{2C73F9D9-1DEB-4F9A-9070-41284BD3B6AA}"/>
          </ac:picMkLst>
        </pc:picChg>
        <pc:picChg chg="mod">
          <ac:chgData name="Liam Benson" userId="8cde5cb8-32da-4aac-bbd1-f113d426093c" providerId="ADAL" clId="{EA5652C9-4CE8-4B43-BC5A-9ED25C500DBF}" dt="2017-12-12T09:19:28.894" v="760" actId="1038"/>
          <ac:picMkLst>
            <pc:docMk/>
            <pc:sldMk cId="1618841969" sldId="290"/>
            <ac:picMk id="25" creationId="{80DA1D01-9A23-4A1D-9504-CAED8551361D}"/>
          </ac:picMkLst>
        </pc:picChg>
        <pc:picChg chg="mod">
          <ac:chgData name="Liam Benson" userId="8cde5cb8-32da-4aac-bbd1-f113d426093c" providerId="ADAL" clId="{EA5652C9-4CE8-4B43-BC5A-9ED25C500DBF}" dt="2017-12-12T09:19:28.894" v="760" actId="1038"/>
          <ac:picMkLst>
            <pc:docMk/>
            <pc:sldMk cId="1618841969" sldId="290"/>
            <ac:picMk id="26" creationId="{2667BFC8-AABA-462D-92E4-798CE2088ECD}"/>
          </ac:picMkLst>
        </pc:picChg>
      </pc:sldChg>
      <pc:sldChg chg="modSp">
        <pc:chgData name="Liam Benson" userId="8cde5cb8-32da-4aac-bbd1-f113d426093c" providerId="ADAL" clId="{EA5652C9-4CE8-4B43-BC5A-9ED25C500DBF}" dt="2017-12-12T09:23:44.139" v="791" actId="1036"/>
        <pc:sldMkLst>
          <pc:docMk/>
          <pc:sldMk cId="2103305811" sldId="293"/>
        </pc:sldMkLst>
        <pc:spChg chg="mod">
          <ac:chgData name="Liam Benson" userId="8cde5cb8-32da-4aac-bbd1-f113d426093c" providerId="ADAL" clId="{EA5652C9-4CE8-4B43-BC5A-9ED25C500DBF}" dt="2017-12-12T09:23:44.139" v="791" actId="1036"/>
          <ac:spMkLst>
            <pc:docMk/>
            <pc:sldMk cId="2103305811" sldId="293"/>
            <ac:spMk id="24" creationId="{510E0E46-F146-4A9D-AA0A-5463D39CD6E5}"/>
          </ac:spMkLst>
        </pc:spChg>
        <pc:spChg chg="mod">
          <ac:chgData name="Liam Benson" userId="8cde5cb8-32da-4aac-bbd1-f113d426093c" providerId="ADAL" clId="{EA5652C9-4CE8-4B43-BC5A-9ED25C500DBF}" dt="2017-12-12T09:22:32.228" v="776" actId="14100"/>
          <ac:spMkLst>
            <pc:docMk/>
            <pc:sldMk cId="2103305811" sldId="293"/>
            <ac:spMk id="25" creationId="{8AAC161C-3E19-403D-B5B5-3601A6E05AB5}"/>
          </ac:spMkLst>
        </pc:spChg>
        <pc:spChg chg="mod">
          <ac:chgData name="Liam Benson" userId="8cde5cb8-32da-4aac-bbd1-f113d426093c" providerId="ADAL" clId="{EA5652C9-4CE8-4B43-BC5A-9ED25C500DBF}" dt="2017-12-12T09:22:56.518" v="779" actId="1038"/>
          <ac:spMkLst>
            <pc:docMk/>
            <pc:sldMk cId="2103305811" sldId="293"/>
            <ac:spMk id="26" creationId="{164CA55C-E3A5-4D66-BA92-6498387BEA11}"/>
          </ac:spMkLst>
        </pc:spChg>
        <pc:spChg chg="mod">
          <ac:chgData name="Liam Benson" userId="8cde5cb8-32da-4aac-bbd1-f113d426093c" providerId="ADAL" clId="{EA5652C9-4CE8-4B43-BC5A-9ED25C500DBF}" dt="2017-12-12T09:22:32.228" v="776" actId="14100"/>
          <ac:spMkLst>
            <pc:docMk/>
            <pc:sldMk cId="2103305811" sldId="293"/>
            <ac:spMk id="27" creationId="{30E6499E-D6B9-40A4-8624-1903C3C8921E}"/>
          </ac:spMkLst>
        </pc:spChg>
        <pc:spChg chg="mod">
          <ac:chgData name="Liam Benson" userId="8cde5cb8-32da-4aac-bbd1-f113d426093c" providerId="ADAL" clId="{EA5652C9-4CE8-4B43-BC5A-9ED25C500DBF}" dt="2017-12-12T09:22:32.228" v="776" actId="14100"/>
          <ac:spMkLst>
            <pc:docMk/>
            <pc:sldMk cId="2103305811" sldId="293"/>
            <ac:spMk id="28" creationId="{F93B9895-DA19-48C1-9992-046003B7304D}"/>
          </ac:spMkLst>
        </pc:spChg>
        <pc:spChg chg="mod">
          <ac:chgData name="Liam Benson" userId="8cde5cb8-32da-4aac-bbd1-f113d426093c" providerId="ADAL" clId="{EA5652C9-4CE8-4B43-BC5A-9ED25C500DBF}" dt="2017-12-12T09:22:32.228" v="776" actId="14100"/>
          <ac:spMkLst>
            <pc:docMk/>
            <pc:sldMk cId="2103305811" sldId="293"/>
            <ac:spMk id="29" creationId="{7DD8E761-5E10-47A0-8CBA-A3E5658BAEEF}"/>
          </ac:spMkLst>
        </pc:spChg>
        <pc:spChg chg="mod">
          <ac:chgData name="Liam Benson" userId="8cde5cb8-32da-4aac-bbd1-f113d426093c" providerId="ADAL" clId="{EA5652C9-4CE8-4B43-BC5A-9ED25C500DBF}" dt="2017-12-12T09:22:32.228" v="776" actId="14100"/>
          <ac:spMkLst>
            <pc:docMk/>
            <pc:sldMk cId="2103305811" sldId="293"/>
            <ac:spMk id="30" creationId="{73A7EC98-645A-46DF-B3FC-214801340988}"/>
          </ac:spMkLst>
        </pc:spChg>
        <pc:spChg chg="mod">
          <ac:chgData name="Liam Benson" userId="8cde5cb8-32da-4aac-bbd1-f113d426093c" providerId="ADAL" clId="{EA5652C9-4CE8-4B43-BC5A-9ED25C500DBF}" dt="2017-12-12T09:22:32.228" v="776" actId="14100"/>
          <ac:spMkLst>
            <pc:docMk/>
            <pc:sldMk cId="2103305811" sldId="293"/>
            <ac:spMk id="32" creationId="{836DFE88-5070-49BF-A001-5D4BDCC0AD53}"/>
          </ac:spMkLst>
        </pc:spChg>
        <pc:spChg chg="mod">
          <ac:chgData name="Liam Benson" userId="8cde5cb8-32da-4aac-bbd1-f113d426093c" providerId="ADAL" clId="{EA5652C9-4CE8-4B43-BC5A-9ED25C500DBF}" dt="2017-12-12T09:22:50.556" v="777" actId="1038"/>
          <ac:spMkLst>
            <pc:docMk/>
            <pc:sldMk cId="2103305811" sldId="293"/>
            <ac:spMk id="33" creationId="{C5966437-DBF1-4217-B399-51FB3DAA2A60}"/>
          </ac:spMkLst>
        </pc:spChg>
        <pc:spChg chg="mod">
          <ac:chgData name="Liam Benson" userId="8cde5cb8-32da-4aac-bbd1-f113d426093c" providerId="ADAL" clId="{EA5652C9-4CE8-4B43-BC5A-9ED25C500DBF}" dt="2017-12-12T09:22:59.555" v="781" actId="1038"/>
          <ac:spMkLst>
            <pc:docMk/>
            <pc:sldMk cId="2103305811" sldId="293"/>
            <ac:spMk id="34" creationId="{9BD53B1B-242F-4F7F-9B7C-C8AA79A6480B}"/>
          </ac:spMkLst>
        </pc:spChg>
        <pc:spChg chg="mod">
          <ac:chgData name="Liam Benson" userId="8cde5cb8-32da-4aac-bbd1-f113d426093c" providerId="ADAL" clId="{EA5652C9-4CE8-4B43-BC5A-9ED25C500DBF}" dt="2017-12-12T09:23:05.421" v="783" actId="1038"/>
          <ac:spMkLst>
            <pc:docMk/>
            <pc:sldMk cId="2103305811" sldId="293"/>
            <ac:spMk id="35" creationId="{AB50ED80-5041-41A5-B022-42F96D88FF6F}"/>
          </ac:spMkLst>
        </pc:spChg>
        <pc:spChg chg="mod">
          <ac:chgData name="Liam Benson" userId="8cde5cb8-32da-4aac-bbd1-f113d426093c" providerId="ADAL" clId="{EA5652C9-4CE8-4B43-BC5A-9ED25C500DBF}" dt="2017-12-12T09:23:11.175" v="786" actId="1038"/>
          <ac:spMkLst>
            <pc:docMk/>
            <pc:sldMk cId="2103305811" sldId="293"/>
            <ac:spMk id="36" creationId="{7846E012-A090-48E0-A5C2-6B4F3827418C}"/>
          </ac:spMkLst>
        </pc:spChg>
        <pc:spChg chg="mod">
          <ac:chgData name="Liam Benson" userId="8cde5cb8-32da-4aac-bbd1-f113d426093c" providerId="ADAL" clId="{EA5652C9-4CE8-4B43-BC5A-9ED25C500DBF}" dt="2017-12-12T09:23:15.493" v="787" actId="1038"/>
          <ac:spMkLst>
            <pc:docMk/>
            <pc:sldMk cId="2103305811" sldId="293"/>
            <ac:spMk id="37" creationId="{D82B3BD7-8D2D-416D-AE14-71DB5AB31BCC}"/>
          </ac:spMkLst>
        </pc:spChg>
        <pc:spChg chg="mod">
          <ac:chgData name="Liam Benson" userId="8cde5cb8-32da-4aac-bbd1-f113d426093c" providerId="ADAL" clId="{EA5652C9-4CE8-4B43-BC5A-9ED25C500DBF}" dt="2017-12-12T09:23:19.655" v="788" actId="1038"/>
          <ac:spMkLst>
            <pc:docMk/>
            <pc:sldMk cId="2103305811" sldId="293"/>
            <ac:spMk id="38" creationId="{EE7DBB6C-8B17-4D6A-82A1-FFC8DA222276}"/>
          </ac:spMkLst>
        </pc:spChg>
      </pc:sldChg>
      <pc:sldChg chg="modSp">
        <pc:chgData name="Liam Benson" userId="8cde5cb8-32da-4aac-bbd1-f113d426093c" providerId="ADAL" clId="{EA5652C9-4CE8-4B43-BC5A-9ED25C500DBF}" dt="2017-12-12T09:38:43.920" v="919" actId="1036"/>
        <pc:sldMkLst>
          <pc:docMk/>
          <pc:sldMk cId="1376253452" sldId="294"/>
        </pc:sldMkLst>
        <pc:spChg chg="mod">
          <ac:chgData name="Liam Benson" userId="8cde5cb8-32da-4aac-bbd1-f113d426093c" providerId="ADAL" clId="{EA5652C9-4CE8-4B43-BC5A-9ED25C500DBF}" dt="2017-12-12T09:38:43.920" v="919" actId="1036"/>
          <ac:spMkLst>
            <pc:docMk/>
            <pc:sldMk cId="1376253452" sldId="294"/>
            <ac:spMk id="42" creationId="{0F4132BC-4FED-47A2-9117-3C4154A7829E}"/>
          </ac:spMkLst>
        </pc:spChg>
      </pc:sldChg>
      <pc:sldChg chg="modSp">
        <pc:chgData name="Liam Benson" userId="8cde5cb8-32da-4aac-bbd1-f113d426093c" providerId="ADAL" clId="{EA5652C9-4CE8-4B43-BC5A-9ED25C500DBF}" dt="2017-12-12T09:27:16.805" v="802" actId="732"/>
        <pc:sldMkLst>
          <pc:docMk/>
          <pc:sldMk cId="2938547426" sldId="298"/>
        </pc:sldMkLst>
        <pc:picChg chg="mod modCrop">
          <ac:chgData name="Liam Benson" userId="8cde5cb8-32da-4aac-bbd1-f113d426093c" providerId="ADAL" clId="{EA5652C9-4CE8-4B43-BC5A-9ED25C500DBF}" dt="2017-12-12T09:27:16.805" v="802" actId="732"/>
          <ac:picMkLst>
            <pc:docMk/>
            <pc:sldMk cId="2938547426" sldId="298"/>
            <ac:picMk id="10" creationId="{DA21A0E8-F40D-4700-941D-96C1CEADFE8B}"/>
          </ac:picMkLst>
        </pc:picChg>
      </pc:sldChg>
      <pc:sldChg chg="addSp modSp modAnim">
        <pc:chgData name="Liam Benson" userId="8cde5cb8-32da-4aac-bbd1-f113d426093c" providerId="ADAL" clId="{EA5652C9-4CE8-4B43-BC5A-9ED25C500DBF}" dt="2017-12-12T09:31:15.699" v="838" actId="1076"/>
        <pc:sldMkLst>
          <pc:docMk/>
          <pc:sldMk cId="305042848" sldId="299"/>
        </pc:sldMkLst>
        <pc:spChg chg="add mod">
          <ac:chgData name="Liam Benson" userId="8cde5cb8-32da-4aac-bbd1-f113d426093c" providerId="ADAL" clId="{EA5652C9-4CE8-4B43-BC5A-9ED25C500DBF}" dt="2017-12-12T09:29:39.786" v="821" actId="1076"/>
          <ac:spMkLst>
            <pc:docMk/>
            <pc:sldMk cId="305042848" sldId="299"/>
            <ac:spMk id="14" creationId="{F74B1AF1-203E-44E8-8CD1-A4F832B16656}"/>
          </ac:spMkLst>
        </pc:spChg>
        <pc:spChg chg="add mod">
          <ac:chgData name="Liam Benson" userId="8cde5cb8-32da-4aac-bbd1-f113d426093c" providerId="ADAL" clId="{EA5652C9-4CE8-4B43-BC5A-9ED25C500DBF}" dt="2017-12-12T09:29:55.482" v="823" actId="1076"/>
          <ac:spMkLst>
            <pc:docMk/>
            <pc:sldMk cId="305042848" sldId="299"/>
            <ac:spMk id="15" creationId="{810015DD-9A3C-4587-81B5-D7BB877D7B87}"/>
          </ac:spMkLst>
        </pc:spChg>
        <pc:spChg chg="add mod">
          <ac:chgData name="Liam Benson" userId="8cde5cb8-32da-4aac-bbd1-f113d426093c" providerId="ADAL" clId="{EA5652C9-4CE8-4B43-BC5A-9ED25C500DBF}" dt="2017-12-12T09:30:08.882" v="825" actId="1076"/>
          <ac:spMkLst>
            <pc:docMk/>
            <pc:sldMk cId="305042848" sldId="299"/>
            <ac:spMk id="16" creationId="{82E9495F-E256-450E-8652-9A712A0B8985}"/>
          </ac:spMkLst>
        </pc:spChg>
        <pc:spChg chg="add mod">
          <ac:chgData name="Liam Benson" userId="8cde5cb8-32da-4aac-bbd1-f113d426093c" providerId="ADAL" clId="{EA5652C9-4CE8-4B43-BC5A-9ED25C500DBF}" dt="2017-12-12T09:30:16.937" v="827" actId="1076"/>
          <ac:spMkLst>
            <pc:docMk/>
            <pc:sldMk cId="305042848" sldId="299"/>
            <ac:spMk id="27" creationId="{A473448D-4755-4E86-ABB0-2A36173AAD71}"/>
          </ac:spMkLst>
        </pc:spChg>
        <pc:spChg chg="add mod">
          <ac:chgData name="Liam Benson" userId="8cde5cb8-32da-4aac-bbd1-f113d426093c" providerId="ADAL" clId="{EA5652C9-4CE8-4B43-BC5A-9ED25C500DBF}" dt="2017-12-12T09:30:26.357" v="829" actId="1076"/>
          <ac:spMkLst>
            <pc:docMk/>
            <pc:sldMk cId="305042848" sldId="299"/>
            <ac:spMk id="28" creationId="{5E84F929-BDB0-4BC0-A5EB-6FF28BA31085}"/>
          </ac:spMkLst>
        </pc:spChg>
        <pc:spChg chg="add mod">
          <ac:chgData name="Liam Benson" userId="8cde5cb8-32da-4aac-bbd1-f113d426093c" providerId="ADAL" clId="{EA5652C9-4CE8-4B43-BC5A-9ED25C500DBF}" dt="2017-12-12T09:30:38.107" v="831" actId="1076"/>
          <ac:spMkLst>
            <pc:docMk/>
            <pc:sldMk cId="305042848" sldId="299"/>
            <ac:spMk id="29" creationId="{664A4AA3-5CFA-4674-BEDA-C957A7FBD81C}"/>
          </ac:spMkLst>
        </pc:spChg>
        <pc:spChg chg="add mod">
          <ac:chgData name="Liam Benson" userId="8cde5cb8-32da-4aac-bbd1-f113d426093c" providerId="ADAL" clId="{EA5652C9-4CE8-4B43-BC5A-9ED25C500DBF}" dt="2017-12-12T09:30:56.377" v="835" actId="1076"/>
          <ac:spMkLst>
            <pc:docMk/>
            <pc:sldMk cId="305042848" sldId="299"/>
            <ac:spMk id="30" creationId="{E3432851-FA0E-41F7-AC8A-53DC1CAA1F19}"/>
          </ac:spMkLst>
        </pc:spChg>
        <pc:spChg chg="add mod">
          <ac:chgData name="Liam Benson" userId="8cde5cb8-32da-4aac-bbd1-f113d426093c" providerId="ADAL" clId="{EA5652C9-4CE8-4B43-BC5A-9ED25C500DBF}" dt="2017-12-12T09:31:15.699" v="838" actId="1076"/>
          <ac:spMkLst>
            <pc:docMk/>
            <pc:sldMk cId="305042848" sldId="299"/>
            <ac:spMk id="31" creationId="{0A219EB6-F7E4-4774-9263-B80273FBCD84}"/>
          </ac:spMkLst>
        </pc:spChg>
        <pc:graphicFrameChg chg="mod">
          <ac:chgData name="Liam Benson" userId="8cde5cb8-32da-4aac-bbd1-f113d426093c" providerId="ADAL" clId="{EA5652C9-4CE8-4B43-BC5A-9ED25C500DBF}" dt="2017-12-12T09:30:45.420" v="834" actId="1076"/>
          <ac:graphicFrameMkLst>
            <pc:docMk/>
            <pc:sldMk cId="305042848" sldId="299"/>
            <ac:graphicFrameMk id="17" creationId="{2D62925B-E682-48F9-A994-65CD93A606BA}"/>
          </ac:graphicFrameMkLst>
        </pc:graphicFrameChg>
        <pc:graphicFrameChg chg="mod">
          <ac:chgData name="Liam Benson" userId="8cde5cb8-32da-4aac-bbd1-f113d426093c" providerId="ADAL" clId="{EA5652C9-4CE8-4B43-BC5A-9ED25C500DBF}" dt="2017-12-12T09:28:58.965" v="807" actId="1076"/>
          <ac:graphicFrameMkLst>
            <pc:docMk/>
            <pc:sldMk cId="305042848" sldId="299"/>
            <ac:graphicFrameMk id="18" creationId="{A681699F-CE07-41F9-8706-046827617C3A}"/>
          </ac:graphicFrameMkLst>
        </pc:graphicFrameChg>
      </pc:sldChg>
      <pc:sldChg chg="modSp">
        <pc:chgData name="Liam Benson" userId="8cde5cb8-32da-4aac-bbd1-f113d426093c" providerId="ADAL" clId="{EA5652C9-4CE8-4B43-BC5A-9ED25C500DBF}" dt="2017-12-12T09:32:02.507" v="839" actId="732"/>
        <pc:sldMkLst>
          <pc:docMk/>
          <pc:sldMk cId="157901337" sldId="303"/>
        </pc:sldMkLst>
        <pc:picChg chg="mod modCrop">
          <ac:chgData name="Liam Benson" userId="8cde5cb8-32da-4aac-bbd1-f113d426093c" providerId="ADAL" clId="{EA5652C9-4CE8-4B43-BC5A-9ED25C500DBF}" dt="2017-12-12T09:32:02.507" v="839" actId="732"/>
          <ac:picMkLst>
            <pc:docMk/>
            <pc:sldMk cId="157901337" sldId="303"/>
            <ac:picMk id="4" creationId="{5AE45899-7739-4C5F-BC56-D5F295080375}"/>
          </ac:picMkLst>
        </pc:picChg>
      </pc:sldChg>
      <pc:sldChg chg="delSp modSp modAnim">
        <pc:chgData name="Liam Benson" userId="8cde5cb8-32da-4aac-bbd1-f113d426093c" providerId="ADAL" clId="{EA5652C9-4CE8-4B43-BC5A-9ED25C500DBF}" dt="2017-12-12T09:33:29.703" v="879" actId="478"/>
        <pc:sldMkLst>
          <pc:docMk/>
          <pc:sldMk cId="3986684058" sldId="305"/>
        </pc:sldMkLst>
        <pc:picChg chg="mod">
          <ac:chgData name="Liam Benson" userId="8cde5cb8-32da-4aac-bbd1-f113d426093c" providerId="ADAL" clId="{EA5652C9-4CE8-4B43-BC5A-9ED25C500DBF}" dt="2017-12-12T09:33:11.843" v="877" actId="1076"/>
          <ac:picMkLst>
            <pc:docMk/>
            <pc:sldMk cId="3986684058" sldId="305"/>
            <ac:picMk id="16" creationId="{59BC3535-4D60-4CC2-A316-CBC9DECFAFC6}"/>
          </ac:picMkLst>
        </pc:picChg>
        <pc:cxnChg chg="del">
          <ac:chgData name="Liam Benson" userId="8cde5cb8-32da-4aac-bbd1-f113d426093c" providerId="ADAL" clId="{EA5652C9-4CE8-4B43-BC5A-9ED25C500DBF}" dt="2017-12-12T09:33:18.419" v="878" actId="478"/>
          <ac:cxnSpMkLst>
            <pc:docMk/>
            <pc:sldMk cId="3986684058" sldId="305"/>
            <ac:cxnSpMk id="4" creationId="{00000000-0000-0000-0000-000000000000}"/>
          </ac:cxnSpMkLst>
        </pc:cxnChg>
      </pc:sldChg>
      <pc:sldChg chg="delSp modSp modAnim">
        <pc:chgData name="Liam Benson" userId="8cde5cb8-32da-4aac-bbd1-f113d426093c" providerId="ADAL" clId="{EA5652C9-4CE8-4B43-BC5A-9ED25C500DBF}" dt="2017-12-12T09:35:55.961" v="900" actId="478"/>
        <pc:sldMkLst>
          <pc:docMk/>
          <pc:sldMk cId="279013089" sldId="306"/>
        </pc:sldMkLst>
        <pc:picChg chg="mod">
          <ac:chgData name="Liam Benson" userId="8cde5cb8-32da-4aac-bbd1-f113d426093c" providerId="ADAL" clId="{EA5652C9-4CE8-4B43-BC5A-9ED25C500DBF}" dt="2017-12-12T09:35:43.069" v="899" actId="1076"/>
          <ac:picMkLst>
            <pc:docMk/>
            <pc:sldMk cId="279013089" sldId="306"/>
            <ac:picMk id="6" creationId="{99A79028-4118-40EF-90A2-93A4993AC446}"/>
          </ac:picMkLst>
        </pc:picChg>
        <pc:picChg chg="mod">
          <ac:chgData name="Liam Benson" userId="8cde5cb8-32da-4aac-bbd1-f113d426093c" providerId="ADAL" clId="{EA5652C9-4CE8-4B43-BC5A-9ED25C500DBF}" dt="2017-12-12T09:34:53.083" v="887" actId="1076"/>
          <ac:picMkLst>
            <pc:docMk/>
            <pc:sldMk cId="279013089" sldId="306"/>
            <ac:picMk id="13" creationId="{8A39E976-E634-4B26-ACA8-28E0B5739C02}"/>
          </ac:picMkLst>
        </pc:picChg>
        <pc:cxnChg chg="del">
          <ac:chgData name="Liam Benson" userId="8cde5cb8-32da-4aac-bbd1-f113d426093c" providerId="ADAL" clId="{EA5652C9-4CE8-4B43-BC5A-9ED25C500DBF}" dt="2017-12-12T09:35:02.634" v="888" actId="478"/>
          <ac:cxnSpMkLst>
            <pc:docMk/>
            <pc:sldMk cId="279013089" sldId="306"/>
            <ac:cxnSpMk id="7" creationId="{00000000-0000-0000-0000-000000000000}"/>
          </ac:cxnSpMkLst>
        </pc:cxnChg>
      </pc:sldChg>
      <pc:sldChg chg="addSp delSp modSp">
        <pc:chgData name="Liam Benson" userId="8cde5cb8-32da-4aac-bbd1-f113d426093c" providerId="ADAL" clId="{EA5652C9-4CE8-4B43-BC5A-9ED25C500DBF}" dt="2017-12-12T09:38:47.334" v="921" actId="478"/>
        <pc:sldMkLst>
          <pc:docMk/>
          <pc:sldMk cId="3417562792" sldId="308"/>
        </pc:sldMkLst>
        <pc:picChg chg="add del">
          <ac:chgData name="Liam Benson" userId="8cde5cb8-32da-4aac-bbd1-f113d426093c" providerId="ADAL" clId="{EA5652C9-4CE8-4B43-BC5A-9ED25C500DBF}" dt="2017-12-12T09:38:47.334" v="921" actId="478"/>
          <ac:picMkLst>
            <pc:docMk/>
            <pc:sldMk cId="3417562792" sldId="308"/>
            <ac:picMk id="4" creationId="{3B89894E-C84E-49D4-B024-E1D304C22DBD}"/>
          </ac:picMkLst>
        </pc:picChg>
        <pc:picChg chg="add mod ord modCrop">
          <ac:chgData name="Liam Benson" userId="8cde5cb8-32da-4aac-bbd1-f113d426093c" providerId="ADAL" clId="{EA5652C9-4CE8-4B43-BC5A-9ED25C500DBF}" dt="2017-12-12T09:37:52.738" v="915" actId="167"/>
          <ac:picMkLst>
            <pc:docMk/>
            <pc:sldMk cId="3417562792" sldId="308"/>
            <ac:picMk id="6" creationId="{FD5E0B80-041A-43C3-81B2-F057A3086D60}"/>
          </ac:picMkLst>
        </pc:picChg>
      </pc:sldChg>
      <pc:sldChg chg="addSp modSp modAnim">
        <pc:chgData name="Liam Benson" userId="8cde5cb8-32da-4aac-bbd1-f113d426093c" providerId="ADAL" clId="{EA5652C9-4CE8-4B43-BC5A-9ED25C500DBF}" dt="2017-12-12T09:39:34.232" v="940" actId="478"/>
        <pc:sldMkLst>
          <pc:docMk/>
          <pc:sldMk cId="1539387217" sldId="309"/>
        </pc:sldMkLst>
        <pc:spChg chg="add mod">
          <ac:chgData name="Liam Benson" userId="8cde5cb8-32da-4aac-bbd1-f113d426093c" providerId="ADAL" clId="{EA5652C9-4CE8-4B43-BC5A-9ED25C500DBF}" dt="2017-12-12T09:39:28.324" v="939" actId="1036"/>
          <ac:spMkLst>
            <pc:docMk/>
            <pc:sldMk cId="1539387217" sldId="309"/>
            <ac:spMk id="13" creationId="{1EB55CDC-6E25-464F-B829-4A47CDC49847}"/>
          </ac:spMkLst>
        </pc:spChg>
        <pc:spChg chg="add mod">
          <ac:chgData name="Liam Benson" userId="8cde5cb8-32da-4aac-bbd1-f113d426093c" providerId="ADAL" clId="{EA5652C9-4CE8-4B43-BC5A-9ED25C500DBF}" dt="2017-12-12T09:39:28.324" v="939" actId="1036"/>
          <ac:spMkLst>
            <pc:docMk/>
            <pc:sldMk cId="1539387217" sldId="309"/>
            <ac:spMk id="14" creationId="{6A4CD88B-FE12-4EEC-A9E2-F50A47187760}"/>
          </ac:spMkLst>
        </pc:spChg>
        <pc:grpChg chg="mod">
          <ac:chgData name="Liam Benson" userId="8cde5cb8-32da-4aac-bbd1-f113d426093c" providerId="ADAL" clId="{EA5652C9-4CE8-4B43-BC5A-9ED25C500DBF}" dt="2017-12-12T09:39:28.324" v="939" actId="1036"/>
          <ac:grpSpMkLst>
            <pc:docMk/>
            <pc:sldMk cId="1539387217" sldId="309"/>
            <ac:grpSpMk id="19" creationId="{883FA367-D4F0-40D9-A66F-84979FA33C73}"/>
          </ac:grpSpMkLst>
        </pc:grpChg>
        <pc:picChg chg="mod">
          <ac:chgData name="Liam Benson" userId="8cde5cb8-32da-4aac-bbd1-f113d426093c" providerId="ADAL" clId="{EA5652C9-4CE8-4B43-BC5A-9ED25C500DBF}" dt="2017-12-12T09:39:28.324" v="939" actId="1036"/>
          <ac:picMkLst>
            <pc:docMk/>
            <pc:sldMk cId="1539387217" sldId="309"/>
            <ac:picMk id="5" creationId="{E9BBC7EA-78FB-4320-8C15-1B74BC1C840D}"/>
          </ac:picMkLst>
        </pc:picChg>
        <pc:picChg chg="mod">
          <ac:chgData name="Liam Benson" userId="8cde5cb8-32da-4aac-bbd1-f113d426093c" providerId="ADAL" clId="{EA5652C9-4CE8-4B43-BC5A-9ED25C500DBF}" dt="2017-12-12T09:39:28.324" v="939" actId="1036"/>
          <ac:picMkLst>
            <pc:docMk/>
            <pc:sldMk cId="1539387217" sldId="309"/>
            <ac:picMk id="7" creationId="{BEED725F-D62C-471C-9F20-48A1CB62F47A}"/>
          </ac:picMkLst>
        </pc:picChg>
        <pc:picChg chg="mod">
          <ac:chgData name="Liam Benson" userId="8cde5cb8-32da-4aac-bbd1-f113d426093c" providerId="ADAL" clId="{EA5652C9-4CE8-4B43-BC5A-9ED25C500DBF}" dt="2017-12-12T09:39:28.324" v="939" actId="1036"/>
          <ac:picMkLst>
            <pc:docMk/>
            <pc:sldMk cId="1539387217" sldId="309"/>
            <ac:picMk id="10" creationId="{8EC9EE20-46C7-49A8-80AD-2A31EE9922D3}"/>
          </ac:picMkLst>
        </pc:picChg>
        <pc:picChg chg="mod">
          <ac:chgData name="Liam Benson" userId="8cde5cb8-32da-4aac-bbd1-f113d426093c" providerId="ADAL" clId="{EA5652C9-4CE8-4B43-BC5A-9ED25C500DBF}" dt="2017-12-12T09:39:28.324" v="939" actId="1036"/>
          <ac:picMkLst>
            <pc:docMk/>
            <pc:sldMk cId="1539387217" sldId="309"/>
            <ac:picMk id="11" creationId="{F510CADC-EC72-4B88-8321-378BC916AB61}"/>
          </ac:picMkLst>
        </pc:picChg>
        <pc:picChg chg="mod">
          <ac:chgData name="Liam Benson" userId="8cde5cb8-32da-4aac-bbd1-f113d426093c" providerId="ADAL" clId="{EA5652C9-4CE8-4B43-BC5A-9ED25C500DBF}" dt="2017-12-12T09:39:28.324" v="939" actId="1036"/>
          <ac:picMkLst>
            <pc:docMk/>
            <pc:sldMk cId="1539387217" sldId="309"/>
            <ac:picMk id="12" creationId="{FDC4FA26-98AC-49E0-BBDE-9046C6E38D78}"/>
          </ac:picMkLst>
        </pc:picChg>
        <pc:picChg chg="mod">
          <ac:chgData name="Liam Benson" userId="8cde5cb8-32da-4aac-bbd1-f113d426093c" providerId="ADAL" clId="{EA5652C9-4CE8-4B43-BC5A-9ED25C500DBF}" dt="2017-12-12T09:39:28.324" v="939" actId="1036"/>
          <ac:picMkLst>
            <pc:docMk/>
            <pc:sldMk cId="1539387217" sldId="309"/>
            <ac:picMk id="25" creationId="{D31F536F-303F-4082-9423-81BD78858530}"/>
          </ac:picMkLst>
        </pc:picChg>
      </pc:sldChg>
      <pc:sldChg chg="addSp delSp modSp addAnim delAnim modAnim">
        <pc:chgData name="Liam Benson" userId="8cde5cb8-32da-4aac-bbd1-f113d426093c" providerId="ADAL" clId="{EA5652C9-4CE8-4B43-BC5A-9ED25C500DBF}" dt="2017-12-12T12:31:01.471" v="1940" actId="1035"/>
        <pc:sldMkLst>
          <pc:docMk/>
          <pc:sldMk cId="2356472981" sldId="310"/>
        </pc:sldMkLst>
        <pc:spChg chg="mod">
          <ac:chgData name="Liam Benson" userId="8cde5cb8-32da-4aac-bbd1-f113d426093c" providerId="ADAL" clId="{EA5652C9-4CE8-4B43-BC5A-9ED25C500DBF}" dt="2017-12-12T12:27:57.483" v="1782" actId="1076"/>
          <ac:spMkLst>
            <pc:docMk/>
            <pc:sldMk cId="2356472981" sldId="310"/>
            <ac:spMk id="2" creationId="{00000000-0000-0000-0000-000000000000}"/>
          </ac:spMkLst>
        </pc:spChg>
        <pc:spChg chg="del mod">
          <ac:chgData name="Liam Benson" userId="8cde5cb8-32da-4aac-bbd1-f113d426093c" providerId="ADAL" clId="{EA5652C9-4CE8-4B43-BC5A-9ED25C500DBF}" dt="2017-12-12T10:24:33.073" v="1496" actId="478"/>
          <ac:spMkLst>
            <pc:docMk/>
            <pc:sldMk cId="2356472981" sldId="310"/>
            <ac:spMk id="6" creationId="{B6130D3F-ABE7-4AA5-AD70-D3E83BD758D8}"/>
          </ac:spMkLst>
        </pc:spChg>
        <pc:spChg chg="mod">
          <ac:chgData name="Liam Benson" userId="8cde5cb8-32da-4aac-bbd1-f113d426093c" providerId="ADAL" clId="{EA5652C9-4CE8-4B43-BC5A-9ED25C500DBF}" dt="2017-12-12T12:31:01.471" v="1940" actId="1035"/>
          <ac:spMkLst>
            <pc:docMk/>
            <pc:sldMk cId="2356472981" sldId="310"/>
            <ac:spMk id="14" creationId="{B16B9F07-2BDB-4D20-A029-FFDA7F514D1A}"/>
          </ac:spMkLst>
        </pc:spChg>
        <pc:spChg chg="mod">
          <ac:chgData name="Liam Benson" userId="8cde5cb8-32da-4aac-bbd1-f113d426093c" providerId="ADAL" clId="{EA5652C9-4CE8-4B43-BC5A-9ED25C500DBF}" dt="2017-12-12T12:31:01.471" v="1940" actId="1035"/>
          <ac:spMkLst>
            <pc:docMk/>
            <pc:sldMk cId="2356472981" sldId="310"/>
            <ac:spMk id="18" creationId="{FCCF3568-FD02-4944-830A-3429ADBE91E3}"/>
          </ac:spMkLst>
        </pc:spChg>
        <pc:spChg chg="add mod">
          <ac:chgData name="Liam Benson" userId="8cde5cb8-32da-4aac-bbd1-f113d426093c" providerId="ADAL" clId="{EA5652C9-4CE8-4B43-BC5A-9ED25C500DBF}" dt="2017-12-12T12:30:34.774" v="1938" actId="1038"/>
          <ac:spMkLst>
            <pc:docMk/>
            <pc:sldMk cId="2356472981" sldId="310"/>
            <ac:spMk id="20" creationId="{6989A5E6-F08F-4F41-8E12-663049A81370}"/>
          </ac:spMkLst>
        </pc:spChg>
        <pc:spChg chg="mod">
          <ac:chgData name="Liam Benson" userId="8cde5cb8-32da-4aac-bbd1-f113d426093c" providerId="ADAL" clId="{EA5652C9-4CE8-4B43-BC5A-9ED25C500DBF}" dt="2017-12-12T12:31:01.471" v="1940" actId="1035"/>
          <ac:spMkLst>
            <pc:docMk/>
            <pc:sldMk cId="2356472981" sldId="310"/>
            <ac:spMk id="22" creationId="{5A84F28E-F5A6-4C45-A273-DEEF225A2796}"/>
          </ac:spMkLst>
        </pc:spChg>
        <pc:spChg chg="mod">
          <ac:chgData name="Liam Benson" userId="8cde5cb8-32da-4aac-bbd1-f113d426093c" providerId="ADAL" clId="{EA5652C9-4CE8-4B43-BC5A-9ED25C500DBF}" dt="2017-12-12T12:30:34.774" v="1938" actId="1038"/>
          <ac:spMkLst>
            <pc:docMk/>
            <pc:sldMk cId="2356472981" sldId="310"/>
            <ac:spMk id="24" creationId="{00CF6BDA-44D8-422F-A061-43032D74E4FC}"/>
          </ac:spMkLst>
        </pc:spChg>
        <pc:spChg chg="add mod">
          <ac:chgData name="Liam Benson" userId="8cde5cb8-32da-4aac-bbd1-f113d426093c" providerId="ADAL" clId="{EA5652C9-4CE8-4B43-BC5A-9ED25C500DBF}" dt="2017-12-12T12:30:34.774" v="1938" actId="1038"/>
          <ac:spMkLst>
            <pc:docMk/>
            <pc:sldMk cId="2356472981" sldId="310"/>
            <ac:spMk id="26" creationId="{3CB79E72-05B0-432B-B8C5-B5AB207FCEBE}"/>
          </ac:spMkLst>
        </pc:spChg>
        <pc:spChg chg="add mod">
          <ac:chgData name="Liam Benson" userId="8cde5cb8-32da-4aac-bbd1-f113d426093c" providerId="ADAL" clId="{EA5652C9-4CE8-4B43-BC5A-9ED25C500DBF}" dt="2017-12-12T12:30:34.774" v="1938" actId="1038"/>
          <ac:spMkLst>
            <pc:docMk/>
            <pc:sldMk cId="2356472981" sldId="310"/>
            <ac:spMk id="28" creationId="{74E88197-3EFE-4C78-BB4C-9DA6493F272D}"/>
          </ac:spMkLst>
        </pc:spChg>
        <pc:spChg chg="add mod">
          <ac:chgData name="Liam Benson" userId="8cde5cb8-32da-4aac-bbd1-f113d426093c" providerId="ADAL" clId="{EA5652C9-4CE8-4B43-BC5A-9ED25C500DBF}" dt="2017-12-12T12:30:34.774" v="1938" actId="1038"/>
          <ac:spMkLst>
            <pc:docMk/>
            <pc:sldMk cId="2356472981" sldId="310"/>
            <ac:spMk id="30" creationId="{706FD365-8D9E-481F-958C-D8A645478BC8}"/>
          </ac:spMkLst>
        </pc:spChg>
        <pc:spChg chg="add mod">
          <ac:chgData name="Liam Benson" userId="8cde5cb8-32da-4aac-bbd1-f113d426093c" providerId="ADAL" clId="{EA5652C9-4CE8-4B43-BC5A-9ED25C500DBF}" dt="2017-12-12T12:30:34.774" v="1938" actId="1038"/>
          <ac:spMkLst>
            <pc:docMk/>
            <pc:sldMk cId="2356472981" sldId="310"/>
            <ac:spMk id="32" creationId="{C6A44DF8-DF45-4C83-ABED-6181D556E4BF}"/>
          </ac:spMkLst>
        </pc:spChg>
        <pc:spChg chg="add mod">
          <ac:chgData name="Liam Benson" userId="8cde5cb8-32da-4aac-bbd1-f113d426093c" providerId="ADAL" clId="{EA5652C9-4CE8-4B43-BC5A-9ED25C500DBF}" dt="2017-12-12T12:30:34.774" v="1938" actId="1038"/>
          <ac:spMkLst>
            <pc:docMk/>
            <pc:sldMk cId="2356472981" sldId="310"/>
            <ac:spMk id="34" creationId="{AC1FC67B-3C3D-4D95-9904-2D5C267C8C5D}"/>
          </ac:spMkLst>
        </pc:spChg>
        <pc:picChg chg="mod">
          <ac:chgData name="Liam Benson" userId="8cde5cb8-32da-4aac-bbd1-f113d426093c" providerId="ADAL" clId="{EA5652C9-4CE8-4B43-BC5A-9ED25C500DBF}" dt="2017-12-12T12:30:34.774" v="1938" actId="1038"/>
          <ac:picMkLst>
            <pc:docMk/>
            <pc:sldMk cId="2356472981" sldId="310"/>
            <ac:picMk id="4" creationId="{7F898F75-72A5-4A60-B7E1-F182DC6A8D62}"/>
          </ac:picMkLst>
        </pc:picChg>
        <pc:picChg chg="add del mod">
          <ac:chgData name="Liam Benson" userId="8cde5cb8-32da-4aac-bbd1-f113d426093c" providerId="ADAL" clId="{EA5652C9-4CE8-4B43-BC5A-9ED25C500DBF}" dt="2017-12-12T12:24:37.008" v="1733" actId="478"/>
          <ac:picMkLst>
            <pc:docMk/>
            <pc:sldMk cId="2356472981" sldId="310"/>
            <ac:picMk id="12" creationId="{C5E54D23-6292-43EA-B232-E089DB071DEB}"/>
          </ac:picMkLst>
        </pc:picChg>
        <pc:picChg chg="add del">
          <ac:chgData name="Liam Benson" userId="8cde5cb8-32da-4aac-bbd1-f113d426093c" providerId="ADAL" clId="{EA5652C9-4CE8-4B43-BC5A-9ED25C500DBF}" dt="2017-12-12T10:17:59.084" v="1394" actId="478"/>
          <ac:picMkLst>
            <pc:docMk/>
            <pc:sldMk cId="2356472981" sldId="310"/>
            <ac:picMk id="13" creationId="{F10A2438-BB80-43D3-A72D-2A9D6B29D5ED}"/>
          </ac:picMkLst>
        </pc:picChg>
        <pc:picChg chg="add del mod">
          <ac:chgData name="Liam Benson" userId="8cde5cb8-32da-4aac-bbd1-f113d426093c" providerId="ADAL" clId="{EA5652C9-4CE8-4B43-BC5A-9ED25C500DBF}" dt="2017-12-12T12:24:38.456" v="1734" actId="478"/>
          <ac:picMkLst>
            <pc:docMk/>
            <pc:sldMk cId="2356472981" sldId="310"/>
            <ac:picMk id="15" creationId="{BAA0D9CD-D4E3-440A-A256-90471C5A3977}"/>
          </ac:picMkLst>
        </pc:picChg>
        <pc:picChg chg="add del mod">
          <ac:chgData name="Liam Benson" userId="8cde5cb8-32da-4aac-bbd1-f113d426093c" providerId="ADAL" clId="{EA5652C9-4CE8-4B43-BC5A-9ED25C500DBF}" dt="2017-12-12T12:24:39.569" v="1735" actId="478"/>
          <ac:picMkLst>
            <pc:docMk/>
            <pc:sldMk cId="2356472981" sldId="310"/>
            <ac:picMk id="16" creationId="{011D49E1-EAD6-4F09-BC71-38F36F279988}"/>
          </ac:picMkLst>
        </pc:picChg>
        <pc:picChg chg="mod">
          <ac:chgData name="Liam Benson" userId="8cde5cb8-32da-4aac-bbd1-f113d426093c" providerId="ADAL" clId="{EA5652C9-4CE8-4B43-BC5A-9ED25C500DBF}" dt="2017-12-12T12:30:34.774" v="1938" actId="1038"/>
          <ac:picMkLst>
            <pc:docMk/>
            <pc:sldMk cId="2356472981" sldId="310"/>
            <ac:picMk id="17" creationId="{2373C9F4-6B28-46C3-AD67-753B0C5B809D}"/>
          </ac:picMkLst>
        </pc:picChg>
        <pc:picChg chg="add mod modCrop">
          <ac:chgData name="Liam Benson" userId="8cde5cb8-32da-4aac-bbd1-f113d426093c" providerId="ADAL" clId="{EA5652C9-4CE8-4B43-BC5A-9ED25C500DBF}" dt="2017-12-12T12:30:34.774" v="1938" actId="1038"/>
          <ac:picMkLst>
            <pc:docMk/>
            <pc:sldMk cId="2356472981" sldId="310"/>
            <ac:picMk id="19" creationId="{EDFDA1B6-77CD-416B-A9BC-09752877C7D2}"/>
          </ac:picMkLst>
        </pc:picChg>
        <pc:picChg chg="mod">
          <ac:chgData name="Liam Benson" userId="8cde5cb8-32da-4aac-bbd1-f113d426093c" providerId="ADAL" clId="{EA5652C9-4CE8-4B43-BC5A-9ED25C500DBF}" dt="2017-12-12T12:30:34.774" v="1938" actId="1038"/>
          <ac:picMkLst>
            <pc:docMk/>
            <pc:sldMk cId="2356472981" sldId="310"/>
            <ac:picMk id="21" creationId="{436FECB8-185D-425A-A531-7BECE9FE96C4}"/>
          </ac:picMkLst>
        </pc:picChg>
        <pc:picChg chg="mod">
          <ac:chgData name="Liam Benson" userId="8cde5cb8-32da-4aac-bbd1-f113d426093c" providerId="ADAL" clId="{EA5652C9-4CE8-4B43-BC5A-9ED25C500DBF}" dt="2017-12-12T12:30:34.774" v="1938" actId="1038"/>
          <ac:picMkLst>
            <pc:docMk/>
            <pc:sldMk cId="2356472981" sldId="310"/>
            <ac:picMk id="23" creationId="{CEAF116E-4661-4448-B01D-2E06AF55B6D9}"/>
          </ac:picMkLst>
        </pc:picChg>
        <pc:picChg chg="add mod modCrop">
          <ac:chgData name="Liam Benson" userId="8cde5cb8-32da-4aac-bbd1-f113d426093c" providerId="ADAL" clId="{EA5652C9-4CE8-4B43-BC5A-9ED25C500DBF}" dt="2017-12-12T12:30:34.774" v="1938" actId="1038"/>
          <ac:picMkLst>
            <pc:docMk/>
            <pc:sldMk cId="2356472981" sldId="310"/>
            <ac:picMk id="25" creationId="{04D27D5A-CD38-4635-A081-666C3D64CF57}"/>
          </ac:picMkLst>
        </pc:picChg>
        <pc:picChg chg="add mod modCrop">
          <ac:chgData name="Liam Benson" userId="8cde5cb8-32da-4aac-bbd1-f113d426093c" providerId="ADAL" clId="{EA5652C9-4CE8-4B43-BC5A-9ED25C500DBF}" dt="2017-12-12T12:30:34.774" v="1938" actId="1038"/>
          <ac:picMkLst>
            <pc:docMk/>
            <pc:sldMk cId="2356472981" sldId="310"/>
            <ac:picMk id="27" creationId="{D397A7A4-5A40-4076-83F3-ECEDDB430A32}"/>
          </ac:picMkLst>
        </pc:picChg>
        <pc:picChg chg="add mod modCrop">
          <ac:chgData name="Liam Benson" userId="8cde5cb8-32da-4aac-bbd1-f113d426093c" providerId="ADAL" clId="{EA5652C9-4CE8-4B43-BC5A-9ED25C500DBF}" dt="2017-12-12T12:30:34.774" v="1938" actId="1038"/>
          <ac:picMkLst>
            <pc:docMk/>
            <pc:sldMk cId="2356472981" sldId="310"/>
            <ac:picMk id="29" creationId="{32637C95-721D-41BB-89C8-BA1004CD1175}"/>
          </ac:picMkLst>
        </pc:picChg>
        <pc:picChg chg="add mod modCrop">
          <ac:chgData name="Liam Benson" userId="8cde5cb8-32da-4aac-bbd1-f113d426093c" providerId="ADAL" clId="{EA5652C9-4CE8-4B43-BC5A-9ED25C500DBF}" dt="2017-12-12T12:30:34.774" v="1938" actId="1038"/>
          <ac:picMkLst>
            <pc:docMk/>
            <pc:sldMk cId="2356472981" sldId="310"/>
            <ac:picMk id="31" creationId="{0A2B4D6C-5E89-49EA-9F3D-B8FAAAB6091C}"/>
          </ac:picMkLst>
        </pc:picChg>
        <pc:picChg chg="add mod modCrop">
          <ac:chgData name="Liam Benson" userId="8cde5cb8-32da-4aac-bbd1-f113d426093c" providerId="ADAL" clId="{EA5652C9-4CE8-4B43-BC5A-9ED25C500DBF}" dt="2017-12-12T12:30:34.774" v="1938" actId="1038"/>
          <ac:picMkLst>
            <pc:docMk/>
            <pc:sldMk cId="2356472981" sldId="310"/>
            <ac:picMk id="33" creationId="{28CA08E2-0A49-45BD-952C-02E9D3061E37}"/>
          </ac:picMkLst>
        </pc:picChg>
      </pc:sldChg>
      <pc:sldChg chg="addSp delSp modSp del modAnim">
        <pc:chgData name="Liam Benson" userId="8cde5cb8-32da-4aac-bbd1-f113d426093c" providerId="ADAL" clId="{EA5652C9-4CE8-4B43-BC5A-9ED25C500DBF}" dt="2017-12-12T12:38:48.132" v="1941" actId="2696"/>
        <pc:sldMkLst>
          <pc:docMk/>
          <pc:sldMk cId="2290984055" sldId="311"/>
        </pc:sldMkLst>
        <pc:picChg chg="add del mod">
          <ac:chgData name="Liam Benson" userId="8cde5cb8-32da-4aac-bbd1-f113d426093c" providerId="ADAL" clId="{EA5652C9-4CE8-4B43-BC5A-9ED25C500DBF}" dt="2017-12-12T10:15:48.507" v="1389" actId="478"/>
          <ac:picMkLst>
            <pc:docMk/>
            <pc:sldMk cId="2290984055" sldId="311"/>
            <ac:picMk id="12" creationId="{A5A3A285-EF9A-4116-A053-652AF745AAEF}"/>
          </ac:picMkLst>
        </pc:picChg>
        <pc:picChg chg="mod">
          <ac:chgData name="Liam Benson" userId="8cde5cb8-32da-4aac-bbd1-f113d426093c" providerId="ADAL" clId="{EA5652C9-4CE8-4B43-BC5A-9ED25C500DBF}" dt="2017-12-12T10:15:46.873" v="1387" actId="14100"/>
          <ac:picMkLst>
            <pc:docMk/>
            <pc:sldMk cId="2290984055" sldId="311"/>
            <ac:picMk id="23" creationId="{CEAF116E-4661-4448-B01D-2E06AF55B6D9}"/>
          </ac:picMkLst>
        </pc:picChg>
      </pc:sldChg>
      <pc:sldChg chg="del">
        <pc:chgData name="Liam Benson" userId="8cde5cb8-32da-4aac-bbd1-f113d426093c" providerId="ADAL" clId="{EA5652C9-4CE8-4B43-BC5A-9ED25C500DBF}" dt="2017-12-12T12:47:23.323" v="2023" actId="2696"/>
        <pc:sldMkLst>
          <pc:docMk/>
          <pc:sldMk cId="292327024" sldId="312"/>
        </pc:sldMkLst>
      </pc:sldChg>
      <pc:sldChg chg="addSp modSp">
        <pc:chgData name="Liam Benson" userId="8cde5cb8-32da-4aac-bbd1-f113d426093c" providerId="ADAL" clId="{EA5652C9-4CE8-4B43-BC5A-9ED25C500DBF}" dt="2017-12-12T09:47:04.242" v="969" actId="167"/>
        <pc:sldMkLst>
          <pc:docMk/>
          <pc:sldMk cId="2889903283" sldId="316"/>
        </pc:sldMkLst>
        <pc:spChg chg="add mod ord">
          <ac:chgData name="Liam Benson" userId="8cde5cb8-32da-4aac-bbd1-f113d426093c" providerId="ADAL" clId="{EA5652C9-4CE8-4B43-BC5A-9ED25C500DBF}" dt="2017-12-12T09:47:00.220" v="968" actId="170"/>
          <ac:spMkLst>
            <pc:docMk/>
            <pc:sldMk cId="2889903283" sldId="316"/>
            <ac:spMk id="3" creationId="{123A4DB8-6ACB-4B64-8F70-EB8705259076}"/>
          </ac:spMkLst>
        </pc:spChg>
        <pc:picChg chg="ord">
          <ac:chgData name="Liam Benson" userId="8cde5cb8-32da-4aac-bbd1-f113d426093c" providerId="ADAL" clId="{EA5652C9-4CE8-4B43-BC5A-9ED25C500DBF}" dt="2017-12-12T09:46:15.133" v="961" actId="167"/>
          <ac:picMkLst>
            <pc:docMk/>
            <pc:sldMk cId="2889903283" sldId="316"/>
            <ac:picMk id="5" creationId="{01CD68EC-07E1-4155-AFBE-8908EFED784E}"/>
          </ac:picMkLst>
        </pc:picChg>
        <pc:picChg chg="ord">
          <ac:chgData name="Liam Benson" userId="8cde5cb8-32da-4aac-bbd1-f113d426093c" providerId="ADAL" clId="{EA5652C9-4CE8-4B43-BC5A-9ED25C500DBF}" dt="2017-12-12T09:45:48.946" v="959" actId="166"/>
          <ac:picMkLst>
            <pc:docMk/>
            <pc:sldMk cId="2889903283" sldId="316"/>
            <ac:picMk id="17" creationId="{A5FBAEAA-FF99-4BF8-A449-58DA21155BFB}"/>
          </ac:picMkLst>
        </pc:picChg>
        <pc:picChg chg="mod ord">
          <ac:chgData name="Liam Benson" userId="8cde5cb8-32da-4aac-bbd1-f113d426093c" providerId="ADAL" clId="{EA5652C9-4CE8-4B43-BC5A-9ED25C500DBF}" dt="2017-12-12T09:47:04.242" v="969" actId="167"/>
          <ac:picMkLst>
            <pc:docMk/>
            <pc:sldMk cId="2889903283" sldId="316"/>
            <ac:picMk id="20" creationId="{19E363E8-4784-49A7-8F86-FDFDDE04B07E}"/>
          </ac:picMkLst>
        </pc:picChg>
      </pc:sldChg>
      <pc:sldChg chg="addSp modSp">
        <pc:chgData name="Liam Benson" userId="8cde5cb8-32da-4aac-bbd1-f113d426093c" providerId="ADAL" clId="{EA5652C9-4CE8-4B43-BC5A-9ED25C500DBF}" dt="2017-12-12T09:50:57.779" v="1018" actId="167"/>
        <pc:sldMkLst>
          <pc:docMk/>
          <pc:sldMk cId="25331543" sldId="317"/>
        </pc:sldMkLst>
        <pc:spChg chg="add mod ord">
          <ac:chgData name="Liam Benson" userId="8cde5cb8-32da-4aac-bbd1-f113d426093c" providerId="ADAL" clId="{EA5652C9-4CE8-4B43-BC5A-9ED25C500DBF}" dt="2017-12-12T09:48:25.972" v="989" actId="167"/>
          <ac:spMkLst>
            <pc:docMk/>
            <pc:sldMk cId="25331543" sldId="317"/>
            <ac:spMk id="3" creationId="{55910007-EED3-40B5-B011-CB3812D2FD7A}"/>
          </ac:spMkLst>
        </pc:spChg>
        <pc:picChg chg="mod ord">
          <ac:chgData name="Liam Benson" userId="8cde5cb8-32da-4aac-bbd1-f113d426093c" providerId="ADAL" clId="{EA5652C9-4CE8-4B43-BC5A-9ED25C500DBF}" dt="2017-12-12T09:50:57.779" v="1018" actId="167"/>
          <ac:picMkLst>
            <pc:docMk/>
            <pc:sldMk cId="25331543" sldId="317"/>
            <ac:picMk id="20" creationId="{19E363E8-4784-49A7-8F86-FDFDDE04B07E}"/>
          </ac:picMkLst>
        </pc:picChg>
      </pc:sldChg>
      <pc:sldChg chg="addSp modSp modAnim">
        <pc:chgData name="Liam Benson" userId="8cde5cb8-32da-4aac-bbd1-f113d426093c" providerId="ADAL" clId="{EA5652C9-4CE8-4B43-BC5A-9ED25C500DBF}" dt="2017-12-12T09:52:52.680" v="1044" actId="1076"/>
        <pc:sldMkLst>
          <pc:docMk/>
          <pc:sldMk cId="2744862717" sldId="318"/>
        </pc:sldMkLst>
        <pc:spChg chg="mod">
          <ac:chgData name="Liam Benson" userId="8cde5cb8-32da-4aac-bbd1-f113d426093c" providerId="ADAL" clId="{EA5652C9-4CE8-4B43-BC5A-9ED25C500DBF}" dt="2017-12-12T09:49:48.305" v="995" actId="1076"/>
          <ac:spMkLst>
            <pc:docMk/>
            <pc:sldMk cId="2744862717" sldId="318"/>
            <ac:spMk id="4" creationId="{7104A697-2CD1-4091-A62A-715B1B7AFD3B}"/>
          </ac:spMkLst>
        </pc:spChg>
        <pc:spChg chg="add ord">
          <ac:chgData name="Liam Benson" userId="8cde5cb8-32da-4aac-bbd1-f113d426093c" providerId="ADAL" clId="{EA5652C9-4CE8-4B43-BC5A-9ED25C500DBF}" dt="2017-12-12T09:51:56.618" v="1040" actId="167"/>
          <ac:spMkLst>
            <pc:docMk/>
            <pc:sldMk cId="2744862717" sldId="318"/>
            <ac:spMk id="26" creationId="{E2C19776-438E-44AC-A904-3337A2AB842A}"/>
          </ac:spMkLst>
        </pc:spChg>
        <pc:picChg chg="mod ord">
          <ac:chgData name="Liam Benson" userId="8cde5cb8-32da-4aac-bbd1-f113d426093c" providerId="ADAL" clId="{EA5652C9-4CE8-4B43-BC5A-9ED25C500DBF}" dt="2017-12-12T09:50:22.596" v="1000" actId="167"/>
          <ac:picMkLst>
            <pc:docMk/>
            <pc:sldMk cId="2744862717" sldId="318"/>
            <ac:picMk id="17" creationId="{B5EE0BB3-954E-459D-9A07-B3EE6B1D7DDE}"/>
          </ac:picMkLst>
        </pc:picChg>
        <pc:picChg chg="mod ord">
          <ac:chgData name="Liam Benson" userId="8cde5cb8-32da-4aac-bbd1-f113d426093c" providerId="ADAL" clId="{EA5652C9-4CE8-4B43-BC5A-9ED25C500DBF}" dt="2017-12-12T09:52:20.752" v="1042" actId="167"/>
          <ac:picMkLst>
            <pc:docMk/>
            <pc:sldMk cId="2744862717" sldId="318"/>
            <ac:picMk id="20" creationId="{19E363E8-4784-49A7-8F86-FDFDDE04B07E}"/>
          </ac:picMkLst>
        </pc:picChg>
        <pc:picChg chg="mod ord">
          <ac:chgData name="Liam Benson" userId="8cde5cb8-32da-4aac-bbd1-f113d426093c" providerId="ADAL" clId="{EA5652C9-4CE8-4B43-BC5A-9ED25C500DBF}" dt="2017-12-12T09:52:52.680" v="1044" actId="1076"/>
          <ac:picMkLst>
            <pc:docMk/>
            <pc:sldMk cId="2744862717" sldId="318"/>
            <ac:picMk id="25" creationId="{EF7DFA54-3BD1-4A13-9D2B-87F214066618}"/>
          </ac:picMkLst>
        </pc:picChg>
      </pc:sldChg>
      <pc:sldChg chg="modSp">
        <pc:chgData name="Liam Benson" userId="8cde5cb8-32da-4aac-bbd1-f113d426093c" providerId="ADAL" clId="{EA5652C9-4CE8-4B43-BC5A-9ED25C500DBF}" dt="2017-12-12T09:56:32.160" v="1161" actId="1036"/>
        <pc:sldMkLst>
          <pc:docMk/>
          <pc:sldMk cId="3169890668" sldId="319"/>
        </pc:sldMkLst>
        <pc:spChg chg="mod">
          <ac:chgData name="Liam Benson" userId="8cde5cb8-32da-4aac-bbd1-f113d426093c" providerId="ADAL" clId="{EA5652C9-4CE8-4B43-BC5A-9ED25C500DBF}" dt="2017-12-12T09:56:29.889" v="1157" actId="1036"/>
          <ac:spMkLst>
            <pc:docMk/>
            <pc:sldMk cId="3169890668" sldId="319"/>
            <ac:spMk id="11" creationId="{BD33C9B4-E608-4ABB-944D-C38B6868E438}"/>
          </ac:spMkLst>
        </pc:spChg>
        <pc:spChg chg="mod">
          <ac:chgData name="Liam Benson" userId="8cde5cb8-32da-4aac-bbd1-f113d426093c" providerId="ADAL" clId="{EA5652C9-4CE8-4B43-BC5A-9ED25C500DBF}" dt="2017-12-12T09:56:29.889" v="1157" actId="1036"/>
          <ac:spMkLst>
            <pc:docMk/>
            <pc:sldMk cId="3169890668" sldId="319"/>
            <ac:spMk id="12" creationId="{0CBC1256-716C-479A-BE90-8EF81E6D7E2F}"/>
          </ac:spMkLst>
        </pc:spChg>
        <pc:spChg chg="mod">
          <ac:chgData name="Liam Benson" userId="8cde5cb8-32da-4aac-bbd1-f113d426093c" providerId="ADAL" clId="{EA5652C9-4CE8-4B43-BC5A-9ED25C500DBF}" dt="2017-12-12T09:56:29.889" v="1157" actId="1036"/>
          <ac:spMkLst>
            <pc:docMk/>
            <pc:sldMk cId="3169890668" sldId="319"/>
            <ac:spMk id="31" creationId="{4A1F12C7-F26D-4FFE-AAB7-99E19EC625A4}"/>
          </ac:spMkLst>
        </pc:spChg>
        <pc:spChg chg="mod">
          <ac:chgData name="Liam Benson" userId="8cde5cb8-32da-4aac-bbd1-f113d426093c" providerId="ADAL" clId="{EA5652C9-4CE8-4B43-BC5A-9ED25C500DBF}" dt="2017-12-12T09:56:29.889" v="1157" actId="1036"/>
          <ac:spMkLst>
            <pc:docMk/>
            <pc:sldMk cId="3169890668" sldId="319"/>
            <ac:spMk id="32" creationId="{D945535A-BED0-4EC1-83A1-47ACF4ED0F14}"/>
          </ac:spMkLst>
        </pc:spChg>
        <pc:spChg chg="mod">
          <ac:chgData name="Liam Benson" userId="8cde5cb8-32da-4aac-bbd1-f113d426093c" providerId="ADAL" clId="{EA5652C9-4CE8-4B43-BC5A-9ED25C500DBF}" dt="2017-12-12T09:56:29.889" v="1157" actId="1036"/>
          <ac:spMkLst>
            <pc:docMk/>
            <pc:sldMk cId="3169890668" sldId="319"/>
            <ac:spMk id="36" creationId="{C8BE684A-9BC9-48F5-B374-39B93C4157CF}"/>
          </ac:spMkLst>
        </pc:spChg>
        <pc:spChg chg="mod">
          <ac:chgData name="Liam Benson" userId="8cde5cb8-32da-4aac-bbd1-f113d426093c" providerId="ADAL" clId="{EA5652C9-4CE8-4B43-BC5A-9ED25C500DBF}" dt="2017-12-12T09:56:29.889" v="1157" actId="1036"/>
          <ac:spMkLst>
            <pc:docMk/>
            <pc:sldMk cId="3169890668" sldId="319"/>
            <ac:spMk id="37" creationId="{56C1E92A-F6D4-4AC5-9F6B-F01DE769342B}"/>
          </ac:spMkLst>
        </pc:spChg>
        <pc:picChg chg="mod">
          <ac:chgData name="Liam Benson" userId="8cde5cb8-32da-4aac-bbd1-f113d426093c" providerId="ADAL" clId="{EA5652C9-4CE8-4B43-BC5A-9ED25C500DBF}" dt="2017-12-12T09:56:32.160" v="1161" actId="1036"/>
          <ac:picMkLst>
            <pc:docMk/>
            <pc:sldMk cId="3169890668" sldId="319"/>
            <ac:picMk id="8" creationId="{13277631-F7C7-4A3C-A937-85F7A0B38951}"/>
          </ac:picMkLst>
        </pc:picChg>
        <pc:picChg chg="mod">
          <ac:chgData name="Liam Benson" userId="8cde5cb8-32da-4aac-bbd1-f113d426093c" providerId="ADAL" clId="{EA5652C9-4CE8-4B43-BC5A-9ED25C500DBF}" dt="2017-12-12T09:56:29.889" v="1157" actId="1036"/>
          <ac:picMkLst>
            <pc:docMk/>
            <pc:sldMk cId="3169890668" sldId="319"/>
            <ac:picMk id="10" creationId="{AF510350-6F0C-4521-A535-8A86C37234EA}"/>
          </ac:picMkLst>
        </pc:picChg>
        <pc:picChg chg="mod">
          <ac:chgData name="Liam Benson" userId="8cde5cb8-32da-4aac-bbd1-f113d426093c" providerId="ADAL" clId="{EA5652C9-4CE8-4B43-BC5A-9ED25C500DBF}" dt="2017-12-12T09:56:29.889" v="1157" actId="1036"/>
          <ac:picMkLst>
            <pc:docMk/>
            <pc:sldMk cId="3169890668" sldId="319"/>
            <ac:picMk id="26" creationId="{723B35B7-1068-4E31-AA45-4BC04C8BE446}"/>
          </ac:picMkLst>
        </pc:picChg>
        <pc:picChg chg="mod">
          <ac:chgData name="Liam Benson" userId="8cde5cb8-32da-4aac-bbd1-f113d426093c" providerId="ADAL" clId="{EA5652C9-4CE8-4B43-BC5A-9ED25C500DBF}" dt="2017-12-12T09:56:29.889" v="1157" actId="1036"/>
          <ac:picMkLst>
            <pc:docMk/>
            <pc:sldMk cId="3169890668" sldId="319"/>
            <ac:picMk id="27" creationId="{00E4BE72-FB4C-4543-97AD-51781B5C5E68}"/>
          </ac:picMkLst>
        </pc:picChg>
        <pc:picChg chg="mod">
          <ac:chgData name="Liam Benson" userId="8cde5cb8-32da-4aac-bbd1-f113d426093c" providerId="ADAL" clId="{EA5652C9-4CE8-4B43-BC5A-9ED25C500DBF}" dt="2017-12-12T09:56:29.889" v="1157" actId="1036"/>
          <ac:picMkLst>
            <pc:docMk/>
            <pc:sldMk cId="3169890668" sldId="319"/>
            <ac:picMk id="29" creationId="{A82E42E1-625F-4E0A-989C-FE4D85F7EFE0}"/>
          </ac:picMkLst>
        </pc:picChg>
        <pc:picChg chg="mod">
          <ac:chgData name="Liam Benson" userId="8cde5cb8-32da-4aac-bbd1-f113d426093c" providerId="ADAL" clId="{EA5652C9-4CE8-4B43-BC5A-9ED25C500DBF}" dt="2017-12-12T09:56:29.889" v="1157" actId="1036"/>
          <ac:picMkLst>
            <pc:docMk/>
            <pc:sldMk cId="3169890668" sldId="319"/>
            <ac:picMk id="30" creationId="{D19297FF-41F9-4B71-8FC4-A21834D48458}"/>
          </ac:picMkLst>
        </pc:picChg>
        <pc:picChg chg="mod">
          <ac:chgData name="Liam Benson" userId="8cde5cb8-32da-4aac-bbd1-f113d426093c" providerId="ADAL" clId="{EA5652C9-4CE8-4B43-BC5A-9ED25C500DBF}" dt="2017-12-12T09:56:29.889" v="1157" actId="1036"/>
          <ac:picMkLst>
            <pc:docMk/>
            <pc:sldMk cId="3169890668" sldId="319"/>
            <ac:picMk id="33" creationId="{0800539C-19B7-494C-A80A-BD1EB52BB991}"/>
          </ac:picMkLst>
        </pc:picChg>
        <pc:picChg chg="mod">
          <ac:chgData name="Liam Benson" userId="8cde5cb8-32da-4aac-bbd1-f113d426093c" providerId="ADAL" clId="{EA5652C9-4CE8-4B43-BC5A-9ED25C500DBF}" dt="2017-12-12T09:56:29.889" v="1157" actId="1036"/>
          <ac:picMkLst>
            <pc:docMk/>
            <pc:sldMk cId="3169890668" sldId="319"/>
            <ac:picMk id="34" creationId="{CE204EA8-E17E-4161-824F-1714311B0510}"/>
          </ac:picMkLst>
        </pc:picChg>
        <pc:picChg chg="mod">
          <ac:chgData name="Liam Benson" userId="8cde5cb8-32da-4aac-bbd1-f113d426093c" providerId="ADAL" clId="{EA5652C9-4CE8-4B43-BC5A-9ED25C500DBF}" dt="2017-12-12T09:56:29.889" v="1157" actId="1036"/>
          <ac:picMkLst>
            <pc:docMk/>
            <pc:sldMk cId="3169890668" sldId="319"/>
            <ac:picMk id="35" creationId="{E1B3B018-6A4B-4A5E-813A-D2C2205DE255}"/>
          </ac:picMkLst>
        </pc:picChg>
      </pc:sldChg>
      <pc:sldChg chg="addSp delSp modSp">
        <pc:chgData name="Liam Benson" userId="8cde5cb8-32da-4aac-bbd1-f113d426093c" providerId="ADAL" clId="{EA5652C9-4CE8-4B43-BC5A-9ED25C500DBF}" dt="2017-12-12T09:56:58.753" v="1181" actId="1035"/>
        <pc:sldMkLst>
          <pc:docMk/>
          <pc:sldMk cId="2647002726" sldId="320"/>
        </pc:sldMkLst>
        <pc:picChg chg="mod">
          <ac:chgData name="Liam Benson" userId="8cde5cb8-32da-4aac-bbd1-f113d426093c" providerId="ADAL" clId="{EA5652C9-4CE8-4B43-BC5A-9ED25C500DBF}" dt="2017-12-12T09:56:58.753" v="1181" actId="1035"/>
          <ac:picMkLst>
            <pc:docMk/>
            <pc:sldMk cId="2647002726" sldId="320"/>
            <ac:picMk id="4" creationId="{69DC5844-2682-479A-A211-1A3951B460B5}"/>
          </ac:picMkLst>
        </pc:picChg>
        <pc:picChg chg="add">
          <ac:chgData name="Liam Benson" userId="8cde5cb8-32da-4aac-bbd1-f113d426093c" providerId="ADAL" clId="{EA5652C9-4CE8-4B43-BC5A-9ED25C500DBF}" dt="2017-12-12T09:56:50.732" v="1162" actId="1035"/>
          <ac:picMkLst>
            <pc:docMk/>
            <pc:sldMk cId="2647002726" sldId="320"/>
            <ac:picMk id="5" creationId="{2B3EF34A-047C-4E36-8E79-EB283607EBC4}"/>
          </ac:picMkLst>
        </pc:picChg>
        <pc:picChg chg="del">
          <ac:chgData name="Liam Benson" userId="8cde5cb8-32da-4aac-bbd1-f113d426093c" providerId="ADAL" clId="{EA5652C9-4CE8-4B43-BC5A-9ED25C500DBF}" dt="2017-12-12T09:56:55.414" v="1163" actId="478"/>
          <ac:picMkLst>
            <pc:docMk/>
            <pc:sldMk cId="2647002726" sldId="320"/>
            <ac:picMk id="6" creationId="{08D6AA2E-90AE-4808-B394-8565711AED70}"/>
          </ac:picMkLst>
        </pc:picChg>
      </pc:sldChg>
      <pc:sldChg chg="addSp delSp">
        <pc:chgData name="Liam Benson" userId="8cde5cb8-32da-4aac-bbd1-f113d426093c" providerId="ADAL" clId="{EA5652C9-4CE8-4B43-BC5A-9ED25C500DBF}" dt="2017-12-12T10:08:40.458" v="1327" actId="478"/>
        <pc:sldMkLst>
          <pc:docMk/>
          <pc:sldMk cId="571809018" sldId="321"/>
        </pc:sldMkLst>
        <pc:picChg chg="add del">
          <ac:chgData name="Liam Benson" userId="8cde5cb8-32da-4aac-bbd1-f113d426093c" providerId="ADAL" clId="{EA5652C9-4CE8-4B43-BC5A-9ED25C500DBF}" dt="2017-12-12T10:08:40.458" v="1327" actId="478"/>
          <ac:picMkLst>
            <pc:docMk/>
            <pc:sldMk cId="571809018" sldId="321"/>
            <ac:picMk id="19" creationId="{B2B7C609-CC3E-4D77-BB11-525147DAC7C4}"/>
          </ac:picMkLst>
        </pc:picChg>
      </pc:sldChg>
      <pc:sldChg chg="modSp modAnim">
        <pc:chgData name="Liam Benson" userId="8cde5cb8-32da-4aac-bbd1-f113d426093c" providerId="ADAL" clId="{EA5652C9-4CE8-4B43-BC5A-9ED25C500DBF}" dt="2017-12-12T10:03:02.891" v="1217" actId="1076"/>
        <pc:sldMkLst>
          <pc:docMk/>
          <pc:sldMk cId="849495401" sldId="323"/>
        </pc:sldMkLst>
        <pc:picChg chg="mod ord">
          <ac:chgData name="Liam Benson" userId="8cde5cb8-32da-4aac-bbd1-f113d426093c" providerId="ADAL" clId="{EA5652C9-4CE8-4B43-BC5A-9ED25C500DBF}" dt="2017-12-12T10:03:02.891" v="1217" actId="1076"/>
          <ac:picMkLst>
            <pc:docMk/>
            <pc:sldMk cId="849495401" sldId="323"/>
            <ac:picMk id="16" creationId="{4AEC00FB-F897-4E53-9C5A-94C3D9183071}"/>
          </ac:picMkLst>
        </pc:picChg>
      </pc:sldChg>
      <pc:sldChg chg="modAnim">
        <pc:chgData name="Liam Benson" userId="8cde5cb8-32da-4aac-bbd1-f113d426093c" providerId="ADAL" clId="{EA5652C9-4CE8-4B43-BC5A-9ED25C500DBF}" dt="2017-12-12T10:02:01.057" v="1199" actId="478"/>
        <pc:sldMkLst>
          <pc:docMk/>
          <pc:sldMk cId="3437857384" sldId="324"/>
        </pc:sldMkLst>
      </pc:sldChg>
      <pc:sldChg chg="addSp delSp modSp modAnim">
        <pc:chgData name="Liam Benson" userId="8cde5cb8-32da-4aac-bbd1-f113d426093c" providerId="ADAL" clId="{EA5652C9-4CE8-4B43-BC5A-9ED25C500DBF}" dt="2017-12-12T10:12:24.475" v="1381" actId="478"/>
        <pc:sldMkLst>
          <pc:docMk/>
          <pc:sldMk cId="2158030743" sldId="326"/>
        </pc:sldMkLst>
        <pc:spChg chg="mod">
          <ac:chgData name="Liam Benson" userId="8cde5cb8-32da-4aac-bbd1-f113d426093c" providerId="ADAL" clId="{EA5652C9-4CE8-4B43-BC5A-9ED25C500DBF}" dt="2017-12-12T10:08:21.512" v="1325" actId="1076"/>
          <ac:spMkLst>
            <pc:docMk/>
            <pc:sldMk cId="2158030743" sldId="326"/>
            <ac:spMk id="7" creationId="{8F3D4AC1-2E1F-4589-B430-03C66652419F}"/>
          </ac:spMkLst>
        </pc:spChg>
        <pc:spChg chg="add mod">
          <ac:chgData name="Liam Benson" userId="8cde5cb8-32da-4aac-bbd1-f113d426093c" providerId="ADAL" clId="{EA5652C9-4CE8-4B43-BC5A-9ED25C500DBF}" dt="2017-12-12T10:11:05.056" v="1362" actId="1076"/>
          <ac:spMkLst>
            <pc:docMk/>
            <pc:sldMk cId="2158030743" sldId="326"/>
            <ac:spMk id="13" creationId="{CA85A71E-5F0A-424D-9F84-FB1807F946AA}"/>
          </ac:spMkLst>
        </pc:spChg>
        <pc:spChg chg="add mod">
          <ac:chgData name="Liam Benson" userId="8cde5cb8-32da-4aac-bbd1-f113d426093c" providerId="ADAL" clId="{EA5652C9-4CE8-4B43-BC5A-9ED25C500DBF}" dt="2017-12-12T10:11:30.525" v="1366" actId="1076"/>
          <ac:spMkLst>
            <pc:docMk/>
            <pc:sldMk cId="2158030743" sldId="326"/>
            <ac:spMk id="15" creationId="{B8BDAF9D-915B-4EA8-A920-2978C1601976}"/>
          </ac:spMkLst>
        </pc:spChg>
        <pc:picChg chg="del mod">
          <ac:chgData name="Liam Benson" userId="8cde5cb8-32da-4aac-bbd1-f113d426093c" providerId="ADAL" clId="{EA5652C9-4CE8-4B43-BC5A-9ED25C500DBF}" dt="2017-12-12T10:06:23.171" v="1307" actId="478"/>
          <ac:picMkLst>
            <pc:docMk/>
            <pc:sldMk cId="2158030743" sldId="326"/>
            <ac:picMk id="4" creationId="{69333E56-65DE-43F4-BD3E-FD7144D98776}"/>
          </ac:picMkLst>
        </pc:picChg>
        <pc:picChg chg="add mod ord modCrop">
          <ac:chgData name="Liam Benson" userId="8cde5cb8-32da-4aac-bbd1-f113d426093c" providerId="ADAL" clId="{EA5652C9-4CE8-4B43-BC5A-9ED25C500DBF}" dt="2017-12-12T10:06:48.371" v="1311" actId="732"/>
          <ac:picMkLst>
            <pc:docMk/>
            <pc:sldMk cId="2158030743" sldId="326"/>
            <ac:picMk id="5" creationId="{4523F4FC-B551-48F8-A4DD-999F3A56D4A3}"/>
          </ac:picMkLst>
        </pc:picChg>
        <pc:picChg chg="mod ord modCrop">
          <ac:chgData name="Liam Benson" userId="8cde5cb8-32da-4aac-bbd1-f113d426093c" providerId="ADAL" clId="{EA5652C9-4CE8-4B43-BC5A-9ED25C500DBF}" dt="2017-12-12T10:12:03.294" v="1379" actId="1076"/>
          <ac:picMkLst>
            <pc:docMk/>
            <pc:sldMk cId="2158030743" sldId="326"/>
            <ac:picMk id="8" creationId="{0511A2BD-0429-4C11-B1E6-8BD15769EF6D}"/>
          </ac:picMkLst>
        </pc:picChg>
        <pc:picChg chg="add del mod">
          <ac:chgData name="Liam Benson" userId="8cde5cb8-32da-4aac-bbd1-f113d426093c" providerId="ADAL" clId="{EA5652C9-4CE8-4B43-BC5A-9ED25C500DBF}" dt="2017-12-12T10:07:27.986" v="1314" actId="478"/>
          <ac:picMkLst>
            <pc:docMk/>
            <pc:sldMk cId="2158030743" sldId="326"/>
            <ac:picMk id="9" creationId="{CBD75AD9-7478-4BF0-B64C-A280EA14AB63}"/>
          </ac:picMkLst>
        </pc:picChg>
        <pc:picChg chg="add mod modCrop">
          <ac:chgData name="Liam Benson" userId="8cde5cb8-32da-4aac-bbd1-f113d426093c" providerId="ADAL" clId="{EA5652C9-4CE8-4B43-BC5A-9ED25C500DBF}" dt="2017-12-12T10:07:45.288" v="1320" actId="732"/>
          <ac:picMkLst>
            <pc:docMk/>
            <pc:sldMk cId="2158030743" sldId="326"/>
            <ac:picMk id="10" creationId="{A39B2912-B302-49BB-8763-BA48FCB4BCAF}"/>
          </ac:picMkLst>
        </pc:picChg>
        <pc:picChg chg="add mod modCrop">
          <ac:chgData name="Liam Benson" userId="8cde5cb8-32da-4aac-bbd1-f113d426093c" providerId="ADAL" clId="{EA5652C9-4CE8-4B43-BC5A-9ED25C500DBF}" dt="2017-12-12T10:08:02.458" v="1324" actId="732"/>
          <ac:picMkLst>
            <pc:docMk/>
            <pc:sldMk cId="2158030743" sldId="326"/>
            <ac:picMk id="11" creationId="{0818B144-553D-4112-A339-D3A554DC56D7}"/>
          </ac:picMkLst>
        </pc:picChg>
        <pc:picChg chg="add mod">
          <ac:chgData name="Liam Benson" userId="8cde5cb8-32da-4aac-bbd1-f113d426093c" providerId="ADAL" clId="{EA5652C9-4CE8-4B43-BC5A-9ED25C500DBF}" dt="2017-12-12T10:08:57.629" v="1330" actId="1076"/>
          <ac:picMkLst>
            <pc:docMk/>
            <pc:sldMk cId="2158030743" sldId="326"/>
            <ac:picMk id="12" creationId="{6F8A3B16-82BE-41A6-87E2-47058719BE2D}"/>
          </ac:picMkLst>
        </pc:picChg>
        <pc:picChg chg="add mod modCrop">
          <ac:chgData name="Liam Benson" userId="8cde5cb8-32da-4aac-bbd1-f113d426093c" providerId="ADAL" clId="{EA5652C9-4CE8-4B43-BC5A-9ED25C500DBF}" dt="2017-12-12T10:11:00.235" v="1361" actId="1076"/>
          <ac:picMkLst>
            <pc:docMk/>
            <pc:sldMk cId="2158030743" sldId="326"/>
            <ac:picMk id="14" creationId="{8577B7BB-1E4D-41DF-8A8F-FA85B8C11D07}"/>
          </ac:picMkLst>
        </pc:picChg>
      </pc:sldChg>
      <pc:sldChg chg="addSp delSp modSp modAnim">
        <pc:chgData name="Liam Benson" userId="8cde5cb8-32da-4aac-bbd1-f113d426093c" providerId="ADAL" clId="{EA5652C9-4CE8-4B43-BC5A-9ED25C500DBF}" dt="2017-12-12T12:59:55.172" v="2370" actId="1037"/>
        <pc:sldMkLst>
          <pc:docMk/>
          <pc:sldMk cId="383736884" sldId="328"/>
        </pc:sldMkLst>
        <pc:spChg chg="add del">
          <ac:chgData name="Liam Benson" userId="8cde5cb8-32da-4aac-bbd1-f113d426093c" providerId="ADAL" clId="{EA5652C9-4CE8-4B43-BC5A-9ED25C500DBF}" dt="2017-12-12T12:59:12.960" v="2362"/>
          <ac:spMkLst>
            <pc:docMk/>
            <pc:sldMk cId="383736884" sldId="328"/>
            <ac:spMk id="10" creationId="{703ADA7B-1EB1-4A0E-98B3-BC872404EE7F}"/>
          </ac:spMkLst>
        </pc:spChg>
        <pc:picChg chg="del">
          <ac:chgData name="Liam Benson" userId="8cde5cb8-32da-4aac-bbd1-f113d426093c" providerId="ADAL" clId="{EA5652C9-4CE8-4B43-BC5A-9ED25C500DBF}" dt="2017-12-12T12:58:42.391" v="2358" actId="478"/>
          <ac:picMkLst>
            <pc:docMk/>
            <pc:sldMk cId="383736884" sldId="328"/>
            <ac:picMk id="4" creationId="{B5B46EA6-B7ED-47E2-980C-74213C97D88B}"/>
          </ac:picMkLst>
        </pc:picChg>
        <pc:picChg chg="add mod ord">
          <ac:chgData name="Liam Benson" userId="8cde5cb8-32da-4aac-bbd1-f113d426093c" providerId="ADAL" clId="{EA5652C9-4CE8-4B43-BC5A-9ED25C500DBF}" dt="2017-12-12T12:59:51.744" v="2366" actId="14826"/>
          <ac:picMkLst>
            <pc:docMk/>
            <pc:sldMk cId="383736884" sldId="328"/>
            <ac:picMk id="5" creationId="{E3B940B2-BECE-4C91-9E8C-D7166106DA44}"/>
          </ac:picMkLst>
        </pc:picChg>
        <pc:picChg chg="mod">
          <ac:chgData name="Liam Benson" userId="8cde5cb8-32da-4aac-bbd1-f113d426093c" providerId="ADAL" clId="{EA5652C9-4CE8-4B43-BC5A-9ED25C500DBF}" dt="2017-12-12T12:59:55.172" v="2370" actId="1037"/>
          <ac:picMkLst>
            <pc:docMk/>
            <pc:sldMk cId="383736884" sldId="328"/>
            <ac:picMk id="6" creationId="{974F2D53-EFFD-467C-9A44-5F07D9BBBAB0}"/>
          </ac:picMkLst>
        </pc:picChg>
        <pc:picChg chg="mod">
          <ac:chgData name="Liam Benson" userId="8cde5cb8-32da-4aac-bbd1-f113d426093c" providerId="ADAL" clId="{EA5652C9-4CE8-4B43-BC5A-9ED25C500DBF}" dt="2017-12-12T12:58:39.765" v="2357" actId="1037"/>
          <ac:picMkLst>
            <pc:docMk/>
            <pc:sldMk cId="383736884" sldId="328"/>
            <ac:picMk id="7" creationId="{10719526-B788-4DB2-985A-0D2F919D1535}"/>
          </ac:picMkLst>
        </pc:picChg>
        <pc:picChg chg="add del mod">
          <ac:chgData name="Liam Benson" userId="8cde5cb8-32da-4aac-bbd1-f113d426093c" providerId="ADAL" clId="{EA5652C9-4CE8-4B43-BC5A-9ED25C500DBF}" dt="2017-12-12T12:59:10.862" v="2360"/>
          <ac:picMkLst>
            <pc:docMk/>
            <pc:sldMk cId="383736884" sldId="328"/>
            <ac:picMk id="9" creationId="{2E7A7D58-53D5-453D-B57D-EA5D85397F61}"/>
          </ac:picMkLst>
        </pc:picChg>
        <pc:picChg chg="add del mod">
          <ac:chgData name="Liam Benson" userId="8cde5cb8-32da-4aac-bbd1-f113d426093c" providerId="ADAL" clId="{EA5652C9-4CE8-4B43-BC5A-9ED25C500DBF}" dt="2017-12-12T12:59:23.771" v="2365" actId="478"/>
          <ac:picMkLst>
            <pc:docMk/>
            <pc:sldMk cId="383736884" sldId="328"/>
            <ac:picMk id="12" creationId="{F7C6FF64-DEFD-4529-AE0C-1697CFA11797}"/>
          </ac:picMkLst>
        </pc:picChg>
      </pc:sldChg>
      <pc:sldChg chg="addSp delSp modSp addAnim delAnim modAnim">
        <pc:chgData name="Liam Benson" userId="8cde5cb8-32da-4aac-bbd1-f113d426093c" providerId="ADAL" clId="{EA5652C9-4CE8-4B43-BC5A-9ED25C500DBF}" dt="2017-12-11T15:28:02.026" v="101" actId="1076"/>
        <pc:sldMkLst>
          <pc:docMk/>
          <pc:sldMk cId="2983404982" sldId="331"/>
        </pc:sldMkLst>
        <pc:picChg chg="add del ord">
          <ac:chgData name="Liam Benson" userId="8cde5cb8-32da-4aac-bbd1-f113d426093c" providerId="ADAL" clId="{EA5652C9-4CE8-4B43-BC5A-9ED25C500DBF}" dt="2017-12-11T15:17:22.972" v="34" actId="478"/>
          <ac:picMkLst>
            <pc:docMk/>
            <pc:sldMk cId="2983404982" sldId="331"/>
            <ac:picMk id="13" creationId="{5E1BA8CD-97FF-49F7-8649-3C873FC0593C}"/>
          </ac:picMkLst>
        </pc:picChg>
        <pc:picChg chg="add del ord">
          <ac:chgData name="Liam Benson" userId="8cde5cb8-32da-4aac-bbd1-f113d426093c" providerId="ADAL" clId="{EA5652C9-4CE8-4B43-BC5A-9ED25C500DBF}" dt="2017-12-11T15:24:28.530" v="75" actId="1076"/>
          <ac:picMkLst>
            <pc:docMk/>
            <pc:sldMk cId="2983404982" sldId="331"/>
            <ac:picMk id="14" creationId="{F56D1841-0E76-477A-BDC1-79E75C2433DE}"/>
          </ac:picMkLst>
        </pc:picChg>
        <pc:picChg chg="add del mod ord">
          <ac:chgData name="Liam Benson" userId="8cde5cb8-32da-4aac-bbd1-f113d426093c" providerId="ADAL" clId="{EA5652C9-4CE8-4B43-BC5A-9ED25C500DBF}" dt="2017-12-11T15:28:02.026" v="101" actId="1076"/>
          <ac:picMkLst>
            <pc:docMk/>
            <pc:sldMk cId="2983404982" sldId="331"/>
            <ac:picMk id="25" creationId="{C0F9E651-6B01-4F52-9E3A-91EB2C36A491}"/>
          </ac:picMkLst>
        </pc:picChg>
        <pc:picChg chg="add del ord">
          <ac:chgData name="Liam Benson" userId="8cde5cb8-32da-4aac-bbd1-f113d426093c" providerId="ADAL" clId="{EA5652C9-4CE8-4B43-BC5A-9ED25C500DBF}" dt="2017-12-11T15:24:18.124" v="71" actId="478"/>
          <ac:picMkLst>
            <pc:docMk/>
            <pc:sldMk cId="2983404982" sldId="331"/>
            <ac:picMk id="26" creationId="{3E10135E-24E7-415C-9F09-96E6D7F12F04}"/>
          </ac:picMkLst>
        </pc:picChg>
        <pc:picChg chg="ord">
          <ac:chgData name="Liam Benson" userId="8cde5cb8-32da-4aac-bbd1-f113d426093c" providerId="ADAL" clId="{EA5652C9-4CE8-4B43-BC5A-9ED25C500DBF}" dt="2017-12-11T15:17:32.384" v="37" actId="166"/>
          <ac:picMkLst>
            <pc:docMk/>
            <pc:sldMk cId="2983404982" sldId="331"/>
            <ac:picMk id="27" creationId="{11553938-99AD-4C18-A8DE-BE81A90C7BD2}"/>
          </ac:picMkLst>
        </pc:picChg>
      </pc:sldChg>
      <pc:sldChg chg="modSp modAnim">
        <pc:chgData name="Liam Benson" userId="8cde5cb8-32da-4aac-bbd1-f113d426093c" providerId="ADAL" clId="{EA5652C9-4CE8-4B43-BC5A-9ED25C500DBF}" dt="2017-12-11T15:41:56.330" v="226" actId="1076"/>
        <pc:sldMkLst>
          <pc:docMk/>
          <pc:sldMk cId="1709628184" sldId="332"/>
        </pc:sldMkLst>
        <pc:picChg chg="mod">
          <ac:chgData name="Liam Benson" userId="8cde5cb8-32da-4aac-bbd1-f113d426093c" providerId="ADAL" clId="{EA5652C9-4CE8-4B43-BC5A-9ED25C500DBF}" dt="2017-12-11T15:41:15.757" v="223" actId="1076"/>
          <ac:picMkLst>
            <pc:docMk/>
            <pc:sldMk cId="1709628184" sldId="332"/>
            <ac:picMk id="17" creationId="{54A2CE68-1107-4A95-A3FC-AB791A4A2CF4}"/>
          </ac:picMkLst>
        </pc:picChg>
        <pc:picChg chg="mod">
          <ac:chgData name="Liam Benson" userId="8cde5cb8-32da-4aac-bbd1-f113d426093c" providerId="ADAL" clId="{EA5652C9-4CE8-4B43-BC5A-9ED25C500DBF}" dt="2017-12-11T15:41:05.755" v="221" actId="1076"/>
          <ac:picMkLst>
            <pc:docMk/>
            <pc:sldMk cId="1709628184" sldId="332"/>
            <ac:picMk id="19" creationId="{28E9F7D1-35C8-47C8-A279-3EEA778ABAA9}"/>
          </ac:picMkLst>
        </pc:picChg>
        <pc:picChg chg="mod">
          <ac:chgData name="Liam Benson" userId="8cde5cb8-32da-4aac-bbd1-f113d426093c" providerId="ADAL" clId="{EA5652C9-4CE8-4B43-BC5A-9ED25C500DBF}" dt="2017-12-11T15:41:47.210" v="225" actId="1076"/>
          <ac:picMkLst>
            <pc:docMk/>
            <pc:sldMk cId="1709628184" sldId="332"/>
            <ac:picMk id="21" creationId="{DFD7F34E-D05E-4D93-811F-44B1DF3AB9E4}"/>
          </ac:picMkLst>
        </pc:picChg>
        <pc:picChg chg="mod">
          <ac:chgData name="Liam Benson" userId="8cde5cb8-32da-4aac-bbd1-f113d426093c" providerId="ADAL" clId="{EA5652C9-4CE8-4B43-BC5A-9ED25C500DBF}" dt="2017-12-11T15:41:56.330" v="226" actId="1076"/>
          <ac:picMkLst>
            <pc:docMk/>
            <pc:sldMk cId="1709628184" sldId="332"/>
            <ac:picMk id="22" creationId="{FB622C08-0C43-49AA-8744-4B44DD4C06F4}"/>
          </ac:picMkLst>
        </pc:picChg>
        <pc:picChg chg="mod">
          <ac:chgData name="Liam Benson" userId="8cde5cb8-32da-4aac-bbd1-f113d426093c" providerId="ADAL" clId="{EA5652C9-4CE8-4B43-BC5A-9ED25C500DBF}" dt="2017-12-11T15:41:20.124" v="224" actId="1076"/>
          <ac:picMkLst>
            <pc:docMk/>
            <pc:sldMk cId="1709628184" sldId="332"/>
            <ac:picMk id="30" creationId="{FE286ECB-972E-4B52-9457-BAD6AB087433}"/>
          </ac:picMkLst>
        </pc:picChg>
        <pc:picChg chg="mod">
          <ac:chgData name="Liam Benson" userId="8cde5cb8-32da-4aac-bbd1-f113d426093c" providerId="ADAL" clId="{EA5652C9-4CE8-4B43-BC5A-9ED25C500DBF}" dt="2017-12-11T15:41:11.898" v="222" actId="1076"/>
          <ac:picMkLst>
            <pc:docMk/>
            <pc:sldMk cId="1709628184" sldId="332"/>
            <ac:picMk id="31" creationId="{6FD4135D-A04B-466E-845F-F086E9C58D93}"/>
          </ac:picMkLst>
        </pc:picChg>
        <pc:picChg chg="mod">
          <ac:chgData name="Liam Benson" userId="8cde5cb8-32da-4aac-bbd1-f113d426093c" providerId="ADAL" clId="{EA5652C9-4CE8-4B43-BC5A-9ED25C500DBF}" dt="2017-12-11T15:41:47.210" v="225" actId="1076"/>
          <ac:picMkLst>
            <pc:docMk/>
            <pc:sldMk cId="1709628184" sldId="332"/>
            <ac:picMk id="33" creationId="{1DA99AE6-7888-4BB3-A09D-9C0277014A7D}"/>
          </ac:picMkLst>
        </pc:picChg>
        <pc:picChg chg="mod">
          <ac:chgData name="Liam Benson" userId="8cde5cb8-32da-4aac-bbd1-f113d426093c" providerId="ADAL" clId="{EA5652C9-4CE8-4B43-BC5A-9ED25C500DBF}" dt="2017-12-11T15:41:56.330" v="226" actId="1076"/>
          <ac:picMkLst>
            <pc:docMk/>
            <pc:sldMk cId="1709628184" sldId="332"/>
            <ac:picMk id="34" creationId="{149FF0D7-00EA-4129-9208-7C5624FD5B9B}"/>
          </ac:picMkLst>
        </pc:picChg>
      </pc:sldChg>
      <pc:sldChg chg="add del">
        <pc:chgData name="Liam Benson" userId="8cde5cb8-32da-4aac-bbd1-f113d426093c" providerId="ADAL" clId="{EA5652C9-4CE8-4B43-BC5A-9ED25C500DBF}" dt="2017-12-11T15:43:37.177" v="228" actId="2696"/>
        <pc:sldMkLst>
          <pc:docMk/>
          <pc:sldMk cId="497380866" sldId="334"/>
        </pc:sldMkLst>
      </pc:sldChg>
      <pc:sldChg chg="addSp delSp modSp add">
        <pc:chgData name="Liam Benson" userId="8cde5cb8-32da-4aac-bbd1-f113d426093c" providerId="ADAL" clId="{EA5652C9-4CE8-4B43-BC5A-9ED25C500DBF}" dt="2017-12-11T15:47:13.516" v="243" actId="167"/>
        <pc:sldMkLst>
          <pc:docMk/>
          <pc:sldMk cId="2130858841" sldId="334"/>
        </pc:sldMkLst>
        <pc:picChg chg="del">
          <ac:chgData name="Liam Benson" userId="8cde5cb8-32da-4aac-bbd1-f113d426093c" providerId="ADAL" clId="{EA5652C9-4CE8-4B43-BC5A-9ED25C500DBF}" dt="2017-12-11T15:47:07.890" v="241" actId="478"/>
          <ac:picMkLst>
            <pc:docMk/>
            <pc:sldMk cId="2130858841" sldId="334"/>
            <ac:picMk id="7" creationId="{27AEDB1D-CE73-44A0-8569-AA1FD6F55697}"/>
          </ac:picMkLst>
        </pc:picChg>
        <pc:picChg chg="add ord">
          <ac:chgData name="Liam Benson" userId="8cde5cb8-32da-4aac-bbd1-f113d426093c" providerId="ADAL" clId="{EA5652C9-4CE8-4B43-BC5A-9ED25C500DBF}" dt="2017-12-11T15:47:13.516" v="243" actId="167"/>
          <ac:picMkLst>
            <pc:docMk/>
            <pc:sldMk cId="2130858841" sldId="334"/>
            <ac:picMk id="24" creationId="{8092564E-71A3-4DC8-AA13-BE415A339FD9}"/>
          </ac:picMkLst>
        </pc:picChg>
      </pc:sldChg>
      <pc:sldChg chg="add del">
        <pc:chgData name="Liam Benson" userId="8cde5cb8-32da-4aac-bbd1-f113d426093c" providerId="ADAL" clId="{EA5652C9-4CE8-4B43-BC5A-9ED25C500DBF}" dt="2017-12-11T15:47:00.337" v="237" actId="478"/>
        <pc:sldMkLst>
          <pc:docMk/>
          <pc:sldMk cId="334169336" sldId="335"/>
        </pc:sldMkLst>
      </pc:sldChg>
      <pc:sldChg chg="add">
        <pc:chgData name="Liam Benson" userId="8cde5cb8-32da-4aac-bbd1-f113d426093c" providerId="ADAL" clId="{EA5652C9-4CE8-4B43-BC5A-9ED25C500DBF}" dt="2017-12-11T15:47:06.078" v="240" actId="478"/>
        <pc:sldMkLst>
          <pc:docMk/>
          <pc:sldMk cId="2923015400" sldId="335"/>
        </pc:sldMkLst>
      </pc:sldChg>
      <pc:sldChg chg="addSp delSp modSp add modAnim">
        <pc:chgData name="Liam Benson" userId="8cde5cb8-32da-4aac-bbd1-f113d426093c" providerId="ADAL" clId="{EA5652C9-4CE8-4B43-BC5A-9ED25C500DBF}" dt="2017-12-11T16:57:09.951" v="363" actId="478"/>
        <pc:sldMkLst>
          <pc:docMk/>
          <pc:sldMk cId="3375603276" sldId="336"/>
        </pc:sldMkLst>
        <pc:picChg chg="add del mod">
          <ac:chgData name="Liam Benson" userId="8cde5cb8-32da-4aac-bbd1-f113d426093c" providerId="ADAL" clId="{EA5652C9-4CE8-4B43-BC5A-9ED25C500DBF}" dt="2017-12-11T16:57:05.750" v="362" actId="478"/>
          <ac:picMkLst>
            <pc:docMk/>
            <pc:sldMk cId="3375603276" sldId="336"/>
            <ac:picMk id="4" creationId="{FEDE3BE1-7E2E-460D-947C-FD4659562DCA}"/>
          </ac:picMkLst>
        </pc:picChg>
      </pc:sldChg>
      <pc:sldChg chg="add">
        <pc:chgData name="Liam Benson" userId="8cde5cb8-32da-4aac-bbd1-f113d426093c" providerId="ADAL" clId="{EA5652C9-4CE8-4B43-BC5A-9ED25C500DBF}" dt="2017-12-12T10:05:16.635" v="1218" actId="478"/>
        <pc:sldMkLst>
          <pc:docMk/>
          <pc:sldMk cId="3888251772" sldId="337"/>
        </pc:sldMkLst>
      </pc:sldChg>
      <pc:sldChg chg="addSp delSp add addAnim delAnim modAnim">
        <pc:chgData name="Liam Benson" userId="8cde5cb8-32da-4aac-bbd1-f113d426093c" providerId="ADAL" clId="{EA5652C9-4CE8-4B43-BC5A-9ED25C500DBF}" dt="2017-12-12T12:46:50.710" v="2020"/>
        <pc:sldMkLst>
          <pc:docMk/>
          <pc:sldMk cId="3624832262" sldId="338"/>
        </pc:sldMkLst>
        <pc:picChg chg="add del">
          <ac:chgData name="Liam Benson" userId="8cde5cb8-32da-4aac-bbd1-f113d426093c" providerId="ADAL" clId="{EA5652C9-4CE8-4B43-BC5A-9ED25C500DBF}" dt="2017-12-12T12:42:46.152" v="1988" actId="478"/>
          <ac:picMkLst>
            <pc:docMk/>
            <pc:sldMk cId="3624832262" sldId="338"/>
            <ac:picMk id="31" creationId="{0A2B4D6C-5E89-49EA-9F3D-B8FAAAB6091C}"/>
          </ac:picMkLst>
        </pc:picChg>
      </pc:sldChg>
      <pc:sldChg chg="modSp add ord">
        <pc:chgData name="Liam Benson" userId="8cde5cb8-32da-4aac-bbd1-f113d426093c" providerId="ADAL" clId="{EA5652C9-4CE8-4B43-BC5A-9ED25C500DBF}" dt="2017-12-12T12:53:08.268" v="2171" actId="1037"/>
        <pc:sldMkLst>
          <pc:docMk/>
          <pc:sldMk cId="1626248372" sldId="339"/>
        </pc:sldMkLst>
        <pc:spChg chg="mod">
          <ac:chgData name="Liam Benson" userId="8cde5cb8-32da-4aac-bbd1-f113d426093c" providerId="ADAL" clId="{EA5652C9-4CE8-4B43-BC5A-9ED25C500DBF}" dt="2017-12-12T12:51:02.244" v="2139" actId="404"/>
          <ac:spMkLst>
            <pc:docMk/>
            <pc:sldMk cId="1626248372" sldId="339"/>
            <ac:spMk id="14" creationId="{B16B9F07-2BDB-4D20-A029-FFDA7F514D1A}"/>
          </ac:spMkLst>
        </pc:spChg>
        <pc:spChg chg="mod">
          <ac:chgData name="Liam Benson" userId="8cde5cb8-32da-4aac-bbd1-f113d426093c" providerId="ADAL" clId="{EA5652C9-4CE8-4B43-BC5A-9ED25C500DBF}" dt="2017-12-12T12:51:05.715" v="2140" actId="404"/>
          <ac:spMkLst>
            <pc:docMk/>
            <pc:sldMk cId="1626248372" sldId="339"/>
            <ac:spMk id="18" creationId="{FCCF3568-FD02-4944-830A-3429ADBE91E3}"/>
          </ac:spMkLst>
        </pc:spChg>
        <pc:spChg chg="mod">
          <ac:chgData name="Liam Benson" userId="8cde5cb8-32da-4aac-bbd1-f113d426093c" providerId="ADAL" clId="{EA5652C9-4CE8-4B43-BC5A-9ED25C500DBF}" dt="2017-12-12T12:51:19.319" v="2143" actId="404"/>
          <ac:spMkLst>
            <pc:docMk/>
            <pc:sldMk cId="1626248372" sldId="339"/>
            <ac:spMk id="20" creationId="{6989A5E6-F08F-4F41-8E12-663049A81370}"/>
          </ac:spMkLst>
        </pc:spChg>
        <pc:spChg chg="mod">
          <ac:chgData name="Liam Benson" userId="8cde5cb8-32da-4aac-bbd1-f113d426093c" providerId="ADAL" clId="{EA5652C9-4CE8-4B43-BC5A-9ED25C500DBF}" dt="2017-12-12T12:52:53.957" v="2163" actId="1037"/>
          <ac:spMkLst>
            <pc:docMk/>
            <pc:sldMk cId="1626248372" sldId="339"/>
            <ac:spMk id="22" creationId="{5A84F28E-F5A6-4C45-A273-DEEF225A2796}"/>
          </ac:spMkLst>
        </pc:spChg>
        <pc:spChg chg="mod">
          <ac:chgData name="Liam Benson" userId="8cde5cb8-32da-4aac-bbd1-f113d426093c" providerId="ADAL" clId="{EA5652C9-4CE8-4B43-BC5A-9ED25C500DBF}" dt="2017-12-12T12:52:52.229" v="2161" actId="1037"/>
          <ac:spMkLst>
            <pc:docMk/>
            <pc:sldMk cId="1626248372" sldId="339"/>
            <ac:spMk id="24" creationId="{00CF6BDA-44D8-422F-A061-43032D74E4FC}"/>
          </ac:spMkLst>
        </pc:spChg>
        <pc:spChg chg="mod">
          <ac:chgData name="Liam Benson" userId="8cde5cb8-32da-4aac-bbd1-f113d426093c" providerId="ADAL" clId="{EA5652C9-4CE8-4B43-BC5A-9ED25C500DBF}" dt="2017-12-12T12:52:58.296" v="2167" actId="1037"/>
          <ac:spMkLst>
            <pc:docMk/>
            <pc:sldMk cId="1626248372" sldId="339"/>
            <ac:spMk id="26" creationId="{3CB79E72-05B0-432B-B8C5-B5AB207FCEBE}"/>
          </ac:spMkLst>
        </pc:spChg>
        <pc:spChg chg="mod">
          <ac:chgData name="Liam Benson" userId="8cde5cb8-32da-4aac-bbd1-f113d426093c" providerId="ADAL" clId="{EA5652C9-4CE8-4B43-BC5A-9ED25C500DBF}" dt="2017-12-12T12:53:04.333" v="2169" actId="1038"/>
          <ac:spMkLst>
            <pc:docMk/>
            <pc:sldMk cId="1626248372" sldId="339"/>
            <ac:spMk id="28" creationId="{74E88197-3EFE-4C78-BB4C-9DA6493F272D}"/>
          </ac:spMkLst>
        </pc:spChg>
        <pc:spChg chg="mod">
          <ac:chgData name="Liam Benson" userId="8cde5cb8-32da-4aac-bbd1-f113d426093c" providerId="ADAL" clId="{EA5652C9-4CE8-4B43-BC5A-9ED25C500DBF}" dt="2017-12-12T12:53:06.674" v="2170" actId="1037"/>
          <ac:spMkLst>
            <pc:docMk/>
            <pc:sldMk cId="1626248372" sldId="339"/>
            <ac:spMk id="30" creationId="{706FD365-8D9E-481F-958C-D8A645478BC8}"/>
          </ac:spMkLst>
        </pc:spChg>
        <pc:spChg chg="mod">
          <ac:chgData name="Liam Benson" userId="8cde5cb8-32da-4aac-bbd1-f113d426093c" providerId="ADAL" clId="{EA5652C9-4CE8-4B43-BC5A-9ED25C500DBF}" dt="2017-12-12T12:53:08.268" v="2171" actId="1037"/>
          <ac:spMkLst>
            <pc:docMk/>
            <pc:sldMk cId="1626248372" sldId="339"/>
            <ac:spMk id="32" creationId="{C6A44DF8-DF45-4C83-ABED-6181D556E4BF}"/>
          </ac:spMkLst>
        </pc:spChg>
        <pc:spChg chg="mod">
          <ac:chgData name="Liam Benson" userId="8cde5cb8-32da-4aac-bbd1-f113d426093c" providerId="ADAL" clId="{EA5652C9-4CE8-4B43-BC5A-9ED25C500DBF}" dt="2017-12-12T12:51:45.628" v="2149" actId="14100"/>
          <ac:spMkLst>
            <pc:docMk/>
            <pc:sldMk cId="1626248372" sldId="339"/>
            <ac:spMk id="34" creationId="{AC1FC67B-3C3D-4D95-9904-2D5C267C8C5D}"/>
          </ac:spMkLst>
        </pc:spChg>
      </pc:sldChg>
      <pc:sldChg chg="modSp add ord">
        <pc:chgData name="Liam Benson" userId="8cde5cb8-32da-4aac-bbd1-f113d426093c" providerId="ADAL" clId="{EA5652C9-4CE8-4B43-BC5A-9ED25C500DBF}" dt="2017-12-12T12:56:06.104" v="2321" actId="14100"/>
        <pc:sldMkLst>
          <pc:docMk/>
          <pc:sldMk cId="3215233362" sldId="340"/>
        </pc:sldMkLst>
        <pc:spChg chg="mod">
          <ac:chgData name="Liam Benson" userId="8cde5cb8-32da-4aac-bbd1-f113d426093c" providerId="ADAL" clId="{EA5652C9-4CE8-4B43-BC5A-9ED25C500DBF}" dt="2017-12-12T12:53:38.674" v="2183" actId="404"/>
          <ac:spMkLst>
            <pc:docMk/>
            <pc:sldMk cId="3215233362" sldId="340"/>
            <ac:spMk id="14" creationId="{B16B9F07-2BDB-4D20-A029-FFDA7F514D1A}"/>
          </ac:spMkLst>
        </pc:spChg>
        <pc:spChg chg="mod">
          <ac:chgData name="Liam Benson" userId="8cde5cb8-32da-4aac-bbd1-f113d426093c" providerId="ADAL" clId="{EA5652C9-4CE8-4B43-BC5A-9ED25C500DBF}" dt="2017-12-12T12:53:59.843" v="2198" actId="404"/>
          <ac:spMkLst>
            <pc:docMk/>
            <pc:sldMk cId="3215233362" sldId="340"/>
            <ac:spMk id="18" creationId="{FCCF3568-FD02-4944-830A-3429ADBE91E3}"/>
          </ac:spMkLst>
        </pc:spChg>
        <pc:spChg chg="mod">
          <ac:chgData name="Liam Benson" userId="8cde5cb8-32da-4aac-bbd1-f113d426093c" providerId="ADAL" clId="{EA5652C9-4CE8-4B43-BC5A-9ED25C500DBF}" dt="2017-12-12T12:54:39.486" v="2237" actId="20577"/>
          <ac:spMkLst>
            <pc:docMk/>
            <pc:sldMk cId="3215233362" sldId="340"/>
            <ac:spMk id="20" creationId="{6989A5E6-F08F-4F41-8E12-663049A81370}"/>
          </ac:spMkLst>
        </pc:spChg>
        <pc:spChg chg="mod">
          <ac:chgData name="Liam Benson" userId="8cde5cb8-32da-4aac-bbd1-f113d426093c" providerId="ADAL" clId="{EA5652C9-4CE8-4B43-BC5A-9ED25C500DBF}" dt="2017-12-12T12:54:13.155" v="2212" actId="20577"/>
          <ac:spMkLst>
            <pc:docMk/>
            <pc:sldMk cId="3215233362" sldId="340"/>
            <ac:spMk id="22" creationId="{5A84F28E-F5A6-4C45-A273-DEEF225A2796}"/>
          </ac:spMkLst>
        </pc:spChg>
        <pc:spChg chg="mod">
          <ac:chgData name="Liam Benson" userId="8cde5cb8-32da-4aac-bbd1-f113d426093c" providerId="ADAL" clId="{EA5652C9-4CE8-4B43-BC5A-9ED25C500DBF}" dt="2017-12-12T12:54:28.019" v="2224" actId="404"/>
          <ac:spMkLst>
            <pc:docMk/>
            <pc:sldMk cId="3215233362" sldId="340"/>
            <ac:spMk id="24" creationId="{00CF6BDA-44D8-422F-A061-43032D74E4FC}"/>
          </ac:spMkLst>
        </pc:spChg>
        <pc:spChg chg="mod">
          <ac:chgData name="Liam Benson" userId="8cde5cb8-32da-4aac-bbd1-f113d426093c" providerId="ADAL" clId="{EA5652C9-4CE8-4B43-BC5A-9ED25C500DBF}" dt="2017-12-12T12:54:56.679" v="2256" actId="404"/>
          <ac:spMkLst>
            <pc:docMk/>
            <pc:sldMk cId="3215233362" sldId="340"/>
            <ac:spMk id="26" creationId="{3CB79E72-05B0-432B-B8C5-B5AB207FCEBE}"/>
          </ac:spMkLst>
        </pc:spChg>
        <pc:spChg chg="mod">
          <ac:chgData name="Liam Benson" userId="8cde5cb8-32da-4aac-bbd1-f113d426093c" providerId="ADAL" clId="{EA5652C9-4CE8-4B43-BC5A-9ED25C500DBF}" dt="2017-12-12T12:55:32.269" v="2289" actId="20577"/>
          <ac:spMkLst>
            <pc:docMk/>
            <pc:sldMk cId="3215233362" sldId="340"/>
            <ac:spMk id="28" creationId="{74E88197-3EFE-4C78-BB4C-9DA6493F272D}"/>
          </ac:spMkLst>
        </pc:spChg>
        <pc:spChg chg="mod">
          <ac:chgData name="Liam Benson" userId="8cde5cb8-32da-4aac-bbd1-f113d426093c" providerId="ADAL" clId="{EA5652C9-4CE8-4B43-BC5A-9ED25C500DBF}" dt="2017-12-12T12:55:24.022" v="2286" actId="20577"/>
          <ac:spMkLst>
            <pc:docMk/>
            <pc:sldMk cId="3215233362" sldId="340"/>
            <ac:spMk id="30" creationId="{706FD365-8D9E-481F-958C-D8A645478BC8}"/>
          </ac:spMkLst>
        </pc:spChg>
        <pc:spChg chg="mod">
          <ac:chgData name="Liam Benson" userId="8cde5cb8-32da-4aac-bbd1-f113d426093c" providerId="ADAL" clId="{EA5652C9-4CE8-4B43-BC5A-9ED25C500DBF}" dt="2017-12-12T12:55:45.144" v="2303" actId="404"/>
          <ac:spMkLst>
            <pc:docMk/>
            <pc:sldMk cId="3215233362" sldId="340"/>
            <ac:spMk id="32" creationId="{C6A44DF8-DF45-4C83-ABED-6181D556E4BF}"/>
          </ac:spMkLst>
        </pc:spChg>
        <pc:spChg chg="mod">
          <ac:chgData name="Liam Benson" userId="8cde5cb8-32da-4aac-bbd1-f113d426093c" providerId="ADAL" clId="{EA5652C9-4CE8-4B43-BC5A-9ED25C500DBF}" dt="2017-12-12T12:56:06.104" v="2321" actId="14100"/>
          <ac:spMkLst>
            <pc:docMk/>
            <pc:sldMk cId="3215233362" sldId="340"/>
            <ac:spMk id="34" creationId="{AC1FC67B-3C3D-4D95-9904-2D5C267C8C5D}"/>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9C2368A-073F-454C-AA2E-3C44DC4C47C1}" type="datetimeFigureOut">
              <a:rPr lang="en-US" smtClean="0"/>
              <a:pPr/>
              <a:t>12/12/2017</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855692D-1BD2-0646-89ED-8056ECA92CC7}" type="slidenum">
              <a:rPr lang="en-US" smtClean="0"/>
              <a:pPr/>
              <a:t>‹#›</a:t>
            </a:fld>
            <a:endParaRPr lang="en-US" dirty="0"/>
          </a:p>
        </p:txBody>
      </p:sp>
    </p:spTree>
    <p:extLst>
      <p:ext uri="{BB962C8B-B14F-4D97-AF65-F5344CB8AC3E}">
        <p14:creationId xmlns:p14="http://schemas.microsoft.com/office/powerpoint/2010/main" val="8212571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D82ED8-BF9E-1842-9745-8BACABFF8F0C}" type="datetimeFigureOut">
              <a:rPr lang="en-US" smtClean="0"/>
              <a:pPr/>
              <a:t>12/12/2017</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B2033A-FB0F-7949-A9F0-CBC790DC54B4}" type="slidenum">
              <a:rPr lang="en-US" smtClean="0"/>
              <a:pPr/>
              <a:t>‹#›</a:t>
            </a:fld>
            <a:endParaRPr lang="en-US" dirty="0"/>
          </a:p>
        </p:txBody>
      </p:sp>
    </p:spTree>
    <p:extLst>
      <p:ext uri="{BB962C8B-B14F-4D97-AF65-F5344CB8AC3E}">
        <p14:creationId xmlns:p14="http://schemas.microsoft.com/office/powerpoint/2010/main" val="13143623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i="0" dirty="0">
              <a:latin typeface="Myriad Pro"/>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pPr/>
              <a:t>3</a:t>
            </a:fld>
            <a:endParaRPr lang="en-US" dirty="0"/>
          </a:p>
        </p:txBody>
      </p:sp>
    </p:spTree>
    <p:extLst>
      <p:ext uri="{BB962C8B-B14F-4D97-AF65-F5344CB8AC3E}">
        <p14:creationId xmlns:p14="http://schemas.microsoft.com/office/powerpoint/2010/main" val="6632937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i="0" dirty="0">
              <a:latin typeface="Myriad Pro"/>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pPr/>
              <a:t>12</a:t>
            </a:fld>
            <a:endParaRPr lang="en-US" dirty="0"/>
          </a:p>
        </p:txBody>
      </p:sp>
    </p:spTree>
    <p:extLst>
      <p:ext uri="{BB962C8B-B14F-4D97-AF65-F5344CB8AC3E}">
        <p14:creationId xmlns:p14="http://schemas.microsoft.com/office/powerpoint/2010/main" val="10814767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i="0" dirty="0">
              <a:latin typeface="Myriad Pro"/>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pPr/>
              <a:t>13</a:t>
            </a:fld>
            <a:endParaRPr lang="en-US" dirty="0"/>
          </a:p>
        </p:txBody>
      </p:sp>
    </p:spTree>
    <p:extLst>
      <p:ext uri="{BB962C8B-B14F-4D97-AF65-F5344CB8AC3E}">
        <p14:creationId xmlns:p14="http://schemas.microsoft.com/office/powerpoint/2010/main" val="32936697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i="0" dirty="0">
              <a:latin typeface="Myriad Pro"/>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pPr/>
              <a:t>14</a:t>
            </a:fld>
            <a:endParaRPr lang="en-US" dirty="0"/>
          </a:p>
        </p:txBody>
      </p:sp>
    </p:spTree>
    <p:extLst>
      <p:ext uri="{BB962C8B-B14F-4D97-AF65-F5344CB8AC3E}">
        <p14:creationId xmlns:p14="http://schemas.microsoft.com/office/powerpoint/2010/main" val="31421850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i="0" dirty="0">
              <a:latin typeface="Myriad Pro"/>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pPr/>
              <a:t>15</a:t>
            </a:fld>
            <a:endParaRPr lang="en-US" dirty="0"/>
          </a:p>
        </p:txBody>
      </p:sp>
    </p:spTree>
    <p:extLst>
      <p:ext uri="{BB962C8B-B14F-4D97-AF65-F5344CB8AC3E}">
        <p14:creationId xmlns:p14="http://schemas.microsoft.com/office/powerpoint/2010/main" val="9209585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i="0" dirty="0">
              <a:latin typeface="Myriad Pro"/>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pPr/>
              <a:t>16</a:t>
            </a:fld>
            <a:endParaRPr lang="en-US" dirty="0"/>
          </a:p>
        </p:txBody>
      </p:sp>
    </p:spTree>
    <p:extLst>
      <p:ext uri="{BB962C8B-B14F-4D97-AF65-F5344CB8AC3E}">
        <p14:creationId xmlns:p14="http://schemas.microsoft.com/office/powerpoint/2010/main" val="12877910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i="0" dirty="0">
              <a:latin typeface="Myriad Pro"/>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pPr/>
              <a:t>17</a:t>
            </a:fld>
            <a:endParaRPr lang="en-US" dirty="0"/>
          </a:p>
        </p:txBody>
      </p:sp>
    </p:spTree>
    <p:extLst>
      <p:ext uri="{BB962C8B-B14F-4D97-AF65-F5344CB8AC3E}">
        <p14:creationId xmlns:p14="http://schemas.microsoft.com/office/powerpoint/2010/main" val="41362945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i="0" dirty="0">
              <a:latin typeface="Myriad Pro"/>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pPr/>
              <a:t>18</a:t>
            </a:fld>
            <a:endParaRPr lang="en-US" dirty="0"/>
          </a:p>
        </p:txBody>
      </p:sp>
    </p:spTree>
    <p:extLst>
      <p:ext uri="{BB962C8B-B14F-4D97-AF65-F5344CB8AC3E}">
        <p14:creationId xmlns:p14="http://schemas.microsoft.com/office/powerpoint/2010/main" val="35861583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i="0" dirty="0">
              <a:latin typeface="Myriad Pro"/>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pPr/>
              <a:t>19</a:t>
            </a:fld>
            <a:endParaRPr lang="en-US" dirty="0"/>
          </a:p>
        </p:txBody>
      </p:sp>
    </p:spTree>
    <p:extLst>
      <p:ext uri="{BB962C8B-B14F-4D97-AF65-F5344CB8AC3E}">
        <p14:creationId xmlns:p14="http://schemas.microsoft.com/office/powerpoint/2010/main" val="29233260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i="0" dirty="0">
              <a:latin typeface="Myriad Pro"/>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pPr/>
              <a:t>20</a:t>
            </a:fld>
            <a:endParaRPr lang="en-US" dirty="0"/>
          </a:p>
        </p:txBody>
      </p:sp>
    </p:spTree>
    <p:extLst>
      <p:ext uri="{BB962C8B-B14F-4D97-AF65-F5344CB8AC3E}">
        <p14:creationId xmlns:p14="http://schemas.microsoft.com/office/powerpoint/2010/main" val="1945369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i="0" dirty="0">
              <a:latin typeface="Myriad Pro"/>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pPr/>
              <a:t>21</a:t>
            </a:fld>
            <a:endParaRPr lang="en-US" dirty="0"/>
          </a:p>
        </p:txBody>
      </p:sp>
    </p:spTree>
    <p:extLst>
      <p:ext uri="{BB962C8B-B14F-4D97-AF65-F5344CB8AC3E}">
        <p14:creationId xmlns:p14="http://schemas.microsoft.com/office/powerpoint/2010/main" val="17131436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i="0" dirty="0">
              <a:latin typeface="Myriad Pro"/>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pPr/>
              <a:t>4</a:t>
            </a:fld>
            <a:endParaRPr lang="en-US" dirty="0"/>
          </a:p>
        </p:txBody>
      </p:sp>
    </p:spTree>
    <p:extLst>
      <p:ext uri="{BB962C8B-B14F-4D97-AF65-F5344CB8AC3E}">
        <p14:creationId xmlns:p14="http://schemas.microsoft.com/office/powerpoint/2010/main" val="18614161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i="0" dirty="0">
              <a:latin typeface="Myriad Pro"/>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pPr/>
              <a:t>22</a:t>
            </a:fld>
            <a:endParaRPr lang="en-US" dirty="0"/>
          </a:p>
        </p:txBody>
      </p:sp>
    </p:spTree>
    <p:extLst>
      <p:ext uri="{BB962C8B-B14F-4D97-AF65-F5344CB8AC3E}">
        <p14:creationId xmlns:p14="http://schemas.microsoft.com/office/powerpoint/2010/main" val="30689474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i="0" dirty="0">
              <a:latin typeface="Myriad Pro"/>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pPr/>
              <a:t>23</a:t>
            </a:fld>
            <a:endParaRPr lang="en-US" dirty="0"/>
          </a:p>
        </p:txBody>
      </p:sp>
    </p:spTree>
    <p:extLst>
      <p:ext uri="{BB962C8B-B14F-4D97-AF65-F5344CB8AC3E}">
        <p14:creationId xmlns:p14="http://schemas.microsoft.com/office/powerpoint/2010/main" val="23142307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i="0" dirty="0">
              <a:latin typeface="Myriad Pro"/>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pPr/>
              <a:t>24</a:t>
            </a:fld>
            <a:endParaRPr lang="en-US" dirty="0"/>
          </a:p>
        </p:txBody>
      </p:sp>
    </p:spTree>
    <p:extLst>
      <p:ext uri="{BB962C8B-B14F-4D97-AF65-F5344CB8AC3E}">
        <p14:creationId xmlns:p14="http://schemas.microsoft.com/office/powerpoint/2010/main" val="1530219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i="0" dirty="0">
              <a:latin typeface="Myriad Pro"/>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pPr/>
              <a:t>25</a:t>
            </a:fld>
            <a:endParaRPr lang="en-US" dirty="0"/>
          </a:p>
        </p:txBody>
      </p:sp>
    </p:spTree>
    <p:extLst>
      <p:ext uri="{BB962C8B-B14F-4D97-AF65-F5344CB8AC3E}">
        <p14:creationId xmlns:p14="http://schemas.microsoft.com/office/powerpoint/2010/main" val="28547357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i="0" dirty="0">
              <a:latin typeface="Myriad Pro"/>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pPr/>
              <a:t>26</a:t>
            </a:fld>
            <a:endParaRPr lang="en-US" dirty="0"/>
          </a:p>
        </p:txBody>
      </p:sp>
    </p:spTree>
    <p:extLst>
      <p:ext uri="{BB962C8B-B14F-4D97-AF65-F5344CB8AC3E}">
        <p14:creationId xmlns:p14="http://schemas.microsoft.com/office/powerpoint/2010/main" val="36043058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i="0" dirty="0">
              <a:latin typeface="Myriad Pro"/>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pPr/>
              <a:t>27</a:t>
            </a:fld>
            <a:endParaRPr lang="en-US" dirty="0"/>
          </a:p>
        </p:txBody>
      </p:sp>
    </p:spTree>
    <p:extLst>
      <p:ext uri="{BB962C8B-B14F-4D97-AF65-F5344CB8AC3E}">
        <p14:creationId xmlns:p14="http://schemas.microsoft.com/office/powerpoint/2010/main" val="15361479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i="0" dirty="0">
              <a:latin typeface="Myriad Pro"/>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pPr/>
              <a:t>28</a:t>
            </a:fld>
            <a:endParaRPr lang="en-US" dirty="0"/>
          </a:p>
        </p:txBody>
      </p:sp>
    </p:spTree>
    <p:extLst>
      <p:ext uri="{BB962C8B-B14F-4D97-AF65-F5344CB8AC3E}">
        <p14:creationId xmlns:p14="http://schemas.microsoft.com/office/powerpoint/2010/main" val="34007144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i="0" dirty="0">
              <a:latin typeface="Myriad Pro"/>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pPr/>
              <a:t>29</a:t>
            </a:fld>
            <a:endParaRPr lang="en-US" dirty="0"/>
          </a:p>
        </p:txBody>
      </p:sp>
    </p:spTree>
    <p:extLst>
      <p:ext uri="{BB962C8B-B14F-4D97-AF65-F5344CB8AC3E}">
        <p14:creationId xmlns:p14="http://schemas.microsoft.com/office/powerpoint/2010/main" val="18642035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i="0" dirty="0">
              <a:latin typeface="Myriad Pro"/>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pPr/>
              <a:t>30</a:t>
            </a:fld>
            <a:endParaRPr lang="en-US" dirty="0"/>
          </a:p>
        </p:txBody>
      </p:sp>
    </p:spTree>
    <p:extLst>
      <p:ext uri="{BB962C8B-B14F-4D97-AF65-F5344CB8AC3E}">
        <p14:creationId xmlns:p14="http://schemas.microsoft.com/office/powerpoint/2010/main" val="20993654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i="0" dirty="0">
              <a:latin typeface="Myriad Pro"/>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pPr/>
              <a:t>31</a:t>
            </a:fld>
            <a:endParaRPr lang="en-US" dirty="0"/>
          </a:p>
        </p:txBody>
      </p:sp>
    </p:spTree>
    <p:extLst>
      <p:ext uri="{BB962C8B-B14F-4D97-AF65-F5344CB8AC3E}">
        <p14:creationId xmlns:p14="http://schemas.microsoft.com/office/powerpoint/2010/main" val="26680010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i="0" dirty="0">
              <a:latin typeface="Myriad Pro"/>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pPr/>
              <a:t>5</a:t>
            </a:fld>
            <a:endParaRPr lang="en-US" dirty="0"/>
          </a:p>
        </p:txBody>
      </p:sp>
    </p:spTree>
    <p:extLst>
      <p:ext uri="{BB962C8B-B14F-4D97-AF65-F5344CB8AC3E}">
        <p14:creationId xmlns:p14="http://schemas.microsoft.com/office/powerpoint/2010/main" val="8412012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i="0" dirty="0">
              <a:latin typeface="Myriad Pro"/>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pPr/>
              <a:t>32</a:t>
            </a:fld>
            <a:endParaRPr lang="en-US" dirty="0"/>
          </a:p>
        </p:txBody>
      </p:sp>
    </p:spTree>
    <p:extLst>
      <p:ext uri="{BB962C8B-B14F-4D97-AF65-F5344CB8AC3E}">
        <p14:creationId xmlns:p14="http://schemas.microsoft.com/office/powerpoint/2010/main" val="84652772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i="0" dirty="0">
              <a:latin typeface="Myriad Pro"/>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pPr/>
              <a:t>33</a:t>
            </a:fld>
            <a:endParaRPr lang="en-US" dirty="0"/>
          </a:p>
        </p:txBody>
      </p:sp>
    </p:spTree>
    <p:extLst>
      <p:ext uri="{BB962C8B-B14F-4D97-AF65-F5344CB8AC3E}">
        <p14:creationId xmlns:p14="http://schemas.microsoft.com/office/powerpoint/2010/main" val="107965050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i="0" dirty="0">
              <a:latin typeface="Myriad Pro"/>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pPr/>
              <a:t>34</a:t>
            </a:fld>
            <a:endParaRPr lang="en-US" dirty="0"/>
          </a:p>
        </p:txBody>
      </p:sp>
    </p:spTree>
    <p:extLst>
      <p:ext uri="{BB962C8B-B14F-4D97-AF65-F5344CB8AC3E}">
        <p14:creationId xmlns:p14="http://schemas.microsoft.com/office/powerpoint/2010/main" val="252377465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i="0" dirty="0">
              <a:latin typeface="Myriad Pro"/>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pPr/>
              <a:t>35</a:t>
            </a:fld>
            <a:endParaRPr lang="en-US" dirty="0"/>
          </a:p>
        </p:txBody>
      </p:sp>
    </p:spTree>
    <p:extLst>
      <p:ext uri="{BB962C8B-B14F-4D97-AF65-F5344CB8AC3E}">
        <p14:creationId xmlns:p14="http://schemas.microsoft.com/office/powerpoint/2010/main" val="337743931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i="0" dirty="0">
              <a:latin typeface="Myriad Pro"/>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pPr/>
              <a:t>36</a:t>
            </a:fld>
            <a:endParaRPr lang="en-US" dirty="0"/>
          </a:p>
        </p:txBody>
      </p:sp>
    </p:spTree>
    <p:extLst>
      <p:ext uri="{BB962C8B-B14F-4D97-AF65-F5344CB8AC3E}">
        <p14:creationId xmlns:p14="http://schemas.microsoft.com/office/powerpoint/2010/main" val="85518382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i="0" dirty="0">
              <a:latin typeface="Myriad Pro"/>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pPr/>
              <a:t>37</a:t>
            </a:fld>
            <a:endParaRPr lang="en-US" dirty="0"/>
          </a:p>
        </p:txBody>
      </p:sp>
    </p:spTree>
    <p:extLst>
      <p:ext uri="{BB962C8B-B14F-4D97-AF65-F5344CB8AC3E}">
        <p14:creationId xmlns:p14="http://schemas.microsoft.com/office/powerpoint/2010/main" val="400733961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i="0" dirty="0">
              <a:latin typeface="Myriad Pro"/>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pPr/>
              <a:t>38</a:t>
            </a:fld>
            <a:endParaRPr lang="en-US" dirty="0"/>
          </a:p>
        </p:txBody>
      </p:sp>
    </p:spTree>
    <p:extLst>
      <p:ext uri="{BB962C8B-B14F-4D97-AF65-F5344CB8AC3E}">
        <p14:creationId xmlns:p14="http://schemas.microsoft.com/office/powerpoint/2010/main" val="258494195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i="0" dirty="0">
              <a:latin typeface="Myriad Pro"/>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pPr/>
              <a:t>39</a:t>
            </a:fld>
            <a:endParaRPr lang="en-US" dirty="0"/>
          </a:p>
        </p:txBody>
      </p:sp>
    </p:spTree>
    <p:extLst>
      <p:ext uri="{BB962C8B-B14F-4D97-AF65-F5344CB8AC3E}">
        <p14:creationId xmlns:p14="http://schemas.microsoft.com/office/powerpoint/2010/main" val="26086362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i="0" dirty="0">
              <a:latin typeface="Myriad Pro"/>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pPr/>
              <a:t>40</a:t>
            </a:fld>
            <a:endParaRPr lang="en-US" dirty="0"/>
          </a:p>
        </p:txBody>
      </p:sp>
    </p:spTree>
    <p:extLst>
      <p:ext uri="{BB962C8B-B14F-4D97-AF65-F5344CB8AC3E}">
        <p14:creationId xmlns:p14="http://schemas.microsoft.com/office/powerpoint/2010/main" val="306167419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i="0" dirty="0">
              <a:latin typeface="Myriad Pro"/>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pPr/>
              <a:t>41</a:t>
            </a:fld>
            <a:endParaRPr lang="en-US" dirty="0"/>
          </a:p>
        </p:txBody>
      </p:sp>
    </p:spTree>
    <p:extLst>
      <p:ext uri="{BB962C8B-B14F-4D97-AF65-F5344CB8AC3E}">
        <p14:creationId xmlns:p14="http://schemas.microsoft.com/office/powerpoint/2010/main" val="33827730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i="0" dirty="0">
              <a:latin typeface="Myriad Pro"/>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pPr/>
              <a:t>6</a:t>
            </a:fld>
            <a:endParaRPr lang="en-US" dirty="0"/>
          </a:p>
        </p:txBody>
      </p:sp>
    </p:spTree>
    <p:extLst>
      <p:ext uri="{BB962C8B-B14F-4D97-AF65-F5344CB8AC3E}">
        <p14:creationId xmlns:p14="http://schemas.microsoft.com/office/powerpoint/2010/main" val="372856753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i="0" dirty="0">
              <a:latin typeface="Myriad Pro"/>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pPr/>
              <a:t>42</a:t>
            </a:fld>
            <a:endParaRPr lang="en-US" dirty="0"/>
          </a:p>
        </p:txBody>
      </p:sp>
    </p:spTree>
    <p:extLst>
      <p:ext uri="{BB962C8B-B14F-4D97-AF65-F5344CB8AC3E}">
        <p14:creationId xmlns:p14="http://schemas.microsoft.com/office/powerpoint/2010/main" val="289997557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i="0" dirty="0">
              <a:latin typeface="Myriad Pro"/>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pPr/>
              <a:t>43</a:t>
            </a:fld>
            <a:endParaRPr lang="en-US" dirty="0"/>
          </a:p>
        </p:txBody>
      </p:sp>
    </p:spTree>
    <p:extLst>
      <p:ext uri="{BB962C8B-B14F-4D97-AF65-F5344CB8AC3E}">
        <p14:creationId xmlns:p14="http://schemas.microsoft.com/office/powerpoint/2010/main" val="198352059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i="0" dirty="0">
              <a:latin typeface="Myriad Pro"/>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pPr/>
              <a:t>44</a:t>
            </a:fld>
            <a:endParaRPr lang="en-US" dirty="0"/>
          </a:p>
        </p:txBody>
      </p:sp>
    </p:spTree>
    <p:extLst>
      <p:ext uri="{BB962C8B-B14F-4D97-AF65-F5344CB8AC3E}">
        <p14:creationId xmlns:p14="http://schemas.microsoft.com/office/powerpoint/2010/main" val="346143728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kern="1200" dirty="0">
                <a:solidFill>
                  <a:schemeClr val="tx1"/>
                </a:solidFill>
                <a:effectLst/>
                <a:latin typeface="+mn-lt"/>
                <a:ea typeface="+mn-ea"/>
                <a:cs typeface="+mn-cs"/>
              </a:rPr>
              <a:t>Teddy says that forty is less than sixty. Is he right? Convince me.</a:t>
            </a:r>
            <a:endParaRPr lang="en-GB" sz="1200" kern="1200" dirty="0">
              <a:solidFill>
                <a:schemeClr val="tx1"/>
              </a:solidFill>
              <a:effectLst/>
              <a:latin typeface="+mn-lt"/>
              <a:ea typeface="+mn-ea"/>
              <a:cs typeface="+mn-cs"/>
            </a:endParaRPr>
          </a:p>
          <a:p>
            <a:endParaRPr lang="en-GB" i="0" dirty="0">
              <a:latin typeface="Myriad Pro"/>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pPr/>
              <a:t>45</a:t>
            </a:fld>
            <a:endParaRPr lang="en-US" dirty="0"/>
          </a:p>
        </p:txBody>
      </p:sp>
    </p:spTree>
    <p:extLst>
      <p:ext uri="{BB962C8B-B14F-4D97-AF65-F5344CB8AC3E}">
        <p14:creationId xmlns:p14="http://schemas.microsoft.com/office/powerpoint/2010/main" val="59173362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i="1" kern="1200" dirty="0">
                <a:solidFill>
                  <a:schemeClr val="tx1"/>
                </a:solidFill>
                <a:effectLst/>
                <a:latin typeface="+mn-lt"/>
                <a:ea typeface="+mn-ea"/>
                <a:cs typeface="+mn-cs"/>
              </a:rPr>
              <a:t>Sarah and Deb have some 10 p coins. Sarah has fewer coins than Deb. If Deb has 50 p, how much money might Sarah have?</a:t>
            </a:r>
            <a:endParaRPr lang="en-GB" i="0" dirty="0">
              <a:latin typeface="Myriad Pro"/>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pPr/>
              <a:t>46</a:t>
            </a:fld>
            <a:endParaRPr lang="en-US" dirty="0"/>
          </a:p>
        </p:txBody>
      </p:sp>
    </p:spTree>
    <p:extLst>
      <p:ext uri="{BB962C8B-B14F-4D97-AF65-F5344CB8AC3E}">
        <p14:creationId xmlns:p14="http://schemas.microsoft.com/office/powerpoint/2010/main" val="337323475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i="0" dirty="0">
              <a:latin typeface="Myriad Pro"/>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pPr/>
              <a:t>47</a:t>
            </a:fld>
            <a:endParaRPr lang="en-US" dirty="0"/>
          </a:p>
        </p:txBody>
      </p:sp>
    </p:spTree>
    <p:extLst>
      <p:ext uri="{BB962C8B-B14F-4D97-AF65-F5344CB8AC3E}">
        <p14:creationId xmlns:p14="http://schemas.microsoft.com/office/powerpoint/2010/main" val="125067917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i="0" dirty="0">
              <a:latin typeface="Myriad Pro"/>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pPr/>
              <a:t>48</a:t>
            </a:fld>
            <a:endParaRPr lang="en-US" dirty="0"/>
          </a:p>
        </p:txBody>
      </p:sp>
    </p:spTree>
    <p:extLst>
      <p:ext uri="{BB962C8B-B14F-4D97-AF65-F5344CB8AC3E}">
        <p14:creationId xmlns:p14="http://schemas.microsoft.com/office/powerpoint/2010/main" val="371134054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i="0" dirty="0">
              <a:latin typeface="Myriad Pro"/>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pPr/>
              <a:t>49</a:t>
            </a:fld>
            <a:endParaRPr lang="en-US" dirty="0"/>
          </a:p>
        </p:txBody>
      </p:sp>
    </p:spTree>
    <p:extLst>
      <p:ext uri="{BB962C8B-B14F-4D97-AF65-F5344CB8AC3E}">
        <p14:creationId xmlns:p14="http://schemas.microsoft.com/office/powerpoint/2010/main" val="47339307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i="0" dirty="0">
              <a:latin typeface="Myriad Pro"/>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pPr/>
              <a:t>50</a:t>
            </a:fld>
            <a:endParaRPr lang="en-US" dirty="0"/>
          </a:p>
        </p:txBody>
      </p:sp>
    </p:spTree>
    <p:extLst>
      <p:ext uri="{BB962C8B-B14F-4D97-AF65-F5344CB8AC3E}">
        <p14:creationId xmlns:p14="http://schemas.microsoft.com/office/powerpoint/2010/main" val="95820888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i="0" dirty="0">
              <a:latin typeface="Myriad Pro"/>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pPr/>
              <a:t>51</a:t>
            </a:fld>
            <a:endParaRPr lang="en-US" dirty="0"/>
          </a:p>
        </p:txBody>
      </p:sp>
    </p:spTree>
    <p:extLst>
      <p:ext uri="{BB962C8B-B14F-4D97-AF65-F5344CB8AC3E}">
        <p14:creationId xmlns:p14="http://schemas.microsoft.com/office/powerpoint/2010/main" val="41353328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i="0" dirty="0">
              <a:latin typeface="Myriad Pro"/>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pPr/>
              <a:t>7</a:t>
            </a:fld>
            <a:endParaRPr lang="en-US" dirty="0"/>
          </a:p>
        </p:txBody>
      </p:sp>
    </p:spTree>
    <p:extLst>
      <p:ext uri="{BB962C8B-B14F-4D97-AF65-F5344CB8AC3E}">
        <p14:creationId xmlns:p14="http://schemas.microsoft.com/office/powerpoint/2010/main" val="176029443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i="0" dirty="0">
              <a:latin typeface="Myriad Pro"/>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pPr/>
              <a:t>52</a:t>
            </a:fld>
            <a:endParaRPr lang="en-US" dirty="0"/>
          </a:p>
        </p:txBody>
      </p:sp>
    </p:spTree>
    <p:extLst>
      <p:ext uri="{BB962C8B-B14F-4D97-AF65-F5344CB8AC3E}">
        <p14:creationId xmlns:p14="http://schemas.microsoft.com/office/powerpoint/2010/main" val="111284790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i="0" dirty="0">
              <a:latin typeface="Myriad Pro"/>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pPr/>
              <a:t>53</a:t>
            </a:fld>
            <a:endParaRPr lang="en-US" dirty="0"/>
          </a:p>
        </p:txBody>
      </p:sp>
    </p:spTree>
    <p:extLst>
      <p:ext uri="{BB962C8B-B14F-4D97-AF65-F5344CB8AC3E}">
        <p14:creationId xmlns:p14="http://schemas.microsoft.com/office/powerpoint/2010/main" val="80542426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i="0" dirty="0">
              <a:latin typeface="Myriad Pro"/>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pPr/>
              <a:t>54</a:t>
            </a:fld>
            <a:endParaRPr lang="en-US" dirty="0"/>
          </a:p>
        </p:txBody>
      </p:sp>
    </p:spTree>
    <p:extLst>
      <p:ext uri="{BB962C8B-B14F-4D97-AF65-F5344CB8AC3E}">
        <p14:creationId xmlns:p14="http://schemas.microsoft.com/office/powerpoint/2010/main" val="407486895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i="0" dirty="0">
              <a:latin typeface="Myriad Pro"/>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pPr/>
              <a:t>55</a:t>
            </a:fld>
            <a:endParaRPr lang="en-US" dirty="0"/>
          </a:p>
        </p:txBody>
      </p:sp>
    </p:spTree>
    <p:extLst>
      <p:ext uri="{BB962C8B-B14F-4D97-AF65-F5344CB8AC3E}">
        <p14:creationId xmlns:p14="http://schemas.microsoft.com/office/powerpoint/2010/main" val="65800109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i="0" dirty="0">
              <a:latin typeface="Myriad Pro"/>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pPr/>
              <a:t>56</a:t>
            </a:fld>
            <a:endParaRPr lang="en-US" dirty="0"/>
          </a:p>
        </p:txBody>
      </p:sp>
    </p:spTree>
    <p:extLst>
      <p:ext uri="{BB962C8B-B14F-4D97-AF65-F5344CB8AC3E}">
        <p14:creationId xmlns:p14="http://schemas.microsoft.com/office/powerpoint/2010/main" val="172655418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i="0" dirty="0">
              <a:latin typeface="Myriad Pro"/>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pPr/>
              <a:t>57</a:t>
            </a:fld>
            <a:endParaRPr lang="en-US" dirty="0"/>
          </a:p>
        </p:txBody>
      </p:sp>
    </p:spTree>
    <p:extLst>
      <p:ext uri="{BB962C8B-B14F-4D97-AF65-F5344CB8AC3E}">
        <p14:creationId xmlns:p14="http://schemas.microsoft.com/office/powerpoint/2010/main" val="72624029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i="0" dirty="0">
              <a:latin typeface="Myriad Pro"/>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pPr/>
              <a:t>58</a:t>
            </a:fld>
            <a:endParaRPr lang="en-US" dirty="0"/>
          </a:p>
        </p:txBody>
      </p:sp>
    </p:spTree>
    <p:extLst>
      <p:ext uri="{BB962C8B-B14F-4D97-AF65-F5344CB8AC3E}">
        <p14:creationId xmlns:p14="http://schemas.microsoft.com/office/powerpoint/2010/main" val="87628476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i="0" dirty="0">
              <a:latin typeface="Myriad Pro"/>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pPr/>
              <a:t>59</a:t>
            </a:fld>
            <a:endParaRPr lang="en-US" dirty="0"/>
          </a:p>
        </p:txBody>
      </p:sp>
    </p:spTree>
    <p:extLst>
      <p:ext uri="{BB962C8B-B14F-4D97-AF65-F5344CB8AC3E}">
        <p14:creationId xmlns:p14="http://schemas.microsoft.com/office/powerpoint/2010/main" val="405750565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i="0" dirty="0">
              <a:latin typeface="Myriad Pro"/>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pPr/>
              <a:t>60</a:t>
            </a:fld>
            <a:endParaRPr lang="en-US" dirty="0"/>
          </a:p>
        </p:txBody>
      </p:sp>
    </p:spTree>
    <p:extLst>
      <p:ext uri="{BB962C8B-B14F-4D97-AF65-F5344CB8AC3E}">
        <p14:creationId xmlns:p14="http://schemas.microsoft.com/office/powerpoint/2010/main" val="267061424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i="0" dirty="0">
              <a:latin typeface="Myriad Pro"/>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pPr/>
              <a:t>61</a:t>
            </a:fld>
            <a:endParaRPr lang="en-US" dirty="0"/>
          </a:p>
        </p:txBody>
      </p:sp>
    </p:spTree>
    <p:extLst>
      <p:ext uri="{BB962C8B-B14F-4D97-AF65-F5344CB8AC3E}">
        <p14:creationId xmlns:p14="http://schemas.microsoft.com/office/powerpoint/2010/main" val="33675228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i="0" dirty="0">
              <a:latin typeface="Myriad Pro"/>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pPr/>
              <a:t>8</a:t>
            </a:fld>
            <a:endParaRPr lang="en-US" dirty="0"/>
          </a:p>
        </p:txBody>
      </p:sp>
    </p:spTree>
    <p:extLst>
      <p:ext uri="{BB962C8B-B14F-4D97-AF65-F5344CB8AC3E}">
        <p14:creationId xmlns:p14="http://schemas.microsoft.com/office/powerpoint/2010/main" val="370366880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i="0" dirty="0">
              <a:latin typeface="Myriad Pro"/>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pPr/>
              <a:t>62</a:t>
            </a:fld>
            <a:endParaRPr lang="en-US" dirty="0"/>
          </a:p>
        </p:txBody>
      </p:sp>
    </p:spTree>
    <p:extLst>
      <p:ext uri="{BB962C8B-B14F-4D97-AF65-F5344CB8AC3E}">
        <p14:creationId xmlns:p14="http://schemas.microsoft.com/office/powerpoint/2010/main" val="252496137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i="0" dirty="0">
              <a:latin typeface="Myriad Pro"/>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pPr/>
              <a:t>63</a:t>
            </a:fld>
            <a:endParaRPr lang="en-US" dirty="0"/>
          </a:p>
        </p:txBody>
      </p:sp>
    </p:spTree>
    <p:extLst>
      <p:ext uri="{BB962C8B-B14F-4D97-AF65-F5344CB8AC3E}">
        <p14:creationId xmlns:p14="http://schemas.microsoft.com/office/powerpoint/2010/main" val="313522209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i="0" dirty="0">
              <a:latin typeface="Myriad Pro"/>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pPr/>
              <a:t>64</a:t>
            </a:fld>
            <a:endParaRPr lang="en-US" dirty="0"/>
          </a:p>
        </p:txBody>
      </p:sp>
    </p:spTree>
    <p:extLst>
      <p:ext uri="{BB962C8B-B14F-4D97-AF65-F5344CB8AC3E}">
        <p14:creationId xmlns:p14="http://schemas.microsoft.com/office/powerpoint/2010/main" val="402245007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i="0" dirty="0">
              <a:latin typeface="Myriad Pro"/>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pPr/>
              <a:t>65</a:t>
            </a:fld>
            <a:endParaRPr lang="en-US" dirty="0"/>
          </a:p>
        </p:txBody>
      </p:sp>
    </p:spTree>
    <p:extLst>
      <p:ext uri="{BB962C8B-B14F-4D97-AF65-F5344CB8AC3E}">
        <p14:creationId xmlns:p14="http://schemas.microsoft.com/office/powerpoint/2010/main" val="262865623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i="0" dirty="0">
              <a:latin typeface="Myriad Pro"/>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pPr/>
              <a:t>66</a:t>
            </a:fld>
            <a:endParaRPr lang="en-US" dirty="0"/>
          </a:p>
        </p:txBody>
      </p:sp>
    </p:spTree>
    <p:extLst>
      <p:ext uri="{BB962C8B-B14F-4D97-AF65-F5344CB8AC3E}">
        <p14:creationId xmlns:p14="http://schemas.microsoft.com/office/powerpoint/2010/main" val="337585654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i="0" dirty="0">
              <a:latin typeface="Myriad Pro"/>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pPr/>
              <a:t>67</a:t>
            </a:fld>
            <a:endParaRPr lang="en-US" dirty="0"/>
          </a:p>
        </p:txBody>
      </p:sp>
    </p:spTree>
    <p:extLst>
      <p:ext uri="{BB962C8B-B14F-4D97-AF65-F5344CB8AC3E}">
        <p14:creationId xmlns:p14="http://schemas.microsoft.com/office/powerpoint/2010/main" val="364258008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i="0" dirty="0">
              <a:latin typeface="Myriad Pro"/>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pPr/>
              <a:t>68</a:t>
            </a:fld>
            <a:endParaRPr lang="en-US" dirty="0"/>
          </a:p>
        </p:txBody>
      </p:sp>
    </p:spTree>
    <p:extLst>
      <p:ext uri="{BB962C8B-B14F-4D97-AF65-F5344CB8AC3E}">
        <p14:creationId xmlns:p14="http://schemas.microsoft.com/office/powerpoint/2010/main" val="11829811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i="0" dirty="0">
              <a:latin typeface="Myriad Pro"/>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pPr/>
              <a:t>9</a:t>
            </a:fld>
            <a:endParaRPr lang="en-US" dirty="0"/>
          </a:p>
        </p:txBody>
      </p:sp>
    </p:spTree>
    <p:extLst>
      <p:ext uri="{BB962C8B-B14F-4D97-AF65-F5344CB8AC3E}">
        <p14:creationId xmlns:p14="http://schemas.microsoft.com/office/powerpoint/2010/main" val="7268740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i="0" dirty="0">
              <a:latin typeface="Myriad Pro"/>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pPr/>
              <a:t>10</a:t>
            </a:fld>
            <a:endParaRPr lang="en-US" dirty="0"/>
          </a:p>
        </p:txBody>
      </p:sp>
    </p:spTree>
    <p:extLst>
      <p:ext uri="{BB962C8B-B14F-4D97-AF65-F5344CB8AC3E}">
        <p14:creationId xmlns:p14="http://schemas.microsoft.com/office/powerpoint/2010/main" val="5265195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i="0" dirty="0">
              <a:latin typeface="Myriad Pro"/>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pPr/>
              <a:t>11</a:t>
            </a:fld>
            <a:endParaRPr lang="en-US" dirty="0"/>
          </a:p>
        </p:txBody>
      </p:sp>
    </p:spTree>
    <p:extLst>
      <p:ext uri="{BB962C8B-B14F-4D97-AF65-F5344CB8AC3E}">
        <p14:creationId xmlns:p14="http://schemas.microsoft.com/office/powerpoint/2010/main" val="1889593478"/>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hyperlink" Target="http://www.ncetm.org.uk/masterypd" TargetMode="External"/><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cstate="print"/>
          <a:stretch>
            <a:fillRect/>
          </a:stretch>
        </p:blipFill>
        <p:spPr>
          <a:xfrm>
            <a:off x="1403649" y="2618343"/>
            <a:ext cx="7740352" cy="1621314"/>
          </a:xfrm>
          <a:prstGeom prst="rect">
            <a:avLst/>
          </a:prstGeom>
        </p:spPr>
      </p:pic>
      <p:sp>
        <p:nvSpPr>
          <p:cNvPr id="44036" name="Rectangle 4"/>
          <p:cNvSpPr>
            <a:spLocks noGrp="1" noChangeArrowheads="1"/>
          </p:cNvSpPr>
          <p:nvPr>
            <p:ph type="ctrTitle" hasCustomPrompt="1"/>
          </p:nvPr>
        </p:nvSpPr>
        <p:spPr>
          <a:xfrm>
            <a:off x="2483768" y="2803101"/>
            <a:ext cx="6279232" cy="758825"/>
          </a:xfrm>
          <a:extLst/>
        </p:spPr>
        <p:txBody>
          <a:bodyPr anchor="ctr" anchorCtr="0"/>
          <a:lstStyle>
            <a:lvl1pPr algn="r">
              <a:defRPr sz="2800" b="0" baseline="0">
                <a:solidFill>
                  <a:schemeClr val="tx1"/>
                </a:solidFill>
                <a:latin typeface="Myriad Pro" charset="0"/>
                <a:ea typeface="Myriad Pro" charset="0"/>
                <a:cs typeface="Myriad Pro" charset="0"/>
              </a:defRPr>
            </a:lvl1pPr>
          </a:lstStyle>
          <a:p>
            <a:pPr lvl="0"/>
            <a:r>
              <a:rPr lang="en-GB" noProof="0" dirty="0"/>
              <a:t>Segment title</a:t>
            </a:r>
          </a:p>
        </p:txBody>
      </p:sp>
      <p:sp>
        <p:nvSpPr>
          <p:cNvPr id="44037" name="Rectangle 5"/>
          <p:cNvSpPr>
            <a:spLocks noGrp="1" noChangeArrowheads="1"/>
          </p:cNvSpPr>
          <p:nvPr>
            <p:ph type="subTitle" idx="1" hasCustomPrompt="1"/>
          </p:nvPr>
        </p:nvSpPr>
        <p:spPr>
          <a:xfrm>
            <a:off x="2483768" y="3746683"/>
            <a:ext cx="6279232" cy="355600"/>
          </a:xfrm>
        </p:spPr>
        <p:txBody>
          <a:bodyPr anchor="ctr" anchorCtr="0"/>
          <a:lstStyle>
            <a:lvl1pPr marL="0" indent="0" algn="r">
              <a:defRPr sz="1800" baseline="0">
                <a:solidFill>
                  <a:schemeClr val="tx1"/>
                </a:solidFill>
                <a:latin typeface="Myriad Pro" charset="0"/>
                <a:ea typeface="Myriad Pro" charset="0"/>
                <a:cs typeface="Myriad Pro" charset="0"/>
              </a:defRPr>
            </a:lvl1pPr>
          </a:lstStyle>
          <a:p>
            <a:pPr lvl="0"/>
            <a:r>
              <a:rPr lang="en-GB" noProof="0" dirty="0"/>
              <a:t>Representations | Year X</a:t>
            </a:r>
          </a:p>
        </p:txBody>
      </p:sp>
      <p:sp>
        <p:nvSpPr>
          <p:cNvPr id="11" name="Rectangle 4"/>
          <p:cNvSpPr txBox="1">
            <a:spLocks noChangeArrowheads="1"/>
          </p:cNvSpPr>
          <p:nvPr userDrawn="1"/>
        </p:nvSpPr>
        <p:spPr bwMode="auto">
          <a:xfrm>
            <a:off x="1492297" y="4877634"/>
            <a:ext cx="7239000" cy="4360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2400" b="0" baseline="0">
                <a:solidFill>
                  <a:schemeClr val="tx1"/>
                </a:solidFill>
                <a:latin typeface="Myriad Pro" charset="0"/>
                <a:ea typeface="Myriad Pro" charset="0"/>
                <a:cs typeface="Myriad Pro" charset="0"/>
              </a:defRPr>
            </a:lvl1pPr>
            <a:lvl2pPr algn="l" rtl="0" eaLnBrk="0" fontAlgn="base" hangingPunct="0">
              <a:spcBef>
                <a:spcPct val="0"/>
              </a:spcBef>
              <a:spcAft>
                <a:spcPct val="0"/>
              </a:spcAft>
              <a:defRPr sz="3600" b="1">
                <a:solidFill>
                  <a:srgbClr val="00628C"/>
                </a:solidFill>
                <a:latin typeface="Arial" charset="0"/>
              </a:defRPr>
            </a:lvl2pPr>
            <a:lvl3pPr algn="l" rtl="0" eaLnBrk="0" fontAlgn="base" hangingPunct="0">
              <a:spcBef>
                <a:spcPct val="0"/>
              </a:spcBef>
              <a:spcAft>
                <a:spcPct val="0"/>
              </a:spcAft>
              <a:defRPr sz="3600" b="1">
                <a:solidFill>
                  <a:srgbClr val="00628C"/>
                </a:solidFill>
                <a:latin typeface="Arial" charset="0"/>
              </a:defRPr>
            </a:lvl3pPr>
            <a:lvl4pPr algn="l" rtl="0" eaLnBrk="0" fontAlgn="base" hangingPunct="0">
              <a:spcBef>
                <a:spcPct val="0"/>
              </a:spcBef>
              <a:spcAft>
                <a:spcPct val="0"/>
              </a:spcAft>
              <a:defRPr sz="3600" b="1">
                <a:solidFill>
                  <a:srgbClr val="00628C"/>
                </a:solidFill>
                <a:latin typeface="Arial" charset="0"/>
              </a:defRPr>
            </a:lvl4pPr>
            <a:lvl5pPr algn="l" rtl="0" eaLnBrk="0" fontAlgn="base" hangingPunct="0">
              <a:spcBef>
                <a:spcPct val="0"/>
              </a:spcBef>
              <a:spcAft>
                <a:spcPct val="0"/>
              </a:spcAft>
              <a:defRPr sz="3600" b="1">
                <a:solidFill>
                  <a:srgbClr val="00628C"/>
                </a:solidFill>
                <a:latin typeface="Arial" charset="0"/>
              </a:defRPr>
            </a:lvl5pPr>
            <a:lvl6pPr marL="457200" algn="l" rtl="0" fontAlgn="base">
              <a:spcBef>
                <a:spcPct val="0"/>
              </a:spcBef>
              <a:spcAft>
                <a:spcPct val="0"/>
              </a:spcAft>
              <a:defRPr sz="3600" b="1">
                <a:solidFill>
                  <a:srgbClr val="00628C"/>
                </a:solidFill>
                <a:latin typeface="Arial" charset="0"/>
              </a:defRPr>
            </a:lvl6pPr>
            <a:lvl7pPr marL="914400" algn="l" rtl="0" fontAlgn="base">
              <a:spcBef>
                <a:spcPct val="0"/>
              </a:spcBef>
              <a:spcAft>
                <a:spcPct val="0"/>
              </a:spcAft>
              <a:defRPr sz="3600" b="1">
                <a:solidFill>
                  <a:srgbClr val="00628C"/>
                </a:solidFill>
                <a:latin typeface="Arial" charset="0"/>
              </a:defRPr>
            </a:lvl7pPr>
            <a:lvl8pPr marL="1371600" algn="l" rtl="0" fontAlgn="base">
              <a:spcBef>
                <a:spcPct val="0"/>
              </a:spcBef>
              <a:spcAft>
                <a:spcPct val="0"/>
              </a:spcAft>
              <a:defRPr sz="3600" b="1">
                <a:solidFill>
                  <a:srgbClr val="00628C"/>
                </a:solidFill>
                <a:latin typeface="Arial" charset="0"/>
              </a:defRPr>
            </a:lvl8pPr>
            <a:lvl9pPr marL="1828800" algn="l" rtl="0" fontAlgn="base">
              <a:spcBef>
                <a:spcPct val="0"/>
              </a:spcBef>
              <a:spcAft>
                <a:spcPct val="0"/>
              </a:spcAft>
              <a:defRPr sz="3600" b="1">
                <a:solidFill>
                  <a:srgbClr val="00628C"/>
                </a:solidFill>
                <a:latin typeface="Arial" charset="0"/>
              </a:defRPr>
            </a:lvl9pPr>
          </a:lstStyle>
          <a:p>
            <a:pPr algn="l">
              <a:buClrTx/>
              <a:buFontTx/>
              <a:buNone/>
            </a:pPr>
            <a:r>
              <a:rPr lang="en-GB" b="1" kern="0" dirty="0">
                <a:solidFill>
                  <a:srgbClr val="00628C"/>
                </a:solidFill>
              </a:rPr>
              <a:t>Mastery Professional Development</a:t>
            </a:r>
          </a:p>
        </p:txBody>
      </p:sp>
      <p:pic>
        <p:nvPicPr>
          <p:cNvPr id="3" name="Picture 2"/>
          <p:cNvPicPr>
            <a:picLocks noChangeAspect="1"/>
          </p:cNvPicPr>
          <p:nvPr userDrawn="1"/>
        </p:nvPicPr>
        <p:blipFill>
          <a:blip r:embed="rId3" cstate="print"/>
          <a:stretch>
            <a:fillRect/>
          </a:stretch>
        </p:blipFill>
        <p:spPr>
          <a:xfrm>
            <a:off x="1221060" y="520876"/>
            <a:ext cx="2969940" cy="1144332"/>
          </a:xfrm>
          <a:prstGeom prst="rect">
            <a:avLst/>
          </a:prstGeom>
        </p:spPr>
      </p:pic>
      <p:pic>
        <p:nvPicPr>
          <p:cNvPr id="12" name="Picture 11"/>
          <p:cNvPicPr>
            <a:picLocks noChangeAspect="1"/>
          </p:cNvPicPr>
          <p:nvPr userDrawn="1"/>
        </p:nvPicPr>
        <p:blipFill>
          <a:blip r:embed="rId4" cstate="print"/>
          <a:stretch>
            <a:fillRect/>
          </a:stretch>
        </p:blipFill>
        <p:spPr>
          <a:xfrm>
            <a:off x="5652120" y="178908"/>
            <a:ext cx="3068836" cy="1486300"/>
          </a:xfrm>
          <a:prstGeom prst="rect">
            <a:avLst/>
          </a:prstGeom>
        </p:spPr>
      </p:pic>
      <p:pic>
        <p:nvPicPr>
          <p:cNvPr id="13" name="Picture 12"/>
          <p:cNvPicPr>
            <a:picLocks noChangeAspect="1"/>
          </p:cNvPicPr>
          <p:nvPr userDrawn="1"/>
        </p:nvPicPr>
        <p:blipFill rotWithShape="1">
          <a:blip r:embed="rId5" cstate="print"/>
          <a:srcRect l="50000" t="8949" b="8949"/>
          <a:stretch/>
        </p:blipFill>
        <p:spPr>
          <a:xfrm>
            <a:off x="0" y="0"/>
            <a:ext cx="1066570" cy="6885384"/>
          </a:xfrm>
          <a:prstGeom prst="rect">
            <a:avLst/>
          </a:prstGeom>
        </p:spPr>
      </p:pic>
      <p:pic>
        <p:nvPicPr>
          <p:cNvPr id="16" name="Picture 15"/>
          <p:cNvPicPr>
            <a:picLocks noChangeAspect="1"/>
          </p:cNvPicPr>
          <p:nvPr userDrawn="1"/>
        </p:nvPicPr>
        <p:blipFill>
          <a:blip r:embed="rId6" cstate="print"/>
          <a:stretch>
            <a:fillRect/>
          </a:stretch>
        </p:blipFill>
        <p:spPr>
          <a:xfrm>
            <a:off x="1090854" y="2618343"/>
            <a:ext cx="312794" cy="1621313"/>
          </a:xfrm>
          <a:prstGeom prst="rect">
            <a:avLst/>
          </a:prstGeom>
        </p:spPr>
      </p:pic>
      <p:pic>
        <p:nvPicPr>
          <p:cNvPr id="17" name="Picture 16"/>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403648" y="2935440"/>
            <a:ext cx="899160" cy="978408"/>
          </a:xfrm>
          <a:prstGeom prst="rect">
            <a:avLst/>
          </a:prstGeom>
        </p:spPr>
      </p:pic>
      <p:sp>
        <p:nvSpPr>
          <p:cNvPr id="7" name="Text Placeholder 6"/>
          <p:cNvSpPr>
            <a:spLocks noGrp="1"/>
          </p:cNvSpPr>
          <p:nvPr>
            <p:ph type="body" sz="quarter" idx="11" hasCustomPrompt="1"/>
          </p:nvPr>
        </p:nvSpPr>
        <p:spPr>
          <a:xfrm>
            <a:off x="1492297" y="5246952"/>
            <a:ext cx="5583460" cy="510635"/>
          </a:xfrm>
        </p:spPr>
        <p:txBody>
          <a:bodyPr/>
          <a:lstStyle>
            <a:lvl1pPr>
              <a:defRPr sz="2400" i="1">
                <a:solidFill>
                  <a:srgbClr val="00628C"/>
                </a:solidFill>
                <a:latin typeface="Myriad Pro" charset="0"/>
                <a:ea typeface="Myriad Pro" charset="0"/>
                <a:cs typeface="Myriad Pro" charset="0"/>
              </a:defRPr>
            </a:lvl1pPr>
          </a:lstStyle>
          <a:p>
            <a:pPr lvl="0"/>
            <a:r>
              <a:rPr lang="en-US" dirty="0"/>
              <a:t>Spine</a:t>
            </a:r>
          </a:p>
        </p:txBody>
      </p:sp>
      <p:sp>
        <p:nvSpPr>
          <p:cNvPr id="14" name="Rectangle 13"/>
          <p:cNvSpPr/>
          <p:nvPr userDrawn="1"/>
        </p:nvSpPr>
        <p:spPr>
          <a:xfrm>
            <a:off x="4191000" y="6073157"/>
            <a:ext cx="4572000" cy="784830"/>
          </a:xfrm>
          <a:prstGeom prst="rect">
            <a:avLst/>
          </a:prstGeom>
        </p:spPr>
        <p:txBody>
          <a:bodyPr>
            <a:spAutoFit/>
          </a:bodyPr>
          <a:lstStyle/>
          <a:p>
            <a:pPr algn="r">
              <a:buFontTx/>
              <a:buNone/>
            </a:pPr>
            <a:r>
              <a:rPr lang="en-US" sz="1500" dirty="0">
                <a:solidFill>
                  <a:srgbClr val="00628C"/>
                </a:solidFill>
                <a:effectLst/>
                <a:latin typeface="Myriad Pro" charset="0"/>
                <a:hlinkClick r:id="rId8"/>
              </a:rPr>
              <a:t>www.ncetm.org.uk/masterypd</a:t>
            </a:r>
            <a:r>
              <a:rPr lang="en-US" sz="1500" dirty="0">
                <a:solidFill>
                  <a:srgbClr val="00628C"/>
                </a:solidFill>
                <a:effectLst/>
                <a:latin typeface="Myriad Pro" charset="0"/>
              </a:rPr>
              <a:t/>
            </a:r>
            <a:br>
              <a:rPr lang="en-US" sz="1500" dirty="0">
                <a:solidFill>
                  <a:srgbClr val="00628C"/>
                </a:solidFill>
                <a:effectLst/>
                <a:latin typeface="Myriad Pro" charset="0"/>
              </a:rPr>
            </a:br>
            <a:r>
              <a:rPr lang="en-US" sz="1500" dirty="0">
                <a:solidFill>
                  <a:srgbClr val="00628C"/>
                </a:solidFill>
                <a:effectLst/>
                <a:latin typeface="Myriad Pro" charset="0"/>
              </a:rPr>
              <a:t>© Crown Copyright </a:t>
            </a:r>
            <a:r>
              <a:rPr lang="en-US" sz="1500" dirty="0" smtClean="0">
                <a:solidFill>
                  <a:srgbClr val="00628C"/>
                </a:solidFill>
                <a:effectLst/>
                <a:latin typeface="Myriad Pro" charset="0"/>
              </a:rPr>
              <a:t>2017</a:t>
            </a:r>
            <a:br>
              <a:rPr lang="en-US" sz="1500" dirty="0" smtClean="0">
                <a:solidFill>
                  <a:srgbClr val="00628C"/>
                </a:solidFill>
                <a:effectLst/>
                <a:latin typeface="Myriad Pro" charset="0"/>
              </a:rPr>
            </a:br>
            <a:r>
              <a:rPr lang="en-US" sz="1500" dirty="0" smtClean="0">
                <a:solidFill>
                  <a:schemeClr val="bg1">
                    <a:lumMod val="50000"/>
                  </a:schemeClr>
                </a:solidFill>
                <a:effectLst/>
                <a:latin typeface="Myriad Pro" charset="0"/>
              </a:rPr>
              <a:t>Autumn 2017 pilot</a:t>
            </a:r>
            <a:r>
              <a:rPr lang="en-US" sz="1500" dirty="0">
                <a:solidFill>
                  <a:srgbClr val="00628C"/>
                </a:solidFill>
                <a:effectLst/>
                <a:latin typeface="Myriad Pro" charset="0"/>
              </a:rPr>
              <a:t> </a:t>
            </a:r>
          </a:p>
        </p:txBody>
      </p:sp>
    </p:spTree>
    <p:extLst>
      <p:ext uri="{BB962C8B-B14F-4D97-AF65-F5344CB8AC3E}">
        <p14:creationId xmlns:p14="http://schemas.microsoft.com/office/powerpoint/2010/main" val="1414902248"/>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structions">
    <p:spTree>
      <p:nvGrpSpPr>
        <p:cNvPr id="1" name=""/>
        <p:cNvGrpSpPr/>
        <p:nvPr/>
      </p:nvGrpSpPr>
      <p:grpSpPr>
        <a:xfrm>
          <a:off x="0" y="0"/>
          <a:ext cx="0" cy="0"/>
          <a:chOff x="0" y="0"/>
          <a:chExt cx="0" cy="0"/>
        </a:xfrm>
      </p:grpSpPr>
      <p:sp>
        <p:nvSpPr>
          <p:cNvPr id="8" name="Rectangle 7"/>
          <p:cNvSpPr/>
          <p:nvPr userDrawn="1"/>
        </p:nvSpPr>
        <p:spPr>
          <a:xfrm>
            <a:off x="6012160" y="6500873"/>
            <a:ext cx="2811573" cy="323165"/>
          </a:xfrm>
          <a:prstGeom prst="rect">
            <a:avLst/>
          </a:prstGeom>
        </p:spPr>
        <p:txBody>
          <a:bodyPr wrap="square">
            <a:spAutoFit/>
          </a:bodyPr>
          <a:lstStyle/>
          <a:p>
            <a:pPr algn="r">
              <a:buFontTx/>
              <a:buNone/>
            </a:pPr>
            <a:r>
              <a:rPr lang="en-US" sz="1500" dirty="0">
                <a:solidFill>
                  <a:srgbClr val="00628C"/>
                </a:solidFill>
                <a:effectLst/>
                <a:latin typeface="Myriad Pro" charset="0"/>
              </a:rPr>
              <a:t>© Crown Copyright 2017 </a:t>
            </a:r>
          </a:p>
        </p:txBody>
      </p:sp>
      <p:sp>
        <p:nvSpPr>
          <p:cNvPr id="11" name="Rectangle 10"/>
          <p:cNvSpPr/>
          <p:nvPr userDrawn="1"/>
        </p:nvSpPr>
        <p:spPr>
          <a:xfrm>
            <a:off x="392275" y="6487840"/>
            <a:ext cx="2811573" cy="323165"/>
          </a:xfrm>
          <a:prstGeom prst="rect">
            <a:avLst/>
          </a:prstGeom>
        </p:spPr>
        <p:txBody>
          <a:bodyPr wrap="square">
            <a:spAutoFit/>
          </a:bodyPr>
          <a:lstStyle/>
          <a:p>
            <a:pPr algn="l">
              <a:buFontTx/>
              <a:buNone/>
            </a:pPr>
            <a:r>
              <a:rPr lang="en-US" sz="1500" dirty="0">
                <a:solidFill>
                  <a:srgbClr val="00628C"/>
                </a:solidFill>
                <a:effectLst/>
                <a:latin typeface="Myriad Pro" charset="0"/>
                <a:hlinkClick r:id="rId2"/>
              </a:rPr>
              <a:t>www.ncetm.org.uk/masterypd</a:t>
            </a:r>
            <a:r>
              <a:rPr lang="en-US" sz="1500" dirty="0">
                <a:solidFill>
                  <a:srgbClr val="00628C"/>
                </a:solidFill>
                <a:effectLst/>
                <a:latin typeface="Myriad Pro" charset="0"/>
              </a:rPr>
              <a:t> </a:t>
            </a:r>
          </a:p>
        </p:txBody>
      </p:sp>
      <p:sp>
        <p:nvSpPr>
          <p:cNvPr id="9" name="Text Placeholder 8"/>
          <p:cNvSpPr>
            <a:spLocks noGrp="1"/>
          </p:cNvSpPr>
          <p:nvPr>
            <p:ph type="body" sz="quarter" idx="11" hasCustomPrompt="1"/>
          </p:nvPr>
        </p:nvSpPr>
        <p:spPr>
          <a:xfrm>
            <a:off x="1" y="0"/>
            <a:ext cx="9144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r>
              <a:rPr lang="en-GB" dirty="0"/>
              <a:t>How to use this presentation</a:t>
            </a:r>
          </a:p>
        </p:txBody>
      </p:sp>
      <p:sp>
        <p:nvSpPr>
          <p:cNvPr id="2" name="TextBox 1"/>
          <p:cNvSpPr txBox="1"/>
          <p:nvPr userDrawn="1"/>
        </p:nvSpPr>
        <p:spPr bwMode="auto">
          <a:xfrm>
            <a:off x="463960" y="836712"/>
            <a:ext cx="8216081" cy="35640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lvl="0">
              <a:lnSpc>
                <a:spcPct val="100000"/>
              </a:lnSpc>
              <a:buNone/>
            </a:pPr>
            <a:r>
              <a:rPr lang="en-GB" sz="2400" dirty="0">
                <a:latin typeface="Myriad Pro" charset="0"/>
                <a:ea typeface="Myriad Pro" charset="0"/>
                <a:cs typeface="Myriad Pro" charset="0"/>
              </a:rPr>
              <a:t>The following slides contain the representations described in the teacher guide, and are intended to accompany the teacher guide. They do not represent complete lessons and should not be used as such. </a:t>
            </a:r>
          </a:p>
          <a:p>
            <a:pPr lvl="0">
              <a:lnSpc>
                <a:spcPct val="100000"/>
              </a:lnSpc>
              <a:buNone/>
            </a:pPr>
            <a:endParaRPr lang="en-GB" sz="2400" dirty="0">
              <a:latin typeface="Myriad Pro" charset="0"/>
              <a:ea typeface="Myriad Pro" charset="0"/>
              <a:cs typeface="Myriad Pro" charset="0"/>
            </a:endParaRPr>
          </a:p>
          <a:p>
            <a:pPr lvl="0">
              <a:lnSpc>
                <a:spcPct val="100000"/>
              </a:lnSpc>
              <a:buNone/>
            </a:pPr>
            <a:r>
              <a:rPr lang="en-GB" sz="2400" dirty="0">
                <a:latin typeface="Myriad Pro" charset="0"/>
                <a:ea typeface="Myriad Pro" charset="0"/>
                <a:cs typeface="Myriad Pro" charset="0"/>
              </a:rPr>
              <a:t>However, you may wish to use the slides in conjunction with the teacher guide to support the planning of lessons, in combination with other resources such as high-quality textbooks that follow a teaching-for-mastery approach. </a:t>
            </a:r>
          </a:p>
        </p:txBody>
      </p:sp>
      <p:sp>
        <p:nvSpPr>
          <p:cNvPr id="5" name="Text Placeholder 4"/>
          <p:cNvSpPr>
            <a:spLocks noGrp="1"/>
          </p:cNvSpPr>
          <p:nvPr>
            <p:ph type="body" sz="quarter" idx="12" hasCustomPrompt="1"/>
          </p:nvPr>
        </p:nvSpPr>
        <p:spPr>
          <a:xfrm>
            <a:off x="463959" y="4797152"/>
            <a:ext cx="8216081" cy="1127125"/>
          </a:xfrm>
        </p:spPr>
        <p:txBody>
          <a:bodyPr/>
          <a:lstStyle>
            <a:lvl1pPr marL="0" indent="0">
              <a:buFont typeface="Arial" charset="0"/>
              <a:buNone/>
              <a:defRPr sz="2800" i="0" baseline="0"/>
            </a:lvl1pPr>
          </a:lstStyle>
          <a:p>
            <a:pPr lvl="0">
              <a:lnSpc>
                <a:spcPct val="100000"/>
              </a:lnSpc>
            </a:pPr>
            <a:r>
              <a:rPr lang="en-GB" sz="2400" dirty="0">
                <a:latin typeface="Myriad Pro" charset="0"/>
                <a:ea typeface="Myriad Pro" charset="0"/>
                <a:cs typeface="Myriad Pro" charset="0"/>
              </a:rPr>
              <a:t>You can find the teacher guide [Enter name of teacher guide] by following the link below.</a:t>
            </a:r>
            <a:endParaRPr lang="en-GB" sz="2400" i="1" dirty="0">
              <a:latin typeface="Myriad Pro" charset="0"/>
              <a:ea typeface="Myriad Pro" charset="0"/>
              <a:cs typeface="Myriad Pro" charset="0"/>
            </a:endParaRPr>
          </a:p>
        </p:txBody>
      </p:sp>
      <p:sp>
        <p:nvSpPr>
          <p:cNvPr id="7" name="Rectangle 6"/>
          <p:cNvSpPr/>
          <p:nvPr userDrawn="1"/>
        </p:nvSpPr>
        <p:spPr>
          <a:xfrm>
            <a:off x="3166212" y="6487839"/>
            <a:ext cx="2811573" cy="323165"/>
          </a:xfrm>
          <a:prstGeom prst="rect">
            <a:avLst/>
          </a:prstGeom>
        </p:spPr>
        <p:txBody>
          <a:bodyPr wrap="square">
            <a:spAutoFit/>
          </a:bodyPr>
          <a:lstStyle/>
          <a:p>
            <a:pPr algn="ctr">
              <a:buFontTx/>
              <a:buNone/>
            </a:pPr>
            <a:r>
              <a:rPr lang="en-US" sz="1500" dirty="0" smtClean="0">
                <a:solidFill>
                  <a:schemeClr val="bg1">
                    <a:lumMod val="50000"/>
                  </a:schemeClr>
                </a:solidFill>
                <a:effectLst/>
                <a:latin typeface="Myriad Pro" charset="0"/>
              </a:rPr>
              <a:t>Autumn 2017 pilot</a:t>
            </a:r>
            <a:endParaRPr lang="en-US" sz="1500" dirty="0">
              <a:solidFill>
                <a:schemeClr val="bg1">
                  <a:lumMod val="50000"/>
                </a:schemeClr>
              </a:solidFill>
              <a:effectLst/>
              <a:latin typeface="Myriad Pro" charset="0"/>
            </a:endParaRPr>
          </a:p>
        </p:txBody>
      </p:sp>
    </p:spTree>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Canvas">
    <p:spTree>
      <p:nvGrpSpPr>
        <p:cNvPr id="1" name=""/>
        <p:cNvGrpSpPr/>
        <p:nvPr/>
      </p:nvGrpSpPr>
      <p:grpSpPr>
        <a:xfrm>
          <a:off x="0" y="0"/>
          <a:ext cx="0" cy="0"/>
          <a:chOff x="0" y="0"/>
          <a:chExt cx="0" cy="0"/>
        </a:xfrm>
      </p:grpSpPr>
      <p:sp>
        <p:nvSpPr>
          <p:cNvPr id="8" name="Rectangle 7"/>
          <p:cNvSpPr/>
          <p:nvPr userDrawn="1"/>
        </p:nvSpPr>
        <p:spPr>
          <a:xfrm>
            <a:off x="6012160" y="6500873"/>
            <a:ext cx="2811573" cy="323165"/>
          </a:xfrm>
          <a:prstGeom prst="rect">
            <a:avLst/>
          </a:prstGeom>
        </p:spPr>
        <p:txBody>
          <a:bodyPr wrap="square">
            <a:spAutoFit/>
          </a:bodyPr>
          <a:lstStyle/>
          <a:p>
            <a:pPr algn="r">
              <a:buFontTx/>
              <a:buNone/>
            </a:pPr>
            <a:r>
              <a:rPr lang="en-US" sz="1500" dirty="0">
                <a:solidFill>
                  <a:srgbClr val="00628C"/>
                </a:solidFill>
                <a:effectLst/>
                <a:latin typeface="Myriad Pro" charset="0"/>
              </a:rPr>
              <a:t>© Crown Copyright 2017 </a:t>
            </a:r>
          </a:p>
        </p:txBody>
      </p:sp>
      <p:sp>
        <p:nvSpPr>
          <p:cNvPr id="11" name="Rectangle 10"/>
          <p:cNvSpPr/>
          <p:nvPr userDrawn="1"/>
        </p:nvSpPr>
        <p:spPr>
          <a:xfrm>
            <a:off x="392275" y="6487840"/>
            <a:ext cx="2811573" cy="323165"/>
          </a:xfrm>
          <a:prstGeom prst="rect">
            <a:avLst/>
          </a:prstGeom>
        </p:spPr>
        <p:txBody>
          <a:bodyPr wrap="square">
            <a:spAutoFit/>
          </a:bodyPr>
          <a:lstStyle/>
          <a:p>
            <a:pPr algn="l">
              <a:buFontTx/>
              <a:buNone/>
            </a:pPr>
            <a:r>
              <a:rPr lang="en-US" sz="1500" dirty="0">
                <a:solidFill>
                  <a:srgbClr val="00628C"/>
                </a:solidFill>
                <a:effectLst/>
                <a:latin typeface="Myriad Pro" charset="0"/>
                <a:hlinkClick r:id="rId2"/>
              </a:rPr>
              <a:t>www.ncetm.org.uk/masterypd</a:t>
            </a:r>
            <a:r>
              <a:rPr lang="en-US" sz="1500" dirty="0">
                <a:solidFill>
                  <a:srgbClr val="00628C"/>
                </a:solidFill>
                <a:effectLst/>
                <a:latin typeface="Myriad Pro" charset="0"/>
              </a:rPr>
              <a:t> </a:t>
            </a:r>
          </a:p>
        </p:txBody>
      </p:sp>
      <p:sp>
        <p:nvSpPr>
          <p:cNvPr id="5" name="Text Placeholder 8"/>
          <p:cNvSpPr>
            <a:spLocks noGrp="1"/>
          </p:cNvSpPr>
          <p:nvPr>
            <p:ph type="body" sz="quarter" idx="11" hasCustomPrompt="1"/>
          </p:nvPr>
        </p:nvSpPr>
        <p:spPr>
          <a:xfrm>
            <a:off x="1" y="0"/>
            <a:ext cx="9144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pPr lvl="0"/>
            <a:r>
              <a:rPr lang="en-US" dirty="0"/>
              <a:t>Short Segment Title – Steps</a:t>
            </a:r>
          </a:p>
        </p:txBody>
      </p:sp>
      <p:sp>
        <p:nvSpPr>
          <p:cNvPr id="6" name="Rectangle 5"/>
          <p:cNvSpPr/>
          <p:nvPr userDrawn="1"/>
        </p:nvSpPr>
        <p:spPr>
          <a:xfrm>
            <a:off x="3166212" y="6487839"/>
            <a:ext cx="2811573" cy="323165"/>
          </a:xfrm>
          <a:prstGeom prst="rect">
            <a:avLst/>
          </a:prstGeom>
        </p:spPr>
        <p:txBody>
          <a:bodyPr wrap="square">
            <a:spAutoFit/>
          </a:bodyPr>
          <a:lstStyle/>
          <a:p>
            <a:pPr algn="ctr">
              <a:buFontTx/>
              <a:buNone/>
            </a:pPr>
            <a:r>
              <a:rPr lang="en-US" sz="1500" dirty="0" smtClean="0">
                <a:solidFill>
                  <a:schemeClr val="bg1">
                    <a:lumMod val="50000"/>
                  </a:schemeClr>
                </a:solidFill>
                <a:effectLst/>
                <a:latin typeface="Myriad Pro" charset="0"/>
              </a:rPr>
              <a:t>Autumn 2017 pilot</a:t>
            </a:r>
            <a:endParaRPr lang="en-US" sz="1500" dirty="0">
              <a:solidFill>
                <a:schemeClr val="bg1">
                  <a:lumMod val="50000"/>
                </a:schemeClr>
              </a:solidFill>
              <a:effectLst/>
              <a:latin typeface="Myriad Pro" charset="0"/>
            </a:endParaRPr>
          </a:p>
        </p:txBody>
      </p:sp>
    </p:spTree>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67544" y="764704"/>
            <a:ext cx="8216081" cy="5544618"/>
          </a:xfrm>
        </p:spPr>
        <p:txBody>
          <a:bodyPr anchor="t" anchorCtr="0"/>
          <a:lstStyle>
            <a:lvl1pPr marL="0" indent="0">
              <a:buFont typeface="Arial" charset="0"/>
              <a:buNone/>
              <a:defRPr sz="2800" baseline="0">
                <a:solidFill>
                  <a:schemeClr val="tx1"/>
                </a:solidFill>
                <a:latin typeface="Myriad Pro" charset="0"/>
                <a:ea typeface="Myriad Pro" charset="0"/>
                <a:cs typeface="Myriad Pro" charset="0"/>
              </a:defRPr>
            </a:lvl1pPr>
            <a:lvl2pPr marL="742950" indent="-285750">
              <a:buClr>
                <a:srgbClr val="82CBDD"/>
              </a:buClr>
              <a:buFont typeface="Arial" charset="0"/>
              <a:buChar char=""/>
              <a:defRPr sz="2400">
                <a:latin typeface="Myriad Pro" charset="0"/>
                <a:ea typeface="Myriad Pro" charset="0"/>
                <a:cs typeface="Myriad Pro" charset="0"/>
              </a:defRPr>
            </a:lvl2pPr>
            <a:lvl3pPr>
              <a:buClr>
                <a:srgbClr val="82CBDD"/>
              </a:buClr>
              <a:defRPr sz="2000">
                <a:latin typeface="Myriad Pro" charset="0"/>
                <a:ea typeface="Myriad Pro" charset="0"/>
                <a:cs typeface="Myriad Pro" charset="0"/>
              </a:defRPr>
            </a:lvl3pPr>
            <a:lvl4pPr>
              <a:buClr>
                <a:srgbClr val="82CBDD"/>
              </a:buClr>
              <a:defRPr sz="2000">
                <a:latin typeface="Myriad Pro" charset="0"/>
                <a:ea typeface="Myriad Pro" charset="0"/>
                <a:cs typeface="Myriad Pro" charset="0"/>
              </a:defRPr>
            </a:lvl4pPr>
            <a:lvl5pPr>
              <a:buClr>
                <a:srgbClr val="82CBDD"/>
              </a:buClr>
              <a:defRPr sz="2000">
                <a:latin typeface="Myriad Pro" charset="0"/>
                <a:ea typeface="Myriad Pro" charset="0"/>
                <a:cs typeface="Myriad Pro"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Rectangle 7"/>
          <p:cNvSpPr/>
          <p:nvPr userDrawn="1"/>
        </p:nvSpPr>
        <p:spPr>
          <a:xfrm>
            <a:off x="6012160" y="6500873"/>
            <a:ext cx="2811573" cy="323165"/>
          </a:xfrm>
          <a:prstGeom prst="rect">
            <a:avLst/>
          </a:prstGeom>
        </p:spPr>
        <p:txBody>
          <a:bodyPr wrap="square">
            <a:spAutoFit/>
          </a:bodyPr>
          <a:lstStyle/>
          <a:p>
            <a:pPr algn="r">
              <a:buFontTx/>
              <a:buNone/>
            </a:pPr>
            <a:r>
              <a:rPr lang="en-US" sz="1500" dirty="0">
                <a:solidFill>
                  <a:srgbClr val="00628C"/>
                </a:solidFill>
                <a:effectLst/>
                <a:latin typeface="Myriad Pro" charset="0"/>
              </a:rPr>
              <a:t>© Crown Copyright 2017 </a:t>
            </a:r>
          </a:p>
        </p:txBody>
      </p:sp>
      <p:sp>
        <p:nvSpPr>
          <p:cNvPr id="11" name="Rectangle 10"/>
          <p:cNvSpPr/>
          <p:nvPr userDrawn="1"/>
        </p:nvSpPr>
        <p:spPr>
          <a:xfrm>
            <a:off x="392275" y="6487840"/>
            <a:ext cx="2811573" cy="323165"/>
          </a:xfrm>
          <a:prstGeom prst="rect">
            <a:avLst/>
          </a:prstGeom>
        </p:spPr>
        <p:txBody>
          <a:bodyPr wrap="square">
            <a:spAutoFit/>
          </a:bodyPr>
          <a:lstStyle/>
          <a:p>
            <a:pPr algn="l">
              <a:buFontTx/>
              <a:buNone/>
            </a:pPr>
            <a:r>
              <a:rPr lang="en-US" sz="1500" dirty="0">
                <a:solidFill>
                  <a:srgbClr val="00628C"/>
                </a:solidFill>
                <a:effectLst/>
                <a:latin typeface="Myriad Pro" charset="0"/>
                <a:hlinkClick r:id="rId2"/>
              </a:rPr>
              <a:t>www.ncetm.org.uk/masterypd</a:t>
            </a:r>
            <a:r>
              <a:rPr lang="en-US" sz="1500" dirty="0">
                <a:solidFill>
                  <a:srgbClr val="00628C"/>
                </a:solidFill>
                <a:effectLst/>
                <a:latin typeface="Myriad Pro" charset="0"/>
              </a:rPr>
              <a:t> </a:t>
            </a:r>
          </a:p>
        </p:txBody>
      </p:sp>
      <p:sp>
        <p:nvSpPr>
          <p:cNvPr id="9" name="Text Placeholder 8"/>
          <p:cNvSpPr>
            <a:spLocks noGrp="1"/>
          </p:cNvSpPr>
          <p:nvPr>
            <p:ph type="body" sz="quarter" idx="11"/>
          </p:nvPr>
        </p:nvSpPr>
        <p:spPr>
          <a:xfrm>
            <a:off x="0" y="0"/>
            <a:ext cx="9144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pPr lvl="0"/>
            <a:r>
              <a:rPr lang="en-US"/>
              <a:t>Click to edit Master text styles</a:t>
            </a:r>
          </a:p>
        </p:txBody>
      </p:sp>
    </p:spTree>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aching Point Slid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67544" y="1181498"/>
            <a:ext cx="8216081" cy="5127824"/>
          </a:xfrm>
        </p:spPr>
        <p:txBody>
          <a:bodyPr anchor="t" anchorCtr="0"/>
          <a:lstStyle>
            <a:lvl1pPr marL="0" indent="0">
              <a:defRPr sz="2400" baseline="0">
                <a:solidFill>
                  <a:schemeClr val="tx1"/>
                </a:solidFill>
                <a:latin typeface="Myriad Pro" charset="0"/>
                <a:ea typeface="Myriad Pro" charset="0"/>
                <a:cs typeface="Myriad Pro" charset="0"/>
              </a:defRPr>
            </a:lvl1pPr>
            <a:lvl2pPr marL="742950" indent="-285750">
              <a:buClr>
                <a:srgbClr val="82CBDD"/>
              </a:buClr>
              <a:buFont typeface="Arial" charset="0"/>
              <a:buChar char=""/>
              <a:defRPr sz="2000">
                <a:latin typeface="Myriad Pro" charset="0"/>
                <a:ea typeface="Myriad Pro" charset="0"/>
                <a:cs typeface="Myriad Pro" charset="0"/>
              </a:defRPr>
            </a:lvl2pPr>
            <a:lvl3pPr>
              <a:buClr>
                <a:srgbClr val="82CBDD"/>
              </a:buClr>
              <a:defRPr sz="1800">
                <a:latin typeface="Myriad Pro" charset="0"/>
                <a:ea typeface="Myriad Pro" charset="0"/>
                <a:cs typeface="Myriad Pro" charset="0"/>
              </a:defRPr>
            </a:lvl3pPr>
            <a:lvl4pPr>
              <a:buClr>
                <a:srgbClr val="82CBDD"/>
              </a:buClr>
              <a:defRPr sz="1800">
                <a:latin typeface="Myriad Pro" charset="0"/>
                <a:ea typeface="Myriad Pro" charset="0"/>
                <a:cs typeface="Myriad Pro" charset="0"/>
              </a:defRPr>
            </a:lvl4pPr>
            <a:lvl5pPr>
              <a:buClr>
                <a:srgbClr val="82CBDD"/>
              </a:buClr>
              <a:defRPr sz="1800">
                <a:latin typeface="Myriad Pro" charset="0"/>
                <a:ea typeface="Myriad Pro" charset="0"/>
                <a:cs typeface="Myriad Pro"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Rectangle 7"/>
          <p:cNvSpPr/>
          <p:nvPr userDrawn="1"/>
        </p:nvSpPr>
        <p:spPr>
          <a:xfrm>
            <a:off x="6012160" y="6500873"/>
            <a:ext cx="2811573" cy="323165"/>
          </a:xfrm>
          <a:prstGeom prst="rect">
            <a:avLst/>
          </a:prstGeom>
        </p:spPr>
        <p:txBody>
          <a:bodyPr wrap="square">
            <a:spAutoFit/>
          </a:bodyPr>
          <a:lstStyle/>
          <a:p>
            <a:pPr algn="r">
              <a:buFontTx/>
              <a:buNone/>
            </a:pPr>
            <a:r>
              <a:rPr lang="en-US" sz="1500" dirty="0">
                <a:solidFill>
                  <a:srgbClr val="00628C"/>
                </a:solidFill>
                <a:effectLst/>
                <a:latin typeface="Myriad Pro" charset="0"/>
              </a:rPr>
              <a:t>© Crown Copyright 2017 </a:t>
            </a:r>
          </a:p>
        </p:txBody>
      </p:sp>
      <p:sp>
        <p:nvSpPr>
          <p:cNvPr id="11" name="Rectangle 10"/>
          <p:cNvSpPr/>
          <p:nvPr userDrawn="1"/>
        </p:nvSpPr>
        <p:spPr>
          <a:xfrm>
            <a:off x="392275" y="6487840"/>
            <a:ext cx="2811573" cy="323165"/>
          </a:xfrm>
          <a:prstGeom prst="rect">
            <a:avLst/>
          </a:prstGeom>
        </p:spPr>
        <p:txBody>
          <a:bodyPr wrap="square">
            <a:spAutoFit/>
          </a:bodyPr>
          <a:lstStyle/>
          <a:p>
            <a:pPr algn="l">
              <a:buFontTx/>
              <a:buNone/>
            </a:pPr>
            <a:r>
              <a:rPr lang="en-US" sz="1500" dirty="0">
                <a:solidFill>
                  <a:srgbClr val="00628C"/>
                </a:solidFill>
                <a:effectLst/>
                <a:latin typeface="Myriad Pro" charset="0"/>
                <a:hlinkClick r:id="rId2"/>
              </a:rPr>
              <a:t>www.ncetm.org.uk/masterypd</a:t>
            </a:r>
            <a:r>
              <a:rPr lang="en-US" sz="1500" dirty="0">
                <a:solidFill>
                  <a:srgbClr val="00628C"/>
                </a:solidFill>
                <a:effectLst/>
                <a:latin typeface="Myriad Pro" charset="0"/>
              </a:rPr>
              <a:t> </a:t>
            </a:r>
          </a:p>
        </p:txBody>
      </p:sp>
      <p:sp>
        <p:nvSpPr>
          <p:cNvPr id="6" name="Text Placeholder 5"/>
          <p:cNvSpPr>
            <a:spLocks noGrp="1"/>
          </p:cNvSpPr>
          <p:nvPr>
            <p:ph type="body" sz="quarter" idx="10"/>
          </p:nvPr>
        </p:nvSpPr>
        <p:spPr>
          <a:xfrm>
            <a:off x="463958" y="764704"/>
            <a:ext cx="8219667" cy="416793"/>
          </a:xfrm>
        </p:spPr>
        <p:txBody>
          <a:bodyPr anchor="ctr" anchorCtr="0"/>
          <a:lstStyle>
            <a:lvl1pPr>
              <a:defRPr sz="2400" b="1" i="0">
                <a:solidFill>
                  <a:srgbClr val="00628C"/>
                </a:solidFill>
                <a:latin typeface="Myriad Pro Semibold" charset="0"/>
                <a:ea typeface="Myriad Pro Semibold" charset="0"/>
                <a:cs typeface="Myriad Pro Semibold" charset="0"/>
              </a:defRPr>
            </a:lvl1pPr>
          </a:lstStyle>
          <a:p>
            <a:pPr lvl="0"/>
            <a:r>
              <a:rPr lang="en-US"/>
              <a:t>Click to edit Master text styles</a:t>
            </a:r>
          </a:p>
        </p:txBody>
      </p:sp>
      <p:sp>
        <p:nvSpPr>
          <p:cNvPr id="9" name="Text Placeholder 8"/>
          <p:cNvSpPr>
            <a:spLocks noGrp="1"/>
          </p:cNvSpPr>
          <p:nvPr>
            <p:ph type="body" sz="quarter" idx="11"/>
          </p:nvPr>
        </p:nvSpPr>
        <p:spPr>
          <a:xfrm>
            <a:off x="1" y="0"/>
            <a:ext cx="9144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pPr lvl="0"/>
            <a:r>
              <a:rPr lang="en-US"/>
              <a:t>Click to edit Master text styles</a:t>
            </a:r>
          </a:p>
        </p:txBody>
      </p:sp>
    </p:spTree>
    <p:extLst>
      <p:ext uri="{BB962C8B-B14F-4D97-AF65-F5344CB8AC3E}">
        <p14:creationId xmlns:p14="http://schemas.microsoft.com/office/powerpoint/2010/main" val="117565890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4"/>
          <p:cNvSpPr>
            <a:spLocks noGrp="1" noChangeArrowheads="1"/>
          </p:cNvSpPr>
          <p:nvPr>
            <p:ph type="title"/>
          </p:nvPr>
        </p:nvSpPr>
        <p:spPr bwMode="auto">
          <a:xfrm>
            <a:off x="762000" y="301625"/>
            <a:ext cx="79248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GB" altLang="en-US" dirty="0"/>
          </a:p>
        </p:txBody>
      </p:sp>
      <p:sp>
        <p:nvSpPr>
          <p:cNvPr id="1027" name="Rectangle 5"/>
          <p:cNvSpPr>
            <a:spLocks noGrp="1" noChangeArrowheads="1"/>
          </p:cNvSpPr>
          <p:nvPr>
            <p:ph type="body" idx="1"/>
          </p:nvPr>
        </p:nvSpPr>
        <p:spPr bwMode="auto">
          <a:xfrm>
            <a:off x="762000" y="1827213"/>
            <a:ext cx="7921625"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GB" altLang="en-US" dirty="0"/>
              <a:t>Click to edit Master text styles</a:t>
            </a:r>
          </a:p>
          <a:p>
            <a:pPr lvl="1"/>
            <a:r>
              <a:rPr lang="en-GB" altLang="en-US" dirty="0"/>
              <a:t>Second level</a:t>
            </a:r>
          </a:p>
          <a:p>
            <a:pPr lvl="2"/>
            <a:r>
              <a:rPr lang="en-GB" altLang="en-US" dirty="0"/>
              <a:t>Third level</a:t>
            </a:r>
          </a:p>
        </p:txBody>
      </p:sp>
      <p:sp>
        <p:nvSpPr>
          <p:cNvPr id="43014" name="Rectangle 6"/>
          <p:cNvSpPr>
            <a:spLocks noGrp="1" noChangeArrowheads="1"/>
          </p:cNvSpPr>
          <p:nvPr>
            <p:ph type="dt" sz="half" idx="2"/>
          </p:nvPr>
        </p:nvSpPr>
        <p:spPr bwMode="auto">
          <a:xfrm>
            <a:off x="457200" y="6248400"/>
            <a:ext cx="21336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spcBef>
                <a:spcPct val="0"/>
              </a:spcBef>
              <a:buClrTx/>
              <a:buFontTx/>
              <a:buNone/>
              <a:defRPr sz="1200"/>
            </a:lvl1pPr>
          </a:lstStyle>
          <a:p>
            <a:pPr>
              <a:defRPr/>
            </a:pPr>
            <a:endParaRPr lang="en-GB" dirty="0"/>
          </a:p>
        </p:txBody>
      </p:sp>
      <p:sp>
        <p:nvSpPr>
          <p:cNvPr id="43015" name="Rectangle 7"/>
          <p:cNvSpPr>
            <a:spLocks noGrp="1" noChangeArrowheads="1"/>
          </p:cNvSpPr>
          <p:nvPr>
            <p:ph type="ftr" sz="quarter" idx="3"/>
          </p:nvPr>
        </p:nvSpPr>
        <p:spPr bwMode="auto">
          <a:xfrm>
            <a:off x="3124200" y="6248400"/>
            <a:ext cx="28956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ctr">
              <a:spcBef>
                <a:spcPct val="0"/>
              </a:spcBef>
              <a:buClrTx/>
              <a:buFontTx/>
              <a:buNone/>
              <a:defRPr sz="1200"/>
            </a:lvl1pPr>
          </a:lstStyle>
          <a:p>
            <a:pPr>
              <a:defRPr/>
            </a:pPr>
            <a:endParaRPr lang="en-GB" dirty="0"/>
          </a:p>
        </p:txBody>
      </p:sp>
      <p:sp>
        <p:nvSpPr>
          <p:cNvPr id="43016" name="Rectangle 8"/>
          <p:cNvSpPr>
            <a:spLocks noGrp="1" noChangeArrowheads="1"/>
          </p:cNvSpPr>
          <p:nvPr>
            <p:ph type="sldNum" sz="quarter" idx="4"/>
          </p:nvPr>
        </p:nvSpPr>
        <p:spPr bwMode="auto">
          <a:xfrm>
            <a:off x="6553200" y="6248400"/>
            <a:ext cx="21336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spcBef>
                <a:spcPct val="0"/>
              </a:spcBef>
              <a:buClrTx/>
              <a:buFontTx/>
              <a:buNone/>
              <a:defRPr sz="1200"/>
            </a:lvl1pPr>
          </a:lstStyle>
          <a:p>
            <a:fld id="{17C71EE9-BA72-3342-AD7C-7458D51D3716}" type="slidenum">
              <a:rPr lang="en-GB" altLang="x-none"/>
              <a:pPr/>
              <a:t>‹#›</a:t>
            </a:fld>
            <a:endParaRPr lang="en-GB" altLang="x-none" dirty="0"/>
          </a:p>
        </p:txBody>
      </p:sp>
    </p:spTree>
  </p:cSld>
  <p:clrMap bg1="lt1" tx1="dk1" bg2="lt2" tx2="dk2" accent1="accent1" accent2="accent2" accent3="accent3" accent4="accent4" accent5="accent5" accent6="accent6" hlink="hlink" folHlink="folHlink"/>
  <p:sldLayoutIdLst>
    <p:sldLayoutId id="2147483952" r:id="rId1"/>
    <p:sldLayoutId id="2147483962" r:id="rId2"/>
    <p:sldLayoutId id="2147483959" r:id="rId3"/>
    <p:sldLayoutId id="2147483961" r:id="rId4"/>
    <p:sldLayoutId id="2147483953" r:id="rId5"/>
  </p:sldLayoutIdLst>
  <p:txStyles>
    <p:titleStyle>
      <a:lvl1pPr algn="l" rtl="0" eaLnBrk="1" fontAlgn="base" hangingPunct="1">
        <a:spcBef>
          <a:spcPct val="0"/>
        </a:spcBef>
        <a:spcAft>
          <a:spcPct val="0"/>
        </a:spcAft>
        <a:defRPr sz="2800" b="1" i="0">
          <a:solidFill>
            <a:srgbClr val="00628C"/>
          </a:solidFill>
          <a:latin typeface="Myriad Pro Semibold" charset="0"/>
          <a:ea typeface="Myriad Pro Semibold" charset="0"/>
          <a:cs typeface="Myriad Pro Semibold" charset="0"/>
        </a:defRPr>
      </a:lvl1pPr>
      <a:lvl2pPr algn="l" rtl="0" eaLnBrk="1" fontAlgn="base" hangingPunct="1">
        <a:spcBef>
          <a:spcPct val="0"/>
        </a:spcBef>
        <a:spcAft>
          <a:spcPct val="0"/>
        </a:spcAft>
        <a:defRPr sz="3600" b="1">
          <a:solidFill>
            <a:srgbClr val="00628C"/>
          </a:solidFill>
          <a:latin typeface="Arial" charset="0"/>
        </a:defRPr>
      </a:lvl2pPr>
      <a:lvl3pPr algn="l" rtl="0" eaLnBrk="1" fontAlgn="base" hangingPunct="1">
        <a:spcBef>
          <a:spcPct val="0"/>
        </a:spcBef>
        <a:spcAft>
          <a:spcPct val="0"/>
        </a:spcAft>
        <a:defRPr sz="3600" b="1">
          <a:solidFill>
            <a:srgbClr val="00628C"/>
          </a:solidFill>
          <a:latin typeface="Arial" charset="0"/>
        </a:defRPr>
      </a:lvl3pPr>
      <a:lvl4pPr algn="l" rtl="0" eaLnBrk="1" fontAlgn="base" hangingPunct="1">
        <a:spcBef>
          <a:spcPct val="0"/>
        </a:spcBef>
        <a:spcAft>
          <a:spcPct val="0"/>
        </a:spcAft>
        <a:defRPr sz="3600" b="1">
          <a:solidFill>
            <a:srgbClr val="00628C"/>
          </a:solidFill>
          <a:latin typeface="Arial" charset="0"/>
        </a:defRPr>
      </a:lvl4pPr>
      <a:lvl5pPr algn="l" rtl="0" eaLnBrk="1" fontAlgn="base" hangingPunct="1">
        <a:spcBef>
          <a:spcPct val="0"/>
        </a:spcBef>
        <a:spcAft>
          <a:spcPct val="0"/>
        </a:spcAft>
        <a:defRPr sz="3600" b="1">
          <a:solidFill>
            <a:srgbClr val="00628C"/>
          </a:solidFill>
          <a:latin typeface="Arial" charset="0"/>
        </a:defRPr>
      </a:lvl5pPr>
      <a:lvl6pPr marL="457200" algn="l" rtl="0" eaLnBrk="1" fontAlgn="base" hangingPunct="1">
        <a:spcBef>
          <a:spcPct val="0"/>
        </a:spcBef>
        <a:spcAft>
          <a:spcPct val="0"/>
        </a:spcAft>
        <a:defRPr sz="3600" b="1">
          <a:solidFill>
            <a:srgbClr val="00628C"/>
          </a:solidFill>
          <a:latin typeface="Arial" charset="0"/>
        </a:defRPr>
      </a:lvl6pPr>
      <a:lvl7pPr marL="914400" algn="l" rtl="0" eaLnBrk="1" fontAlgn="base" hangingPunct="1">
        <a:spcBef>
          <a:spcPct val="0"/>
        </a:spcBef>
        <a:spcAft>
          <a:spcPct val="0"/>
        </a:spcAft>
        <a:defRPr sz="3600" b="1">
          <a:solidFill>
            <a:srgbClr val="00628C"/>
          </a:solidFill>
          <a:latin typeface="Arial" charset="0"/>
        </a:defRPr>
      </a:lvl7pPr>
      <a:lvl8pPr marL="1371600" algn="l" rtl="0" eaLnBrk="1" fontAlgn="base" hangingPunct="1">
        <a:spcBef>
          <a:spcPct val="0"/>
        </a:spcBef>
        <a:spcAft>
          <a:spcPct val="0"/>
        </a:spcAft>
        <a:defRPr sz="3600" b="1">
          <a:solidFill>
            <a:srgbClr val="00628C"/>
          </a:solidFill>
          <a:latin typeface="Arial" charset="0"/>
        </a:defRPr>
      </a:lvl8pPr>
      <a:lvl9pPr marL="1828800" algn="l" rtl="0" eaLnBrk="1" fontAlgn="base" hangingPunct="1">
        <a:spcBef>
          <a:spcPct val="0"/>
        </a:spcBef>
        <a:spcAft>
          <a:spcPct val="0"/>
        </a:spcAft>
        <a:defRPr sz="3600" b="1">
          <a:solidFill>
            <a:srgbClr val="00628C"/>
          </a:solidFill>
          <a:latin typeface="Arial" charset="0"/>
        </a:defRPr>
      </a:lvl9pPr>
    </p:titleStyle>
    <p:bodyStyle>
      <a:lvl1pPr marL="342900" indent="-342900" algn="l" rtl="0" eaLnBrk="1" fontAlgn="base" hangingPunct="1">
        <a:spcBef>
          <a:spcPct val="20000"/>
        </a:spcBef>
        <a:spcAft>
          <a:spcPct val="0"/>
        </a:spcAft>
        <a:buClr>
          <a:schemeClr val="tx2"/>
        </a:buClr>
        <a:buFont typeface="Arial" charset="0"/>
        <a:defRPr sz="2800">
          <a:solidFill>
            <a:schemeClr val="tx1"/>
          </a:solidFill>
          <a:latin typeface="Myriad Pro" charset="0"/>
          <a:ea typeface="Myriad Pro" charset="0"/>
          <a:cs typeface="Myriad Pro" charset="0"/>
        </a:defRPr>
      </a:lvl1pPr>
      <a:lvl2pPr marL="742950" indent="-285750" algn="l" rtl="0" eaLnBrk="1" fontAlgn="base" hangingPunct="1">
        <a:spcBef>
          <a:spcPct val="20000"/>
        </a:spcBef>
        <a:spcAft>
          <a:spcPct val="0"/>
        </a:spcAft>
        <a:buClr>
          <a:srgbClr val="82CBDD"/>
        </a:buClr>
        <a:buFont typeface="Arial" charset="0"/>
        <a:buChar char="●"/>
        <a:defRPr sz="2400">
          <a:solidFill>
            <a:schemeClr val="tx1"/>
          </a:solidFill>
          <a:latin typeface="Myriad Pro" charset="0"/>
          <a:ea typeface="Myriad Pro" charset="0"/>
          <a:cs typeface="Myriad Pro" charset="0"/>
        </a:defRPr>
      </a:lvl2pPr>
      <a:lvl3pPr marL="1143000" indent="-228600" algn="l" rtl="0" eaLnBrk="1" fontAlgn="base" hangingPunct="1">
        <a:spcBef>
          <a:spcPct val="20000"/>
        </a:spcBef>
        <a:spcAft>
          <a:spcPct val="0"/>
        </a:spcAft>
        <a:buClr>
          <a:srgbClr val="00628C"/>
        </a:buClr>
        <a:buFont typeface="Arial" charset="0"/>
        <a:buChar char="–"/>
        <a:defRPr sz="2000">
          <a:solidFill>
            <a:schemeClr val="tx1"/>
          </a:solidFill>
          <a:latin typeface="Myriad Pro" charset="0"/>
          <a:ea typeface="Myriad Pro" charset="0"/>
          <a:cs typeface="Myriad Pro" charset="0"/>
        </a:defRPr>
      </a:lvl3pPr>
      <a:lvl4pPr marL="1600200" indent="-228600" algn="l" rtl="0" eaLnBrk="1" fontAlgn="base" hangingPunct="1">
        <a:spcBef>
          <a:spcPct val="20000"/>
        </a:spcBef>
        <a:spcAft>
          <a:spcPct val="0"/>
        </a:spcAft>
        <a:buClr>
          <a:schemeClr val="accent2"/>
        </a:buClr>
        <a:buFont typeface="Arial" charset="0"/>
        <a:buChar char="●"/>
        <a:defRPr sz="1900">
          <a:solidFill>
            <a:schemeClr val="tx1"/>
          </a:solidFill>
          <a:latin typeface="+mn-lt"/>
        </a:defRPr>
      </a:lvl4pPr>
      <a:lvl5pPr marL="20574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5pPr>
      <a:lvl6pPr marL="25146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6pPr>
      <a:lvl7pPr marL="29718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7pPr>
      <a:lvl8pPr marL="34290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8pPr>
      <a:lvl9pPr marL="38862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tags" Target="../tags/tag8.xml"/><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png"/><Relationship Id="rId3" Type="http://schemas.openxmlformats.org/officeDocument/2006/relationships/notesSlide" Target="../notesSlides/notesSlide9.xml"/><Relationship Id="rId7" Type="http://schemas.openxmlformats.org/officeDocument/2006/relationships/image" Target="../media/image19.png"/><Relationship Id="rId12" Type="http://schemas.openxmlformats.org/officeDocument/2006/relationships/image" Target="../media/image24.png"/><Relationship Id="rId2" Type="http://schemas.openxmlformats.org/officeDocument/2006/relationships/slideLayout" Target="../slideLayouts/slideLayout3.xml"/><Relationship Id="rId1" Type="http://schemas.openxmlformats.org/officeDocument/2006/relationships/tags" Target="../tags/tag9.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 Id="rId1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xml"/><Relationship Id="rId1" Type="http://schemas.openxmlformats.org/officeDocument/2006/relationships/tags" Target="../tags/tag10.xml"/><Relationship Id="rId5" Type="http://schemas.openxmlformats.org/officeDocument/2006/relationships/image" Target="../media/image28.png"/><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xml"/><Relationship Id="rId1" Type="http://schemas.openxmlformats.org/officeDocument/2006/relationships/tags" Target="../tags/tag11.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xml"/><Relationship Id="rId1" Type="http://schemas.openxmlformats.org/officeDocument/2006/relationships/tags" Target="../tags/tag12.xml"/><Relationship Id="rId5" Type="http://schemas.openxmlformats.org/officeDocument/2006/relationships/image" Target="../media/image33.png"/><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3.xml"/><Relationship Id="rId1" Type="http://schemas.openxmlformats.org/officeDocument/2006/relationships/tags" Target="../tags/tag13.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3.xml"/><Relationship Id="rId1" Type="http://schemas.openxmlformats.org/officeDocument/2006/relationships/tags" Target="../tags/tag14.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7.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46.png"/><Relationship Id="rId3" Type="http://schemas.openxmlformats.org/officeDocument/2006/relationships/notesSlide" Target="../notesSlides/notesSlide15.xml"/><Relationship Id="rId7" Type="http://schemas.openxmlformats.org/officeDocument/2006/relationships/image" Target="../media/image40.png"/><Relationship Id="rId12" Type="http://schemas.openxmlformats.org/officeDocument/2006/relationships/image" Target="../media/image45.png"/><Relationship Id="rId17" Type="http://schemas.openxmlformats.org/officeDocument/2006/relationships/image" Target="../media/image50.png"/><Relationship Id="rId2" Type="http://schemas.openxmlformats.org/officeDocument/2006/relationships/slideLayout" Target="../slideLayouts/slideLayout3.xml"/><Relationship Id="rId16" Type="http://schemas.openxmlformats.org/officeDocument/2006/relationships/image" Target="../media/image49.png"/><Relationship Id="rId1" Type="http://schemas.openxmlformats.org/officeDocument/2006/relationships/tags" Target="../tags/tag15.xml"/><Relationship Id="rId6" Type="http://schemas.openxmlformats.org/officeDocument/2006/relationships/image" Target="../media/image39.png"/><Relationship Id="rId11" Type="http://schemas.openxmlformats.org/officeDocument/2006/relationships/image" Target="../media/image44.png"/><Relationship Id="rId5" Type="http://schemas.openxmlformats.org/officeDocument/2006/relationships/image" Target="../media/image38.png"/><Relationship Id="rId15" Type="http://schemas.openxmlformats.org/officeDocument/2006/relationships/image" Target="../media/image48.png"/><Relationship Id="rId10" Type="http://schemas.openxmlformats.org/officeDocument/2006/relationships/image" Target="../media/image43.png"/><Relationship Id="rId4" Type="http://schemas.openxmlformats.org/officeDocument/2006/relationships/image" Target="../media/image37.jpg"/><Relationship Id="rId9" Type="http://schemas.openxmlformats.org/officeDocument/2006/relationships/image" Target="../media/image42.png"/><Relationship Id="rId14" Type="http://schemas.openxmlformats.org/officeDocument/2006/relationships/image" Target="../media/image47.png"/></Relationships>
</file>

<file path=ppt/slides/_rels/slide18.xml.rels><?xml version="1.0" encoding="UTF-8" standalone="yes"?>
<Relationships xmlns="http://schemas.openxmlformats.org/package/2006/relationships"><Relationship Id="rId8" Type="http://schemas.openxmlformats.org/officeDocument/2006/relationships/image" Target="../media/image43.png"/><Relationship Id="rId13" Type="http://schemas.openxmlformats.org/officeDocument/2006/relationships/image" Target="../media/image48.png"/><Relationship Id="rId3" Type="http://schemas.openxmlformats.org/officeDocument/2006/relationships/notesSlide" Target="../notesSlides/notesSlide16.xml"/><Relationship Id="rId7" Type="http://schemas.openxmlformats.org/officeDocument/2006/relationships/image" Target="../media/image42.png"/><Relationship Id="rId12" Type="http://schemas.openxmlformats.org/officeDocument/2006/relationships/image" Target="../media/image47.png"/><Relationship Id="rId17" Type="http://schemas.openxmlformats.org/officeDocument/2006/relationships/image" Target="../media/image40.png"/><Relationship Id="rId2" Type="http://schemas.openxmlformats.org/officeDocument/2006/relationships/slideLayout" Target="../slideLayouts/slideLayout3.xml"/><Relationship Id="rId16" Type="http://schemas.openxmlformats.org/officeDocument/2006/relationships/image" Target="../media/image38.png"/><Relationship Id="rId1" Type="http://schemas.openxmlformats.org/officeDocument/2006/relationships/tags" Target="../tags/tag16.xml"/><Relationship Id="rId6" Type="http://schemas.openxmlformats.org/officeDocument/2006/relationships/image" Target="../media/image41.png"/><Relationship Id="rId11" Type="http://schemas.openxmlformats.org/officeDocument/2006/relationships/image" Target="../media/image46.png"/><Relationship Id="rId5" Type="http://schemas.openxmlformats.org/officeDocument/2006/relationships/image" Target="../media/image39.png"/><Relationship Id="rId15" Type="http://schemas.openxmlformats.org/officeDocument/2006/relationships/image" Target="../media/image50.png"/><Relationship Id="rId10" Type="http://schemas.openxmlformats.org/officeDocument/2006/relationships/image" Target="../media/image45.png"/><Relationship Id="rId4" Type="http://schemas.openxmlformats.org/officeDocument/2006/relationships/image" Target="../media/image37.jpg"/><Relationship Id="rId9" Type="http://schemas.openxmlformats.org/officeDocument/2006/relationships/image" Target="../media/image44.png"/><Relationship Id="rId14" Type="http://schemas.openxmlformats.org/officeDocument/2006/relationships/image" Target="../media/image49.png"/></Relationships>
</file>

<file path=ppt/slides/_rels/slide19.xml.rels><?xml version="1.0" encoding="UTF-8" standalone="yes"?>
<Relationships xmlns="http://schemas.openxmlformats.org/package/2006/relationships"><Relationship Id="rId8" Type="http://schemas.openxmlformats.org/officeDocument/2006/relationships/image" Target="../media/image43.png"/><Relationship Id="rId13" Type="http://schemas.openxmlformats.org/officeDocument/2006/relationships/image" Target="../media/image48.png"/><Relationship Id="rId3" Type="http://schemas.openxmlformats.org/officeDocument/2006/relationships/notesSlide" Target="../notesSlides/notesSlide17.xml"/><Relationship Id="rId7" Type="http://schemas.openxmlformats.org/officeDocument/2006/relationships/image" Target="../media/image42.png"/><Relationship Id="rId12" Type="http://schemas.openxmlformats.org/officeDocument/2006/relationships/image" Target="../media/image47.png"/><Relationship Id="rId17" Type="http://schemas.openxmlformats.org/officeDocument/2006/relationships/image" Target="../media/image40.png"/><Relationship Id="rId2" Type="http://schemas.openxmlformats.org/officeDocument/2006/relationships/slideLayout" Target="../slideLayouts/slideLayout3.xml"/><Relationship Id="rId16" Type="http://schemas.openxmlformats.org/officeDocument/2006/relationships/image" Target="../media/image38.png"/><Relationship Id="rId1" Type="http://schemas.openxmlformats.org/officeDocument/2006/relationships/tags" Target="../tags/tag17.xml"/><Relationship Id="rId6" Type="http://schemas.openxmlformats.org/officeDocument/2006/relationships/image" Target="../media/image41.png"/><Relationship Id="rId11" Type="http://schemas.openxmlformats.org/officeDocument/2006/relationships/image" Target="../media/image46.png"/><Relationship Id="rId5" Type="http://schemas.openxmlformats.org/officeDocument/2006/relationships/image" Target="../media/image39.png"/><Relationship Id="rId15" Type="http://schemas.openxmlformats.org/officeDocument/2006/relationships/image" Target="../media/image50.png"/><Relationship Id="rId10" Type="http://schemas.openxmlformats.org/officeDocument/2006/relationships/image" Target="../media/image45.png"/><Relationship Id="rId4" Type="http://schemas.openxmlformats.org/officeDocument/2006/relationships/image" Target="../media/image37.jpg"/><Relationship Id="rId9" Type="http://schemas.openxmlformats.org/officeDocument/2006/relationships/image" Target="../media/image44.png"/><Relationship Id="rId14" Type="http://schemas.openxmlformats.org/officeDocument/2006/relationships/image" Target="../media/image4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3.xml"/><Relationship Id="rId1" Type="http://schemas.openxmlformats.org/officeDocument/2006/relationships/tags" Target="../tags/tag18.xml"/><Relationship Id="rId4" Type="http://schemas.openxmlformats.org/officeDocument/2006/relationships/image" Target="../media/image51.png"/></Relationships>
</file>

<file path=ppt/slides/_rels/slide21.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notesSlide" Target="../notesSlides/notesSlide19.xml"/><Relationship Id="rId7" Type="http://schemas.openxmlformats.org/officeDocument/2006/relationships/image" Target="../media/image55.png"/><Relationship Id="rId2" Type="http://schemas.openxmlformats.org/officeDocument/2006/relationships/slideLayout" Target="../slideLayouts/slideLayout3.xml"/><Relationship Id="rId1" Type="http://schemas.openxmlformats.org/officeDocument/2006/relationships/tags" Target="../tags/tag19.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3.xml"/><Relationship Id="rId1" Type="http://schemas.openxmlformats.org/officeDocument/2006/relationships/tags" Target="../tags/tag20.xml"/><Relationship Id="rId5" Type="http://schemas.openxmlformats.org/officeDocument/2006/relationships/image" Target="../media/image58.png"/><Relationship Id="rId4" Type="http://schemas.openxmlformats.org/officeDocument/2006/relationships/image" Target="../media/image57.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3.xml"/><Relationship Id="rId1" Type="http://schemas.openxmlformats.org/officeDocument/2006/relationships/tags" Target="../tags/tag21.xml"/><Relationship Id="rId5" Type="http://schemas.openxmlformats.org/officeDocument/2006/relationships/image" Target="../media/image60.png"/><Relationship Id="rId4" Type="http://schemas.openxmlformats.org/officeDocument/2006/relationships/image" Target="../media/image59.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3.xml"/><Relationship Id="rId1" Type="http://schemas.openxmlformats.org/officeDocument/2006/relationships/tags" Target="../tags/tag22.xml"/><Relationship Id="rId4" Type="http://schemas.openxmlformats.org/officeDocument/2006/relationships/image" Target="../media/image61.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3.xml"/><Relationship Id="rId1" Type="http://schemas.openxmlformats.org/officeDocument/2006/relationships/tags" Target="../tags/tag23.xml"/><Relationship Id="rId4" Type="http://schemas.openxmlformats.org/officeDocument/2006/relationships/image" Target="../media/image62.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3.xml"/><Relationship Id="rId1" Type="http://schemas.openxmlformats.org/officeDocument/2006/relationships/tags" Target="../tags/tag24.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3.xml"/><Relationship Id="rId1" Type="http://schemas.openxmlformats.org/officeDocument/2006/relationships/tags" Target="../tags/tag25.xml"/><Relationship Id="rId4" Type="http://schemas.openxmlformats.org/officeDocument/2006/relationships/image" Target="../media/image29.png"/></Relationships>
</file>

<file path=ppt/slides/_rels/slide28.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notesSlide" Target="../notesSlides/notesSlide26.xml"/><Relationship Id="rId7" Type="http://schemas.openxmlformats.org/officeDocument/2006/relationships/image" Target="../media/image69.png"/><Relationship Id="rId2" Type="http://schemas.openxmlformats.org/officeDocument/2006/relationships/slideLayout" Target="../slideLayouts/slideLayout3.xml"/><Relationship Id="rId1" Type="http://schemas.openxmlformats.org/officeDocument/2006/relationships/tags" Target="../tags/tag26.xml"/><Relationship Id="rId6" Type="http://schemas.openxmlformats.org/officeDocument/2006/relationships/image" Target="../media/image68.png"/><Relationship Id="rId11" Type="http://schemas.openxmlformats.org/officeDocument/2006/relationships/image" Target="../media/image73.png"/><Relationship Id="rId5" Type="http://schemas.openxmlformats.org/officeDocument/2006/relationships/image" Target="../media/image67.png"/><Relationship Id="rId10" Type="http://schemas.openxmlformats.org/officeDocument/2006/relationships/image" Target="../media/image72.png"/><Relationship Id="rId4" Type="http://schemas.openxmlformats.org/officeDocument/2006/relationships/image" Target="../media/image66.png"/><Relationship Id="rId9" Type="http://schemas.openxmlformats.org/officeDocument/2006/relationships/image" Target="../media/image71.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3.xml"/><Relationship Id="rId1" Type="http://schemas.openxmlformats.org/officeDocument/2006/relationships/tags" Target="../tags/tag27.xml"/><Relationship Id="rId6" Type="http://schemas.openxmlformats.org/officeDocument/2006/relationships/image" Target="../media/image76.png"/><Relationship Id="rId5" Type="http://schemas.openxmlformats.org/officeDocument/2006/relationships/image" Target="../media/image75.png"/><Relationship Id="rId4" Type="http://schemas.openxmlformats.org/officeDocument/2006/relationships/image" Target="../media/image74.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xml"/><Relationship Id="rId1" Type="http://schemas.openxmlformats.org/officeDocument/2006/relationships/tags" Target="../tags/tag1.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8.xml"/><Relationship Id="rId7" Type="http://schemas.openxmlformats.org/officeDocument/2006/relationships/image" Target="../media/image80.png"/><Relationship Id="rId2" Type="http://schemas.openxmlformats.org/officeDocument/2006/relationships/slideLayout" Target="../slideLayouts/slideLayout3.xml"/><Relationship Id="rId1" Type="http://schemas.openxmlformats.org/officeDocument/2006/relationships/tags" Target="../tags/tag28.xml"/><Relationship Id="rId6" Type="http://schemas.openxmlformats.org/officeDocument/2006/relationships/image" Target="../media/image79.png"/><Relationship Id="rId5" Type="http://schemas.openxmlformats.org/officeDocument/2006/relationships/image" Target="../media/image78.png"/><Relationship Id="rId4" Type="http://schemas.openxmlformats.org/officeDocument/2006/relationships/image" Target="../media/image77.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3.xml"/><Relationship Id="rId1" Type="http://schemas.openxmlformats.org/officeDocument/2006/relationships/tags" Target="../tags/tag29.xml"/><Relationship Id="rId4" Type="http://schemas.openxmlformats.org/officeDocument/2006/relationships/image" Target="../media/image81.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0.xml"/><Relationship Id="rId7" Type="http://schemas.openxmlformats.org/officeDocument/2006/relationships/image" Target="../media/image85.png"/><Relationship Id="rId2" Type="http://schemas.openxmlformats.org/officeDocument/2006/relationships/slideLayout" Target="../slideLayouts/slideLayout3.xml"/><Relationship Id="rId1" Type="http://schemas.openxmlformats.org/officeDocument/2006/relationships/tags" Target="../tags/tag30.xml"/><Relationship Id="rId6" Type="http://schemas.openxmlformats.org/officeDocument/2006/relationships/image" Target="../media/image84.png"/><Relationship Id="rId5" Type="http://schemas.openxmlformats.org/officeDocument/2006/relationships/image" Target="../media/image83.png"/><Relationship Id="rId4" Type="http://schemas.openxmlformats.org/officeDocument/2006/relationships/image" Target="../media/image82.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3.xml"/><Relationship Id="rId1" Type="http://schemas.openxmlformats.org/officeDocument/2006/relationships/tags" Target="../tags/tag31.xml"/><Relationship Id="rId4" Type="http://schemas.openxmlformats.org/officeDocument/2006/relationships/image" Target="../media/image86.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3.xml"/><Relationship Id="rId1" Type="http://schemas.openxmlformats.org/officeDocument/2006/relationships/tags" Target="../tags/tag32.xml"/><Relationship Id="rId4" Type="http://schemas.openxmlformats.org/officeDocument/2006/relationships/image" Target="../media/image87.png"/></Relationships>
</file>

<file path=ppt/slides/_rels/slide35.xml.rels><?xml version="1.0" encoding="UTF-8" standalone="yes"?>
<Relationships xmlns="http://schemas.openxmlformats.org/package/2006/relationships"><Relationship Id="rId8" Type="http://schemas.openxmlformats.org/officeDocument/2006/relationships/image" Target="../media/image92.png"/><Relationship Id="rId13" Type="http://schemas.openxmlformats.org/officeDocument/2006/relationships/image" Target="../media/image97.png"/><Relationship Id="rId3" Type="http://schemas.openxmlformats.org/officeDocument/2006/relationships/notesSlide" Target="../notesSlides/notesSlide33.xml"/><Relationship Id="rId7" Type="http://schemas.openxmlformats.org/officeDocument/2006/relationships/image" Target="../media/image91.png"/><Relationship Id="rId12" Type="http://schemas.openxmlformats.org/officeDocument/2006/relationships/image" Target="../media/image96.png"/><Relationship Id="rId2" Type="http://schemas.openxmlformats.org/officeDocument/2006/relationships/slideLayout" Target="../slideLayouts/slideLayout3.xml"/><Relationship Id="rId1" Type="http://schemas.openxmlformats.org/officeDocument/2006/relationships/tags" Target="../tags/tag33.xml"/><Relationship Id="rId6" Type="http://schemas.openxmlformats.org/officeDocument/2006/relationships/image" Target="../media/image90.png"/><Relationship Id="rId11" Type="http://schemas.openxmlformats.org/officeDocument/2006/relationships/image" Target="../media/image95.png"/><Relationship Id="rId5" Type="http://schemas.openxmlformats.org/officeDocument/2006/relationships/image" Target="../media/image89.png"/><Relationship Id="rId15" Type="http://schemas.openxmlformats.org/officeDocument/2006/relationships/image" Target="../media/image99.png"/><Relationship Id="rId10" Type="http://schemas.openxmlformats.org/officeDocument/2006/relationships/image" Target="../media/image94.png"/><Relationship Id="rId4" Type="http://schemas.openxmlformats.org/officeDocument/2006/relationships/image" Target="../media/image88.png"/><Relationship Id="rId9" Type="http://schemas.openxmlformats.org/officeDocument/2006/relationships/image" Target="../media/image93.png"/><Relationship Id="rId14" Type="http://schemas.openxmlformats.org/officeDocument/2006/relationships/image" Target="../media/image98.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3.xml"/><Relationship Id="rId1" Type="http://schemas.openxmlformats.org/officeDocument/2006/relationships/tags" Target="../tags/tag34.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3.xml"/><Relationship Id="rId1" Type="http://schemas.openxmlformats.org/officeDocument/2006/relationships/tags" Target="../tags/tag35.xml"/><Relationship Id="rId5" Type="http://schemas.openxmlformats.org/officeDocument/2006/relationships/image" Target="../media/image101.png"/><Relationship Id="rId4" Type="http://schemas.openxmlformats.org/officeDocument/2006/relationships/image" Target="../media/image100.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3.xml"/><Relationship Id="rId1" Type="http://schemas.openxmlformats.org/officeDocument/2006/relationships/tags" Target="../tags/tag36.xml"/><Relationship Id="rId6" Type="http://schemas.openxmlformats.org/officeDocument/2006/relationships/image" Target="../media/image103.png"/><Relationship Id="rId5" Type="http://schemas.openxmlformats.org/officeDocument/2006/relationships/image" Target="../media/image101.png"/><Relationship Id="rId4" Type="http://schemas.openxmlformats.org/officeDocument/2006/relationships/image" Target="../media/image102.pn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3.xml"/><Relationship Id="rId1" Type="http://schemas.openxmlformats.org/officeDocument/2006/relationships/tags" Target="../tags/tag37.xml"/><Relationship Id="rId6" Type="http://schemas.openxmlformats.org/officeDocument/2006/relationships/image" Target="../media/image106.png"/><Relationship Id="rId5" Type="http://schemas.openxmlformats.org/officeDocument/2006/relationships/image" Target="../media/image105.png"/><Relationship Id="rId4" Type="http://schemas.openxmlformats.org/officeDocument/2006/relationships/image" Target="../media/image104.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2.xml"/><Relationship Id="rId5" Type="http://schemas.openxmlformats.org/officeDocument/2006/relationships/image" Target="../media/image7.png"/><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8" Type="http://schemas.openxmlformats.org/officeDocument/2006/relationships/image" Target="../media/image111.png"/><Relationship Id="rId3" Type="http://schemas.openxmlformats.org/officeDocument/2006/relationships/notesSlide" Target="../notesSlides/notesSlide38.xml"/><Relationship Id="rId7" Type="http://schemas.openxmlformats.org/officeDocument/2006/relationships/image" Target="../media/image110.png"/><Relationship Id="rId2" Type="http://schemas.openxmlformats.org/officeDocument/2006/relationships/slideLayout" Target="../slideLayouts/slideLayout3.xml"/><Relationship Id="rId1" Type="http://schemas.openxmlformats.org/officeDocument/2006/relationships/tags" Target="../tags/tag38.xml"/><Relationship Id="rId6" Type="http://schemas.openxmlformats.org/officeDocument/2006/relationships/image" Target="../media/image109.png"/><Relationship Id="rId5" Type="http://schemas.openxmlformats.org/officeDocument/2006/relationships/image" Target="../media/image108.png"/><Relationship Id="rId10" Type="http://schemas.openxmlformats.org/officeDocument/2006/relationships/image" Target="../media/image113.png"/><Relationship Id="rId4" Type="http://schemas.openxmlformats.org/officeDocument/2006/relationships/image" Target="../media/image107.png"/><Relationship Id="rId9" Type="http://schemas.openxmlformats.org/officeDocument/2006/relationships/image" Target="../media/image112.png"/></Relationships>
</file>

<file path=ppt/slides/_rels/slide41.xml.rels><?xml version="1.0" encoding="UTF-8" standalone="yes"?>
<Relationships xmlns="http://schemas.openxmlformats.org/package/2006/relationships"><Relationship Id="rId8" Type="http://schemas.openxmlformats.org/officeDocument/2006/relationships/image" Target="../media/image117.png"/><Relationship Id="rId3" Type="http://schemas.openxmlformats.org/officeDocument/2006/relationships/notesSlide" Target="../notesSlides/notesSlide39.xml"/><Relationship Id="rId7" Type="http://schemas.openxmlformats.org/officeDocument/2006/relationships/image" Target="../media/image116.png"/><Relationship Id="rId12" Type="http://schemas.openxmlformats.org/officeDocument/2006/relationships/image" Target="../media/image121.png"/><Relationship Id="rId2" Type="http://schemas.openxmlformats.org/officeDocument/2006/relationships/slideLayout" Target="../slideLayouts/slideLayout3.xml"/><Relationship Id="rId1" Type="http://schemas.openxmlformats.org/officeDocument/2006/relationships/tags" Target="../tags/tag39.xml"/><Relationship Id="rId6" Type="http://schemas.openxmlformats.org/officeDocument/2006/relationships/image" Target="../media/image108.png"/><Relationship Id="rId11" Type="http://schemas.openxmlformats.org/officeDocument/2006/relationships/image" Target="../media/image120.png"/><Relationship Id="rId5" Type="http://schemas.openxmlformats.org/officeDocument/2006/relationships/image" Target="../media/image115.png"/><Relationship Id="rId10" Type="http://schemas.openxmlformats.org/officeDocument/2006/relationships/image" Target="../media/image119.png"/><Relationship Id="rId4" Type="http://schemas.openxmlformats.org/officeDocument/2006/relationships/image" Target="../media/image114.png"/><Relationship Id="rId9" Type="http://schemas.openxmlformats.org/officeDocument/2006/relationships/image" Target="../media/image118.pn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3.xml"/><Relationship Id="rId1" Type="http://schemas.openxmlformats.org/officeDocument/2006/relationships/tags" Target="../tags/tag40.xml"/><Relationship Id="rId6" Type="http://schemas.openxmlformats.org/officeDocument/2006/relationships/image" Target="../media/image124.png"/><Relationship Id="rId5" Type="http://schemas.openxmlformats.org/officeDocument/2006/relationships/image" Target="../media/image123.png"/><Relationship Id="rId4" Type="http://schemas.openxmlformats.org/officeDocument/2006/relationships/image" Target="../media/image122.pn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3.xml"/><Relationship Id="rId1" Type="http://schemas.openxmlformats.org/officeDocument/2006/relationships/tags" Target="../tags/tag41.xml"/><Relationship Id="rId6" Type="http://schemas.openxmlformats.org/officeDocument/2006/relationships/image" Target="../media/image127.png"/><Relationship Id="rId5" Type="http://schemas.openxmlformats.org/officeDocument/2006/relationships/image" Target="../media/image126.png"/><Relationship Id="rId4" Type="http://schemas.openxmlformats.org/officeDocument/2006/relationships/image" Target="../media/image125.pn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3.xml"/><Relationship Id="rId1" Type="http://schemas.openxmlformats.org/officeDocument/2006/relationships/tags" Target="../tags/tag42.xml"/><Relationship Id="rId4" Type="http://schemas.openxmlformats.org/officeDocument/2006/relationships/image" Target="../media/image128.pn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3.xml"/><Relationship Id="rId1" Type="http://schemas.openxmlformats.org/officeDocument/2006/relationships/tags" Target="../tags/tag43.xml"/><Relationship Id="rId4" Type="http://schemas.openxmlformats.org/officeDocument/2006/relationships/image" Target="../media/image129.png"/></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3.xml"/><Relationship Id="rId1" Type="http://schemas.openxmlformats.org/officeDocument/2006/relationships/tags" Target="../tags/tag44.xml"/><Relationship Id="rId5" Type="http://schemas.openxmlformats.org/officeDocument/2006/relationships/image" Target="../media/image131.png"/><Relationship Id="rId4" Type="http://schemas.openxmlformats.org/officeDocument/2006/relationships/image" Target="../media/image130.png"/></Relationships>
</file>

<file path=ppt/slides/_rels/slide47.xml.rels><?xml version="1.0" encoding="UTF-8" standalone="yes"?>
<Relationships xmlns="http://schemas.openxmlformats.org/package/2006/relationships"><Relationship Id="rId8" Type="http://schemas.openxmlformats.org/officeDocument/2006/relationships/image" Target="../media/image136.png"/><Relationship Id="rId13" Type="http://schemas.openxmlformats.org/officeDocument/2006/relationships/image" Target="../media/image141.png"/><Relationship Id="rId3" Type="http://schemas.openxmlformats.org/officeDocument/2006/relationships/notesSlide" Target="../notesSlides/notesSlide45.xml"/><Relationship Id="rId7" Type="http://schemas.openxmlformats.org/officeDocument/2006/relationships/image" Target="../media/image135.png"/><Relationship Id="rId12" Type="http://schemas.openxmlformats.org/officeDocument/2006/relationships/image" Target="../media/image140.png"/><Relationship Id="rId2" Type="http://schemas.openxmlformats.org/officeDocument/2006/relationships/slideLayout" Target="../slideLayouts/slideLayout3.xml"/><Relationship Id="rId1" Type="http://schemas.openxmlformats.org/officeDocument/2006/relationships/tags" Target="../tags/tag45.xml"/><Relationship Id="rId6" Type="http://schemas.openxmlformats.org/officeDocument/2006/relationships/image" Target="../media/image134.png"/><Relationship Id="rId11" Type="http://schemas.openxmlformats.org/officeDocument/2006/relationships/image" Target="../media/image139.png"/><Relationship Id="rId5" Type="http://schemas.openxmlformats.org/officeDocument/2006/relationships/image" Target="../media/image133.png"/><Relationship Id="rId10" Type="http://schemas.openxmlformats.org/officeDocument/2006/relationships/image" Target="../media/image138.png"/><Relationship Id="rId4" Type="http://schemas.openxmlformats.org/officeDocument/2006/relationships/image" Target="../media/image132.png"/><Relationship Id="rId9" Type="http://schemas.openxmlformats.org/officeDocument/2006/relationships/image" Target="../media/image137.png"/></Relationships>
</file>

<file path=ppt/slides/_rels/slide48.xml.rels><?xml version="1.0" encoding="UTF-8" standalone="yes"?>
<Relationships xmlns="http://schemas.openxmlformats.org/package/2006/relationships"><Relationship Id="rId8" Type="http://schemas.openxmlformats.org/officeDocument/2006/relationships/image" Target="../media/image136.png"/><Relationship Id="rId13" Type="http://schemas.openxmlformats.org/officeDocument/2006/relationships/image" Target="../media/image141.png"/><Relationship Id="rId3" Type="http://schemas.openxmlformats.org/officeDocument/2006/relationships/notesSlide" Target="../notesSlides/notesSlide46.xml"/><Relationship Id="rId7" Type="http://schemas.openxmlformats.org/officeDocument/2006/relationships/image" Target="../media/image135.png"/><Relationship Id="rId12" Type="http://schemas.openxmlformats.org/officeDocument/2006/relationships/image" Target="../media/image140.png"/><Relationship Id="rId2" Type="http://schemas.openxmlformats.org/officeDocument/2006/relationships/slideLayout" Target="../slideLayouts/slideLayout3.xml"/><Relationship Id="rId1" Type="http://schemas.openxmlformats.org/officeDocument/2006/relationships/tags" Target="../tags/tag46.xml"/><Relationship Id="rId6" Type="http://schemas.openxmlformats.org/officeDocument/2006/relationships/image" Target="../media/image134.png"/><Relationship Id="rId11" Type="http://schemas.openxmlformats.org/officeDocument/2006/relationships/image" Target="../media/image139.png"/><Relationship Id="rId5" Type="http://schemas.openxmlformats.org/officeDocument/2006/relationships/image" Target="../media/image133.png"/><Relationship Id="rId10" Type="http://schemas.openxmlformats.org/officeDocument/2006/relationships/image" Target="../media/image138.png"/><Relationship Id="rId4" Type="http://schemas.openxmlformats.org/officeDocument/2006/relationships/image" Target="../media/image132.png"/><Relationship Id="rId9" Type="http://schemas.openxmlformats.org/officeDocument/2006/relationships/image" Target="../media/image137.png"/></Relationships>
</file>

<file path=ppt/slides/_rels/slide49.xml.rels><?xml version="1.0" encoding="UTF-8" standalone="yes"?>
<Relationships xmlns="http://schemas.openxmlformats.org/package/2006/relationships"><Relationship Id="rId8" Type="http://schemas.openxmlformats.org/officeDocument/2006/relationships/image" Target="../media/image136.png"/><Relationship Id="rId13" Type="http://schemas.openxmlformats.org/officeDocument/2006/relationships/image" Target="../media/image141.png"/><Relationship Id="rId3" Type="http://schemas.openxmlformats.org/officeDocument/2006/relationships/notesSlide" Target="../notesSlides/notesSlide47.xml"/><Relationship Id="rId7" Type="http://schemas.openxmlformats.org/officeDocument/2006/relationships/image" Target="../media/image135.png"/><Relationship Id="rId12" Type="http://schemas.openxmlformats.org/officeDocument/2006/relationships/image" Target="../media/image140.png"/><Relationship Id="rId2" Type="http://schemas.openxmlformats.org/officeDocument/2006/relationships/slideLayout" Target="../slideLayouts/slideLayout3.xml"/><Relationship Id="rId1" Type="http://schemas.openxmlformats.org/officeDocument/2006/relationships/tags" Target="../tags/tag47.xml"/><Relationship Id="rId6" Type="http://schemas.openxmlformats.org/officeDocument/2006/relationships/image" Target="../media/image134.png"/><Relationship Id="rId11" Type="http://schemas.openxmlformats.org/officeDocument/2006/relationships/image" Target="../media/image139.png"/><Relationship Id="rId5" Type="http://schemas.openxmlformats.org/officeDocument/2006/relationships/image" Target="../media/image133.png"/><Relationship Id="rId10" Type="http://schemas.openxmlformats.org/officeDocument/2006/relationships/image" Target="../media/image138.png"/><Relationship Id="rId4" Type="http://schemas.openxmlformats.org/officeDocument/2006/relationships/image" Target="../media/image132.png"/><Relationship Id="rId9" Type="http://schemas.openxmlformats.org/officeDocument/2006/relationships/image" Target="../media/image137.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3.xml"/><Relationship Id="rId4" Type="http://schemas.openxmlformats.org/officeDocument/2006/relationships/image" Target="../media/image9.png"/></Relationships>
</file>

<file path=ppt/slides/_rels/slide50.xml.rels><?xml version="1.0" encoding="UTF-8" standalone="yes"?>
<Relationships xmlns="http://schemas.openxmlformats.org/package/2006/relationships"><Relationship Id="rId8" Type="http://schemas.openxmlformats.org/officeDocument/2006/relationships/image" Target="../media/image136.png"/><Relationship Id="rId13" Type="http://schemas.openxmlformats.org/officeDocument/2006/relationships/image" Target="../media/image141.png"/><Relationship Id="rId3" Type="http://schemas.openxmlformats.org/officeDocument/2006/relationships/notesSlide" Target="../notesSlides/notesSlide48.xml"/><Relationship Id="rId7" Type="http://schemas.openxmlformats.org/officeDocument/2006/relationships/image" Target="../media/image135.png"/><Relationship Id="rId12" Type="http://schemas.openxmlformats.org/officeDocument/2006/relationships/image" Target="../media/image140.png"/><Relationship Id="rId2" Type="http://schemas.openxmlformats.org/officeDocument/2006/relationships/slideLayout" Target="../slideLayouts/slideLayout3.xml"/><Relationship Id="rId1" Type="http://schemas.openxmlformats.org/officeDocument/2006/relationships/tags" Target="../tags/tag48.xml"/><Relationship Id="rId6" Type="http://schemas.openxmlformats.org/officeDocument/2006/relationships/image" Target="../media/image134.png"/><Relationship Id="rId11" Type="http://schemas.openxmlformats.org/officeDocument/2006/relationships/image" Target="../media/image139.png"/><Relationship Id="rId5" Type="http://schemas.openxmlformats.org/officeDocument/2006/relationships/image" Target="../media/image133.png"/><Relationship Id="rId10" Type="http://schemas.openxmlformats.org/officeDocument/2006/relationships/image" Target="../media/image138.png"/><Relationship Id="rId4" Type="http://schemas.openxmlformats.org/officeDocument/2006/relationships/image" Target="../media/image132.png"/><Relationship Id="rId9" Type="http://schemas.openxmlformats.org/officeDocument/2006/relationships/image" Target="../media/image137.png"/></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3.xml"/><Relationship Id="rId1" Type="http://schemas.openxmlformats.org/officeDocument/2006/relationships/tags" Target="../tags/tag49.xml"/><Relationship Id="rId5" Type="http://schemas.openxmlformats.org/officeDocument/2006/relationships/image" Target="../media/image143.png"/><Relationship Id="rId4" Type="http://schemas.openxmlformats.org/officeDocument/2006/relationships/image" Target="../media/image142.png"/></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3.xml"/><Relationship Id="rId1" Type="http://schemas.openxmlformats.org/officeDocument/2006/relationships/tags" Target="../tags/tag50.xml"/><Relationship Id="rId5" Type="http://schemas.openxmlformats.org/officeDocument/2006/relationships/image" Target="../media/image143.png"/><Relationship Id="rId4" Type="http://schemas.openxmlformats.org/officeDocument/2006/relationships/image" Target="../media/image142.png"/></Relationships>
</file>

<file path=ppt/slides/_rels/slide53.xml.rels><?xml version="1.0" encoding="UTF-8" standalone="yes"?>
<Relationships xmlns="http://schemas.openxmlformats.org/package/2006/relationships"><Relationship Id="rId8" Type="http://schemas.openxmlformats.org/officeDocument/2006/relationships/image" Target="../media/image148.png"/><Relationship Id="rId3" Type="http://schemas.openxmlformats.org/officeDocument/2006/relationships/notesSlide" Target="../notesSlides/notesSlide51.xml"/><Relationship Id="rId7" Type="http://schemas.openxmlformats.org/officeDocument/2006/relationships/image" Target="../media/image147.png"/><Relationship Id="rId2" Type="http://schemas.openxmlformats.org/officeDocument/2006/relationships/slideLayout" Target="../slideLayouts/slideLayout3.xml"/><Relationship Id="rId1" Type="http://schemas.openxmlformats.org/officeDocument/2006/relationships/tags" Target="../tags/tag51.xml"/><Relationship Id="rId6" Type="http://schemas.openxmlformats.org/officeDocument/2006/relationships/image" Target="../media/image146.png"/><Relationship Id="rId5" Type="http://schemas.openxmlformats.org/officeDocument/2006/relationships/image" Target="../media/image145.png"/><Relationship Id="rId4" Type="http://schemas.openxmlformats.org/officeDocument/2006/relationships/image" Target="../media/image144.png"/></Relationships>
</file>

<file path=ppt/slides/_rels/slide54.xml.rels><?xml version="1.0" encoding="UTF-8" standalone="yes"?>
<Relationships xmlns="http://schemas.openxmlformats.org/package/2006/relationships"><Relationship Id="rId8" Type="http://schemas.openxmlformats.org/officeDocument/2006/relationships/image" Target="../media/image153.png"/><Relationship Id="rId3" Type="http://schemas.openxmlformats.org/officeDocument/2006/relationships/notesSlide" Target="../notesSlides/notesSlide52.xml"/><Relationship Id="rId7" Type="http://schemas.openxmlformats.org/officeDocument/2006/relationships/image" Target="../media/image152.png"/><Relationship Id="rId2" Type="http://schemas.openxmlformats.org/officeDocument/2006/relationships/slideLayout" Target="../slideLayouts/slideLayout3.xml"/><Relationship Id="rId1" Type="http://schemas.openxmlformats.org/officeDocument/2006/relationships/tags" Target="../tags/tag52.xml"/><Relationship Id="rId6" Type="http://schemas.openxmlformats.org/officeDocument/2006/relationships/image" Target="../media/image151.png"/><Relationship Id="rId11" Type="http://schemas.openxmlformats.org/officeDocument/2006/relationships/image" Target="../media/image144.png"/><Relationship Id="rId5" Type="http://schemas.openxmlformats.org/officeDocument/2006/relationships/image" Target="../media/image150.png"/><Relationship Id="rId10" Type="http://schemas.openxmlformats.org/officeDocument/2006/relationships/image" Target="../media/image155.png"/><Relationship Id="rId4" Type="http://schemas.openxmlformats.org/officeDocument/2006/relationships/image" Target="../media/image149.png"/><Relationship Id="rId9" Type="http://schemas.openxmlformats.org/officeDocument/2006/relationships/image" Target="../media/image154.png"/></Relationships>
</file>

<file path=ppt/slides/_rels/slide55.xml.rels><?xml version="1.0" encoding="UTF-8" standalone="yes"?>
<Relationships xmlns="http://schemas.openxmlformats.org/package/2006/relationships"><Relationship Id="rId8" Type="http://schemas.openxmlformats.org/officeDocument/2006/relationships/image" Target="../media/image157.png"/><Relationship Id="rId13" Type="http://schemas.openxmlformats.org/officeDocument/2006/relationships/image" Target="../media/image160.png"/><Relationship Id="rId3" Type="http://schemas.openxmlformats.org/officeDocument/2006/relationships/notesSlide" Target="../notesSlides/notesSlide53.xml"/><Relationship Id="rId7" Type="http://schemas.openxmlformats.org/officeDocument/2006/relationships/image" Target="../media/image156.png"/><Relationship Id="rId12" Type="http://schemas.openxmlformats.org/officeDocument/2006/relationships/image" Target="../media/image159.png"/><Relationship Id="rId2" Type="http://schemas.openxmlformats.org/officeDocument/2006/relationships/slideLayout" Target="../slideLayouts/slideLayout3.xml"/><Relationship Id="rId1" Type="http://schemas.openxmlformats.org/officeDocument/2006/relationships/tags" Target="../tags/tag53.xml"/><Relationship Id="rId6" Type="http://schemas.openxmlformats.org/officeDocument/2006/relationships/image" Target="../media/image154.png"/><Relationship Id="rId11" Type="http://schemas.openxmlformats.org/officeDocument/2006/relationships/image" Target="../media/image155.png"/><Relationship Id="rId5" Type="http://schemas.openxmlformats.org/officeDocument/2006/relationships/image" Target="../media/image152.png"/><Relationship Id="rId10" Type="http://schemas.openxmlformats.org/officeDocument/2006/relationships/image" Target="../media/image158.png"/><Relationship Id="rId4" Type="http://schemas.openxmlformats.org/officeDocument/2006/relationships/image" Target="../media/image149.png"/><Relationship Id="rId9" Type="http://schemas.openxmlformats.org/officeDocument/2006/relationships/image" Target="../media/image153.png"/></Relationships>
</file>

<file path=ppt/slides/_rels/slide56.xml.rels><?xml version="1.0" encoding="UTF-8" standalone="yes"?>
<Relationships xmlns="http://schemas.openxmlformats.org/package/2006/relationships"><Relationship Id="rId8" Type="http://schemas.openxmlformats.org/officeDocument/2006/relationships/image" Target="../media/image156.png"/><Relationship Id="rId13" Type="http://schemas.openxmlformats.org/officeDocument/2006/relationships/image" Target="../media/image160.png"/><Relationship Id="rId3" Type="http://schemas.openxmlformats.org/officeDocument/2006/relationships/notesSlide" Target="../notesSlides/notesSlide54.xml"/><Relationship Id="rId7" Type="http://schemas.openxmlformats.org/officeDocument/2006/relationships/image" Target="../media/image154.png"/><Relationship Id="rId12" Type="http://schemas.openxmlformats.org/officeDocument/2006/relationships/image" Target="../media/image159.png"/><Relationship Id="rId2" Type="http://schemas.openxmlformats.org/officeDocument/2006/relationships/slideLayout" Target="../slideLayouts/slideLayout3.xml"/><Relationship Id="rId1" Type="http://schemas.openxmlformats.org/officeDocument/2006/relationships/tags" Target="../tags/tag54.xml"/><Relationship Id="rId6" Type="http://schemas.openxmlformats.org/officeDocument/2006/relationships/image" Target="../media/image152.png"/><Relationship Id="rId11" Type="http://schemas.openxmlformats.org/officeDocument/2006/relationships/image" Target="../media/image155.png"/><Relationship Id="rId5" Type="http://schemas.openxmlformats.org/officeDocument/2006/relationships/image" Target="../media/image161.png"/><Relationship Id="rId15" Type="http://schemas.openxmlformats.org/officeDocument/2006/relationships/image" Target="../media/image162.png"/><Relationship Id="rId10" Type="http://schemas.openxmlformats.org/officeDocument/2006/relationships/image" Target="../media/image158.png"/><Relationship Id="rId4" Type="http://schemas.openxmlformats.org/officeDocument/2006/relationships/image" Target="../media/image149.png"/><Relationship Id="rId9" Type="http://schemas.openxmlformats.org/officeDocument/2006/relationships/image" Target="../media/image153.png"/><Relationship Id="rId14" Type="http://schemas.openxmlformats.org/officeDocument/2006/relationships/image" Target="../media/image147.png"/></Relationships>
</file>

<file path=ppt/slides/_rels/slide57.xml.rels><?xml version="1.0" encoding="UTF-8" standalone="yes"?>
<Relationships xmlns="http://schemas.openxmlformats.org/package/2006/relationships"><Relationship Id="rId8" Type="http://schemas.openxmlformats.org/officeDocument/2006/relationships/image" Target="../media/image167.png"/><Relationship Id="rId3" Type="http://schemas.openxmlformats.org/officeDocument/2006/relationships/notesSlide" Target="../notesSlides/notesSlide55.xml"/><Relationship Id="rId7" Type="http://schemas.openxmlformats.org/officeDocument/2006/relationships/image" Target="../media/image166.png"/><Relationship Id="rId2" Type="http://schemas.openxmlformats.org/officeDocument/2006/relationships/slideLayout" Target="../slideLayouts/slideLayout3.xml"/><Relationship Id="rId1" Type="http://schemas.openxmlformats.org/officeDocument/2006/relationships/tags" Target="../tags/tag55.xml"/><Relationship Id="rId6" Type="http://schemas.openxmlformats.org/officeDocument/2006/relationships/image" Target="../media/image165.png"/><Relationship Id="rId5" Type="http://schemas.openxmlformats.org/officeDocument/2006/relationships/image" Target="../media/image164.png"/><Relationship Id="rId4" Type="http://schemas.openxmlformats.org/officeDocument/2006/relationships/image" Target="../media/image163.png"/><Relationship Id="rId9" Type="http://schemas.openxmlformats.org/officeDocument/2006/relationships/image" Target="../media/image168.png"/></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3.xml"/><Relationship Id="rId1" Type="http://schemas.openxmlformats.org/officeDocument/2006/relationships/tags" Target="../tags/tag56.xml"/><Relationship Id="rId5" Type="http://schemas.openxmlformats.org/officeDocument/2006/relationships/image" Target="../media/image164.png"/><Relationship Id="rId4" Type="http://schemas.openxmlformats.org/officeDocument/2006/relationships/image" Target="../media/image169.png"/></Relationships>
</file>

<file path=ppt/slides/_rels/slide59.xml.rels><?xml version="1.0" encoding="UTF-8" standalone="yes"?>
<Relationships xmlns="http://schemas.openxmlformats.org/package/2006/relationships"><Relationship Id="rId8" Type="http://schemas.openxmlformats.org/officeDocument/2006/relationships/image" Target="../media/image168.png"/><Relationship Id="rId3" Type="http://schemas.openxmlformats.org/officeDocument/2006/relationships/notesSlide" Target="../notesSlides/notesSlide57.xml"/><Relationship Id="rId7" Type="http://schemas.openxmlformats.org/officeDocument/2006/relationships/image" Target="../media/image167.png"/><Relationship Id="rId2" Type="http://schemas.openxmlformats.org/officeDocument/2006/relationships/slideLayout" Target="../slideLayouts/slideLayout3.xml"/><Relationship Id="rId1" Type="http://schemas.openxmlformats.org/officeDocument/2006/relationships/tags" Target="../tags/tag57.xml"/><Relationship Id="rId6" Type="http://schemas.openxmlformats.org/officeDocument/2006/relationships/image" Target="../media/image166.png"/><Relationship Id="rId5" Type="http://schemas.openxmlformats.org/officeDocument/2006/relationships/image" Target="../media/image165.png"/><Relationship Id="rId10" Type="http://schemas.openxmlformats.org/officeDocument/2006/relationships/image" Target="../media/image171.png"/><Relationship Id="rId4" Type="http://schemas.openxmlformats.org/officeDocument/2006/relationships/image" Target="../media/image170.png"/><Relationship Id="rId9" Type="http://schemas.openxmlformats.org/officeDocument/2006/relationships/image" Target="../media/image163.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9.png"/><Relationship Id="rId2" Type="http://schemas.openxmlformats.org/officeDocument/2006/relationships/slideLayout" Target="../slideLayouts/slideLayout3.xml"/><Relationship Id="rId1" Type="http://schemas.openxmlformats.org/officeDocument/2006/relationships/tags" Target="../tags/tag4.xml"/><Relationship Id="rId6" Type="http://schemas.openxmlformats.org/officeDocument/2006/relationships/image" Target="../media/image8.png"/><Relationship Id="rId5" Type="http://schemas.openxmlformats.org/officeDocument/2006/relationships/image" Target="../media/image11.png"/><Relationship Id="rId4" Type="http://schemas.openxmlformats.org/officeDocument/2006/relationships/image" Target="../media/image10.png"/></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3.xml"/><Relationship Id="rId1" Type="http://schemas.openxmlformats.org/officeDocument/2006/relationships/tags" Target="../tags/tag58.xml"/><Relationship Id="rId6" Type="http://schemas.openxmlformats.org/officeDocument/2006/relationships/image" Target="../media/image174.png"/><Relationship Id="rId5" Type="http://schemas.openxmlformats.org/officeDocument/2006/relationships/image" Target="../media/image173.png"/><Relationship Id="rId4" Type="http://schemas.openxmlformats.org/officeDocument/2006/relationships/image" Target="../media/image172.png"/></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59.xml"/><Relationship Id="rId7" Type="http://schemas.openxmlformats.org/officeDocument/2006/relationships/image" Target="../media/image178.png"/><Relationship Id="rId2" Type="http://schemas.openxmlformats.org/officeDocument/2006/relationships/slideLayout" Target="../slideLayouts/slideLayout3.xml"/><Relationship Id="rId1" Type="http://schemas.openxmlformats.org/officeDocument/2006/relationships/tags" Target="../tags/tag59.xml"/><Relationship Id="rId6" Type="http://schemas.openxmlformats.org/officeDocument/2006/relationships/image" Target="../media/image177.png"/><Relationship Id="rId5" Type="http://schemas.openxmlformats.org/officeDocument/2006/relationships/image" Target="../media/image176.png"/><Relationship Id="rId4" Type="http://schemas.openxmlformats.org/officeDocument/2006/relationships/image" Target="../media/image175.png"/></Relationships>
</file>

<file path=ppt/slides/_rels/slide62.xml.rels><?xml version="1.0" encoding="UTF-8" standalone="yes"?>
<Relationships xmlns="http://schemas.openxmlformats.org/package/2006/relationships"><Relationship Id="rId8" Type="http://schemas.openxmlformats.org/officeDocument/2006/relationships/image" Target="../media/image183.png"/><Relationship Id="rId3" Type="http://schemas.openxmlformats.org/officeDocument/2006/relationships/notesSlide" Target="../notesSlides/notesSlide60.xml"/><Relationship Id="rId7" Type="http://schemas.openxmlformats.org/officeDocument/2006/relationships/image" Target="../media/image182.png"/><Relationship Id="rId2" Type="http://schemas.openxmlformats.org/officeDocument/2006/relationships/slideLayout" Target="../slideLayouts/slideLayout3.xml"/><Relationship Id="rId1" Type="http://schemas.openxmlformats.org/officeDocument/2006/relationships/tags" Target="../tags/tag60.xml"/><Relationship Id="rId6" Type="http://schemas.openxmlformats.org/officeDocument/2006/relationships/image" Target="../media/image181.png"/><Relationship Id="rId5" Type="http://schemas.openxmlformats.org/officeDocument/2006/relationships/image" Target="../media/image180.png"/><Relationship Id="rId4" Type="http://schemas.openxmlformats.org/officeDocument/2006/relationships/image" Target="../media/image179.png"/></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3.xml"/><Relationship Id="rId1" Type="http://schemas.openxmlformats.org/officeDocument/2006/relationships/tags" Target="../tags/tag61.xml"/><Relationship Id="rId4" Type="http://schemas.openxmlformats.org/officeDocument/2006/relationships/image" Target="../media/image184.png"/></Relationships>
</file>

<file path=ppt/slides/_rels/slide64.xml.rels><?xml version="1.0" encoding="UTF-8" standalone="yes"?>
<Relationships xmlns="http://schemas.openxmlformats.org/package/2006/relationships"><Relationship Id="rId8" Type="http://schemas.openxmlformats.org/officeDocument/2006/relationships/image" Target="../media/image188.png"/><Relationship Id="rId3" Type="http://schemas.openxmlformats.org/officeDocument/2006/relationships/notesSlide" Target="../notesSlides/notesSlide62.xml"/><Relationship Id="rId7" Type="http://schemas.openxmlformats.org/officeDocument/2006/relationships/image" Target="../media/image167.png"/><Relationship Id="rId2" Type="http://schemas.openxmlformats.org/officeDocument/2006/relationships/slideLayout" Target="../slideLayouts/slideLayout3.xml"/><Relationship Id="rId1" Type="http://schemas.openxmlformats.org/officeDocument/2006/relationships/tags" Target="../tags/tag62.xml"/><Relationship Id="rId6" Type="http://schemas.openxmlformats.org/officeDocument/2006/relationships/image" Target="../media/image187.png"/><Relationship Id="rId5" Type="http://schemas.openxmlformats.org/officeDocument/2006/relationships/image" Target="../media/image186.png"/><Relationship Id="rId4" Type="http://schemas.openxmlformats.org/officeDocument/2006/relationships/image" Target="../media/image185.png"/><Relationship Id="rId9" Type="http://schemas.openxmlformats.org/officeDocument/2006/relationships/image" Target="../media/image189.png"/></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3.xml"/><Relationship Id="rId1" Type="http://schemas.openxmlformats.org/officeDocument/2006/relationships/tags" Target="../tags/tag63.xml"/><Relationship Id="rId5" Type="http://schemas.openxmlformats.org/officeDocument/2006/relationships/image" Target="../media/image191.png"/><Relationship Id="rId4" Type="http://schemas.openxmlformats.org/officeDocument/2006/relationships/image" Target="../media/image190.png"/></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3.xml"/><Relationship Id="rId1" Type="http://schemas.openxmlformats.org/officeDocument/2006/relationships/tags" Target="../tags/tag64.xml"/><Relationship Id="rId4" Type="http://schemas.openxmlformats.org/officeDocument/2006/relationships/image" Target="../media/image192.png"/></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3.xml"/><Relationship Id="rId1" Type="http://schemas.openxmlformats.org/officeDocument/2006/relationships/tags" Target="../tags/tag65.xml"/><Relationship Id="rId6" Type="http://schemas.openxmlformats.org/officeDocument/2006/relationships/image" Target="../media/image195.png"/><Relationship Id="rId5" Type="http://schemas.openxmlformats.org/officeDocument/2006/relationships/image" Target="../media/image194.png"/><Relationship Id="rId4" Type="http://schemas.openxmlformats.org/officeDocument/2006/relationships/image" Target="../media/image193.png"/></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3.xml"/><Relationship Id="rId1" Type="http://schemas.openxmlformats.org/officeDocument/2006/relationships/tags" Target="../tags/tag66.xml"/><Relationship Id="rId4" Type="http://schemas.openxmlformats.org/officeDocument/2006/relationships/image" Target="../media/image196.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tags" Target="../tags/tag5.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tags" Target="../tags/tag6.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tags" Target="../tags/tag7.xml"/><Relationship Id="rId6" Type="http://schemas.openxmlformats.org/officeDocument/2006/relationships/image" Target="../media/image14.png"/><Relationship Id="rId5" Type="http://schemas.openxmlformats.org/officeDocument/2006/relationships/image" Target="../media/image15.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6"/>
          <p:cNvSpPr>
            <a:spLocks noGrp="1" noChangeArrowheads="1"/>
          </p:cNvSpPr>
          <p:nvPr>
            <p:ph type="ctrTitle"/>
          </p:nvPr>
        </p:nvSpPr>
        <p:spPr/>
        <p:txBody>
          <a:bodyPr/>
          <a:lstStyle/>
          <a:p>
            <a:r>
              <a:rPr lang="en-GB" dirty="0"/>
              <a:t>1.8 Composition of numbers: </a:t>
            </a:r>
            <a:br>
              <a:rPr lang="en-GB" dirty="0"/>
            </a:br>
            <a:r>
              <a:rPr lang="en-GB" dirty="0"/>
              <a:t>multiples of 10 up to 100</a:t>
            </a:r>
            <a:endParaRPr lang="en-US" altLang="en-US" dirty="0"/>
          </a:p>
        </p:txBody>
      </p:sp>
      <p:sp>
        <p:nvSpPr>
          <p:cNvPr id="12291" name="Rectangle 47"/>
          <p:cNvSpPr>
            <a:spLocks noGrp="1" noChangeArrowheads="1"/>
          </p:cNvSpPr>
          <p:nvPr>
            <p:ph type="subTitle" idx="1"/>
          </p:nvPr>
        </p:nvSpPr>
        <p:spPr/>
        <p:txBody>
          <a:bodyPr/>
          <a:lstStyle/>
          <a:p>
            <a:r>
              <a:rPr lang="en-US" altLang="en-US" dirty="0"/>
              <a:t>Representations | Year 1</a:t>
            </a:r>
          </a:p>
        </p:txBody>
      </p:sp>
      <p:sp>
        <p:nvSpPr>
          <p:cNvPr id="8" name="Text Placeholder 7"/>
          <p:cNvSpPr>
            <a:spLocks noGrp="1"/>
          </p:cNvSpPr>
          <p:nvPr>
            <p:ph type="body" sz="quarter" idx="11"/>
          </p:nvPr>
        </p:nvSpPr>
        <p:spPr/>
        <p:txBody>
          <a:bodyPr/>
          <a:lstStyle/>
          <a:p>
            <a:r>
              <a:rPr lang="en-GB" dirty="0"/>
              <a:t>Number, Addition and Subtraction</a:t>
            </a:r>
          </a:p>
        </p:txBody>
      </p:sp>
    </p:spTree>
  </p:cSld>
  <p:clrMapOvr>
    <a:masterClrMapping/>
  </p:clrMapOvr>
  <mc:AlternateContent xmlns:mc="http://schemas.openxmlformats.org/markup-compatibility/2006" xmlns:p14="http://schemas.microsoft.com/office/powerpoint/2010/main">
    <mc:Choice Requires="p14">
      <p:transition spd="slow" p14:dur="2000" advTm="884"/>
    </mc:Choice>
    <mc:Fallback xmlns="">
      <p:transition spd="slow" advTm="884"/>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xmlns="" id="{D59C0F89-1BBA-4157-82BA-15FCFF97E07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4364"/>
          <a:stretch/>
        </p:blipFill>
        <p:spPr>
          <a:xfrm>
            <a:off x="5364088" y="2636912"/>
            <a:ext cx="3312368" cy="1548630"/>
          </a:xfrm>
          <a:prstGeom prst="rect">
            <a:avLst/>
          </a:prstGeom>
        </p:spPr>
      </p:pic>
      <p:pic>
        <p:nvPicPr>
          <p:cNvPr id="20" name="Picture 19" descr="A picture containing electronics, display&#10;&#10;Description generated with high confidence">
            <a:extLst>
              <a:ext uri="{FF2B5EF4-FFF2-40B4-BE49-F238E27FC236}">
                <a16:creationId xmlns:a16="http://schemas.microsoft.com/office/drawing/2014/main" xmlns="" id="{086F0191-8FF5-4E66-92DB-67F723C7664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483707">
            <a:off x="7272000" y="2743200"/>
            <a:ext cx="480852" cy="452567"/>
          </a:xfrm>
          <a:prstGeom prst="rect">
            <a:avLst/>
          </a:prstGeom>
        </p:spPr>
      </p:pic>
      <p:pic>
        <p:nvPicPr>
          <p:cNvPr id="22" name="Picture 21" descr="A picture containing electronics, display&#10;&#10;Description generated with high confidence">
            <a:extLst>
              <a:ext uri="{FF2B5EF4-FFF2-40B4-BE49-F238E27FC236}">
                <a16:creationId xmlns:a16="http://schemas.microsoft.com/office/drawing/2014/main" xmlns="" id="{201E3DDA-0699-4C52-A447-E18132ABB1A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835624" y="2982746"/>
            <a:ext cx="480852" cy="452567"/>
          </a:xfrm>
          <a:prstGeom prst="rect">
            <a:avLst/>
          </a:prstGeom>
        </p:spPr>
      </p:pic>
      <p:pic>
        <p:nvPicPr>
          <p:cNvPr id="14" name="Picture 13" descr="A picture containing electronics, display&#10;&#10;Description generated with high confidence">
            <a:extLst>
              <a:ext uri="{FF2B5EF4-FFF2-40B4-BE49-F238E27FC236}">
                <a16:creationId xmlns:a16="http://schemas.microsoft.com/office/drawing/2014/main" xmlns="" id="{7E92C8BC-96A6-4E6A-AA86-FB1116623F6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436682">
            <a:off x="6217662" y="2870390"/>
            <a:ext cx="480852" cy="452567"/>
          </a:xfrm>
          <a:prstGeom prst="rect">
            <a:avLst/>
          </a:prstGeom>
        </p:spPr>
      </p:pic>
      <p:pic>
        <p:nvPicPr>
          <p:cNvPr id="18" name="Picture 17" descr="A picture containing electronics, display&#10;&#10;Description generated with high confidence">
            <a:extLst>
              <a:ext uri="{FF2B5EF4-FFF2-40B4-BE49-F238E27FC236}">
                <a16:creationId xmlns:a16="http://schemas.microsoft.com/office/drawing/2014/main" xmlns="" id="{FFEC53EA-A3A7-4EB2-A11F-F8327C2D9C4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938705">
            <a:off x="7160400" y="3157200"/>
            <a:ext cx="480852" cy="452567"/>
          </a:xfrm>
          <a:prstGeom prst="rect">
            <a:avLst/>
          </a:prstGeom>
        </p:spPr>
      </p:pic>
      <p:sp>
        <p:nvSpPr>
          <p:cNvPr id="2" name="Text Placeholder 1"/>
          <p:cNvSpPr>
            <a:spLocks noGrp="1"/>
          </p:cNvSpPr>
          <p:nvPr>
            <p:ph type="body" sz="quarter" idx="11"/>
          </p:nvPr>
        </p:nvSpPr>
        <p:spPr/>
        <p:txBody>
          <a:bodyPr/>
          <a:lstStyle/>
          <a:p>
            <a:r>
              <a:rPr lang="en-GB" dirty="0"/>
              <a:t>1.8 Composition: multiples of 10 up to 100 – step 1:1</a:t>
            </a:r>
          </a:p>
        </p:txBody>
      </p:sp>
      <p:pic>
        <p:nvPicPr>
          <p:cNvPr id="11" name="Picture 10" descr="A picture containing electronics, display&#10;&#10;Description generated with high confidence">
            <a:extLst>
              <a:ext uri="{FF2B5EF4-FFF2-40B4-BE49-F238E27FC236}">
                <a16:creationId xmlns:a16="http://schemas.microsoft.com/office/drawing/2014/main" xmlns="" id="{EAE1BD35-2B65-490F-8404-AFB021F0877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68144" y="3284984"/>
            <a:ext cx="480852" cy="452567"/>
          </a:xfrm>
          <a:prstGeom prst="rect">
            <a:avLst/>
          </a:prstGeom>
        </p:spPr>
      </p:pic>
      <p:pic>
        <p:nvPicPr>
          <p:cNvPr id="15" name="Picture 14" descr="A picture containing electronics, display&#10;&#10;Description generated with high confidence">
            <a:extLst>
              <a:ext uri="{FF2B5EF4-FFF2-40B4-BE49-F238E27FC236}">
                <a16:creationId xmlns:a16="http://schemas.microsoft.com/office/drawing/2014/main" xmlns="" id="{21A55E8E-925F-43D0-BE6A-AB2595207AA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1042994">
            <a:off x="6426000" y="3241776"/>
            <a:ext cx="480852" cy="452567"/>
          </a:xfrm>
          <a:prstGeom prst="rect">
            <a:avLst/>
          </a:prstGeom>
        </p:spPr>
      </p:pic>
      <p:pic>
        <p:nvPicPr>
          <p:cNvPr id="16" name="Picture 15" descr="A picture containing electronics, display&#10;&#10;Description generated with high confidence">
            <a:extLst>
              <a:ext uri="{FF2B5EF4-FFF2-40B4-BE49-F238E27FC236}">
                <a16:creationId xmlns:a16="http://schemas.microsoft.com/office/drawing/2014/main" xmlns="" id="{065054F7-92C1-4BD3-9F1B-0168553C742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1042994">
            <a:off x="6343200" y="3660691"/>
            <a:ext cx="480852" cy="452567"/>
          </a:xfrm>
          <a:prstGeom prst="rect">
            <a:avLst/>
          </a:prstGeom>
        </p:spPr>
      </p:pic>
      <p:pic>
        <p:nvPicPr>
          <p:cNvPr id="17" name="Picture 16" descr="A picture containing electronics, display&#10;&#10;Description generated with high confidence">
            <a:extLst>
              <a:ext uri="{FF2B5EF4-FFF2-40B4-BE49-F238E27FC236}">
                <a16:creationId xmlns:a16="http://schemas.microsoft.com/office/drawing/2014/main" xmlns="" id="{41CA98E2-1035-4D7F-B347-D83A6456B78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66292">
            <a:off x="7300800" y="3580456"/>
            <a:ext cx="480852" cy="452567"/>
          </a:xfrm>
          <a:prstGeom prst="rect">
            <a:avLst/>
          </a:prstGeom>
        </p:spPr>
      </p:pic>
      <p:pic>
        <p:nvPicPr>
          <p:cNvPr id="19" name="Picture 18" descr="A picture containing electronics, display&#10;&#10;Description generated with high confidence">
            <a:extLst>
              <a:ext uri="{FF2B5EF4-FFF2-40B4-BE49-F238E27FC236}">
                <a16:creationId xmlns:a16="http://schemas.microsoft.com/office/drawing/2014/main" xmlns="" id="{1A8C97EA-90BE-4962-9764-096F9EEEBDD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483707">
            <a:off x="6822000" y="3707604"/>
            <a:ext cx="480852" cy="452567"/>
          </a:xfrm>
          <a:prstGeom prst="rect">
            <a:avLst/>
          </a:prstGeom>
        </p:spPr>
      </p:pic>
      <p:pic>
        <p:nvPicPr>
          <p:cNvPr id="21" name="Picture 20" descr="A picture containing electronics, display&#10;&#10;Description generated with high confidence">
            <a:extLst>
              <a:ext uri="{FF2B5EF4-FFF2-40B4-BE49-F238E27FC236}">
                <a16:creationId xmlns:a16="http://schemas.microsoft.com/office/drawing/2014/main" xmlns="" id="{0BE1997C-42B2-4AEE-A438-E304B9BF9A5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1477860">
            <a:off x="7560000" y="3096000"/>
            <a:ext cx="480852" cy="452567"/>
          </a:xfrm>
          <a:prstGeom prst="rect">
            <a:avLst/>
          </a:prstGeom>
        </p:spPr>
      </p:pic>
      <p:pic>
        <p:nvPicPr>
          <p:cNvPr id="27" name="Picture 26" descr="A picture containing electronics, display&#10;&#10;Description generated with high confidence">
            <a:extLst>
              <a:ext uri="{FF2B5EF4-FFF2-40B4-BE49-F238E27FC236}">
                <a16:creationId xmlns:a16="http://schemas.microsoft.com/office/drawing/2014/main" xmlns="" id="{64BA0C4C-0967-410F-9A56-B85FA089CD3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1339118">
            <a:off x="2318400" y="3221212"/>
            <a:ext cx="480852" cy="452567"/>
          </a:xfrm>
          <a:prstGeom prst="rect">
            <a:avLst/>
          </a:prstGeom>
        </p:spPr>
      </p:pic>
      <p:pic>
        <p:nvPicPr>
          <p:cNvPr id="23" name="Picture 22" descr="A picture containing electronics, display&#10;&#10;Description generated with high confidence">
            <a:extLst>
              <a:ext uri="{FF2B5EF4-FFF2-40B4-BE49-F238E27FC236}">
                <a16:creationId xmlns:a16="http://schemas.microsoft.com/office/drawing/2014/main" xmlns="" id="{D23BF050-0763-4F2A-98B7-C5342891EC6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1339118">
            <a:off x="588863" y="3221212"/>
            <a:ext cx="480852" cy="452567"/>
          </a:xfrm>
          <a:prstGeom prst="rect">
            <a:avLst/>
          </a:prstGeom>
        </p:spPr>
      </p:pic>
      <p:pic>
        <p:nvPicPr>
          <p:cNvPr id="24" name="Picture 23" descr="A picture containing electronics, display&#10;&#10;Description generated with high confidence">
            <a:extLst>
              <a:ext uri="{FF2B5EF4-FFF2-40B4-BE49-F238E27FC236}">
                <a16:creationId xmlns:a16="http://schemas.microsoft.com/office/drawing/2014/main" xmlns="" id="{23D8B5F4-A570-4289-9295-35AF7951E14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1339118">
            <a:off x="1022400" y="3221212"/>
            <a:ext cx="480852" cy="452567"/>
          </a:xfrm>
          <a:prstGeom prst="rect">
            <a:avLst/>
          </a:prstGeom>
        </p:spPr>
      </p:pic>
      <p:pic>
        <p:nvPicPr>
          <p:cNvPr id="25" name="Picture 24" descr="A picture containing electronics, display&#10;&#10;Description generated with high confidence">
            <a:extLst>
              <a:ext uri="{FF2B5EF4-FFF2-40B4-BE49-F238E27FC236}">
                <a16:creationId xmlns:a16="http://schemas.microsoft.com/office/drawing/2014/main" xmlns="" id="{3EF59118-4E8C-40C6-8CB7-9BFBF2D9ECC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1339118">
            <a:off x="1458000" y="3225353"/>
            <a:ext cx="480852" cy="452567"/>
          </a:xfrm>
          <a:prstGeom prst="rect">
            <a:avLst/>
          </a:prstGeom>
        </p:spPr>
      </p:pic>
      <p:pic>
        <p:nvPicPr>
          <p:cNvPr id="26" name="Picture 25" descr="A picture containing electronics, display&#10;&#10;Description generated with high confidence">
            <a:extLst>
              <a:ext uri="{FF2B5EF4-FFF2-40B4-BE49-F238E27FC236}">
                <a16:creationId xmlns:a16="http://schemas.microsoft.com/office/drawing/2014/main" xmlns="" id="{DF0BDC35-9537-44E9-86E2-CA74B9CB2E3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1339118">
            <a:off x="1882800" y="3225353"/>
            <a:ext cx="480852" cy="452567"/>
          </a:xfrm>
          <a:prstGeom prst="rect">
            <a:avLst/>
          </a:prstGeom>
        </p:spPr>
      </p:pic>
      <p:pic>
        <p:nvPicPr>
          <p:cNvPr id="28" name="Picture 27" descr="A picture containing electronics, display&#10;&#10;Description generated with high confidence">
            <a:extLst>
              <a:ext uri="{FF2B5EF4-FFF2-40B4-BE49-F238E27FC236}">
                <a16:creationId xmlns:a16="http://schemas.microsoft.com/office/drawing/2014/main" xmlns="" id="{DB846BEF-E440-4012-9F6E-31A09DE89BF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1339118">
            <a:off x="2754000" y="3221212"/>
            <a:ext cx="480852" cy="452567"/>
          </a:xfrm>
          <a:prstGeom prst="rect">
            <a:avLst/>
          </a:prstGeom>
        </p:spPr>
      </p:pic>
      <p:pic>
        <p:nvPicPr>
          <p:cNvPr id="29" name="Picture 28" descr="A picture containing electronics, display&#10;&#10;Description generated with high confidence">
            <a:extLst>
              <a:ext uri="{FF2B5EF4-FFF2-40B4-BE49-F238E27FC236}">
                <a16:creationId xmlns:a16="http://schemas.microsoft.com/office/drawing/2014/main" xmlns="" id="{9B684CE6-E4EA-49EF-B21A-835F159E903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1339118">
            <a:off x="3178800" y="3225353"/>
            <a:ext cx="480852" cy="452567"/>
          </a:xfrm>
          <a:prstGeom prst="rect">
            <a:avLst/>
          </a:prstGeom>
        </p:spPr>
      </p:pic>
      <p:pic>
        <p:nvPicPr>
          <p:cNvPr id="30" name="Picture 29" descr="A picture containing electronics, display&#10;&#10;Description generated with high confidence">
            <a:extLst>
              <a:ext uri="{FF2B5EF4-FFF2-40B4-BE49-F238E27FC236}">
                <a16:creationId xmlns:a16="http://schemas.microsoft.com/office/drawing/2014/main" xmlns="" id="{B70576A3-4957-4044-A29C-B88CA317781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1339118">
            <a:off x="3610800" y="3225353"/>
            <a:ext cx="480852" cy="452567"/>
          </a:xfrm>
          <a:prstGeom prst="rect">
            <a:avLst/>
          </a:prstGeom>
        </p:spPr>
      </p:pic>
      <p:pic>
        <p:nvPicPr>
          <p:cNvPr id="32" name="Picture 31" descr="A picture containing electronics, display&#10;&#10;Description generated with high confidence">
            <a:extLst>
              <a:ext uri="{FF2B5EF4-FFF2-40B4-BE49-F238E27FC236}">
                <a16:creationId xmlns:a16="http://schemas.microsoft.com/office/drawing/2014/main" xmlns="" id="{2C31B8BB-6C9C-4D52-BA41-3AA9A83039D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1339118">
            <a:off x="4474800" y="3223742"/>
            <a:ext cx="480852" cy="452567"/>
          </a:xfrm>
          <a:prstGeom prst="rect">
            <a:avLst/>
          </a:prstGeom>
        </p:spPr>
      </p:pic>
      <p:pic>
        <p:nvPicPr>
          <p:cNvPr id="31" name="Picture 30" descr="A picture containing electronics, display&#10;&#10;Description generated with high confidence">
            <a:extLst>
              <a:ext uri="{FF2B5EF4-FFF2-40B4-BE49-F238E27FC236}">
                <a16:creationId xmlns:a16="http://schemas.microsoft.com/office/drawing/2014/main" xmlns="" id="{592CEE18-3FCD-47D0-A243-CB59EF227CD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1339118">
            <a:off x="4039200" y="3223742"/>
            <a:ext cx="480852" cy="452567"/>
          </a:xfrm>
          <a:prstGeom prst="rect">
            <a:avLst/>
          </a:prstGeom>
        </p:spPr>
      </p:pic>
    </p:spTree>
    <p:custDataLst>
      <p:tags r:id="rId1"/>
    </p:custDataLst>
    <p:extLst>
      <p:ext uri="{BB962C8B-B14F-4D97-AF65-F5344CB8AC3E}">
        <p14:creationId xmlns:p14="http://schemas.microsoft.com/office/powerpoint/2010/main" val="1102881504"/>
      </p:ext>
    </p:extLst>
  </p:cSld>
  <p:clrMapOvr>
    <a:masterClrMapping/>
  </p:clrMapOvr>
  <mc:AlternateContent xmlns:mc="http://schemas.openxmlformats.org/markup-compatibility/2006" xmlns:p14="http://schemas.microsoft.com/office/powerpoint/2010/main">
    <mc:Choice Requires="p14">
      <p:transition spd="slow" p14:dur="2000" advTm="3005"/>
    </mc:Choice>
    <mc:Fallback xmlns="">
      <p:transition spd="slow" advTm="300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5E-6 3.7037E-6 L 0.09496 0.0007 " pathEditMode="relative" rAng="0" ptsTypes="AA">
                                      <p:cBhvr>
                                        <p:cTn id="6" dur="2000" fill="hold"/>
                                        <p:tgtEl>
                                          <p:spTgt spid="23"/>
                                        </p:tgtEl>
                                        <p:attrNameLst>
                                          <p:attrName>ppt_x</p:attrName>
                                          <p:attrName>ppt_y</p:attrName>
                                        </p:attrNameLst>
                                      </p:cBhvr>
                                      <p:rCtr x="4670" y="0"/>
                                    </p:animMotion>
                                  </p:childTnLst>
                                </p:cTn>
                              </p:par>
                              <p:par>
                                <p:cTn id="7" presetID="8" presetClass="emph" presetSubtype="0" fill="hold" nodeType="withEffect">
                                  <p:stCondLst>
                                    <p:cond delay="0"/>
                                  </p:stCondLst>
                                  <p:childTnLst>
                                    <p:animRot by="360000">
                                      <p:cBhvr>
                                        <p:cTn id="8" dur="2000" fill="hold"/>
                                        <p:tgtEl>
                                          <p:spTgt spid="23"/>
                                        </p:tgtEl>
                                        <p:attrNameLst>
                                          <p:attrName>r</p:attrName>
                                        </p:attrNameLst>
                                      </p:cBhvr>
                                    </p:animRot>
                                  </p:childTnLst>
                                </p:cTn>
                              </p:par>
                              <p:par>
                                <p:cTn id="9" presetID="63" presetClass="path" presetSubtype="0" accel="50000" decel="50000" fill="hold" nodeType="withEffect">
                                  <p:stCondLst>
                                    <p:cond delay="0"/>
                                  </p:stCondLst>
                                  <p:childTnLst>
                                    <p:animMotion origin="layout" path="M 4.16667E-6 3.33333E-6 L 0.08629 -0.0551 " pathEditMode="relative" rAng="0" ptsTypes="AA">
                                      <p:cBhvr>
                                        <p:cTn id="10" dur="2000" fill="hold"/>
                                        <p:tgtEl>
                                          <p:spTgt spid="24"/>
                                        </p:tgtEl>
                                        <p:attrNameLst>
                                          <p:attrName>ppt_x</p:attrName>
                                          <p:attrName>ppt_y</p:attrName>
                                        </p:attrNameLst>
                                      </p:cBhvr>
                                      <p:rCtr x="4149" y="-3148"/>
                                    </p:animMotion>
                                  </p:childTnLst>
                                </p:cTn>
                              </p:par>
                              <p:par>
                                <p:cTn id="11" presetID="8" presetClass="emph" presetSubtype="0" fill="hold" nodeType="withEffect">
                                  <p:stCondLst>
                                    <p:cond delay="0"/>
                                  </p:stCondLst>
                                  <p:childTnLst>
                                    <p:animRot by="-900000">
                                      <p:cBhvr>
                                        <p:cTn id="12" dur="2000" fill="hold"/>
                                        <p:tgtEl>
                                          <p:spTgt spid="24"/>
                                        </p:tgtEl>
                                        <p:attrNameLst>
                                          <p:attrName>r</p:attrName>
                                        </p:attrNameLst>
                                      </p:cBhvr>
                                    </p:animRot>
                                  </p:childTnLst>
                                </p:cTn>
                              </p:par>
                              <p:par>
                                <p:cTn id="13" presetID="63" presetClass="path" presetSubtype="0" accel="50000" decel="50000" fill="hold" nodeType="withEffect">
                                  <p:stCondLst>
                                    <p:cond delay="0"/>
                                  </p:stCondLst>
                                  <p:childTnLst>
                                    <p:animMotion origin="layout" path="M -2.77778E-7 -7.40741E-7 L 0.06372 -0.00324 " pathEditMode="relative" rAng="0" ptsTypes="AA">
                                      <p:cBhvr>
                                        <p:cTn id="14" dur="2000" fill="hold"/>
                                        <p:tgtEl>
                                          <p:spTgt spid="25"/>
                                        </p:tgtEl>
                                        <p:attrNameLst>
                                          <p:attrName>ppt_x</p:attrName>
                                          <p:attrName>ppt_y</p:attrName>
                                        </p:attrNameLst>
                                      </p:cBhvr>
                                      <p:rCtr x="3177" y="-162"/>
                                    </p:animMotion>
                                  </p:childTnLst>
                                </p:cTn>
                              </p:par>
                              <p:par>
                                <p:cTn id="15" presetID="8" presetClass="emph" presetSubtype="0" fill="hold" nodeType="withEffect">
                                  <p:stCondLst>
                                    <p:cond delay="0"/>
                                  </p:stCondLst>
                                  <p:childTnLst>
                                    <p:animRot by="-240000">
                                      <p:cBhvr>
                                        <p:cTn id="16" dur="2000" fill="hold"/>
                                        <p:tgtEl>
                                          <p:spTgt spid="25"/>
                                        </p:tgtEl>
                                        <p:attrNameLst>
                                          <p:attrName>r</p:attrName>
                                        </p:attrNameLst>
                                      </p:cBhvr>
                                    </p:animRot>
                                  </p:childTnLst>
                                </p:cTn>
                              </p:par>
                              <p:par>
                                <p:cTn id="17" presetID="42" presetClass="path" presetSubtype="0" accel="50000" decel="50000" fill="hold" nodeType="withEffect">
                                  <p:stCondLst>
                                    <p:cond delay="0"/>
                                  </p:stCondLst>
                                  <p:childTnLst>
                                    <p:animMotion origin="layout" path="M 1.94444E-6 -7.40741E-7 L 0.0092 0.05648 " pathEditMode="relative" rAng="0" ptsTypes="AA">
                                      <p:cBhvr>
                                        <p:cTn id="18" dur="2000" fill="hold"/>
                                        <p:tgtEl>
                                          <p:spTgt spid="26"/>
                                        </p:tgtEl>
                                        <p:attrNameLst>
                                          <p:attrName>ppt_x</p:attrName>
                                          <p:attrName>ppt_y</p:attrName>
                                        </p:attrNameLst>
                                      </p:cBhvr>
                                      <p:rCtr x="451" y="2824"/>
                                    </p:animMotion>
                                  </p:childTnLst>
                                </p:cTn>
                              </p:par>
                              <p:par>
                                <p:cTn id="19" presetID="8" presetClass="emph" presetSubtype="0" fill="hold" nodeType="withEffect">
                                  <p:stCondLst>
                                    <p:cond delay="0"/>
                                  </p:stCondLst>
                                  <p:childTnLst>
                                    <p:animRot by="-300000">
                                      <p:cBhvr>
                                        <p:cTn id="20" dur="2000" fill="hold"/>
                                        <p:tgtEl>
                                          <p:spTgt spid="26"/>
                                        </p:tgtEl>
                                        <p:attrNameLst>
                                          <p:attrName>r</p:attrName>
                                        </p:attrNameLst>
                                      </p:cBhvr>
                                    </p:animRot>
                                  </p:childTnLst>
                                </p:cTn>
                              </p:par>
                              <p:par>
                                <p:cTn id="21" presetID="42" presetClass="path" presetSubtype="0" accel="50000" decel="50000" fill="hold" nodeType="withEffect">
                                  <p:stCondLst>
                                    <p:cond delay="0"/>
                                  </p:stCondLst>
                                  <p:childTnLst>
                                    <p:animMotion origin="layout" path="M 2.5E-6 3.7037E-6 L 0.01475 0.06597 " pathEditMode="relative" rAng="0" ptsTypes="AA">
                                      <p:cBhvr>
                                        <p:cTn id="22" dur="2000" fill="hold"/>
                                        <p:tgtEl>
                                          <p:spTgt spid="27"/>
                                        </p:tgtEl>
                                        <p:attrNameLst>
                                          <p:attrName>ppt_x</p:attrName>
                                          <p:attrName>ppt_y</p:attrName>
                                        </p:attrNameLst>
                                      </p:cBhvr>
                                      <p:rCtr x="729" y="3287"/>
                                    </p:animMotion>
                                  </p:childTnLst>
                                </p:cTn>
                              </p:par>
                              <p:par>
                                <p:cTn id="23" presetID="8" presetClass="emph" presetSubtype="0" fill="hold" nodeType="withEffect">
                                  <p:stCondLst>
                                    <p:cond delay="0"/>
                                  </p:stCondLst>
                                  <p:childTnLst>
                                    <p:animRot by="10800000">
                                      <p:cBhvr>
                                        <p:cTn id="24" dur="2000" fill="hold"/>
                                        <p:tgtEl>
                                          <p:spTgt spid="27"/>
                                        </p:tgtEl>
                                        <p:attrNameLst>
                                          <p:attrName>r</p:attrName>
                                        </p:attrNameLst>
                                      </p:cBhvr>
                                    </p:animRot>
                                  </p:childTnLst>
                                </p:cTn>
                              </p:par>
                              <p:par>
                                <p:cTn id="25" presetID="64" presetClass="path" presetSubtype="0" accel="50000" decel="50000" fill="hold" nodeType="withEffect">
                                  <p:stCondLst>
                                    <p:cond delay="0"/>
                                  </p:stCondLst>
                                  <p:childTnLst>
                                    <p:animMotion origin="layout" path="M -5.55556E-7 3.7037E-6 L -0.03594 -0.03611 " pathEditMode="relative" rAng="0" ptsTypes="AA">
                                      <p:cBhvr>
                                        <p:cTn id="26" dur="2000" fill="hold"/>
                                        <p:tgtEl>
                                          <p:spTgt spid="28"/>
                                        </p:tgtEl>
                                        <p:attrNameLst>
                                          <p:attrName>ppt_x</p:attrName>
                                          <p:attrName>ppt_y</p:attrName>
                                        </p:attrNameLst>
                                      </p:cBhvr>
                                      <p:rCtr x="-1806" y="-1806"/>
                                    </p:animMotion>
                                  </p:childTnLst>
                                </p:cTn>
                              </p:par>
                              <p:par>
                                <p:cTn id="27" presetID="8" presetClass="emph" presetSubtype="0" fill="hold" nodeType="withEffect">
                                  <p:stCondLst>
                                    <p:cond delay="0"/>
                                  </p:stCondLst>
                                  <p:childTnLst>
                                    <p:animRot by="-10500000">
                                      <p:cBhvr>
                                        <p:cTn id="28" dur="2000" fill="hold"/>
                                        <p:tgtEl>
                                          <p:spTgt spid="28"/>
                                        </p:tgtEl>
                                        <p:attrNameLst>
                                          <p:attrName>r</p:attrName>
                                        </p:attrNameLst>
                                      </p:cBhvr>
                                    </p:animRot>
                                  </p:childTnLst>
                                </p:cTn>
                              </p:par>
                              <p:par>
                                <p:cTn id="29" presetID="42" presetClass="path" presetSubtype="0" accel="50000" decel="50000" fill="hold" nodeType="withEffect">
                                  <p:stCondLst>
                                    <p:cond delay="0"/>
                                  </p:stCondLst>
                                  <p:childTnLst>
                                    <p:animMotion origin="layout" path="M 0.00018 -7.40741E-7 L -0.025 0.04167 " pathEditMode="relative" rAng="0" ptsTypes="AA">
                                      <p:cBhvr>
                                        <p:cTn id="30" dur="2000" fill="hold"/>
                                        <p:tgtEl>
                                          <p:spTgt spid="29"/>
                                        </p:tgtEl>
                                        <p:attrNameLst>
                                          <p:attrName>ppt_x</p:attrName>
                                          <p:attrName>ppt_y</p:attrName>
                                        </p:attrNameLst>
                                      </p:cBhvr>
                                      <p:rCtr x="-1267" y="2083"/>
                                    </p:animMotion>
                                  </p:childTnLst>
                                </p:cTn>
                              </p:par>
                              <p:par>
                                <p:cTn id="31" presetID="8" presetClass="emph" presetSubtype="0" fill="hold" nodeType="withEffect">
                                  <p:stCondLst>
                                    <p:cond delay="0"/>
                                  </p:stCondLst>
                                  <p:childTnLst>
                                    <p:animRot by="480000">
                                      <p:cBhvr>
                                        <p:cTn id="32" dur="2000" fill="hold"/>
                                        <p:tgtEl>
                                          <p:spTgt spid="29"/>
                                        </p:tgtEl>
                                        <p:attrNameLst>
                                          <p:attrName>r</p:attrName>
                                        </p:attrNameLst>
                                      </p:cBhvr>
                                    </p:animRot>
                                  </p:childTnLst>
                                </p:cTn>
                              </p:par>
                              <p:par>
                                <p:cTn id="33" presetID="35" presetClass="path" presetSubtype="0" accel="50000" decel="50000" fill="hold" nodeType="withEffect">
                                  <p:stCondLst>
                                    <p:cond delay="0"/>
                                  </p:stCondLst>
                                  <p:childTnLst>
                                    <p:animMotion origin="layout" path="M -5.55556E-7 -7.40741E-7 L -0.09444 -0.01366 " pathEditMode="relative" rAng="0" ptsTypes="AA">
                                      <p:cBhvr>
                                        <p:cTn id="34" dur="2000" fill="hold"/>
                                        <p:tgtEl>
                                          <p:spTgt spid="30"/>
                                        </p:tgtEl>
                                        <p:attrNameLst>
                                          <p:attrName>ppt_x</p:attrName>
                                          <p:attrName>ppt_y</p:attrName>
                                        </p:attrNameLst>
                                      </p:cBhvr>
                                      <p:rCtr x="-4722" y="-694"/>
                                    </p:animMotion>
                                  </p:childTnLst>
                                </p:cTn>
                              </p:par>
                              <p:par>
                                <p:cTn id="35" presetID="8" presetClass="emph" presetSubtype="0" fill="hold" nodeType="withEffect">
                                  <p:stCondLst>
                                    <p:cond delay="0"/>
                                  </p:stCondLst>
                                  <p:childTnLst>
                                    <p:animRot by="-600000">
                                      <p:cBhvr>
                                        <p:cTn id="36" dur="2000" fill="hold"/>
                                        <p:tgtEl>
                                          <p:spTgt spid="30"/>
                                        </p:tgtEl>
                                        <p:attrNameLst>
                                          <p:attrName>r</p:attrName>
                                        </p:attrNameLst>
                                      </p:cBhvr>
                                    </p:animRot>
                                  </p:childTnLst>
                                </p:cTn>
                              </p:par>
                              <p:par>
                                <p:cTn id="37" presetID="64" presetClass="path" presetSubtype="0" accel="50000" decel="50000" fill="hold" nodeType="withEffect">
                                  <p:stCondLst>
                                    <p:cond delay="0"/>
                                  </p:stCondLst>
                                  <p:childTnLst>
                                    <p:animMotion origin="layout" path="M -1.94444E-6 7.40741E-7 L -0.12673 -0.07662 " pathEditMode="relative" rAng="0" ptsTypes="AA">
                                      <p:cBhvr>
                                        <p:cTn id="38" dur="2000" fill="hold"/>
                                        <p:tgtEl>
                                          <p:spTgt spid="31"/>
                                        </p:tgtEl>
                                        <p:attrNameLst>
                                          <p:attrName>ppt_x</p:attrName>
                                          <p:attrName>ppt_y</p:attrName>
                                        </p:attrNameLst>
                                      </p:cBhvr>
                                      <p:rCtr x="-6337" y="-3843"/>
                                    </p:animMotion>
                                  </p:childTnLst>
                                </p:cTn>
                              </p:par>
                              <p:par>
                                <p:cTn id="39" presetID="8" presetClass="emph" presetSubtype="0" fill="hold" nodeType="withEffect">
                                  <p:stCondLst>
                                    <p:cond delay="0"/>
                                  </p:stCondLst>
                                  <p:childTnLst>
                                    <p:animRot by="10800000">
                                      <p:cBhvr>
                                        <p:cTn id="40" dur="2000" fill="hold"/>
                                        <p:tgtEl>
                                          <p:spTgt spid="31"/>
                                        </p:tgtEl>
                                        <p:attrNameLst>
                                          <p:attrName>r</p:attrName>
                                        </p:attrNameLst>
                                      </p:cBhvr>
                                    </p:animRot>
                                  </p:childTnLst>
                                </p:cTn>
                              </p:par>
                              <p:par>
                                <p:cTn id="41" presetID="35" presetClass="path" presetSubtype="0" accel="50000" decel="50000" fill="hold" nodeType="withEffect">
                                  <p:stCondLst>
                                    <p:cond delay="0"/>
                                  </p:stCondLst>
                                  <p:childTnLst>
                                    <p:animMotion origin="layout" path="M 5E-6 7.40741E-7 L -0.14185 -0.03449 " pathEditMode="relative" rAng="0" ptsTypes="AA">
                                      <p:cBhvr>
                                        <p:cTn id="42" dur="2000" fill="hold"/>
                                        <p:tgtEl>
                                          <p:spTgt spid="32"/>
                                        </p:tgtEl>
                                        <p:attrNameLst>
                                          <p:attrName>ppt_x</p:attrName>
                                          <p:attrName>ppt_y</p:attrName>
                                        </p:attrNameLst>
                                      </p:cBhvr>
                                      <p:rCtr x="-7101" y="-1736"/>
                                    </p:animMotion>
                                  </p:childTnLst>
                                </p:cTn>
                              </p:par>
                              <p:par>
                                <p:cTn id="43" presetID="8" presetClass="emph" presetSubtype="0" fill="hold" nodeType="withEffect">
                                  <p:stCondLst>
                                    <p:cond delay="0"/>
                                  </p:stCondLst>
                                  <p:childTnLst>
                                    <p:animRot by="-9900000">
                                      <p:cBhvr>
                                        <p:cTn id="44" dur="2000" fill="hold"/>
                                        <p:tgtEl>
                                          <p:spTgt spid="32"/>
                                        </p:tgtEl>
                                        <p:attrNameLst>
                                          <p:attrName>r</p:attrName>
                                        </p:attrNameLst>
                                      </p:cBhvr>
                                    </p:animRot>
                                  </p:childTnLst>
                                </p:cTn>
                              </p:par>
                            </p:childTnLst>
                          </p:cTn>
                        </p:par>
                      </p:childTnLst>
                    </p:cTn>
                  </p:par>
                  <p:par>
                    <p:cTn id="45" fill="hold">
                      <p:stCondLst>
                        <p:cond delay="indefinite"/>
                      </p:stCondLst>
                      <p:childTnLst>
                        <p:par>
                          <p:cTn id="46" fill="hold">
                            <p:stCondLst>
                              <p:cond delay="0"/>
                            </p:stCondLst>
                            <p:childTnLst>
                              <p:par>
                                <p:cTn id="47" presetID="35" presetClass="path" presetSubtype="0" accel="50000" decel="50000" fill="hold" nodeType="clickEffect">
                                  <p:stCondLst>
                                    <p:cond delay="0"/>
                                  </p:stCondLst>
                                  <p:childTnLst>
                                    <p:animMotion origin="layout" path="M 0.09497 0.00069 L -1.38889E-6 -7.40741E-7 " pathEditMode="relative" rAng="0" ptsTypes="AA">
                                      <p:cBhvr>
                                        <p:cTn id="48" dur="2000" fill="hold"/>
                                        <p:tgtEl>
                                          <p:spTgt spid="23"/>
                                        </p:tgtEl>
                                        <p:attrNameLst>
                                          <p:attrName>ppt_x</p:attrName>
                                          <p:attrName>ppt_y</p:attrName>
                                        </p:attrNameLst>
                                      </p:cBhvr>
                                      <p:rCtr x="-4757" y="0"/>
                                    </p:animMotion>
                                  </p:childTnLst>
                                </p:cTn>
                              </p:par>
                              <p:par>
                                <p:cTn id="49" presetID="8" presetClass="emph" presetSubtype="0" fill="hold" nodeType="withEffect">
                                  <p:stCondLst>
                                    <p:cond delay="0"/>
                                  </p:stCondLst>
                                  <p:childTnLst>
                                    <p:animRot by="-360000">
                                      <p:cBhvr>
                                        <p:cTn id="50" dur="2000" fill="hold"/>
                                        <p:tgtEl>
                                          <p:spTgt spid="23"/>
                                        </p:tgtEl>
                                        <p:attrNameLst>
                                          <p:attrName>r</p:attrName>
                                        </p:attrNameLst>
                                      </p:cBhvr>
                                    </p:animRot>
                                  </p:childTnLst>
                                </p:cTn>
                              </p:par>
                              <p:par>
                                <p:cTn id="51" presetID="35" presetClass="path" presetSubtype="0" accel="50000" decel="50000" fill="hold" nodeType="withEffect">
                                  <p:stCondLst>
                                    <p:cond delay="0"/>
                                  </p:stCondLst>
                                  <p:childTnLst>
                                    <p:animMotion origin="layout" path="M 0.08629 -0.0551 L -1.66667E-6 -2.77556E-17 " pathEditMode="relative" rAng="0" ptsTypes="AA">
                                      <p:cBhvr>
                                        <p:cTn id="52" dur="2000" fill="hold"/>
                                        <p:tgtEl>
                                          <p:spTgt spid="24"/>
                                        </p:tgtEl>
                                        <p:attrNameLst>
                                          <p:attrName>ppt_x</p:attrName>
                                          <p:attrName>ppt_y</p:attrName>
                                        </p:attrNameLst>
                                      </p:cBhvr>
                                      <p:rCtr x="-4288" y="2616"/>
                                    </p:animMotion>
                                  </p:childTnLst>
                                </p:cTn>
                              </p:par>
                              <p:par>
                                <p:cTn id="53" presetID="8" presetClass="emph" presetSubtype="0" fill="hold" nodeType="withEffect">
                                  <p:stCondLst>
                                    <p:cond delay="0"/>
                                  </p:stCondLst>
                                  <p:childTnLst>
                                    <p:animRot by="900000">
                                      <p:cBhvr>
                                        <p:cTn id="54" dur="2000" fill="hold"/>
                                        <p:tgtEl>
                                          <p:spTgt spid="24"/>
                                        </p:tgtEl>
                                        <p:attrNameLst>
                                          <p:attrName>r</p:attrName>
                                        </p:attrNameLst>
                                      </p:cBhvr>
                                    </p:animRot>
                                  </p:childTnLst>
                                </p:cTn>
                              </p:par>
                              <p:par>
                                <p:cTn id="55" presetID="35" presetClass="path" presetSubtype="0" accel="50000" decel="50000" fill="hold" nodeType="withEffect">
                                  <p:stCondLst>
                                    <p:cond delay="0"/>
                                  </p:stCondLst>
                                  <p:childTnLst>
                                    <p:animMotion origin="layout" path="M 0.06372 -0.00324 L -1.11111E-6 -2.51535E-17 " pathEditMode="relative" rAng="0" ptsTypes="AA">
                                      <p:cBhvr>
                                        <p:cTn id="56" dur="2000" fill="hold"/>
                                        <p:tgtEl>
                                          <p:spTgt spid="25"/>
                                        </p:tgtEl>
                                        <p:attrNameLst>
                                          <p:attrName>ppt_x</p:attrName>
                                          <p:attrName>ppt_y</p:attrName>
                                        </p:attrNameLst>
                                      </p:cBhvr>
                                      <p:rCtr x="-3160" y="0"/>
                                    </p:animMotion>
                                  </p:childTnLst>
                                </p:cTn>
                              </p:par>
                              <p:par>
                                <p:cTn id="57" presetID="8" presetClass="emph" presetSubtype="0" fill="hold" nodeType="withEffect">
                                  <p:stCondLst>
                                    <p:cond delay="0"/>
                                  </p:stCondLst>
                                  <p:childTnLst>
                                    <p:animRot by="240000">
                                      <p:cBhvr>
                                        <p:cTn id="58" dur="2000" fill="hold"/>
                                        <p:tgtEl>
                                          <p:spTgt spid="25"/>
                                        </p:tgtEl>
                                        <p:attrNameLst>
                                          <p:attrName>r</p:attrName>
                                        </p:attrNameLst>
                                      </p:cBhvr>
                                    </p:animRot>
                                  </p:childTnLst>
                                </p:cTn>
                              </p:par>
                              <p:par>
                                <p:cTn id="59" presetID="64" presetClass="path" presetSubtype="0" accel="50000" decel="50000" fill="hold" nodeType="withEffect">
                                  <p:stCondLst>
                                    <p:cond delay="0"/>
                                  </p:stCondLst>
                                  <p:childTnLst>
                                    <p:animMotion origin="layout" path="M 0.0092 0.05648 L -4.44444E-6 -2.51535E-17 " pathEditMode="relative" rAng="0" ptsTypes="AA">
                                      <p:cBhvr>
                                        <p:cTn id="60" dur="2000" fill="hold"/>
                                        <p:tgtEl>
                                          <p:spTgt spid="26"/>
                                        </p:tgtEl>
                                        <p:attrNameLst>
                                          <p:attrName>ppt_x</p:attrName>
                                          <p:attrName>ppt_y</p:attrName>
                                        </p:attrNameLst>
                                      </p:cBhvr>
                                      <p:rCtr x="-469" y="-2986"/>
                                    </p:animMotion>
                                  </p:childTnLst>
                                </p:cTn>
                              </p:par>
                              <p:par>
                                <p:cTn id="61" presetID="8" presetClass="emph" presetSubtype="0" fill="hold" nodeType="withEffect">
                                  <p:stCondLst>
                                    <p:cond delay="0"/>
                                  </p:stCondLst>
                                  <p:childTnLst>
                                    <p:animRot by="300000">
                                      <p:cBhvr>
                                        <p:cTn id="62" dur="2000" fill="hold"/>
                                        <p:tgtEl>
                                          <p:spTgt spid="26"/>
                                        </p:tgtEl>
                                        <p:attrNameLst>
                                          <p:attrName>r</p:attrName>
                                        </p:attrNameLst>
                                      </p:cBhvr>
                                    </p:animRot>
                                  </p:childTnLst>
                                </p:cTn>
                              </p:par>
                              <p:par>
                                <p:cTn id="63" presetID="64" presetClass="path" presetSubtype="0" accel="50000" decel="50000" fill="hold" nodeType="withEffect">
                                  <p:stCondLst>
                                    <p:cond delay="0"/>
                                  </p:stCondLst>
                                  <p:childTnLst>
                                    <p:animMotion origin="layout" path="M 0.01475 0.06597 L 8.33333E-7 -2.77556E-17 " pathEditMode="relative" rAng="0" ptsTypes="AA">
                                      <p:cBhvr>
                                        <p:cTn id="64" dur="2000" fill="hold"/>
                                        <p:tgtEl>
                                          <p:spTgt spid="27"/>
                                        </p:tgtEl>
                                        <p:attrNameLst>
                                          <p:attrName>ppt_x</p:attrName>
                                          <p:attrName>ppt_y</p:attrName>
                                        </p:attrNameLst>
                                      </p:cBhvr>
                                      <p:rCtr x="-694" y="-3426"/>
                                    </p:animMotion>
                                  </p:childTnLst>
                                </p:cTn>
                              </p:par>
                              <p:par>
                                <p:cTn id="65" presetID="8" presetClass="emph" presetSubtype="0" fill="hold" nodeType="withEffect">
                                  <p:stCondLst>
                                    <p:cond delay="0"/>
                                  </p:stCondLst>
                                  <p:childTnLst>
                                    <p:animRot by="-10800000">
                                      <p:cBhvr>
                                        <p:cTn id="66" dur="2000" fill="hold"/>
                                        <p:tgtEl>
                                          <p:spTgt spid="27"/>
                                        </p:tgtEl>
                                        <p:attrNameLst>
                                          <p:attrName>r</p:attrName>
                                        </p:attrNameLst>
                                      </p:cBhvr>
                                    </p:animRot>
                                  </p:childTnLst>
                                </p:cTn>
                              </p:par>
                              <p:par>
                                <p:cTn id="67" presetID="42" presetClass="path" presetSubtype="0" accel="50000" decel="50000" fill="hold" nodeType="withEffect">
                                  <p:stCondLst>
                                    <p:cond delay="0"/>
                                  </p:stCondLst>
                                  <p:childTnLst>
                                    <p:animMotion origin="layout" path="M -0.03594 -0.03611 L -1.11111E-6 3.33333E-6 " pathEditMode="relative" rAng="0" ptsTypes="AA">
                                      <p:cBhvr>
                                        <p:cTn id="68" dur="2000" fill="hold"/>
                                        <p:tgtEl>
                                          <p:spTgt spid="28"/>
                                        </p:tgtEl>
                                        <p:attrNameLst>
                                          <p:attrName>ppt_x</p:attrName>
                                          <p:attrName>ppt_y</p:attrName>
                                        </p:attrNameLst>
                                      </p:cBhvr>
                                      <p:rCtr x="1597" y="2199"/>
                                    </p:animMotion>
                                  </p:childTnLst>
                                </p:cTn>
                              </p:par>
                              <p:par>
                                <p:cTn id="69" presetID="8" presetClass="emph" presetSubtype="0" fill="hold" nodeType="withEffect">
                                  <p:stCondLst>
                                    <p:cond delay="0"/>
                                  </p:stCondLst>
                                  <p:childTnLst>
                                    <p:animRot by="10500000">
                                      <p:cBhvr>
                                        <p:cTn id="70" dur="2000" fill="hold"/>
                                        <p:tgtEl>
                                          <p:spTgt spid="28"/>
                                        </p:tgtEl>
                                        <p:attrNameLst>
                                          <p:attrName>r</p:attrName>
                                        </p:attrNameLst>
                                      </p:cBhvr>
                                    </p:animRot>
                                  </p:childTnLst>
                                </p:cTn>
                              </p:par>
                              <p:par>
                                <p:cTn id="71" presetID="64" presetClass="path" presetSubtype="0" accel="50000" decel="50000" fill="hold" nodeType="withEffect">
                                  <p:stCondLst>
                                    <p:cond delay="0"/>
                                  </p:stCondLst>
                                  <p:childTnLst>
                                    <p:animMotion origin="layout" path="M -0.025 0.04167 L 1.66667E-6 -2.51535E-17 " pathEditMode="relative" rAng="0" ptsTypes="AA">
                                      <p:cBhvr>
                                        <p:cTn id="72" dur="2000" fill="hold"/>
                                        <p:tgtEl>
                                          <p:spTgt spid="29"/>
                                        </p:tgtEl>
                                        <p:attrNameLst>
                                          <p:attrName>ppt_x</p:attrName>
                                          <p:attrName>ppt_y</p:attrName>
                                        </p:attrNameLst>
                                      </p:cBhvr>
                                      <p:rCtr x="1250" y="-2245"/>
                                    </p:animMotion>
                                  </p:childTnLst>
                                </p:cTn>
                              </p:par>
                              <p:par>
                                <p:cTn id="73" presetID="8" presetClass="emph" presetSubtype="0" fill="hold" nodeType="withEffect">
                                  <p:stCondLst>
                                    <p:cond delay="0"/>
                                  </p:stCondLst>
                                  <p:childTnLst>
                                    <p:animRot by="-480000">
                                      <p:cBhvr>
                                        <p:cTn id="74" dur="2000" fill="hold"/>
                                        <p:tgtEl>
                                          <p:spTgt spid="29"/>
                                        </p:tgtEl>
                                        <p:attrNameLst>
                                          <p:attrName>r</p:attrName>
                                        </p:attrNameLst>
                                      </p:cBhvr>
                                    </p:animRot>
                                  </p:childTnLst>
                                </p:cTn>
                              </p:par>
                              <p:par>
                                <p:cTn id="75" presetID="63" presetClass="path" presetSubtype="0" accel="50000" decel="50000" fill="hold" nodeType="withEffect">
                                  <p:stCondLst>
                                    <p:cond delay="0"/>
                                  </p:stCondLst>
                                  <p:childTnLst>
                                    <p:animMotion origin="layout" path="M -0.09444 -0.01366 L 1.11111E-6 -2.51535E-17 " pathEditMode="relative" rAng="0" ptsTypes="AA">
                                      <p:cBhvr>
                                        <p:cTn id="76" dur="2000" fill="hold"/>
                                        <p:tgtEl>
                                          <p:spTgt spid="30"/>
                                        </p:tgtEl>
                                        <p:attrNameLst>
                                          <p:attrName>ppt_x</p:attrName>
                                          <p:attrName>ppt_y</p:attrName>
                                        </p:attrNameLst>
                                      </p:cBhvr>
                                      <p:rCtr x="4670" y="509"/>
                                    </p:animMotion>
                                  </p:childTnLst>
                                </p:cTn>
                              </p:par>
                              <p:par>
                                <p:cTn id="77" presetID="8" presetClass="emph" presetSubtype="0" fill="hold" nodeType="withEffect">
                                  <p:stCondLst>
                                    <p:cond delay="0"/>
                                  </p:stCondLst>
                                  <p:childTnLst>
                                    <p:animRot by="600000">
                                      <p:cBhvr>
                                        <p:cTn id="78" dur="2000" fill="hold"/>
                                        <p:tgtEl>
                                          <p:spTgt spid="30"/>
                                        </p:tgtEl>
                                        <p:attrNameLst>
                                          <p:attrName>r</p:attrName>
                                        </p:attrNameLst>
                                      </p:cBhvr>
                                    </p:animRot>
                                  </p:childTnLst>
                                </p:cTn>
                              </p:par>
                              <p:par>
                                <p:cTn id="79" presetID="63" presetClass="path" presetSubtype="0" accel="50000" decel="50000" fill="hold" nodeType="withEffect">
                                  <p:stCondLst>
                                    <p:cond delay="0"/>
                                  </p:stCondLst>
                                  <p:childTnLst>
                                    <p:animMotion origin="layout" path="M -0.12673 -0.07662 L 2.22222E-6 3.33333E-6 " pathEditMode="relative" rAng="0" ptsTypes="AA">
                                      <p:cBhvr>
                                        <p:cTn id="80" dur="2000" fill="hold"/>
                                        <p:tgtEl>
                                          <p:spTgt spid="31"/>
                                        </p:tgtEl>
                                        <p:attrNameLst>
                                          <p:attrName>ppt_x</p:attrName>
                                          <p:attrName>ppt_y</p:attrName>
                                        </p:attrNameLst>
                                      </p:cBhvr>
                                      <p:rCtr x="6198" y="4190"/>
                                    </p:animMotion>
                                  </p:childTnLst>
                                </p:cTn>
                              </p:par>
                              <p:par>
                                <p:cTn id="81" presetID="8" presetClass="emph" presetSubtype="0" fill="hold" nodeType="withEffect">
                                  <p:stCondLst>
                                    <p:cond delay="0"/>
                                  </p:stCondLst>
                                  <p:childTnLst>
                                    <p:animRot by="-10800000">
                                      <p:cBhvr>
                                        <p:cTn id="82" dur="2000" fill="hold"/>
                                        <p:tgtEl>
                                          <p:spTgt spid="31"/>
                                        </p:tgtEl>
                                        <p:attrNameLst>
                                          <p:attrName>r</p:attrName>
                                        </p:attrNameLst>
                                      </p:cBhvr>
                                    </p:animRot>
                                  </p:childTnLst>
                                </p:cTn>
                              </p:par>
                              <p:par>
                                <p:cTn id="83" presetID="63" presetClass="path" presetSubtype="0" accel="50000" decel="50000" fill="hold" nodeType="withEffect">
                                  <p:stCondLst>
                                    <p:cond delay="0"/>
                                  </p:stCondLst>
                                  <p:childTnLst>
                                    <p:animMotion origin="layout" path="M -0.14185 -0.03449 L -1.38889E-6 -6.33174E-17 " pathEditMode="relative" rAng="0" ptsTypes="AA">
                                      <p:cBhvr>
                                        <p:cTn id="84" dur="2000" fill="hold"/>
                                        <p:tgtEl>
                                          <p:spTgt spid="32"/>
                                        </p:tgtEl>
                                        <p:attrNameLst>
                                          <p:attrName>ppt_x</p:attrName>
                                          <p:attrName>ppt_y</p:attrName>
                                        </p:attrNameLst>
                                      </p:cBhvr>
                                      <p:rCtr x="7083" y="1574"/>
                                    </p:animMotion>
                                  </p:childTnLst>
                                </p:cTn>
                              </p:par>
                              <p:par>
                                <p:cTn id="85" presetID="8" presetClass="emph" presetSubtype="0" fill="hold" nodeType="withEffect">
                                  <p:stCondLst>
                                    <p:cond delay="0"/>
                                  </p:stCondLst>
                                  <p:childTnLst>
                                    <p:animRot by="9900000">
                                      <p:cBhvr>
                                        <p:cTn id="86" dur="2000" fill="hold"/>
                                        <p:tgtEl>
                                          <p:spTgt spid="3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1.8 Composition: multiples of 10 up to 100 – step 1:2</a:t>
            </a:r>
          </a:p>
        </p:txBody>
      </p:sp>
      <p:pic>
        <p:nvPicPr>
          <p:cNvPr id="6" name="Picture 5" descr="A close up of a logo&#10;&#10;Description generated with high confidence">
            <a:extLst>
              <a:ext uri="{FF2B5EF4-FFF2-40B4-BE49-F238E27FC236}">
                <a16:creationId xmlns:a16="http://schemas.microsoft.com/office/drawing/2014/main" xmlns="" id="{27120850-85F9-4EB1-AEE0-B67A36662EF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96867" y="2084830"/>
            <a:ext cx="6150267" cy="2688341"/>
          </a:xfrm>
          <a:prstGeom prst="rect">
            <a:avLst/>
          </a:prstGeom>
        </p:spPr>
      </p:pic>
      <p:pic>
        <p:nvPicPr>
          <p:cNvPr id="8" name="Picture 7" descr="A picture containing weapon&#10;&#10;Description generated with high confidence">
            <a:extLst>
              <a:ext uri="{FF2B5EF4-FFF2-40B4-BE49-F238E27FC236}">
                <a16:creationId xmlns:a16="http://schemas.microsoft.com/office/drawing/2014/main" xmlns="" id="{46CEC122-08F5-499C-9804-D4C9A228EFD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1672433" y="2213761"/>
            <a:ext cx="1099368" cy="1215240"/>
          </a:xfrm>
          <a:prstGeom prst="rect">
            <a:avLst/>
          </a:prstGeom>
        </p:spPr>
      </p:pic>
      <p:pic>
        <p:nvPicPr>
          <p:cNvPr id="34" name="Picture 33" descr="A picture containing weapon&#10;&#10;Description generated with high confidence">
            <a:extLst>
              <a:ext uri="{FF2B5EF4-FFF2-40B4-BE49-F238E27FC236}">
                <a16:creationId xmlns:a16="http://schemas.microsoft.com/office/drawing/2014/main" xmlns="" id="{37FAFDA6-86FF-4618-BA06-38DDB78698DA}"/>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9793"/>
          <a:stretch/>
        </p:blipFill>
        <p:spPr>
          <a:xfrm>
            <a:off x="2771800" y="2084830"/>
            <a:ext cx="1224135" cy="1344169"/>
          </a:xfrm>
          <a:prstGeom prst="rect">
            <a:avLst/>
          </a:prstGeom>
        </p:spPr>
      </p:pic>
      <p:pic>
        <p:nvPicPr>
          <p:cNvPr id="35" name="Picture 34" descr="A picture containing weapon&#10;&#10;Description generated with high confidence">
            <a:extLst>
              <a:ext uri="{FF2B5EF4-FFF2-40B4-BE49-F238E27FC236}">
                <a16:creationId xmlns:a16="http://schemas.microsoft.com/office/drawing/2014/main" xmlns="" id="{093CE0E6-5FBA-416F-AB51-0929627AA98A}"/>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11507"/>
          <a:stretch/>
        </p:blipFill>
        <p:spPr>
          <a:xfrm>
            <a:off x="3995935" y="2084830"/>
            <a:ext cx="1152132" cy="1365129"/>
          </a:xfrm>
          <a:prstGeom prst="rect">
            <a:avLst/>
          </a:prstGeom>
        </p:spPr>
      </p:pic>
      <p:pic>
        <p:nvPicPr>
          <p:cNvPr id="37" name="Picture 36" descr="A picture containing weapon&#10;&#10;Description generated with high confidence">
            <a:extLst>
              <a:ext uri="{FF2B5EF4-FFF2-40B4-BE49-F238E27FC236}">
                <a16:creationId xmlns:a16="http://schemas.microsoft.com/office/drawing/2014/main" xmlns="" id="{A2A25292-DE3C-4D1E-B792-9942E697F64F}"/>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t="-11507"/>
          <a:stretch/>
        </p:blipFill>
        <p:spPr>
          <a:xfrm>
            <a:off x="5148067" y="2084830"/>
            <a:ext cx="1224133" cy="1365129"/>
          </a:xfrm>
          <a:prstGeom prst="rect">
            <a:avLst/>
          </a:prstGeom>
        </p:spPr>
      </p:pic>
      <p:pic>
        <p:nvPicPr>
          <p:cNvPr id="38" name="Picture 37" descr="A picture containing weapon&#10;&#10;Description generated with high confidence">
            <a:extLst>
              <a:ext uri="{FF2B5EF4-FFF2-40B4-BE49-F238E27FC236}">
                <a16:creationId xmlns:a16="http://schemas.microsoft.com/office/drawing/2014/main" xmlns="" id="{1E14DC27-6A14-46FB-A7B6-A86341CC1BC0}"/>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t="-11507" r="-5836"/>
          <a:stretch/>
        </p:blipFill>
        <p:spPr>
          <a:xfrm>
            <a:off x="6300193" y="2065313"/>
            <a:ext cx="1224135" cy="1365129"/>
          </a:xfrm>
          <a:prstGeom prst="rect">
            <a:avLst/>
          </a:prstGeom>
        </p:spPr>
      </p:pic>
      <p:pic>
        <p:nvPicPr>
          <p:cNvPr id="40" name="Picture 39" descr="A picture containing weapon&#10;&#10;Description generated with high confidence">
            <a:extLst>
              <a:ext uri="{FF2B5EF4-FFF2-40B4-BE49-F238E27FC236}">
                <a16:creationId xmlns:a16="http://schemas.microsoft.com/office/drawing/2014/main" xmlns="" id="{814BE5C8-93EB-48EE-82E6-472CA5DB08ED}"/>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3393" b="-241"/>
          <a:stretch/>
        </p:blipFill>
        <p:spPr>
          <a:xfrm>
            <a:off x="1619673" y="3428999"/>
            <a:ext cx="1152126" cy="1224137"/>
          </a:xfrm>
          <a:prstGeom prst="rect">
            <a:avLst/>
          </a:prstGeom>
        </p:spPr>
      </p:pic>
      <p:pic>
        <p:nvPicPr>
          <p:cNvPr id="41" name="Picture 40" descr="A picture containing weapon&#10;&#10;Description generated with high confidence">
            <a:extLst>
              <a:ext uri="{FF2B5EF4-FFF2-40B4-BE49-F238E27FC236}">
                <a16:creationId xmlns:a16="http://schemas.microsoft.com/office/drawing/2014/main" xmlns="" id="{FC286E35-E13C-4560-A240-DC7DE402DC84}"/>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b="-241"/>
          <a:stretch/>
        </p:blipFill>
        <p:spPr>
          <a:xfrm>
            <a:off x="2771797" y="3448516"/>
            <a:ext cx="1224135" cy="1224137"/>
          </a:xfrm>
          <a:prstGeom prst="rect">
            <a:avLst/>
          </a:prstGeom>
        </p:spPr>
      </p:pic>
      <p:pic>
        <p:nvPicPr>
          <p:cNvPr id="42" name="Picture 41" descr="A picture containing weapon&#10;&#10;Description generated with high confidence">
            <a:extLst>
              <a:ext uri="{FF2B5EF4-FFF2-40B4-BE49-F238E27FC236}">
                <a16:creationId xmlns:a16="http://schemas.microsoft.com/office/drawing/2014/main" xmlns="" id="{8D2D602E-38F5-4CA0-83F7-5CC0C89B540A}"/>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b="-241"/>
          <a:stretch/>
        </p:blipFill>
        <p:spPr>
          <a:xfrm>
            <a:off x="3995931" y="3456543"/>
            <a:ext cx="1152135" cy="1224137"/>
          </a:xfrm>
          <a:prstGeom prst="rect">
            <a:avLst/>
          </a:prstGeom>
        </p:spPr>
      </p:pic>
      <p:pic>
        <p:nvPicPr>
          <p:cNvPr id="43" name="Picture 42" descr="A picture containing weapon&#10;&#10;Description generated with high confidence">
            <a:extLst>
              <a:ext uri="{FF2B5EF4-FFF2-40B4-BE49-F238E27FC236}">
                <a16:creationId xmlns:a16="http://schemas.microsoft.com/office/drawing/2014/main" xmlns="" id="{83C94130-B8FC-4F47-99A8-33419F0EFFBB}"/>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b="-241"/>
          <a:stretch/>
        </p:blipFill>
        <p:spPr>
          <a:xfrm>
            <a:off x="5148055" y="3463127"/>
            <a:ext cx="1152137" cy="1224137"/>
          </a:xfrm>
          <a:prstGeom prst="rect">
            <a:avLst/>
          </a:prstGeom>
        </p:spPr>
      </p:pic>
      <p:pic>
        <p:nvPicPr>
          <p:cNvPr id="44" name="Picture 43" descr="A picture containing weapon&#10;&#10;Description generated with high confidence">
            <a:extLst>
              <a:ext uri="{FF2B5EF4-FFF2-40B4-BE49-F238E27FC236}">
                <a16:creationId xmlns:a16="http://schemas.microsoft.com/office/drawing/2014/main" xmlns="" id="{A5D0EC14-728F-4596-8F9A-26A3C470C707}"/>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r="-5851" b="-241"/>
          <a:stretch/>
        </p:blipFill>
        <p:spPr>
          <a:xfrm>
            <a:off x="6372190" y="3456543"/>
            <a:ext cx="1152137" cy="1224137"/>
          </a:xfrm>
          <a:prstGeom prst="rect">
            <a:avLst/>
          </a:prstGeom>
        </p:spPr>
      </p:pic>
    </p:spTree>
    <p:custDataLst>
      <p:tags r:id="rId1"/>
    </p:custDataLst>
    <p:extLst>
      <p:ext uri="{BB962C8B-B14F-4D97-AF65-F5344CB8AC3E}">
        <p14:creationId xmlns:p14="http://schemas.microsoft.com/office/powerpoint/2010/main" val="1904193249"/>
      </p:ext>
    </p:extLst>
  </p:cSld>
  <p:clrMapOvr>
    <a:masterClrMapping/>
  </p:clrMapOvr>
  <mc:AlternateContent xmlns:mc="http://schemas.openxmlformats.org/markup-compatibility/2006" xmlns:p14="http://schemas.microsoft.com/office/powerpoint/2010/main">
    <mc:Choice Requires="p14">
      <p:transition spd="slow" p14:dur="2000" advTm="3005"/>
    </mc:Choice>
    <mc:Fallback xmlns="">
      <p:transition spd="slow" advTm="300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nodeType="afterEffect">
                                  <p:stCondLst>
                                    <p:cond delay="25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500"/>
                                        <p:tgtEl>
                                          <p:spTgt spid="34"/>
                                        </p:tgtEl>
                                      </p:cBhvr>
                                    </p:animEffect>
                                  </p:childTnLst>
                                </p:cTn>
                              </p:par>
                            </p:childTnLst>
                          </p:cTn>
                        </p:par>
                        <p:par>
                          <p:cTn id="12" fill="hold">
                            <p:stCondLst>
                              <p:cond delay="1250"/>
                            </p:stCondLst>
                            <p:childTnLst>
                              <p:par>
                                <p:cTn id="13" presetID="10" presetClass="entr" presetSubtype="0" fill="hold" nodeType="afterEffect">
                                  <p:stCondLst>
                                    <p:cond delay="25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500"/>
                                        <p:tgtEl>
                                          <p:spTgt spid="35"/>
                                        </p:tgtEl>
                                      </p:cBhvr>
                                    </p:animEffect>
                                  </p:childTnLst>
                                </p:cTn>
                              </p:par>
                            </p:childTnLst>
                          </p:cTn>
                        </p:par>
                        <p:par>
                          <p:cTn id="16" fill="hold">
                            <p:stCondLst>
                              <p:cond delay="2000"/>
                            </p:stCondLst>
                            <p:childTnLst>
                              <p:par>
                                <p:cTn id="17" presetID="10" presetClass="entr" presetSubtype="0" fill="hold" nodeType="afterEffect">
                                  <p:stCondLst>
                                    <p:cond delay="250"/>
                                  </p:stCondLst>
                                  <p:childTnLst>
                                    <p:set>
                                      <p:cBhvr>
                                        <p:cTn id="18" dur="1" fill="hold">
                                          <p:stCondLst>
                                            <p:cond delay="0"/>
                                          </p:stCondLst>
                                        </p:cTn>
                                        <p:tgtEl>
                                          <p:spTgt spid="37"/>
                                        </p:tgtEl>
                                        <p:attrNameLst>
                                          <p:attrName>style.visibility</p:attrName>
                                        </p:attrNameLst>
                                      </p:cBhvr>
                                      <p:to>
                                        <p:strVal val="visible"/>
                                      </p:to>
                                    </p:set>
                                    <p:animEffect transition="in" filter="fade">
                                      <p:cBhvr>
                                        <p:cTn id="19" dur="500"/>
                                        <p:tgtEl>
                                          <p:spTgt spid="37"/>
                                        </p:tgtEl>
                                      </p:cBhvr>
                                    </p:animEffect>
                                  </p:childTnLst>
                                </p:cTn>
                              </p:par>
                            </p:childTnLst>
                          </p:cTn>
                        </p:par>
                        <p:par>
                          <p:cTn id="20" fill="hold">
                            <p:stCondLst>
                              <p:cond delay="2750"/>
                            </p:stCondLst>
                            <p:childTnLst>
                              <p:par>
                                <p:cTn id="21" presetID="10" presetClass="entr" presetSubtype="0" fill="hold" nodeType="afterEffect">
                                  <p:stCondLst>
                                    <p:cond delay="250"/>
                                  </p:stCondLst>
                                  <p:childTnLst>
                                    <p:set>
                                      <p:cBhvr>
                                        <p:cTn id="22" dur="1" fill="hold">
                                          <p:stCondLst>
                                            <p:cond delay="0"/>
                                          </p:stCondLst>
                                        </p:cTn>
                                        <p:tgtEl>
                                          <p:spTgt spid="38"/>
                                        </p:tgtEl>
                                        <p:attrNameLst>
                                          <p:attrName>style.visibility</p:attrName>
                                        </p:attrNameLst>
                                      </p:cBhvr>
                                      <p:to>
                                        <p:strVal val="visible"/>
                                      </p:to>
                                    </p:set>
                                    <p:animEffect transition="in" filter="fade">
                                      <p:cBhvr>
                                        <p:cTn id="23" dur="500"/>
                                        <p:tgtEl>
                                          <p:spTgt spid="38"/>
                                        </p:tgtEl>
                                      </p:cBhvr>
                                    </p:animEffect>
                                  </p:childTnLst>
                                </p:cTn>
                              </p:par>
                            </p:childTnLst>
                          </p:cTn>
                        </p:par>
                        <p:par>
                          <p:cTn id="24" fill="hold">
                            <p:stCondLst>
                              <p:cond delay="3500"/>
                            </p:stCondLst>
                            <p:childTnLst>
                              <p:par>
                                <p:cTn id="25" presetID="10" presetClass="entr" presetSubtype="0" fill="hold" nodeType="afterEffect">
                                  <p:stCondLst>
                                    <p:cond delay="250"/>
                                  </p:stCondLst>
                                  <p:childTnLst>
                                    <p:set>
                                      <p:cBhvr>
                                        <p:cTn id="26" dur="1" fill="hold">
                                          <p:stCondLst>
                                            <p:cond delay="0"/>
                                          </p:stCondLst>
                                        </p:cTn>
                                        <p:tgtEl>
                                          <p:spTgt spid="40"/>
                                        </p:tgtEl>
                                        <p:attrNameLst>
                                          <p:attrName>style.visibility</p:attrName>
                                        </p:attrNameLst>
                                      </p:cBhvr>
                                      <p:to>
                                        <p:strVal val="visible"/>
                                      </p:to>
                                    </p:set>
                                    <p:animEffect transition="in" filter="fade">
                                      <p:cBhvr>
                                        <p:cTn id="27" dur="500"/>
                                        <p:tgtEl>
                                          <p:spTgt spid="40"/>
                                        </p:tgtEl>
                                      </p:cBhvr>
                                    </p:animEffect>
                                  </p:childTnLst>
                                </p:cTn>
                              </p:par>
                            </p:childTnLst>
                          </p:cTn>
                        </p:par>
                        <p:par>
                          <p:cTn id="28" fill="hold">
                            <p:stCondLst>
                              <p:cond delay="4250"/>
                            </p:stCondLst>
                            <p:childTnLst>
                              <p:par>
                                <p:cTn id="29" presetID="10" presetClass="entr" presetSubtype="0" fill="hold" nodeType="afterEffect">
                                  <p:stCondLst>
                                    <p:cond delay="250"/>
                                  </p:stCondLst>
                                  <p:childTnLst>
                                    <p:set>
                                      <p:cBhvr>
                                        <p:cTn id="30" dur="1" fill="hold">
                                          <p:stCondLst>
                                            <p:cond delay="0"/>
                                          </p:stCondLst>
                                        </p:cTn>
                                        <p:tgtEl>
                                          <p:spTgt spid="41"/>
                                        </p:tgtEl>
                                        <p:attrNameLst>
                                          <p:attrName>style.visibility</p:attrName>
                                        </p:attrNameLst>
                                      </p:cBhvr>
                                      <p:to>
                                        <p:strVal val="visible"/>
                                      </p:to>
                                    </p:set>
                                    <p:animEffect transition="in" filter="fade">
                                      <p:cBhvr>
                                        <p:cTn id="31" dur="500"/>
                                        <p:tgtEl>
                                          <p:spTgt spid="41"/>
                                        </p:tgtEl>
                                      </p:cBhvr>
                                    </p:animEffect>
                                  </p:childTnLst>
                                </p:cTn>
                              </p:par>
                            </p:childTnLst>
                          </p:cTn>
                        </p:par>
                        <p:par>
                          <p:cTn id="32" fill="hold">
                            <p:stCondLst>
                              <p:cond delay="5000"/>
                            </p:stCondLst>
                            <p:childTnLst>
                              <p:par>
                                <p:cTn id="33" presetID="10" presetClass="entr" presetSubtype="0" fill="hold" nodeType="afterEffect">
                                  <p:stCondLst>
                                    <p:cond delay="250"/>
                                  </p:stCondLst>
                                  <p:childTnLst>
                                    <p:set>
                                      <p:cBhvr>
                                        <p:cTn id="34" dur="1" fill="hold">
                                          <p:stCondLst>
                                            <p:cond delay="0"/>
                                          </p:stCondLst>
                                        </p:cTn>
                                        <p:tgtEl>
                                          <p:spTgt spid="42"/>
                                        </p:tgtEl>
                                        <p:attrNameLst>
                                          <p:attrName>style.visibility</p:attrName>
                                        </p:attrNameLst>
                                      </p:cBhvr>
                                      <p:to>
                                        <p:strVal val="visible"/>
                                      </p:to>
                                    </p:set>
                                    <p:animEffect transition="in" filter="fade">
                                      <p:cBhvr>
                                        <p:cTn id="35" dur="500"/>
                                        <p:tgtEl>
                                          <p:spTgt spid="42"/>
                                        </p:tgtEl>
                                      </p:cBhvr>
                                    </p:animEffect>
                                  </p:childTnLst>
                                </p:cTn>
                              </p:par>
                            </p:childTnLst>
                          </p:cTn>
                        </p:par>
                        <p:par>
                          <p:cTn id="36" fill="hold">
                            <p:stCondLst>
                              <p:cond delay="5750"/>
                            </p:stCondLst>
                            <p:childTnLst>
                              <p:par>
                                <p:cTn id="37" presetID="10" presetClass="entr" presetSubtype="0" fill="hold" nodeType="afterEffect">
                                  <p:stCondLst>
                                    <p:cond delay="25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500"/>
                                        <p:tgtEl>
                                          <p:spTgt spid="43"/>
                                        </p:tgtEl>
                                      </p:cBhvr>
                                    </p:animEffect>
                                  </p:childTnLst>
                                </p:cTn>
                              </p:par>
                            </p:childTnLst>
                          </p:cTn>
                        </p:par>
                        <p:par>
                          <p:cTn id="40" fill="hold">
                            <p:stCondLst>
                              <p:cond delay="6500"/>
                            </p:stCondLst>
                            <p:childTnLst>
                              <p:par>
                                <p:cTn id="41" presetID="10" presetClass="entr" presetSubtype="0" fill="hold" nodeType="afterEffect">
                                  <p:stCondLst>
                                    <p:cond delay="25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500"/>
                                        <p:tgtEl>
                                          <p:spTgt spid="44"/>
                                        </p:tgtEl>
                                      </p:cBhvr>
                                    </p:animEffect>
                                  </p:childTnLst>
                                </p:cTn>
                              </p:par>
                            </p:childTnLst>
                          </p:cTn>
                        </p:par>
                      </p:childTnLst>
                    </p:cTn>
                  </p:par>
                  <p:par>
                    <p:cTn id="44" fill="hold">
                      <p:stCondLst>
                        <p:cond delay="indefinite"/>
                      </p:stCondLst>
                      <p:childTnLst>
                        <p:par>
                          <p:cTn id="45" fill="hold">
                            <p:stCondLst>
                              <p:cond delay="0"/>
                            </p:stCondLst>
                            <p:childTnLst>
                              <p:par>
                                <p:cTn id="46" presetID="64" presetClass="path" presetSubtype="0" accel="50000" decel="50000" fill="hold" nodeType="clickEffect">
                                  <p:stCondLst>
                                    <p:cond delay="0"/>
                                  </p:stCondLst>
                                  <p:childTnLst>
                                    <p:animMotion origin="layout" path="M 4.44444E-6 -2.59259E-6 L -0.14462 -0.19606 " pathEditMode="relative" rAng="0" ptsTypes="AA">
                                      <p:cBhvr>
                                        <p:cTn id="47" dur="2000" fill="hold"/>
                                        <p:tgtEl>
                                          <p:spTgt spid="8"/>
                                        </p:tgtEl>
                                        <p:attrNameLst>
                                          <p:attrName>ppt_x</p:attrName>
                                          <p:attrName>ppt_y</p:attrName>
                                        </p:attrNameLst>
                                      </p:cBhvr>
                                      <p:rCtr x="-7240" y="-9815"/>
                                    </p:animMotion>
                                  </p:childTnLst>
                                </p:cTn>
                              </p:par>
                              <p:par>
                                <p:cTn id="48" presetID="64" presetClass="path" presetSubtype="0" accel="50000" decel="50000" fill="hold" nodeType="withEffect">
                                  <p:stCondLst>
                                    <p:cond delay="0"/>
                                  </p:stCondLst>
                                  <p:childTnLst>
                                    <p:animMotion origin="layout" path="M 4.72222E-6 -1.85185E-6 L -0.03542 -0.2169 " pathEditMode="relative" rAng="0" ptsTypes="AA">
                                      <p:cBhvr>
                                        <p:cTn id="49" dur="2000" fill="hold"/>
                                        <p:tgtEl>
                                          <p:spTgt spid="34"/>
                                        </p:tgtEl>
                                        <p:attrNameLst>
                                          <p:attrName>ppt_x</p:attrName>
                                          <p:attrName>ppt_y</p:attrName>
                                        </p:attrNameLst>
                                      </p:cBhvr>
                                      <p:rCtr x="-1771" y="-10856"/>
                                    </p:animMotion>
                                  </p:childTnLst>
                                </p:cTn>
                              </p:par>
                              <p:par>
                                <p:cTn id="50" presetID="64" presetClass="path" presetSubtype="0" accel="50000" decel="50000" fill="hold" nodeType="withEffect">
                                  <p:stCondLst>
                                    <p:cond delay="0"/>
                                  </p:stCondLst>
                                  <p:childTnLst>
                                    <p:animMotion origin="layout" path="M 4.72222E-6 -1.85185E-6 L -0.03542 -0.2169 " pathEditMode="relative" rAng="0" ptsTypes="AA">
                                      <p:cBhvr>
                                        <p:cTn id="51" dur="2000" fill="hold"/>
                                        <p:tgtEl>
                                          <p:spTgt spid="35"/>
                                        </p:tgtEl>
                                        <p:attrNameLst>
                                          <p:attrName>ppt_x</p:attrName>
                                          <p:attrName>ppt_y</p:attrName>
                                        </p:attrNameLst>
                                      </p:cBhvr>
                                      <p:rCtr x="-1771" y="-10856"/>
                                    </p:animMotion>
                                  </p:childTnLst>
                                </p:cTn>
                              </p:par>
                              <p:par>
                                <p:cTn id="52" presetID="64" presetClass="path" presetSubtype="0" accel="50000" decel="50000" fill="hold" nodeType="withEffect">
                                  <p:stCondLst>
                                    <p:cond delay="0"/>
                                  </p:stCondLst>
                                  <p:childTnLst>
                                    <p:animMotion origin="layout" path="M -1.11111E-6 -2.22222E-6 L 0.04566 -0.20787 " pathEditMode="relative" rAng="0" ptsTypes="AA">
                                      <p:cBhvr>
                                        <p:cTn id="53" dur="2000" fill="hold"/>
                                        <p:tgtEl>
                                          <p:spTgt spid="37"/>
                                        </p:tgtEl>
                                        <p:attrNameLst>
                                          <p:attrName>ppt_x</p:attrName>
                                          <p:attrName>ppt_y</p:attrName>
                                        </p:attrNameLst>
                                      </p:cBhvr>
                                      <p:rCtr x="2274" y="-10394"/>
                                    </p:animMotion>
                                  </p:childTnLst>
                                </p:cTn>
                              </p:par>
                              <p:par>
                                <p:cTn id="54" presetID="64" presetClass="path" presetSubtype="0" accel="50000" decel="50000" fill="hold" nodeType="withEffect">
                                  <p:stCondLst>
                                    <p:cond delay="0"/>
                                  </p:stCondLst>
                                  <p:childTnLst>
                                    <p:animMotion origin="layout" path="M -2.77778E-6 -4.44444E-6 L 0.16146 -0.16319 " pathEditMode="relative" rAng="0" ptsTypes="AA">
                                      <p:cBhvr>
                                        <p:cTn id="55" dur="2000" fill="hold"/>
                                        <p:tgtEl>
                                          <p:spTgt spid="38"/>
                                        </p:tgtEl>
                                        <p:attrNameLst>
                                          <p:attrName>ppt_x</p:attrName>
                                          <p:attrName>ppt_y</p:attrName>
                                        </p:attrNameLst>
                                      </p:cBhvr>
                                      <p:rCtr x="8073" y="-8171"/>
                                    </p:animMotion>
                                  </p:childTnLst>
                                </p:cTn>
                              </p:par>
                              <p:par>
                                <p:cTn id="56" presetID="64" presetClass="path" presetSubtype="0" accel="50000" decel="50000" fill="hold" nodeType="withEffect">
                                  <p:stCondLst>
                                    <p:cond delay="0"/>
                                  </p:stCondLst>
                                  <p:childTnLst>
                                    <p:animMotion origin="layout" path="M -4.16667E-6 -3.7037E-7 L -0.14166 0.21528 " pathEditMode="relative" rAng="0" ptsTypes="AA">
                                      <p:cBhvr>
                                        <p:cTn id="57" dur="2000" fill="hold"/>
                                        <p:tgtEl>
                                          <p:spTgt spid="40"/>
                                        </p:tgtEl>
                                        <p:attrNameLst>
                                          <p:attrName>ppt_x</p:attrName>
                                          <p:attrName>ppt_y</p:attrName>
                                        </p:attrNameLst>
                                      </p:cBhvr>
                                      <p:rCtr x="-7083" y="10764"/>
                                    </p:animMotion>
                                  </p:childTnLst>
                                </p:cTn>
                              </p:par>
                              <p:par>
                                <p:cTn id="58" presetID="64" presetClass="path" presetSubtype="0" accel="50000" decel="50000" fill="hold" nodeType="withEffect">
                                  <p:stCondLst>
                                    <p:cond delay="0"/>
                                  </p:stCondLst>
                                  <p:childTnLst>
                                    <p:animMotion origin="layout" path="M 4.72222E-6 1.85185E-6 L -0.06684 0.23356 " pathEditMode="relative" rAng="0" ptsTypes="AA">
                                      <p:cBhvr>
                                        <p:cTn id="59" dur="2000" fill="hold"/>
                                        <p:tgtEl>
                                          <p:spTgt spid="41"/>
                                        </p:tgtEl>
                                        <p:attrNameLst>
                                          <p:attrName>ppt_x</p:attrName>
                                          <p:attrName>ppt_y</p:attrName>
                                        </p:attrNameLst>
                                      </p:cBhvr>
                                      <p:rCtr x="-3351" y="11667"/>
                                    </p:animMotion>
                                  </p:childTnLst>
                                </p:cTn>
                              </p:par>
                              <p:par>
                                <p:cTn id="60" presetID="64" presetClass="path" presetSubtype="0" accel="50000" decel="50000" fill="hold" nodeType="withEffect">
                                  <p:stCondLst>
                                    <p:cond delay="0"/>
                                  </p:stCondLst>
                                  <p:childTnLst>
                                    <p:animMotion origin="layout" path="M 0 4.44444E-6 L -0.0158 0.22199 " pathEditMode="relative" rAng="0" ptsTypes="AA">
                                      <p:cBhvr>
                                        <p:cTn id="61" dur="2000" fill="hold"/>
                                        <p:tgtEl>
                                          <p:spTgt spid="42"/>
                                        </p:tgtEl>
                                        <p:attrNameLst>
                                          <p:attrName>ppt_x</p:attrName>
                                          <p:attrName>ppt_y</p:attrName>
                                        </p:attrNameLst>
                                      </p:cBhvr>
                                      <p:rCtr x="-799" y="11088"/>
                                    </p:animMotion>
                                  </p:childTnLst>
                                </p:cTn>
                              </p:par>
                              <p:par>
                                <p:cTn id="62" presetID="64" presetClass="path" presetSubtype="0" accel="50000" decel="50000" fill="hold" nodeType="withEffect">
                                  <p:stCondLst>
                                    <p:cond delay="0"/>
                                  </p:stCondLst>
                                  <p:childTnLst>
                                    <p:animMotion origin="layout" path="M -1.66667E-6 -2.96296E-6 L -0.02361 0.27338 " pathEditMode="relative" rAng="0" ptsTypes="AA">
                                      <p:cBhvr>
                                        <p:cTn id="63" dur="2000" fill="hold"/>
                                        <p:tgtEl>
                                          <p:spTgt spid="43"/>
                                        </p:tgtEl>
                                        <p:attrNameLst>
                                          <p:attrName>ppt_x</p:attrName>
                                          <p:attrName>ppt_y</p:attrName>
                                        </p:attrNameLst>
                                      </p:cBhvr>
                                      <p:rCtr x="-1181" y="13657"/>
                                    </p:animMotion>
                                  </p:childTnLst>
                                </p:cTn>
                              </p:par>
                              <p:par>
                                <p:cTn id="64" presetID="64" presetClass="path" presetSubtype="0" accel="50000" decel="50000" fill="hold" nodeType="withEffect">
                                  <p:stCondLst>
                                    <p:cond delay="0"/>
                                  </p:stCondLst>
                                  <p:childTnLst>
                                    <p:animMotion origin="layout" path="M 4.16667E-6 4.44444E-6 L 0.11024 0.2324 " pathEditMode="relative" rAng="0" ptsTypes="AA">
                                      <p:cBhvr>
                                        <p:cTn id="65" dur="2000" fill="hold"/>
                                        <p:tgtEl>
                                          <p:spTgt spid="44"/>
                                        </p:tgtEl>
                                        <p:attrNameLst>
                                          <p:attrName>ppt_x</p:attrName>
                                          <p:attrName>ppt_y</p:attrName>
                                        </p:attrNameLst>
                                      </p:cBhvr>
                                      <p:rCtr x="5503" y="11620"/>
                                    </p:animMotion>
                                  </p:childTnLst>
                                </p:cTn>
                              </p:par>
                            </p:childTnLst>
                          </p:cTn>
                        </p:par>
                      </p:childTnLst>
                    </p:cTn>
                  </p:par>
                  <p:par>
                    <p:cTn id="66" fill="hold">
                      <p:stCondLst>
                        <p:cond delay="indefinite"/>
                      </p:stCondLst>
                      <p:childTnLst>
                        <p:par>
                          <p:cTn id="67" fill="hold">
                            <p:stCondLst>
                              <p:cond delay="0"/>
                            </p:stCondLst>
                            <p:childTnLst>
                              <p:par>
                                <p:cTn id="68" presetID="42" presetClass="path" presetSubtype="0" accel="50000" decel="50000" fill="hold" nodeType="clickEffect">
                                  <p:stCondLst>
                                    <p:cond delay="0"/>
                                  </p:stCondLst>
                                  <p:childTnLst>
                                    <p:animMotion origin="layout" path="M -0.14462 -0.19606 L -2.77778E-7 -2.59259E-6 " pathEditMode="relative" rAng="0" ptsTypes="AA">
                                      <p:cBhvr>
                                        <p:cTn id="69" dur="2000" fill="hold"/>
                                        <p:tgtEl>
                                          <p:spTgt spid="8"/>
                                        </p:tgtEl>
                                        <p:attrNameLst>
                                          <p:attrName>ppt_x</p:attrName>
                                          <p:attrName>ppt_y</p:attrName>
                                        </p:attrNameLst>
                                      </p:cBhvr>
                                      <p:rCtr x="7483" y="9792"/>
                                    </p:animMotion>
                                  </p:childTnLst>
                                </p:cTn>
                              </p:par>
                              <p:par>
                                <p:cTn id="70" presetID="42" presetClass="path" presetSubtype="0" accel="50000" decel="50000" fill="hold" nodeType="withEffect">
                                  <p:stCondLst>
                                    <p:cond delay="0"/>
                                  </p:stCondLst>
                                  <p:childTnLst>
                                    <p:animMotion origin="layout" path="M -0.03542 -0.2169 L 4.16667E-6 4.44444E-6 " pathEditMode="relative" rAng="0" ptsTypes="AA">
                                      <p:cBhvr>
                                        <p:cTn id="71" dur="2000" fill="hold"/>
                                        <p:tgtEl>
                                          <p:spTgt spid="34"/>
                                        </p:tgtEl>
                                        <p:attrNameLst>
                                          <p:attrName>ppt_x</p:attrName>
                                          <p:attrName>ppt_y</p:attrName>
                                        </p:attrNameLst>
                                      </p:cBhvr>
                                      <p:rCtr x="1580" y="11019"/>
                                    </p:animMotion>
                                  </p:childTnLst>
                                </p:cTn>
                              </p:par>
                              <p:par>
                                <p:cTn id="72" presetID="42" presetClass="path" presetSubtype="0" accel="50000" decel="50000" fill="hold" nodeType="withEffect">
                                  <p:stCondLst>
                                    <p:cond delay="0"/>
                                  </p:stCondLst>
                                  <p:childTnLst>
                                    <p:animMotion origin="layout" path="M -0.03542 -0.2169 L 0 2.59259E-6 " pathEditMode="relative" rAng="0" ptsTypes="AA">
                                      <p:cBhvr>
                                        <p:cTn id="73" dur="2000" fill="hold"/>
                                        <p:tgtEl>
                                          <p:spTgt spid="35"/>
                                        </p:tgtEl>
                                        <p:attrNameLst>
                                          <p:attrName>ppt_x</p:attrName>
                                          <p:attrName>ppt_y</p:attrName>
                                        </p:attrNameLst>
                                      </p:cBhvr>
                                      <p:rCtr x="1771" y="10417"/>
                                    </p:animMotion>
                                  </p:childTnLst>
                                </p:cTn>
                              </p:par>
                              <p:par>
                                <p:cTn id="74" presetID="42" presetClass="path" presetSubtype="0" accel="50000" decel="50000" fill="hold" nodeType="withEffect">
                                  <p:stCondLst>
                                    <p:cond delay="0"/>
                                  </p:stCondLst>
                                  <p:childTnLst>
                                    <p:animMotion origin="layout" path="M 0.04566 -0.20787 L -4.16667E-6 4.07407E-6 " pathEditMode="relative" rAng="0" ptsTypes="AA">
                                      <p:cBhvr>
                                        <p:cTn id="75" dur="2000" fill="hold"/>
                                        <p:tgtEl>
                                          <p:spTgt spid="37"/>
                                        </p:tgtEl>
                                        <p:attrNameLst>
                                          <p:attrName>ppt_x</p:attrName>
                                          <p:attrName>ppt_y</p:attrName>
                                        </p:attrNameLst>
                                      </p:cBhvr>
                                      <p:rCtr x="-2083" y="9954"/>
                                    </p:animMotion>
                                  </p:childTnLst>
                                </p:cTn>
                              </p:par>
                              <p:par>
                                <p:cTn id="76" presetID="42" presetClass="path" presetSubtype="0" accel="50000" decel="50000" fill="hold" nodeType="withEffect">
                                  <p:stCondLst>
                                    <p:cond delay="0"/>
                                  </p:stCondLst>
                                  <p:childTnLst>
                                    <p:animMotion origin="layout" path="M 0.16146 -0.16319 L 4.16667E-6 4.44444E-6 " pathEditMode="relative" rAng="0" ptsTypes="AA">
                                      <p:cBhvr>
                                        <p:cTn id="77" dur="2000" fill="hold"/>
                                        <p:tgtEl>
                                          <p:spTgt spid="38"/>
                                        </p:tgtEl>
                                        <p:attrNameLst>
                                          <p:attrName>ppt_x</p:attrName>
                                          <p:attrName>ppt_y</p:attrName>
                                        </p:attrNameLst>
                                      </p:cBhvr>
                                      <p:rCtr x="-7882" y="8403"/>
                                    </p:animMotion>
                                  </p:childTnLst>
                                </p:cTn>
                              </p:par>
                              <p:par>
                                <p:cTn id="78" presetID="64" presetClass="path" presetSubtype="0" accel="50000" decel="50000" fill="hold" nodeType="withEffect">
                                  <p:stCondLst>
                                    <p:cond delay="0"/>
                                  </p:stCondLst>
                                  <p:childTnLst>
                                    <p:animMotion origin="layout" path="M 0.11024 0.2324 L 4.16667E-6 -4.44444E-6 " pathEditMode="relative" rAng="0" ptsTypes="AA">
                                      <p:cBhvr>
                                        <p:cTn id="79" dur="2000" fill="hold"/>
                                        <p:tgtEl>
                                          <p:spTgt spid="44"/>
                                        </p:tgtEl>
                                        <p:attrNameLst>
                                          <p:attrName>ppt_x</p:attrName>
                                          <p:attrName>ppt_y</p:attrName>
                                        </p:attrNameLst>
                                      </p:cBhvr>
                                      <p:rCtr x="-5521" y="-11551"/>
                                    </p:animMotion>
                                  </p:childTnLst>
                                </p:cTn>
                              </p:par>
                              <p:par>
                                <p:cTn id="80" presetID="64" presetClass="path" presetSubtype="0" accel="50000" decel="50000" fill="hold" nodeType="withEffect">
                                  <p:stCondLst>
                                    <p:cond delay="0"/>
                                  </p:stCondLst>
                                  <p:childTnLst>
                                    <p:animMotion origin="layout" path="M -0.02361 0.27338 L -1.66667E-6 -4.44444E-6 " pathEditMode="relative" rAng="0" ptsTypes="AA">
                                      <p:cBhvr>
                                        <p:cTn id="81" dur="2000" fill="hold"/>
                                        <p:tgtEl>
                                          <p:spTgt spid="43"/>
                                        </p:tgtEl>
                                        <p:attrNameLst>
                                          <p:attrName>ppt_x</p:attrName>
                                          <p:attrName>ppt_y</p:attrName>
                                        </p:attrNameLst>
                                      </p:cBhvr>
                                      <p:rCtr x="1181" y="-13657"/>
                                    </p:animMotion>
                                  </p:childTnLst>
                                </p:cTn>
                              </p:par>
                              <p:par>
                                <p:cTn id="82" presetID="64" presetClass="path" presetSubtype="0" accel="50000" decel="50000" fill="hold" nodeType="withEffect">
                                  <p:stCondLst>
                                    <p:cond delay="0"/>
                                  </p:stCondLst>
                                  <p:childTnLst>
                                    <p:animMotion origin="layout" path="M -0.0158 0.22199 L 0 -2.59259E-6 " pathEditMode="relative" rAng="0" ptsTypes="AA">
                                      <p:cBhvr>
                                        <p:cTn id="83" dur="2000" fill="hold"/>
                                        <p:tgtEl>
                                          <p:spTgt spid="42"/>
                                        </p:tgtEl>
                                        <p:attrNameLst>
                                          <p:attrName>ppt_x</p:attrName>
                                          <p:attrName>ppt_y</p:attrName>
                                        </p:attrNameLst>
                                      </p:cBhvr>
                                      <p:rCtr x="781" y="-10509"/>
                                    </p:animMotion>
                                  </p:childTnLst>
                                </p:cTn>
                              </p:par>
                              <p:par>
                                <p:cTn id="84" presetID="64" presetClass="path" presetSubtype="0" accel="50000" decel="50000" fill="hold" nodeType="withEffect">
                                  <p:stCondLst>
                                    <p:cond delay="0"/>
                                  </p:stCondLst>
                                  <p:childTnLst>
                                    <p:animMotion origin="layout" path="M -0.06684 0.23356 L 1.66667E-6 -4.44444E-6 " pathEditMode="relative" rAng="0" ptsTypes="AA">
                                      <p:cBhvr>
                                        <p:cTn id="85" dur="2000" fill="hold"/>
                                        <p:tgtEl>
                                          <p:spTgt spid="41"/>
                                        </p:tgtEl>
                                        <p:attrNameLst>
                                          <p:attrName>ppt_x</p:attrName>
                                          <p:attrName>ppt_y</p:attrName>
                                        </p:attrNameLst>
                                      </p:cBhvr>
                                      <p:rCtr x="3542" y="-11551"/>
                                    </p:animMotion>
                                  </p:childTnLst>
                                </p:cTn>
                              </p:par>
                              <p:par>
                                <p:cTn id="86" presetID="64" presetClass="path" presetSubtype="0" accel="50000" decel="50000" fill="hold" nodeType="withEffect">
                                  <p:stCondLst>
                                    <p:cond delay="0"/>
                                  </p:stCondLst>
                                  <p:childTnLst>
                                    <p:animMotion origin="layout" path="M -0.14166 0.21528 L -1.66667E-6 2.22222E-6 " pathEditMode="relative" rAng="0" ptsTypes="AA">
                                      <p:cBhvr>
                                        <p:cTn id="87" dur="2000" fill="hold"/>
                                        <p:tgtEl>
                                          <p:spTgt spid="40"/>
                                        </p:tgtEl>
                                        <p:attrNameLst>
                                          <p:attrName>ppt_x</p:attrName>
                                          <p:attrName>ppt_y</p:attrName>
                                        </p:attrNameLst>
                                      </p:cBhvr>
                                      <p:rCtr x="6684" y="-1101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descr="A picture containing object&#10;&#10;Description generated with very high confidence">
            <a:extLst>
              <a:ext uri="{FF2B5EF4-FFF2-40B4-BE49-F238E27FC236}">
                <a16:creationId xmlns:a16="http://schemas.microsoft.com/office/drawing/2014/main" xmlns="" id="{96A847BD-59C7-4C34-AAC0-F2DFA616CE8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3065448" y="2500870"/>
            <a:ext cx="2376265" cy="2341037"/>
          </a:xfrm>
          <a:prstGeom prst="rect">
            <a:avLst/>
          </a:prstGeom>
        </p:spPr>
      </p:pic>
      <p:pic>
        <p:nvPicPr>
          <p:cNvPr id="36" name="Picture 35" descr="A picture containing object&#10;&#10;Description generated with very high confidence">
            <a:extLst>
              <a:ext uri="{FF2B5EF4-FFF2-40B4-BE49-F238E27FC236}">
                <a16:creationId xmlns:a16="http://schemas.microsoft.com/office/drawing/2014/main" xmlns="" id="{82D6A296-088D-45BE-8E15-1D70E435DFE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3339740" y="2759996"/>
            <a:ext cx="2376265" cy="2341037"/>
          </a:xfrm>
          <a:prstGeom prst="rect">
            <a:avLst/>
          </a:prstGeom>
        </p:spPr>
      </p:pic>
      <p:pic>
        <p:nvPicPr>
          <p:cNvPr id="32" name="Picture 31" descr="A picture containing object&#10;&#10;Description generated with very high confidence">
            <a:extLst>
              <a:ext uri="{FF2B5EF4-FFF2-40B4-BE49-F238E27FC236}">
                <a16:creationId xmlns:a16="http://schemas.microsoft.com/office/drawing/2014/main" xmlns="" id="{636203DB-A64D-4F15-8785-ADD38CEB8F7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2843807" y="2262106"/>
            <a:ext cx="2376265" cy="2341037"/>
          </a:xfrm>
          <a:prstGeom prst="rect">
            <a:avLst/>
          </a:prstGeom>
        </p:spPr>
      </p:pic>
      <p:pic>
        <p:nvPicPr>
          <p:cNvPr id="31" name="Picture 30" descr="A picture containing object&#10;&#10;Description generated with very high confidence">
            <a:extLst>
              <a:ext uri="{FF2B5EF4-FFF2-40B4-BE49-F238E27FC236}">
                <a16:creationId xmlns:a16="http://schemas.microsoft.com/office/drawing/2014/main" xmlns="" id="{BCD51A1C-C240-4545-B5EE-42B137DF88C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3726068" y="2651986"/>
            <a:ext cx="2376265" cy="2341037"/>
          </a:xfrm>
          <a:prstGeom prst="rect">
            <a:avLst/>
          </a:prstGeom>
        </p:spPr>
      </p:pic>
      <p:pic>
        <p:nvPicPr>
          <p:cNvPr id="30" name="Picture 29" descr="A picture containing object&#10;&#10;Description generated with very high confidence">
            <a:extLst>
              <a:ext uri="{FF2B5EF4-FFF2-40B4-BE49-F238E27FC236}">
                <a16:creationId xmlns:a16="http://schemas.microsoft.com/office/drawing/2014/main" xmlns="" id="{DF42E125-63B6-4709-9D89-E8C8F3D6DF6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3446001" y="2366435"/>
            <a:ext cx="2376265" cy="2341037"/>
          </a:xfrm>
          <a:prstGeom prst="rect">
            <a:avLst/>
          </a:prstGeom>
        </p:spPr>
      </p:pic>
      <p:pic>
        <p:nvPicPr>
          <p:cNvPr id="29" name="Picture 28" descr="A picture containing object&#10;&#10;Description generated with very high confidence">
            <a:extLst>
              <a:ext uri="{FF2B5EF4-FFF2-40B4-BE49-F238E27FC236}">
                <a16:creationId xmlns:a16="http://schemas.microsoft.com/office/drawing/2014/main" xmlns="" id="{62E9CF82-4CAA-44CA-AD60-1B5FF9BDA12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3171709" y="2124000"/>
            <a:ext cx="2376265" cy="2341037"/>
          </a:xfrm>
          <a:prstGeom prst="rect">
            <a:avLst/>
          </a:prstGeom>
        </p:spPr>
      </p:pic>
      <p:pic>
        <p:nvPicPr>
          <p:cNvPr id="28" name="Picture 27" descr="A picture containing object&#10;&#10;Description generated with very high confidence">
            <a:extLst>
              <a:ext uri="{FF2B5EF4-FFF2-40B4-BE49-F238E27FC236}">
                <a16:creationId xmlns:a16="http://schemas.microsoft.com/office/drawing/2014/main" xmlns="" id="{179422C2-F567-4A49-8080-96061F20136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2916000" y="1872000"/>
            <a:ext cx="2376265" cy="2341037"/>
          </a:xfrm>
          <a:prstGeom prst="rect">
            <a:avLst/>
          </a:prstGeom>
        </p:spPr>
      </p:pic>
      <p:pic>
        <p:nvPicPr>
          <p:cNvPr id="26" name="Picture 25" descr="A picture containing object&#10;&#10;Description generated with very high confidence">
            <a:extLst>
              <a:ext uri="{FF2B5EF4-FFF2-40B4-BE49-F238E27FC236}">
                <a16:creationId xmlns:a16="http://schemas.microsoft.com/office/drawing/2014/main" xmlns="" id="{CFB0C867-4E92-4BB6-A3AB-45ABDA1FD6D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3600000" y="1980000"/>
            <a:ext cx="2376265" cy="2341037"/>
          </a:xfrm>
          <a:prstGeom prst="rect">
            <a:avLst/>
          </a:prstGeom>
        </p:spPr>
      </p:pic>
      <p:pic>
        <p:nvPicPr>
          <p:cNvPr id="27" name="Picture 26" descr="A picture containing object&#10;&#10;Description generated with very high confidence">
            <a:extLst>
              <a:ext uri="{FF2B5EF4-FFF2-40B4-BE49-F238E27FC236}">
                <a16:creationId xmlns:a16="http://schemas.microsoft.com/office/drawing/2014/main" xmlns="" id="{E968D641-EAB2-4EBB-A956-52D7C5CD053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3852137" y="2232000"/>
            <a:ext cx="2376265" cy="2341037"/>
          </a:xfrm>
          <a:prstGeom prst="rect">
            <a:avLst/>
          </a:prstGeom>
        </p:spPr>
      </p:pic>
      <p:pic>
        <p:nvPicPr>
          <p:cNvPr id="12" name="Picture 11" descr="A picture containing object&#10;&#10;Description generated with very high confidence">
            <a:extLst>
              <a:ext uri="{FF2B5EF4-FFF2-40B4-BE49-F238E27FC236}">
                <a16:creationId xmlns:a16="http://schemas.microsoft.com/office/drawing/2014/main" xmlns="" id="{8F4F6732-3FED-4F53-BCF2-06470FAB99B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3347863" y="1700808"/>
            <a:ext cx="2376265" cy="2341037"/>
          </a:xfrm>
          <a:prstGeom prst="rect">
            <a:avLst/>
          </a:prstGeom>
        </p:spPr>
      </p:pic>
      <p:sp>
        <p:nvSpPr>
          <p:cNvPr id="2" name="Text Placeholder 1"/>
          <p:cNvSpPr>
            <a:spLocks noGrp="1"/>
          </p:cNvSpPr>
          <p:nvPr>
            <p:ph type="body" sz="quarter" idx="11"/>
          </p:nvPr>
        </p:nvSpPr>
        <p:spPr/>
        <p:txBody>
          <a:bodyPr/>
          <a:lstStyle/>
          <a:p>
            <a:r>
              <a:rPr lang="en-GB" dirty="0"/>
              <a:t>1.8 Composition: multiples of 10 up to 100 – step 1:2</a:t>
            </a:r>
          </a:p>
        </p:txBody>
      </p:sp>
      <p:pic>
        <p:nvPicPr>
          <p:cNvPr id="7" name="Picture 6" descr="A picture containing object&#10;&#10;Description generated with very high confidence">
            <a:extLst>
              <a:ext uri="{FF2B5EF4-FFF2-40B4-BE49-F238E27FC236}">
                <a16:creationId xmlns:a16="http://schemas.microsoft.com/office/drawing/2014/main" xmlns="" id="{4C6F7546-C82A-427C-BE11-9C12727577B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3823325" y="2774829"/>
            <a:ext cx="1368152" cy="1298455"/>
          </a:xfrm>
          <a:prstGeom prst="rect">
            <a:avLst/>
          </a:prstGeom>
        </p:spPr>
      </p:pic>
    </p:spTree>
    <p:custDataLst>
      <p:tags r:id="rId1"/>
    </p:custDataLst>
    <p:extLst>
      <p:ext uri="{BB962C8B-B14F-4D97-AF65-F5344CB8AC3E}">
        <p14:creationId xmlns:p14="http://schemas.microsoft.com/office/powerpoint/2010/main" val="1242986426"/>
      </p:ext>
    </p:extLst>
  </p:cSld>
  <p:clrMapOvr>
    <a:masterClrMapping/>
  </p:clrMapOvr>
  <mc:AlternateContent xmlns:mc="http://schemas.openxmlformats.org/markup-compatibility/2006" xmlns:p14="http://schemas.microsoft.com/office/powerpoint/2010/main">
    <mc:Choice Requires="p14">
      <p:transition spd="slow" p14:dur="2000" advTm="3005"/>
    </mc:Choice>
    <mc:Fallback xmlns="">
      <p:transition spd="slow" advTm="300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par>
                          <p:cTn id="8" fill="hold">
                            <p:stCondLst>
                              <p:cond delay="500"/>
                            </p:stCondLst>
                            <p:childTnLst>
                              <p:par>
                                <p:cTn id="9" presetID="35" presetClass="path" presetSubtype="0" accel="50000" decel="50000" fill="hold" nodeType="afterEffect">
                                  <p:stCondLst>
                                    <p:cond delay="0"/>
                                  </p:stCondLst>
                                  <p:childTnLst>
                                    <p:animMotion origin="layout" path="M 3.05556E-6 1.48148E-6 L -0.07466 -0.1044 " pathEditMode="relative" rAng="0" ptsTypes="AA">
                                      <p:cBhvr>
                                        <p:cTn id="10" dur="2000" fill="hold"/>
                                        <p:tgtEl>
                                          <p:spTgt spid="12"/>
                                        </p:tgtEl>
                                        <p:attrNameLst>
                                          <p:attrName>ppt_x</p:attrName>
                                          <p:attrName>ppt_y</p:attrName>
                                        </p:attrNameLst>
                                      </p:cBhvr>
                                      <p:rCtr x="-3733" y="-5231"/>
                                    </p:animMotion>
                                  </p:childTnLst>
                                </p:cTn>
                              </p:par>
                              <p:par>
                                <p:cTn id="11" presetID="63" presetClass="path" presetSubtype="0" accel="50000" decel="50000" fill="hold" nodeType="withEffect">
                                  <p:stCondLst>
                                    <p:cond delay="0"/>
                                  </p:stCondLst>
                                  <p:childTnLst>
                                    <p:animMotion origin="layout" path="M -1.11111E-6 7.40741E-7 L 0.14375 -0.16713 " pathEditMode="relative" rAng="0" ptsTypes="AA">
                                      <p:cBhvr>
                                        <p:cTn id="12" dur="2000" fill="hold"/>
                                        <p:tgtEl>
                                          <p:spTgt spid="26"/>
                                        </p:tgtEl>
                                        <p:attrNameLst>
                                          <p:attrName>ppt_x</p:attrName>
                                          <p:attrName>ppt_y</p:attrName>
                                        </p:attrNameLst>
                                      </p:cBhvr>
                                      <p:rCtr x="7187" y="-8356"/>
                                    </p:animMotion>
                                  </p:childTnLst>
                                </p:cTn>
                              </p:par>
                              <p:par>
                                <p:cTn id="13" presetID="63" presetClass="path" presetSubtype="0" accel="50000" decel="50000" fill="hold" nodeType="withEffect">
                                  <p:stCondLst>
                                    <p:cond delay="0"/>
                                  </p:stCondLst>
                                  <p:childTnLst>
                                    <p:animMotion origin="layout" path="M 4.72222E-6 -4.81481E-6 L 0.22447 -0.16921 " pathEditMode="relative" rAng="0" ptsTypes="AA">
                                      <p:cBhvr>
                                        <p:cTn id="14" dur="2000" fill="hold"/>
                                        <p:tgtEl>
                                          <p:spTgt spid="27"/>
                                        </p:tgtEl>
                                        <p:attrNameLst>
                                          <p:attrName>ppt_x</p:attrName>
                                          <p:attrName>ppt_y</p:attrName>
                                        </p:attrNameLst>
                                      </p:cBhvr>
                                      <p:rCtr x="11215" y="-8472"/>
                                    </p:animMotion>
                                  </p:childTnLst>
                                </p:cTn>
                              </p:par>
                              <p:par>
                                <p:cTn id="15" presetID="35" presetClass="path" presetSubtype="0" accel="50000" decel="50000" fill="hold" nodeType="withEffect">
                                  <p:stCondLst>
                                    <p:cond delay="0"/>
                                  </p:stCondLst>
                                  <p:childTnLst>
                                    <p:animMotion origin="layout" path="M -4.72222E-6 1.48148E-6 L -0.27951 0.0919 " pathEditMode="relative" rAng="0" ptsTypes="AA">
                                      <p:cBhvr>
                                        <p:cTn id="16" dur="2000" fill="hold"/>
                                        <p:tgtEl>
                                          <p:spTgt spid="28"/>
                                        </p:tgtEl>
                                        <p:attrNameLst>
                                          <p:attrName>ppt_x</p:attrName>
                                          <p:attrName>ppt_y</p:attrName>
                                        </p:attrNameLst>
                                      </p:cBhvr>
                                      <p:rCtr x="-13976" y="4583"/>
                                    </p:animMotion>
                                  </p:childTnLst>
                                </p:cTn>
                              </p:par>
                              <p:par>
                                <p:cTn id="17" presetID="35" presetClass="path" presetSubtype="0" accel="50000" decel="50000" fill="hold" nodeType="withEffect">
                                  <p:stCondLst>
                                    <p:cond delay="0"/>
                                  </p:stCondLst>
                                  <p:childTnLst>
                                    <p:animMotion origin="layout" path="M 3.88889E-6 -4.07407E-6 L -0.29966 0.20672 " pathEditMode="relative" rAng="0" ptsTypes="AA">
                                      <p:cBhvr>
                                        <p:cTn id="18" dur="2000" fill="hold"/>
                                        <p:tgtEl>
                                          <p:spTgt spid="29"/>
                                        </p:tgtEl>
                                        <p:attrNameLst>
                                          <p:attrName>ppt_x</p:attrName>
                                          <p:attrName>ppt_y</p:attrName>
                                        </p:attrNameLst>
                                      </p:cBhvr>
                                      <p:rCtr x="-14983" y="10324"/>
                                    </p:animMotion>
                                  </p:childTnLst>
                                </p:cTn>
                              </p:par>
                              <p:par>
                                <p:cTn id="19" presetID="63" presetClass="path" presetSubtype="0" accel="50000" decel="50000" fill="hold" nodeType="withEffect">
                                  <p:stCondLst>
                                    <p:cond delay="0"/>
                                  </p:stCondLst>
                                  <p:childTnLst>
                                    <p:animMotion origin="layout" path="M -8.33333E-7 -7.40741E-7 L 0.30816 -0.01574 " pathEditMode="relative" rAng="0" ptsTypes="AA">
                                      <p:cBhvr>
                                        <p:cTn id="20" dur="2000" fill="hold"/>
                                        <p:tgtEl>
                                          <p:spTgt spid="30"/>
                                        </p:tgtEl>
                                        <p:attrNameLst>
                                          <p:attrName>ppt_x</p:attrName>
                                          <p:attrName>ppt_y</p:attrName>
                                        </p:attrNameLst>
                                      </p:cBhvr>
                                      <p:rCtr x="15399" y="-787"/>
                                    </p:animMotion>
                                  </p:childTnLst>
                                </p:cTn>
                              </p:par>
                              <p:par>
                                <p:cTn id="21" presetID="63" presetClass="path" presetSubtype="0" accel="50000" decel="50000" fill="hold" nodeType="withEffect">
                                  <p:stCondLst>
                                    <p:cond delay="0"/>
                                  </p:stCondLst>
                                  <p:childTnLst>
                                    <p:animMotion origin="layout" path="M 3.61111E-6 2.59259E-6 L 0.3092 0.175 " pathEditMode="relative" rAng="0" ptsTypes="AA">
                                      <p:cBhvr>
                                        <p:cTn id="22" dur="2000" fill="hold"/>
                                        <p:tgtEl>
                                          <p:spTgt spid="31"/>
                                        </p:tgtEl>
                                        <p:attrNameLst>
                                          <p:attrName>ppt_x</p:attrName>
                                          <p:attrName>ppt_y</p:attrName>
                                        </p:attrNameLst>
                                      </p:cBhvr>
                                      <p:rCtr x="15451" y="8750"/>
                                    </p:animMotion>
                                  </p:childTnLst>
                                </p:cTn>
                              </p:par>
                              <p:par>
                                <p:cTn id="23" presetID="42" presetClass="path" presetSubtype="0" accel="50000" decel="50000" fill="hold" nodeType="withEffect">
                                  <p:stCondLst>
                                    <p:cond delay="0"/>
                                  </p:stCondLst>
                                  <p:childTnLst>
                                    <p:animMotion origin="layout" path="M 1.38889E-6 -2.96296E-6 L -0.18681 0.26922 " pathEditMode="relative" rAng="0" ptsTypes="AA">
                                      <p:cBhvr>
                                        <p:cTn id="24" dur="2000" fill="hold"/>
                                        <p:tgtEl>
                                          <p:spTgt spid="32"/>
                                        </p:tgtEl>
                                        <p:attrNameLst>
                                          <p:attrName>ppt_x</p:attrName>
                                          <p:attrName>ppt_y</p:attrName>
                                        </p:attrNameLst>
                                      </p:cBhvr>
                                      <p:rCtr x="-9340" y="13449"/>
                                    </p:animMotion>
                                  </p:childTnLst>
                                </p:cTn>
                              </p:par>
                              <p:par>
                                <p:cTn id="25" presetID="42" presetClass="path" presetSubtype="0" accel="50000" decel="50000" fill="hold" nodeType="withEffect">
                                  <p:stCondLst>
                                    <p:cond delay="0"/>
                                  </p:stCondLst>
                                  <p:childTnLst>
                                    <p:animMotion origin="layout" path="M -4.16667E-6 4.81481E-6 L -4.16667E-6 0.25 " pathEditMode="relative" rAng="0" ptsTypes="AA">
                                      <p:cBhvr>
                                        <p:cTn id="26" dur="2000" fill="hold"/>
                                        <p:tgtEl>
                                          <p:spTgt spid="33"/>
                                        </p:tgtEl>
                                        <p:attrNameLst>
                                          <p:attrName>ppt_x</p:attrName>
                                          <p:attrName>ppt_y</p:attrName>
                                        </p:attrNameLst>
                                      </p:cBhvr>
                                      <p:rCtr x="0" y="12500"/>
                                    </p:animMotion>
                                  </p:childTnLst>
                                </p:cTn>
                              </p:par>
                              <p:par>
                                <p:cTn id="27" presetID="63" presetClass="path" presetSubtype="0" accel="50000" decel="50000" fill="hold" nodeType="withEffect">
                                  <p:stCondLst>
                                    <p:cond delay="0"/>
                                  </p:stCondLst>
                                  <p:childTnLst>
                                    <p:animMotion origin="layout" path="M 1.11111E-6 1.85185E-6 L 0.21354 0.2162 " pathEditMode="relative" rAng="0" ptsTypes="AA">
                                      <p:cBhvr>
                                        <p:cTn id="28" dur="2000" fill="hold"/>
                                        <p:tgtEl>
                                          <p:spTgt spid="36"/>
                                        </p:tgtEl>
                                        <p:attrNameLst>
                                          <p:attrName>ppt_x</p:attrName>
                                          <p:attrName>ppt_y</p:attrName>
                                        </p:attrNameLst>
                                      </p:cBhvr>
                                      <p:rCtr x="10677" y="10810"/>
                                    </p:animMotion>
                                  </p:childTnLst>
                                </p:cTn>
                              </p:par>
                            </p:childTnLst>
                          </p:cTn>
                        </p:par>
                      </p:childTnLst>
                    </p:cTn>
                  </p:par>
                  <p:par>
                    <p:cTn id="29" fill="hold">
                      <p:stCondLst>
                        <p:cond delay="indefinite"/>
                      </p:stCondLst>
                      <p:childTnLst>
                        <p:par>
                          <p:cTn id="30" fill="hold">
                            <p:stCondLst>
                              <p:cond delay="0"/>
                            </p:stCondLst>
                            <p:childTnLst>
                              <p:par>
                                <p:cTn id="31" presetID="63" presetClass="path" presetSubtype="0" accel="50000" decel="50000" fill="hold" nodeType="clickEffect">
                                  <p:stCondLst>
                                    <p:cond delay="0"/>
                                  </p:stCondLst>
                                  <p:childTnLst>
                                    <p:animMotion origin="layout" path="M -0.07466 -0.1044 L -4.25007E-17 3.7037E-7 " pathEditMode="relative" rAng="0" ptsTypes="AA">
                                      <p:cBhvr>
                                        <p:cTn id="32" dur="2000" fill="hold"/>
                                        <p:tgtEl>
                                          <p:spTgt spid="12"/>
                                        </p:tgtEl>
                                        <p:attrNameLst>
                                          <p:attrName>ppt_x</p:attrName>
                                          <p:attrName>ppt_y</p:attrName>
                                        </p:attrNameLst>
                                      </p:cBhvr>
                                      <p:rCtr x="3924" y="4514"/>
                                    </p:animMotion>
                                  </p:childTnLst>
                                </p:cTn>
                              </p:par>
                              <p:par>
                                <p:cTn id="33" presetID="35" presetClass="path" presetSubtype="0" accel="50000" decel="50000" fill="hold" nodeType="withEffect">
                                  <p:stCondLst>
                                    <p:cond delay="0"/>
                                  </p:stCondLst>
                                  <p:childTnLst>
                                    <p:animMotion origin="layout" path="M 0.14375 -0.16713 L -1.11111E-6 -1.85185E-6 " pathEditMode="relative" rAng="0" ptsTypes="AA">
                                      <p:cBhvr>
                                        <p:cTn id="34" dur="2000" fill="hold"/>
                                        <p:tgtEl>
                                          <p:spTgt spid="26"/>
                                        </p:tgtEl>
                                        <p:attrNameLst>
                                          <p:attrName>ppt_x</p:attrName>
                                          <p:attrName>ppt_y</p:attrName>
                                        </p:attrNameLst>
                                      </p:cBhvr>
                                      <p:rCtr x="-7187" y="8287"/>
                                    </p:animMotion>
                                  </p:childTnLst>
                                </p:cTn>
                              </p:par>
                              <p:par>
                                <p:cTn id="35" presetID="35" presetClass="path" presetSubtype="0" accel="50000" decel="50000" fill="hold" nodeType="withEffect">
                                  <p:stCondLst>
                                    <p:cond delay="0"/>
                                  </p:stCondLst>
                                  <p:childTnLst>
                                    <p:animMotion origin="layout" path="M 0.22447 -0.16921 L -5.55556E-7 -3.29597E-17 " pathEditMode="relative" rAng="0" ptsTypes="AA">
                                      <p:cBhvr>
                                        <p:cTn id="36" dur="2000" fill="hold"/>
                                        <p:tgtEl>
                                          <p:spTgt spid="27"/>
                                        </p:tgtEl>
                                        <p:attrNameLst>
                                          <p:attrName>ppt_x</p:attrName>
                                          <p:attrName>ppt_y</p:attrName>
                                        </p:attrNameLst>
                                      </p:cBhvr>
                                      <p:rCtr x="-10538" y="8657"/>
                                    </p:animMotion>
                                  </p:childTnLst>
                                </p:cTn>
                              </p:par>
                              <p:par>
                                <p:cTn id="37" presetID="63" presetClass="path" presetSubtype="0" accel="50000" decel="50000" fill="hold" nodeType="withEffect">
                                  <p:stCondLst>
                                    <p:cond delay="0"/>
                                  </p:stCondLst>
                                  <p:childTnLst>
                                    <p:animMotion origin="layout" path="M -0.27951 0.0919 L -1.66667E-6 1.48148E-6 " pathEditMode="relative" rAng="0" ptsTypes="AA">
                                      <p:cBhvr>
                                        <p:cTn id="38" dur="2000" fill="hold"/>
                                        <p:tgtEl>
                                          <p:spTgt spid="28"/>
                                        </p:tgtEl>
                                        <p:attrNameLst>
                                          <p:attrName>ppt_x</p:attrName>
                                          <p:attrName>ppt_y</p:attrName>
                                        </p:attrNameLst>
                                      </p:cBhvr>
                                      <p:rCtr x="13767" y="-4606"/>
                                    </p:animMotion>
                                  </p:childTnLst>
                                </p:cTn>
                              </p:par>
                              <p:par>
                                <p:cTn id="39" presetID="64" presetClass="path" presetSubtype="0" accel="50000" decel="50000" fill="hold" nodeType="withEffect">
                                  <p:stCondLst>
                                    <p:cond delay="0"/>
                                  </p:stCondLst>
                                  <p:childTnLst>
                                    <p:animMotion origin="layout" path="M -0.29966 0.20672 L 1.11111E-6 -3.33333E-6 " pathEditMode="relative" rAng="0" ptsTypes="AA">
                                      <p:cBhvr>
                                        <p:cTn id="40" dur="2000" fill="hold"/>
                                        <p:tgtEl>
                                          <p:spTgt spid="29"/>
                                        </p:tgtEl>
                                        <p:attrNameLst>
                                          <p:attrName>ppt_x</p:attrName>
                                          <p:attrName>ppt_y</p:attrName>
                                        </p:attrNameLst>
                                      </p:cBhvr>
                                      <p:rCtr x="14965" y="-9884"/>
                                    </p:animMotion>
                                  </p:childTnLst>
                                </p:cTn>
                              </p:par>
                              <p:par>
                                <p:cTn id="41" presetID="35" presetClass="path" presetSubtype="0" accel="50000" decel="50000" fill="hold" nodeType="withEffect">
                                  <p:stCondLst>
                                    <p:cond delay="0"/>
                                  </p:stCondLst>
                                  <p:childTnLst>
                                    <p:animMotion origin="layout" path="M 0.3092 0.175 L 3.61111E-6 2.59259E-6 " pathEditMode="relative" rAng="0" ptsTypes="AA">
                                      <p:cBhvr>
                                        <p:cTn id="42" dur="2000" fill="hold"/>
                                        <p:tgtEl>
                                          <p:spTgt spid="31"/>
                                        </p:tgtEl>
                                        <p:attrNameLst>
                                          <p:attrName>ppt_x</p:attrName>
                                          <p:attrName>ppt_y</p:attrName>
                                        </p:attrNameLst>
                                      </p:cBhvr>
                                      <p:rCtr x="-15469" y="-8750"/>
                                    </p:animMotion>
                                  </p:childTnLst>
                                </p:cTn>
                              </p:par>
                              <p:par>
                                <p:cTn id="43" presetID="64" presetClass="path" presetSubtype="0" accel="50000" decel="50000" fill="hold" nodeType="withEffect">
                                  <p:stCondLst>
                                    <p:cond delay="0"/>
                                  </p:stCondLst>
                                  <p:childTnLst>
                                    <p:animMotion origin="layout" path="M 0.21354 0.2162 L -1.73472E-17 -1.11111E-6 " pathEditMode="relative" rAng="0" ptsTypes="AA">
                                      <p:cBhvr>
                                        <p:cTn id="44" dur="2000" fill="hold"/>
                                        <p:tgtEl>
                                          <p:spTgt spid="36"/>
                                        </p:tgtEl>
                                        <p:attrNameLst>
                                          <p:attrName>ppt_x</p:attrName>
                                          <p:attrName>ppt_y</p:attrName>
                                        </p:attrNameLst>
                                      </p:cBhvr>
                                      <p:rCtr x="-10434" y="-10787"/>
                                    </p:animMotion>
                                  </p:childTnLst>
                                </p:cTn>
                              </p:par>
                              <p:par>
                                <p:cTn id="45" presetID="64" presetClass="path" presetSubtype="0" accel="50000" decel="50000" fill="hold" nodeType="withEffect">
                                  <p:stCondLst>
                                    <p:cond delay="0"/>
                                  </p:stCondLst>
                                  <p:childTnLst>
                                    <p:animMotion origin="layout" path="M -4.16667E-6 0.25 L 3.61111E-6 -1.48148E-6 " pathEditMode="relative" rAng="0" ptsTypes="AA">
                                      <p:cBhvr>
                                        <p:cTn id="46" dur="2000" fill="hold"/>
                                        <p:tgtEl>
                                          <p:spTgt spid="33"/>
                                        </p:tgtEl>
                                        <p:attrNameLst>
                                          <p:attrName>ppt_x</p:attrName>
                                          <p:attrName>ppt_y</p:attrName>
                                        </p:attrNameLst>
                                      </p:cBhvr>
                                      <p:rCtr x="174" y="-12685"/>
                                    </p:animMotion>
                                  </p:childTnLst>
                                </p:cTn>
                              </p:par>
                              <p:par>
                                <p:cTn id="47" presetID="64" presetClass="path" presetSubtype="0" accel="50000" decel="50000" fill="hold" nodeType="withEffect">
                                  <p:stCondLst>
                                    <p:cond delay="0"/>
                                  </p:stCondLst>
                                  <p:childTnLst>
                                    <p:animMotion origin="layout" path="M -0.18681 0.26922 L 8.33333E-7 3.33333E-6 " pathEditMode="relative" rAng="0" ptsTypes="AA">
                                      <p:cBhvr>
                                        <p:cTn id="48" dur="2000" fill="hold"/>
                                        <p:tgtEl>
                                          <p:spTgt spid="32"/>
                                        </p:tgtEl>
                                        <p:attrNameLst>
                                          <p:attrName>ppt_x</p:attrName>
                                          <p:attrName>ppt_y</p:attrName>
                                        </p:attrNameLst>
                                      </p:cBhvr>
                                      <p:rCtr x="9149" y="-12963"/>
                                    </p:animMotion>
                                  </p:childTnLst>
                                </p:cTn>
                              </p:par>
                              <p:par>
                                <p:cTn id="49" presetID="35" presetClass="path" presetSubtype="0" accel="50000" decel="50000" fill="hold" nodeType="withEffect">
                                  <p:stCondLst>
                                    <p:cond delay="0"/>
                                  </p:stCondLst>
                                  <p:childTnLst>
                                    <p:animMotion origin="layout" path="M 0.30816 -0.01574 L 1.38889E-6 3.33333E-6 " pathEditMode="relative" rAng="0" ptsTypes="AA">
                                      <p:cBhvr>
                                        <p:cTn id="50" dur="2000" fill="hold"/>
                                        <p:tgtEl>
                                          <p:spTgt spid="30"/>
                                        </p:tgtEl>
                                        <p:attrNameLst>
                                          <p:attrName>ppt_x</p:attrName>
                                          <p:attrName>ppt_y</p:attrName>
                                        </p:attrNameLst>
                                      </p:cBhvr>
                                      <p:rCtr x="-14965" y="509"/>
                                    </p:animMotion>
                                  </p:childTnLst>
                                </p:cTn>
                              </p:par>
                            </p:childTnLst>
                          </p:cTn>
                        </p:par>
                        <p:par>
                          <p:cTn id="51" fill="hold">
                            <p:stCondLst>
                              <p:cond delay="2000"/>
                            </p:stCondLst>
                            <p:childTnLst>
                              <p:par>
                                <p:cTn id="52" presetID="10" presetClass="entr" presetSubtype="0" fill="hold" nodeType="afterEffect">
                                  <p:stCondLst>
                                    <p:cond delay="0"/>
                                  </p:stCondLst>
                                  <p:childTnLst>
                                    <p:set>
                                      <p:cBhvr>
                                        <p:cTn id="53" dur="1" fill="hold">
                                          <p:stCondLst>
                                            <p:cond delay="0"/>
                                          </p:stCondLst>
                                        </p:cTn>
                                        <p:tgtEl>
                                          <p:spTgt spid="7"/>
                                        </p:tgtEl>
                                        <p:attrNameLst>
                                          <p:attrName>style.visibility</p:attrName>
                                        </p:attrNameLst>
                                      </p:cBhvr>
                                      <p:to>
                                        <p:strVal val="visible"/>
                                      </p:to>
                                    </p:set>
                                    <p:animEffect transition="in" filter="fade">
                                      <p:cBhvr>
                                        <p:cTn id="5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1.8 Composition: multiples of 10 up to 100 – step 1:4</a:t>
            </a:r>
          </a:p>
        </p:txBody>
      </p:sp>
      <p:pic>
        <p:nvPicPr>
          <p:cNvPr id="4" name="Picture 3" descr="A picture containing shoji&#10;&#10;Description generated with high confidence">
            <a:extLst>
              <a:ext uri="{FF2B5EF4-FFF2-40B4-BE49-F238E27FC236}">
                <a16:creationId xmlns:a16="http://schemas.microsoft.com/office/drawing/2014/main" xmlns="" id="{1F000CA5-C760-4002-81AB-86BBA83D0F5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20243" y="1977694"/>
            <a:ext cx="308583" cy="2902612"/>
          </a:xfrm>
          <a:prstGeom prst="rect">
            <a:avLst/>
          </a:prstGeom>
        </p:spPr>
      </p:pic>
      <p:pic>
        <p:nvPicPr>
          <p:cNvPr id="6" name="Picture 5">
            <a:extLst>
              <a:ext uri="{FF2B5EF4-FFF2-40B4-BE49-F238E27FC236}">
                <a16:creationId xmlns:a16="http://schemas.microsoft.com/office/drawing/2014/main" xmlns="" id="{0249AE95-1873-4D62-9CE0-7B78F88BAD9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63888" y="1982516"/>
            <a:ext cx="1166830" cy="2892968"/>
          </a:xfrm>
          <a:prstGeom prst="rect">
            <a:avLst/>
          </a:prstGeom>
        </p:spPr>
      </p:pic>
      <p:pic>
        <p:nvPicPr>
          <p:cNvPr id="9" name="Picture 8" descr="A close up of a logo&#10;&#10;Description generated with high confidence">
            <a:extLst>
              <a:ext uri="{FF2B5EF4-FFF2-40B4-BE49-F238E27FC236}">
                <a16:creationId xmlns:a16="http://schemas.microsoft.com/office/drawing/2014/main" xmlns="" id="{BD4AC46F-F518-4506-8560-EAF79F2147A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65780" y="1987337"/>
            <a:ext cx="1157188" cy="2883326"/>
          </a:xfrm>
          <a:prstGeom prst="rect">
            <a:avLst/>
          </a:prstGeom>
        </p:spPr>
      </p:pic>
    </p:spTree>
    <p:custDataLst>
      <p:tags r:id="rId1"/>
    </p:custDataLst>
    <p:extLst>
      <p:ext uri="{BB962C8B-B14F-4D97-AF65-F5344CB8AC3E}">
        <p14:creationId xmlns:p14="http://schemas.microsoft.com/office/powerpoint/2010/main" val="72175540"/>
      </p:ext>
    </p:extLst>
  </p:cSld>
  <p:clrMapOvr>
    <a:masterClrMapping/>
  </p:clrMapOvr>
  <mc:AlternateContent xmlns:mc="http://schemas.openxmlformats.org/markup-compatibility/2006" xmlns:p14="http://schemas.microsoft.com/office/powerpoint/2010/main">
    <mc:Choice Requires="p14">
      <p:transition spd="slow" p14:dur="2000" advTm="3005"/>
    </mc:Choice>
    <mc:Fallback xmlns="">
      <p:transition spd="slow" advTm="300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1.8 Composition: multiples of 10 up to 100 – step 1:5</a:t>
            </a:r>
          </a:p>
        </p:txBody>
      </p:sp>
      <p:pic>
        <p:nvPicPr>
          <p:cNvPr id="5" name="Picture 4">
            <a:extLst>
              <a:ext uri="{FF2B5EF4-FFF2-40B4-BE49-F238E27FC236}">
                <a16:creationId xmlns:a16="http://schemas.microsoft.com/office/drawing/2014/main" xmlns="" id="{6545034C-7A57-4C79-A41D-9B0F250775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63618" y="1124744"/>
            <a:ext cx="6816764" cy="2660200"/>
          </a:xfrm>
          <a:prstGeom prst="rect">
            <a:avLst/>
          </a:prstGeom>
        </p:spPr>
      </p:pic>
      <p:pic>
        <p:nvPicPr>
          <p:cNvPr id="8" name="Picture 7">
            <a:extLst>
              <a:ext uri="{FF2B5EF4-FFF2-40B4-BE49-F238E27FC236}">
                <a16:creationId xmlns:a16="http://schemas.microsoft.com/office/drawing/2014/main" xmlns="" id="{469C62A0-4F36-48CB-ABF5-ECD54CDF18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91293" y="4075898"/>
            <a:ext cx="2161414" cy="2161414"/>
          </a:xfrm>
          <a:prstGeom prst="rect">
            <a:avLst/>
          </a:prstGeom>
        </p:spPr>
      </p:pic>
    </p:spTree>
    <p:custDataLst>
      <p:tags r:id="rId1"/>
    </p:custDataLst>
    <p:extLst>
      <p:ext uri="{BB962C8B-B14F-4D97-AF65-F5344CB8AC3E}">
        <p14:creationId xmlns:p14="http://schemas.microsoft.com/office/powerpoint/2010/main" val="682552160"/>
      </p:ext>
    </p:extLst>
  </p:cSld>
  <p:clrMapOvr>
    <a:masterClrMapping/>
  </p:clrMapOvr>
  <mc:AlternateContent xmlns:mc="http://schemas.openxmlformats.org/markup-compatibility/2006" xmlns:p14="http://schemas.microsoft.com/office/powerpoint/2010/main">
    <mc:Choice Requires="p14">
      <p:transition spd="slow" p14:dur="2000" advTm="3005"/>
    </mc:Choice>
    <mc:Fallback xmlns="">
      <p:transition spd="slow" advTm="300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1.8 Composition: multiples of 10 up to 100 – step 2:1</a:t>
            </a:r>
          </a:p>
        </p:txBody>
      </p:sp>
      <p:pic>
        <p:nvPicPr>
          <p:cNvPr id="4" name="Picture 3" descr="A picture containing photo&#10;&#10;Description generated with high confidence">
            <a:extLst>
              <a:ext uri="{FF2B5EF4-FFF2-40B4-BE49-F238E27FC236}">
                <a16:creationId xmlns:a16="http://schemas.microsoft.com/office/drawing/2014/main" xmlns="" id="{02262C6B-1278-4DF4-B7F2-64FF1576C32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1163618" y="2348294"/>
            <a:ext cx="1128140" cy="1080707"/>
          </a:xfrm>
          <a:prstGeom prst="rect">
            <a:avLst/>
          </a:prstGeom>
        </p:spPr>
      </p:pic>
      <p:pic>
        <p:nvPicPr>
          <p:cNvPr id="7" name="Picture 6" descr="A picture containing photo&#10;&#10;Description generated with high confidence">
            <a:extLst>
              <a:ext uri="{FF2B5EF4-FFF2-40B4-BE49-F238E27FC236}">
                <a16:creationId xmlns:a16="http://schemas.microsoft.com/office/drawing/2014/main" xmlns="" id="{246CD091-E308-45B3-BE4C-B60CDADC825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581"/>
          <a:stretch/>
        </p:blipFill>
        <p:spPr>
          <a:xfrm>
            <a:off x="2555735" y="2335718"/>
            <a:ext cx="1152169" cy="1086986"/>
          </a:xfrm>
          <a:prstGeom prst="rect">
            <a:avLst/>
          </a:prstGeom>
        </p:spPr>
      </p:pic>
      <p:pic>
        <p:nvPicPr>
          <p:cNvPr id="9" name="Picture 8" descr="A picture containing photo&#10;&#10;Description generated with high confidence">
            <a:extLst>
              <a:ext uri="{FF2B5EF4-FFF2-40B4-BE49-F238E27FC236}">
                <a16:creationId xmlns:a16="http://schemas.microsoft.com/office/drawing/2014/main" xmlns="" id="{12314136-3447-4DD2-8E7A-C2BC26E46031}"/>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r="-5961" b="-581"/>
          <a:stretch/>
        </p:blipFill>
        <p:spPr>
          <a:xfrm>
            <a:off x="3959902" y="2335718"/>
            <a:ext cx="1188162" cy="1086986"/>
          </a:xfrm>
          <a:prstGeom prst="rect">
            <a:avLst/>
          </a:prstGeom>
        </p:spPr>
      </p:pic>
      <p:pic>
        <p:nvPicPr>
          <p:cNvPr id="6" name="Picture 5" descr="A picture containing photo&#10;&#10;Description generated with high confidence">
            <a:extLst>
              <a:ext uri="{FF2B5EF4-FFF2-40B4-BE49-F238E27FC236}">
                <a16:creationId xmlns:a16="http://schemas.microsoft.com/office/drawing/2014/main" xmlns="" id="{43A781E1-789B-4980-A95C-B9B955322CB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581"/>
          <a:stretch/>
        </p:blipFill>
        <p:spPr>
          <a:xfrm>
            <a:off x="5410078" y="2348294"/>
            <a:ext cx="1152169" cy="1086986"/>
          </a:xfrm>
          <a:prstGeom prst="rect">
            <a:avLst/>
          </a:prstGeom>
        </p:spPr>
      </p:pic>
      <p:pic>
        <p:nvPicPr>
          <p:cNvPr id="8" name="Picture 7" descr="A picture containing photo&#10;&#10;Description generated with high confidence">
            <a:extLst>
              <a:ext uri="{FF2B5EF4-FFF2-40B4-BE49-F238E27FC236}">
                <a16:creationId xmlns:a16="http://schemas.microsoft.com/office/drawing/2014/main" xmlns="" id="{23B5632A-3D16-476F-89E6-B7BCD64BBECB}"/>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r="-5961" b="-581"/>
          <a:stretch/>
        </p:blipFill>
        <p:spPr>
          <a:xfrm>
            <a:off x="6814245" y="2348294"/>
            <a:ext cx="1188162" cy="1086986"/>
          </a:xfrm>
          <a:prstGeom prst="rect">
            <a:avLst/>
          </a:prstGeom>
        </p:spPr>
      </p:pic>
      <p:pic>
        <p:nvPicPr>
          <p:cNvPr id="10" name="Picture 9" descr="A picture containing photo&#10;&#10;Description generated with high confidence">
            <a:extLst>
              <a:ext uri="{FF2B5EF4-FFF2-40B4-BE49-F238E27FC236}">
                <a16:creationId xmlns:a16="http://schemas.microsoft.com/office/drawing/2014/main" xmlns="" id="{4CEFF092-FE5F-411C-A728-661D10AEEC0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1163618" y="3789040"/>
            <a:ext cx="1128140" cy="1080707"/>
          </a:xfrm>
          <a:prstGeom prst="rect">
            <a:avLst/>
          </a:prstGeom>
        </p:spPr>
      </p:pic>
      <p:pic>
        <p:nvPicPr>
          <p:cNvPr id="11" name="Picture 10" descr="A picture containing photo&#10;&#10;Description generated with high confidence">
            <a:extLst>
              <a:ext uri="{FF2B5EF4-FFF2-40B4-BE49-F238E27FC236}">
                <a16:creationId xmlns:a16="http://schemas.microsoft.com/office/drawing/2014/main" xmlns="" id="{1B8783D5-7619-4CBA-A0BF-BF427FF613A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581"/>
          <a:stretch/>
        </p:blipFill>
        <p:spPr>
          <a:xfrm>
            <a:off x="2555735" y="3776464"/>
            <a:ext cx="1152169" cy="1086986"/>
          </a:xfrm>
          <a:prstGeom prst="rect">
            <a:avLst/>
          </a:prstGeom>
        </p:spPr>
      </p:pic>
      <p:pic>
        <p:nvPicPr>
          <p:cNvPr id="12" name="Picture 11" descr="A picture containing photo&#10;&#10;Description generated with high confidence">
            <a:extLst>
              <a:ext uri="{FF2B5EF4-FFF2-40B4-BE49-F238E27FC236}">
                <a16:creationId xmlns:a16="http://schemas.microsoft.com/office/drawing/2014/main" xmlns="" id="{270C3470-C853-4A51-A1A7-879DF22931D6}"/>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r="-5961" b="-581"/>
          <a:stretch/>
        </p:blipFill>
        <p:spPr>
          <a:xfrm>
            <a:off x="3959902" y="3776464"/>
            <a:ext cx="1188162" cy="1086986"/>
          </a:xfrm>
          <a:prstGeom prst="rect">
            <a:avLst/>
          </a:prstGeom>
        </p:spPr>
      </p:pic>
      <p:pic>
        <p:nvPicPr>
          <p:cNvPr id="13" name="Picture 12" descr="A picture containing photo&#10;&#10;Description generated with high confidence">
            <a:extLst>
              <a:ext uri="{FF2B5EF4-FFF2-40B4-BE49-F238E27FC236}">
                <a16:creationId xmlns:a16="http://schemas.microsoft.com/office/drawing/2014/main" xmlns="" id="{CD08678A-C393-4834-99CB-962DB1436E6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581"/>
          <a:stretch/>
        </p:blipFill>
        <p:spPr>
          <a:xfrm>
            <a:off x="5410078" y="3789040"/>
            <a:ext cx="1152169" cy="1086986"/>
          </a:xfrm>
          <a:prstGeom prst="rect">
            <a:avLst/>
          </a:prstGeom>
        </p:spPr>
      </p:pic>
      <p:pic>
        <p:nvPicPr>
          <p:cNvPr id="14" name="Picture 13" descr="A picture containing photo&#10;&#10;Description generated with high confidence">
            <a:extLst>
              <a:ext uri="{FF2B5EF4-FFF2-40B4-BE49-F238E27FC236}">
                <a16:creationId xmlns:a16="http://schemas.microsoft.com/office/drawing/2014/main" xmlns="" id="{2F512AF8-8084-4F6A-9A3D-004A2AAD161F}"/>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r="-5961" b="-581"/>
          <a:stretch/>
        </p:blipFill>
        <p:spPr>
          <a:xfrm>
            <a:off x="6814245" y="3789040"/>
            <a:ext cx="1188162" cy="1086986"/>
          </a:xfrm>
          <a:prstGeom prst="rect">
            <a:avLst/>
          </a:prstGeom>
        </p:spPr>
      </p:pic>
    </p:spTree>
    <p:custDataLst>
      <p:tags r:id="rId1"/>
    </p:custDataLst>
    <p:extLst>
      <p:ext uri="{BB962C8B-B14F-4D97-AF65-F5344CB8AC3E}">
        <p14:creationId xmlns:p14="http://schemas.microsoft.com/office/powerpoint/2010/main" val="1450719568"/>
      </p:ext>
    </p:extLst>
  </p:cSld>
  <p:clrMapOvr>
    <a:masterClrMapping/>
  </p:clrMapOvr>
  <mc:AlternateContent xmlns:mc="http://schemas.openxmlformats.org/markup-compatibility/2006" xmlns:p14="http://schemas.microsoft.com/office/powerpoint/2010/main">
    <mc:Choice Requires="p14">
      <p:transition spd="slow" p14:dur="2000" advTm="3005"/>
    </mc:Choice>
    <mc:Fallback xmlns="">
      <p:transition spd="slow" advTm="300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5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fade">
                                      <p:cBhvr>
                                        <p:cTn id="5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1.8 Composition: multiples of 10 up to 100 – step 2:1</a:t>
            </a:r>
          </a:p>
        </p:txBody>
      </p:sp>
      <p:pic>
        <p:nvPicPr>
          <p:cNvPr id="4" name="Picture 3" descr="A picture containing photo&#10;&#10;Description generated with high confidence">
            <a:extLst>
              <a:ext uri="{FF2B5EF4-FFF2-40B4-BE49-F238E27FC236}">
                <a16:creationId xmlns:a16="http://schemas.microsoft.com/office/drawing/2014/main" xmlns="" id="{02262C6B-1278-4DF4-B7F2-64FF1576C32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1163618" y="2348294"/>
            <a:ext cx="1128140" cy="1080707"/>
          </a:xfrm>
          <a:prstGeom prst="rect">
            <a:avLst/>
          </a:prstGeom>
        </p:spPr>
      </p:pic>
      <p:pic>
        <p:nvPicPr>
          <p:cNvPr id="7" name="Picture 6" descr="A picture containing photo&#10;&#10;Description generated with high confidence">
            <a:extLst>
              <a:ext uri="{FF2B5EF4-FFF2-40B4-BE49-F238E27FC236}">
                <a16:creationId xmlns:a16="http://schemas.microsoft.com/office/drawing/2014/main" xmlns="" id="{246CD091-E308-45B3-BE4C-B60CDADC825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581"/>
          <a:stretch/>
        </p:blipFill>
        <p:spPr>
          <a:xfrm>
            <a:off x="2555735" y="2335718"/>
            <a:ext cx="1152169" cy="1086986"/>
          </a:xfrm>
          <a:prstGeom prst="rect">
            <a:avLst/>
          </a:prstGeom>
        </p:spPr>
      </p:pic>
      <p:pic>
        <p:nvPicPr>
          <p:cNvPr id="9" name="Picture 8" descr="A picture containing photo&#10;&#10;Description generated with high confidence">
            <a:extLst>
              <a:ext uri="{FF2B5EF4-FFF2-40B4-BE49-F238E27FC236}">
                <a16:creationId xmlns:a16="http://schemas.microsoft.com/office/drawing/2014/main" xmlns="" id="{12314136-3447-4DD2-8E7A-C2BC26E46031}"/>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r="-5961" b="-581"/>
          <a:stretch/>
        </p:blipFill>
        <p:spPr>
          <a:xfrm>
            <a:off x="3959902" y="2335718"/>
            <a:ext cx="1188162" cy="1086986"/>
          </a:xfrm>
          <a:prstGeom prst="rect">
            <a:avLst/>
          </a:prstGeom>
        </p:spPr>
      </p:pic>
      <p:pic>
        <p:nvPicPr>
          <p:cNvPr id="6" name="Picture 5" descr="A picture containing photo&#10;&#10;Description generated with high confidence">
            <a:extLst>
              <a:ext uri="{FF2B5EF4-FFF2-40B4-BE49-F238E27FC236}">
                <a16:creationId xmlns:a16="http://schemas.microsoft.com/office/drawing/2014/main" xmlns="" id="{43A781E1-789B-4980-A95C-B9B955322CB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581"/>
          <a:stretch/>
        </p:blipFill>
        <p:spPr>
          <a:xfrm>
            <a:off x="5410078" y="2348294"/>
            <a:ext cx="1152169" cy="1086986"/>
          </a:xfrm>
          <a:prstGeom prst="rect">
            <a:avLst/>
          </a:prstGeom>
        </p:spPr>
      </p:pic>
      <p:pic>
        <p:nvPicPr>
          <p:cNvPr id="8" name="Picture 7" descr="A picture containing photo&#10;&#10;Description generated with high confidence">
            <a:extLst>
              <a:ext uri="{FF2B5EF4-FFF2-40B4-BE49-F238E27FC236}">
                <a16:creationId xmlns:a16="http://schemas.microsoft.com/office/drawing/2014/main" xmlns="" id="{23B5632A-3D16-476F-89E6-B7BCD64BBECB}"/>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r="-5961" b="-581"/>
          <a:stretch/>
        </p:blipFill>
        <p:spPr>
          <a:xfrm>
            <a:off x="6814245" y="2348294"/>
            <a:ext cx="1188162" cy="1086986"/>
          </a:xfrm>
          <a:prstGeom prst="rect">
            <a:avLst/>
          </a:prstGeom>
        </p:spPr>
      </p:pic>
      <p:pic>
        <p:nvPicPr>
          <p:cNvPr id="10" name="Picture 9" descr="A picture containing photo&#10;&#10;Description generated with high confidence">
            <a:extLst>
              <a:ext uri="{FF2B5EF4-FFF2-40B4-BE49-F238E27FC236}">
                <a16:creationId xmlns:a16="http://schemas.microsoft.com/office/drawing/2014/main" xmlns="" id="{4CEFF092-FE5F-411C-A728-661D10AEEC0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1163618" y="3789040"/>
            <a:ext cx="1128140" cy="1080707"/>
          </a:xfrm>
          <a:prstGeom prst="rect">
            <a:avLst/>
          </a:prstGeom>
        </p:spPr>
      </p:pic>
      <p:pic>
        <p:nvPicPr>
          <p:cNvPr id="11" name="Picture 10" descr="A picture containing photo&#10;&#10;Description generated with high confidence">
            <a:extLst>
              <a:ext uri="{FF2B5EF4-FFF2-40B4-BE49-F238E27FC236}">
                <a16:creationId xmlns:a16="http://schemas.microsoft.com/office/drawing/2014/main" xmlns="" id="{1B8783D5-7619-4CBA-A0BF-BF427FF613A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581"/>
          <a:stretch/>
        </p:blipFill>
        <p:spPr>
          <a:xfrm>
            <a:off x="2555735" y="3776464"/>
            <a:ext cx="1152169" cy="1086986"/>
          </a:xfrm>
          <a:prstGeom prst="rect">
            <a:avLst/>
          </a:prstGeom>
        </p:spPr>
      </p:pic>
      <p:pic>
        <p:nvPicPr>
          <p:cNvPr id="12" name="Picture 11" descr="A picture containing photo&#10;&#10;Description generated with high confidence">
            <a:extLst>
              <a:ext uri="{FF2B5EF4-FFF2-40B4-BE49-F238E27FC236}">
                <a16:creationId xmlns:a16="http://schemas.microsoft.com/office/drawing/2014/main" xmlns="" id="{270C3470-C853-4A51-A1A7-879DF22931D6}"/>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r="-5961" b="-581"/>
          <a:stretch/>
        </p:blipFill>
        <p:spPr>
          <a:xfrm>
            <a:off x="3959902" y="3776464"/>
            <a:ext cx="1188162" cy="1086986"/>
          </a:xfrm>
          <a:prstGeom prst="rect">
            <a:avLst/>
          </a:prstGeom>
        </p:spPr>
      </p:pic>
      <p:pic>
        <p:nvPicPr>
          <p:cNvPr id="13" name="Picture 12" descr="A picture containing photo&#10;&#10;Description generated with high confidence">
            <a:extLst>
              <a:ext uri="{FF2B5EF4-FFF2-40B4-BE49-F238E27FC236}">
                <a16:creationId xmlns:a16="http://schemas.microsoft.com/office/drawing/2014/main" xmlns="" id="{CD08678A-C393-4834-99CB-962DB1436E6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581"/>
          <a:stretch/>
        </p:blipFill>
        <p:spPr>
          <a:xfrm>
            <a:off x="5410078" y="3789040"/>
            <a:ext cx="1152169" cy="1086986"/>
          </a:xfrm>
          <a:prstGeom prst="rect">
            <a:avLst/>
          </a:prstGeom>
        </p:spPr>
      </p:pic>
      <p:pic>
        <p:nvPicPr>
          <p:cNvPr id="14" name="Picture 13" descr="A picture containing photo&#10;&#10;Description generated with high confidence">
            <a:extLst>
              <a:ext uri="{FF2B5EF4-FFF2-40B4-BE49-F238E27FC236}">
                <a16:creationId xmlns:a16="http://schemas.microsoft.com/office/drawing/2014/main" xmlns="" id="{2F512AF8-8084-4F6A-9A3D-004A2AAD161F}"/>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r="-5961" b="-581"/>
          <a:stretch/>
        </p:blipFill>
        <p:spPr>
          <a:xfrm>
            <a:off x="6814245" y="3789040"/>
            <a:ext cx="1188162" cy="1086986"/>
          </a:xfrm>
          <a:prstGeom prst="rect">
            <a:avLst/>
          </a:prstGeom>
        </p:spPr>
      </p:pic>
    </p:spTree>
    <p:custDataLst>
      <p:tags r:id="rId1"/>
    </p:custDataLst>
    <p:extLst>
      <p:ext uri="{BB962C8B-B14F-4D97-AF65-F5344CB8AC3E}">
        <p14:creationId xmlns:p14="http://schemas.microsoft.com/office/powerpoint/2010/main" val="1407339707"/>
      </p:ext>
    </p:extLst>
  </p:cSld>
  <p:clrMapOvr>
    <a:masterClrMapping/>
  </p:clrMapOvr>
  <mc:AlternateContent xmlns:mc="http://schemas.openxmlformats.org/markup-compatibility/2006" xmlns:p14="http://schemas.microsoft.com/office/powerpoint/2010/main">
    <mc:Choice Requires="p14">
      <p:transition spd="slow" p14:dur="2000" advTm="3005"/>
    </mc:Choice>
    <mc:Fallback xmlns="">
      <p:transition spd="slow" advTm="300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4"/>
                                        </p:tgtEl>
                                      </p:cBhvr>
                                    </p:animEffect>
                                    <p:set>
                                      <p:cBhvr>
                                        <p:cTn id="7" dur="1" fill="hold">
                                          <p:stCondLst>
                                            <p:cond delay="499"/>
                                          </p:stCondLst>
                                        </p:cTn>
                                        <p:tgtEl>
                                          <p:spTgt spid="1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13"/>
                                        </p:tgtEl>
                                      </p:cBhvr>
                                    </p:animEffect>
                                    <p:set>
                                      <p:cBhvr>
                                        <p:cTn id="12" dur="1" fill="hold">
                                          <p:stCondLst>
                                            <p:cond delay="499"/>
                                          </p:stCondLst>
                                        </p:cTn>
                                        <p:tgtEl>
                                          <p:spTgt spid="1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12"/>
                                        </p:tgtEl>
                                      </p:cBhvr>
                                    </p:animEffect>
                                    <p:set>
                                      <p:cBhvr>
                                        <p:cTn id="17" dur="1" fill="hold">
                                          <p:stCondLst>
                                            <p:cond delay="499"/>
                                          </p:stCondLst>
                                        </p:cTn>
                                        <p:tgtEl>
                                          <p:spTgt spid="12"/>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11"/>
                                        </p:tgtEl>
                                      </p:cBhvr>
                                    </p:animEffect>
                                    <p:set>
                                      <p:cBhvr>
                                        <p:cTn id="22" dur="1" fill="hold">
                                          <p:stCondLst>
                                            <p:cond delay="499"/>
                                          </p:stCondLst>
                                        </p:cTn>
                                        <p:tgtEl>
                                          <p:spTgt spid="11"/>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10"/>
                                        </p:tgtEl>
                                      </p:cBhvr>
                                    </p:animEffect>
                                    <p:set>
                                      <p:cBhvr>
                                        <p:cTn id="27" dur="1" fill="hold">
                                          <p:stCondLst>
                                            <p:cond delay="499"/>
                                          </p:stCondLst>
                                        </p:cTn>
                                        <p:tgtEl>
                                          <p:spTgt spid="10"/>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8"/>
                                        </p:tgtEl>
                                      </p:cBhvr>
                                    </p:animEffect>
                                    <p:set>
                                      <p:cBhvr>
                                        <p:cTn id="32" dur="1" fill="hold">
                                          <p:stCondLst>
                                            <p:cond delay="499"/>
                                          </p:stCondLst>
                                        </p:cTn>
                                        <p:tgtEl>
                                          <p:spTgt spid="8"/>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500"/>
                                        <p:tgtEl>
                                          <p:spTgt spid="6"/>
                                        </p:tgtEl>
                                      </p:cBhvr>
                                    </p:animEffect>
                                    <p:set>
                                      <p:cBhvr>
                                        <p:cTn id="37" dur="1" fill="hold">
                                          <p:stCondLst>
                                            <p:cond delay="499"/>
                                          </p:stCondLst>
                                        </p:cTn>
                                        <p:tgtEl>
                                          <p:spTgt spid="6"/>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500"/>
                                        <p:tgtEl>
                                          <p:spTgt spid="9"/>
                                        </p:tgtEl>
                                      </p:cBhvr>
                                    </p:animEffect>
                                    <p:set>
                                      <p:cBhvr>
                                        <p:cTn id="42" dur="1" fill="hold">
                                          <p:stCondLst>
                                            <p:cond delay="499"/>
                                          </p:stCondLst>
                                        </p:cTn>
                                        <p:tgtEl>
                                          <p:spTgt spid="9"/>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nodeType="clickEffect">
                                  <p:stCondLst>
                                    <p:cond delay="0"/>
                                  </p:stCondLst>
                                  <p:childTnLst>
                                    <p:animEffect transition="out" filter="fade">
                                      <p:cBhvr>
                                        <p:cTn id="46" dur="500"/>
                                        <p:tgtEl>
                                          <p:spTgt spid="7"/>
                                        </p:tgtEl>
                                      </p:cBhvr>
                                    </p:animEffect>
                                    <p:set>
                                      <p:cBhvr>
                                        <p:cTn id="47" dur="1" fill="hold">
                                          <p:stCondLst>
                                            <p:cond delay="499"/>
                                          </p:stCondLst>
                                        </p:cTn>
                                        <p:tgtEl>
                                          <p:spTgt spid="7"/>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nodeType="clickEffect">
                                  <p:stCondLst>
                                    <p:cond delay="0"/>
                                  </p:stCondLst>
                                  <p:childTnLst>
                                    <p:animEffect transition="out" filter="fade">
                                      <p:cBhvr>
                                        <p:cTn id="51" dur="500"/>
                                        <p:tgtEl>
                                          <p:spTgt spid="4"/>
                                        </p:tgtEl>
                                      </p:cBhvr>
                                    </p:animEffect>
                                    <p:set>
                                      <p:cBhvr>
                                        <p:cTn id="52"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1.8 Composition: multiples of 10 up to 100 – step 2:1</a:t>
            </a:r>
          </a:p>
        </p:txBody>
      </p:sp>
      <p:pic>
        <p:nvPicPr>
          <p:cNvPr id="8" name="Picture 7" descr="A close up of a logo&#10;&#10;Description generated with very high confidence">
            <a:extLst>
              <a:ext uri="{FF2B5EF4-FFF2-40B4-BE49-F238E27FC236}">
                <a16:creationId xmlns:a16="http://schemas.microsoft.com/office/drawing/2014/main" xmlns="" id="{B846C6FF-9D3C-4605-B3C4-15802850A7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95936" y="908720"/>
            <a:ext cx="1238620" cy="5398354"/>
          </a:xfrm>
          <a:prstGeom prst="rect">
            <a:avLst/>
          </a:prstGeom>
        </p:spPr>
      </p:pic>
      <p:pic>
        <p:nvPicPr>
          <p:cNvPr id="11" name="Picture 10">
            <a:extLst>
              <a:ext uri="{FF2B5EF4-FFF2-40B4-BE49-F238E27FC236}">
                <a16:creationId xmlns:a16="http://schemas.microsoft.com/office/drawing/2014/main" xmlns="" id="{2DE04D22-5761-490B-B5A3-27BF5C2121C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133324" y="6093296"/>
            <a:ext cx="413226" cy="118668"/>
          </a:xfrm>
          <a:prstGeom prst="rect">
            <a:avLst/>
          </a:prstGeom>
        </p:spPr>
      </p:pic>
      <p:pic>
        <p:nvPicPr>
          <p:cNvPr id="12" name="Picture 11">
            <a:extLst>
              <a:ext uri="{FF2B5EF4-FFF2-40B4-BE49-F238E27FC236}">
                <a16:creationId xmlns:a16="http://schemas.microsoft.com/office/drawing/2014/main" xmlns="" id="{B3EBDA77-9872-4E6F-9A7B-4A9FD981DF5D}"/>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b="-25"/>
          <a:stretch/>
        </p:blipFill>
        <p:spPr>
          <a:xfrm>
            <a:off x="4615246" y="6004784"/>
            <a:ext cx="481920" cy="207180"/>
          </a:xfrm>
          <a:prstGeom prst="rect">
            <a:avLst/>
          </a:prstGeom>
        </p:spPr>
      </p:pic>
      <p:pic>
        <p:nvPicPr>
          <p:cNvPr id="13" name="Picture 12">
            <a:extLst>
              <a:ext uri="{FF2B5EF4-FFF2-40B4-BE49-F238E27FC236}">
                <a16:creationId xmlns:a16="http://schemas.microsoft.com/office/drawing/2014/main" xmlns="" id="{714DD744-E906-4013-930A-B5BF86726973}"/>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8156"/>
          <a:stretch/>
        </p:blipFill>
        <p:spPr>
          <a:xfrm>
            <a:off x="4102150" y="5602907"/>
            <a:ext cx="413226" cy="501747"/>
          </a:xfrm>
          <a:prstGeom prst="rect">
            <a:avLst/>
          </a:prstGeom>
        </p:spPr>
      </p:pic>
      <p:pic>
        <p:nvPicPr>
          <p:cNvPr id="14" name="Picture 13">
            <a:extLst>
              <a:ext uri="{FF2B5EF4-FFF2-40B4-BE49-F238E27FC236}">
                <a16:creationId xmlns:a16="http://schemas.microsoft.com/office/drawing/2014/main" xmlns="" id="{528A342B-C2B7-4985-BBD7-5BE361A144DB}"/>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4515376" y="5505432"/>
            <a:ext cx="581789" cy="199741"/>
          </a:xfrm>
          <a:prstGeom prst="rect">
            <a:avLst/>
          </a:prstGeom>
        </p:spPr>
      </p:pic>
      <p:pic>
        <p:nvPicPr>
          <p:cNvPr id="16" name="Picture 15">
            <a:extLst>
              <a:ext uri="{FF2B5EF4-FFF2-40B4-BE49-F238E27FC236}">
                <a16:creationId xmlns:a16="http://schemas.microsoft.com/office/drawing/2014/main" xmlns="" id="{7C1FDBCB-0308-4838-8FB4-4ACFA518DCBB}"/>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8156"/>
          <a:stretch/>
        </p:blipFill>
        <p:spPr>
          <a:xfrm>
            <a:off x="4102150" y="5105951"/>
            <a:ext cx="413226" cy="501747"/>
          </a:xfrm>
          <a:prstGeom prst="rect">
            <a:avLst/>
          </a:prstGeom>
        </p:spPr>
      </p:pic>
      <p:pic>
        <p:nvPicPr>
          <p:cNvPr id="17" name="Picture 16">
            <a:extLst>
              <a:ext uri="{FF2B5EF4-FFF2-40B4-BE49-F238E27FC236}">
                <a16:creationId xmlns:a16="http://schemas.microsoft.com/office/drawing/2014/main" xmlns="" id="{6278517C-2A4E-4968-AB24-846568F966A6}"/>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4515376" y="5006081"/>
            <a:ext cx="581789" cy="199741"/>
          </a:xfrm>
          <a:prstGeom prst="rect">
            <a:avLst/>
          </a:prstGeom>
        </p:spPr>
      </p:pic>
      <p:pic>
        <p:nvPicPr>
          <p:cNvPr id="18" name="Picture 17">
            <a:extLst>
              <a:ext uri="{FF2B5EF4-FFF2-40B4-BE49-F238E27FC236}">
                <a16:creationId xmlns:a16="http://schemas.microsoft.com/office/drawing/2014/main" xmlns="" id="{EE52E93C-2DCA-4D0D-92E0-E0F6E0A0407D}"/>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8156"/>
          <a:stretch/>
        </p:blipFill>
        <p:spPr>
          <a:xfrm>
            <a:off x="4104971" y="4606600"/>
            <a:ext cx="413226" cy="501747"/>
          </a:xfrm>
          <a:prstGeom prst="rect">
            <a:avLst/>
          </a:prstGeom>
        </p:spPr>
      </p:pic>
      <p:pic>
        <p:nvPicPr>
          <p:cNvPr id="19" name="Picture 18">
            <a:extLst>
              <a:ext uri="{FF2B5EF4-FFF2-40B4-BE49-F238E27FC236}">
                <a16:creationId xmlns:a16="http://schemas.microsoft.com/office/drawing/2014/main" xmlns="" id="{F9010150-5BDC-498D-BE49-4B4C9AFBFE1A}"/>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4513965" y="4506731"/>
            <a:ext cx="581789" cy="199741"/>
          </a:xfrm>
          <a:prstGeom prst="rect">
            <a:avLst/>
          </a:prstGeom>
        </p:spPr>
      </p:pic>
      <p:pic>
        <p:nvPicPr>
          <p:cNvPr id="20" name="Picture 19">
            <a:extLst>
              <a:ext uri="{FF2B5EF4-FFF2-40B4-BE49-F238E27FC236}">
                <a16:creationId xmlns:a16="http://schemas.microsoft.com/office/drawing/2014/main" xmlns="" id="{EB0658B9-96E2-424E-B043-92466F4505A1}"/>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8156"/>
          <a:stretch/>
        </p:blipFill>
        <p:spPr>
          <a:xfrm>
            <a:off x="4102150" y="4106053"/>
            <a:ext cx="413226" cy="501747"/>
          </a:xfrm>
          <a:prstGeom prst="rect">
            <a:avLst/>
          </a:prstGeom>
        </p:spPr>
      </p:pic>
      <p:pic>
        <p:nvPicPr>
          <p:cNvPr id="21" name="Picture 20">
            <a:extLst>
              <a:ext uri="{FF2B5EF4-FFF2-40B4-BE49-F238E27FC236}">
                <a16:creationId xmlns:a16="http://schemas.microsoft.com/office/drawing/2014/main" xmlns="" id="{80419462-EDCA-4903-82AD-CA45A69B6113}"/>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a:stretch/>
        </p:blipFill>
        <p:spPr>
          <a:xfrm>
            <a:off x="4513965" y="4009775"/>
            <a:ext cx="581789" cy="197344"/>
          </a:xfrm>
          <a:prstGeom prst="rect">
            <a:avLst/>
          </a:prstGeom>
        </p:spPr>
      </p:pic>
      <p:pic>
        <p:nvPicPr>
          <p:cNvPr id="22" name="Picture 21">
            <a:extLst>
              <a:ext uri="{FF2B5EF4-FFF2-40B4-BE49-F238E27FC236}">
                <a16:creationId xmlns:a16="http://schemas.microsoft.com/office/drawing/2014/main" xmlns="" id="{85F46F36-CA85-480C-B783-52C70CB719AC}"/>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8156"/>
          <a:stretch/>
        </p:blipFill>
        <p:spPr>
          <a:xfrm>
            <a:off x="4102150" y="3606104"/>
            <a:ext cx="413226" cy="501747"/>
          </a:xfrm>
          <a:prstGeom prst="rect">
            <a:avLst/>
          </a:prstGeom>
        </p:spPr>
      </p:pic>
      <p:pic>
        <p:nvPicPr>
          <p:cNvPr id="23" name="Picture 22">
            <a:extLst>
              <a:ext uri="{FF2B5EF4-FFF2-40B4-BE49-F238E27FC236}">
                <a16:creationId xmlns:a16="http://schemas.microsoft.com/office/drawing/2014/main" xmlns="" id="{C0DE0F83-726F-45D2-9237-24F0C39EB3E9}"/>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a:stretch/>
        </p:blipFill>
        <p:spPr>
          <a:xfrm>
            <a:off x="4513964" y="3511623"/>
            <a:ext cx="581789" cy="194949"/>
          </a:xfrm>
          <a:prstGeom prst="rect">
            <a:avLst/>
          </a:prstGeom>
        </p:spPr>
      </p:pic>
      <p:pic>
        <p:nvPicPr>
          <p:cNvPr id="24" name="Picture 23">
            <a:extLst>
              <a:ext uri="{FF2B5EF4-FFF2-40B4-BE49-F238E27FC236}">
                <a16:creationId xmlns:a16="http://schemas.microsoft.com/office/drawing/2014/main" xmlns="" id="{C7846B92-7301-433E-A253-C581D86312EF}"/>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8156"/>
          <a:stretch/>
        </p:blipFill>
        <p:spPr>
          <a:xfrm>
            <a:off x="4102150" y="3105856"/>
            <a:ext cx="413226" cy="501747"/>
          </a:xfrm>
          <a:prstGeom prst="rect">
            <a:avLst/>
          </a:prstGeom>
        </p:spPr>
      </p:pic>
      <p:pic>
        <p:nvPicPr>
          <p:cNvPr id="25" name="Picture 24">
            <a:extLst>
              <a:ext uri="{FF2B5EF4-FFF2-40B4-BE49-F238E27FC236}">
                <a16:creationId xmlns:a16="http://schemas.microsoft.com/office/drawing/2014/main" xmlns="" id="{B9D90B3B-E0A4-4012-8614-9267C3D09C6D}"/>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a:stretch/>
        </p:blipFill>
        <p:spPr>
          <a:xfrm>
            <a:off x="4513964" y="3008677"/>
            <a:ext cx="581789" cy="194949"/>
          </a:xfrm>
          <a:prstGeom prst="rect">
            <a:avLst/>
          </a:prstGeom>
        </p:spPr>
      </p:pic>
      <p:pic>
        <p:nvPicPr>
          <p:cNvPr id="26" name="Picture 25">
            <a:extLst>
              <a:ext uri="{FF2B5EF4-FFF2-40B4-BE49-F238E27FC236}">
                <a16:creationId xmlns:a16="http://schemas.microsoft.com/office/drawing/2014/main" xmlns="" id="{3AB26B5D-D0B5-4076-9EFF-6ECB78E8DDD7}"/>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8156"/>
          <a:stretch/>
        </p:blipFill>
        <p:spPr>
          <a:xfrm>
            <a:off x="4102150" y="2606800"/>
            <a:ext cx="413226" cy="501747"/>
          </a:xfrm>
          <a:prstGeom prst="rect">
            <a:avLst/>
          </a:prstGeom>
        </p:spPr>
      </p:pic>
      <p:pic>
        <p:nvPicPr>
          <p:cNvPr id="27" name="Picture 26">
            <a:extLst>
              <a:ext uri="{FF2B5EF4-FFF2-40B4-BE49-F238E27FC236}">
                <a16:creationId xmlns:a16="http://schemas.microsoft.com/office/drawing/2014/main" xmlns="" id="{301BDA43-2139-4E43-82C6-AAF65CDEB199}"/>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a:stretch/>
        </p:blipFill>
        <p:spPr>
          <a:xfrm>
            <a:off x="4513962" y="2508729"/>
            <a:ext cx="581789" cy="200337"/>
          </a:xfrm>
          <a:prstGeom prst="rect">
            <a:avLst/>
          </a:prstGeom>
        </p:spPr>
      </p:pic>
      <p:pic>
        <p:nvPicPr>
          <p:cNvPr id="28" name="Picture 27">
            <a:extLst>
              <a:ext uri="{FF2B5EF4-FFF2-40B4-BE49-F238E27FC236}">
                <a16:creationId xmlns:a16="http://schemas.microsoft.com/office/drawing/2014/main" xmlns="" id="{D039E12E-8BC4-4286-97FA-87E019BD927D}"/>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8156"/>
          <a:stretch/>
        </p:blipFill>
        <p:spPr>
          <a:xfrm>
            <a:off x="4102150" y="2102058"/>
            <a:ext cx="413226" cy="501747"/>
          </a:xfrm>
          <a:prstGeom prst="rect">
            <a:avLst/>
          </a:prstGeom>
        </p:spPr>
      </p:pic>
      <p:pic>
        <p:nvPicPr>
          <p:cNvPr id="29" name="Picture 28">
            <a:extLst>
              <a:ext uri="{FF2B5EF4-FFF2-40B4-BE49-F238E27FC236}">
                <a16:creationId xmlns:a16="http://schemas.microsoft.com/office/drawing/2014/main" xmlns="" id="{7FD97ABC-C885-4778-8AFD-CE06FC0F732A}"/>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a:stretch/>
        </p:blipFill>
        <p:spPr>
          <a:xfrm>
            <a:off x="4513962" y="2022888"/>
            <a:ext cx="581789" cy="186828"/>
          </a:xfrm>
          <a:prstGeom prst="rect">
            <a:avLst/>
          </a:prstGeom>
        </p:spPr>
      </p:pic>
      <p:pic>
        <p:nvPicPr>
          <p:cNvPr id="30" name="Picture 29">
            <a:extLst>
              <a:ext uri="{FF2B5EF4-FFF2-40B4-BE49-F238E27FC236}">
                <a16:creationId xmlns:a16="http://schemas.microsoft.com/office/drawing/2014/main" xmlns="" id="{3DA9CD20-10FE-4FD4-8083-CBD2504911EF}"/>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8156"/>
          <a:stretch/>
        </p:blipFill>
        <p:spPr>
          <a:xfrm>
            <a:off x="4102150" y="1597316"/>
            <a:ext cx="413226" cy="501747"/>
          </a:xfrm>
          <a:prstGeom prst="rect">
            <a:avLst/>
          </a:prstGeom>
        </p:spPr>
      </p:pic>
      <p:pic>
        <p:nvPicPr>
          <p:cNvPr id="31" name="Picture 30">
            <a:extLst>
              <a:ext uri="{FF2B5EF4-FFF2-40B4-BE49-F238E27FC236}">
                <a16:creationId xmlns:a16="http://schemas.microsoft.com/office/drawing/2014/main" xmlns="" id="{54C8657D-7633-4525-8D45-E110503B6E45}"/>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a:stretch/>
        </p:blipFill>
        <p:spPr>
          <a:xfrm>
            <a:off x="4513962" y="1510621"/>
            <a:ext cx="581789" cy="186830"/>
          </a:xfrm>
          <a:prstGeom prst="rect">
            <a:avLst/>
          </a:prstGeom>
        </p:spPr>
      </p:pic>
      <p:pic>
        <p:nvPicPr>
          <p:cNvPr id="32" name="Picture 31">
            <a:extLst>
              <a:ext uri="{FF2B5EF4-FFF2-40B4-BE49-F238E27FC236}">
                <a16:creationId xmlns:a16="http://schemas.microsoft.com/office/drawing/2014/main" xmlns="" id="{5963CF1D-26D7-4566-81F4-DF9F05CD7AF1}"/>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8156"/>
          <a:stretch/>
        </p:blipFill>
        <p:spPr>
          <a:xfrm>
            <a:off x="4102150" y="1094071"/>
            <a:ext cx="413226" cy="501747"/>
          </a:xfrm>
          <a:prstGeom prst="rect">
            <a:avLst/>
          </a:prstGeom>
        </p:spPr>
      </p:pic>
      <p:pic>
        <p:nvPicPr>
          <p:cNvPr id="33" name="Picture 32">
            <a:extLst>
              <a:ext uri="{FF2B5EF4-FFF2-40B4-BE49-F238E27FC236}">
                <a16:creationId xmlns:a16="http://schemas.microsoft.com/office/drawing/2014/main" xmlns="" id="{7AAF22B6-66FC-45B9-A342-97E0B62399E6}"/>
              </a:ext>
            </a:extLst>
          </p:cNvPr>
          <p:cNvPicPr>
            <a:picLocks noChangeAspect="1"/>
          </p:cNvPicPr>
          <p:nvPr/>
        </p:nvPicPr>
        <p:blipFill rotWithShape="1">
          <a:blip r:embed="rId17" cstate="print">
            <a:extLst>
              <a:ext uri="{28A0092B-C50C-407E-A947-70E740481C1C}">
                <a14:useLocalDpi xmlns:a14="http://schemas.microsoft.com/office/drawing/2010/main" val="0"/>
              </a:ext>
            </a:extLst>
          </a:blip>
          <a:srcRect/>
          <a:stretch/>
        </p:blipFill>
        <p:spPr>
          <a:xfrm>
            <a:off x="4499991" y="997200"/>
            <a:ext cx="595759" cy="207180"/>
          </a:xfrm>
          <a:prstGeom prst="rect">
            <a:avLst/>
          </a:prstGeom>
        </p:spPr>
      </p:pic>
    </p:spTree>
    <p:custDataLst>
      <p:tags r:id="rId1"/>
    </p:custDataLst>
    <p:extLst>
      <p:ext uri="{BB962C8B-B14F-4D97-AF65-F5344CB8AC3E}">
        <p14:creationId xmlns:p14="http://schemas.microsoft.com/office/powerpoint/2010/main" val="496645803"/>
      </p:ext>
    </p:extLst>
  </p:cSld>
  <p:clrMapOvr>
    <a:masterClrMapping/>
  </p:clrMapOvr>
  <mc:AlternateContent xmlns:mc="http://schemas.openxmlformats.org/markup-compatibility/2006" xmlns:p14="http://schemas.microsoft.com/office/powerpoint/2010/main">
    <mc:Choice Requires="p14">
      <p:transition spd="slow" p14:dur="2000" advTm="3005"/>
    </mc:Choice>
    <mc:Fallback xmlns="">
      <p:transition spd="slow" advTm="300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par>
                                <p:cTn id="13" presetID="10" presetClass="exit" presetSubtype="0" fill="hold" nodeType="withEffect">
                                  <p:stCondLst>
                                    <p:cond delay="0"/>
                                  </p:stCondLst>
                                  <p:childTnLst>
                                    <p:animEffect transition="out" filter="fade">
                                      <p:cBhvr>
                                        <p:cTn id="14" dur="500"/>
                                        <p:tgtEl>
                                          <p:spTgt spid="12"/>
                                        </p:tgtEl>
                                      </p:cBhvr>
                                    </p:animEffect>
                                    <p:set>
                                      <p:cBhvr>
                                        <p:cTn id="15" dur="1" fill="hold">
                                          <p:stCondLst>
                                            <p:cond delay="499"/>
                                          </p:stCondLst>
                                        </p:cTn>
                                        <p:tgtEl>
                                          <p:spTgt spid="12"/>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500"/>
                                        <p:tgtEl>
                                          <p:spTgt spid="17"/>
                                        </p:tgtEl>
                                      </p:cBhvr>
                                    </p:animEffect>
                                  </p:childTnLst>
                                </p:cTn>
                              </p:par>
                              <p:par>
                                <p:cTn id="21" presetID="10" presetClass="exit" presetSubtype="0" fill="hold" nodeType="withEffect">
                                  <p:stCondLst>
                                    <p:cond delay="0"/>
                                  </p:stCondLst>
                                  <p:childTnLst>
                                    <p:animEffect transition="out" filter="fade">
                                      <p:cBhvr>
                                        <p:cTn id="22" dur="500"/>
                                        <p:tgtEl>
                                          <p:spTgt spid="14"/>
                                        </p:tgtEl>
                                      </p:cBhvr>
                                    </p:animEffect>
                                    <p:set>
                                      <p:cBhvr>
                                        <p:cTn id="23" dur="1" fill="hold">
                                          <p:stCondLst>
                                            <p:cond delay="499"/>
                                          </p:stCondLst>
                                        </p:cTn>
                                        <p:tgtEl>
                                          <p:spTgt spid="14"/>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500"/>
                                        <p:tgtEl>
                                          <p:spTgt spid="19"/>
                                        </p:tgtEl>
                                      </p:cBhvr>
                                    </p:animEffect>
                                  </p:childTnLst>
                                </p:cTn>
                              </p:par>
                              <p:par>
                                <p:cTn id="29" presetID="10" presetClass="exit" presetSubtype="0" fill="hold" nodeType="withEffect">
                                  <p:stCondLst>
                                    <p:cond delay="0"/>
                                  </p:stCondLst>
                                  <p:childTnLst>
                                    <p:animEffect transition="out" filter="fade">
                                      <p:cBhvr>
                                        <p:cTn id="30" dur="500"/>
                                        <p:tgtEl>
                                          <p:spTgt spid="17"/>
                                        </p:tgtEl>
                                      </p:cBhvr>
                                    </p:animEffect>
                                    <p:set>
                                      <p:cBhvr>
                                        <p:cTn id="31" dur="1" fill="hold">
                                          <p:stCondLst>
                                            <p:cond delay="499"/>
                                          </p:stCondLst>
                                        </p:cTn>
                                        <p:tgtEl>
                                          <p:spTgt spid="17"/>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fade">
                                      <p:cBhvr>
                                        <p:cTn id="36" dur="500"/>
                                        <p:tgtEl>
                                          <p:spTgt spid="21"/>
                                        </p:tgtEl>
                                      </p:cBhvr>
                                    </p:animEffect>
                                  </p:childTnLst>
                                </p:cTn>
                              </p:par>
                              <p:par>
                                <p:cTn id="37" presetID="10" presetClass="exit" presetSubtype="0" fill="hold" nodeType="withEffect">
                                  <p:stCondLst>
                                    <p:cond delay="0"/>
                                  </p:stCondLst>
                                  <p:childTnLst>
                                    <p:animEffect transition="out" filter="fade">
                                      <p:cBhvr>
                                        <p:cTn id="38" dur="500"/>
                                        <p:tgtEl>
                                          <p:spTgt spid="19"/>
                                        </p:tgtEl>
                                      </p:cBhvr>
                                    </p:animEffect>
                                    <p:set>
                                      <p:cBhvr>
                                        <p:cTn id="39" dur="1" fill="hold">
                                          <p:stCondLst>
                                            <p:cond delay="499"/>
                                          </p:stCondLst>
                                        </p:cTn>
                                        <p:tgtEl>
                                          <p:spTgt spid="19"/>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fade">
                                      <p:cBhvr>
                                        <p:cTn id="44" dur="500"/>
                                        <p:tgtEl>
                                          <p:spTgt spid="23"/>
                                        </p:tgtEl>
                                      </p:cBhvr>
                                    </p:animEffect>
                                  </p:childTnLst>
                                </p:cTn>
                              </p:par>
                              <p:par>
                                <p:cTn id="45" presetID="10" presetClass="exit" presetSubtype="0" fill="hold" nodeType="withEffect">
                                  <p:stCondLst>
                                    <p:cond delay="0"/>
                                  </p:stCondLst>
                                  <p:childTnLst>
                                    <p:animEffect transition="out" filter="fade">
                                      <p:cBhvr>
                                        <p:cTn id="46" dur="500"/>
                                        <p:tgtEl>
                                          <p:spTgt spid="21"/>
                                        </p:tgtEl>
                                      </p:cBhvr>
                                    </p:animEffect>
                                    <p:set>
                                      <p:cBhvr>
                                        <p:cTn id="47" dur="1" fill="hold">
                                          <p:stCondLst>
                                            <p:cond delay="499"/>
                                          </p:stCondLst>
                                        </p:cTn>
                                        <p:tgtEl>
                                          <p:spTgt spid="21"/>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fade">
                                      <p:cBhvr>
                                        <p:cTn id="52" dur="500"/>
                                        <p:tgtEl>
                                          <p:spTgt spid="25"/>
                                        </p:tgtEl>
                                      </p:cBhvr>
                                    </p:animEffect>
                                  </p:childTnLst>
                                </p:cTn>
                              </p:par>
                              <p:par>
                                <p:cTn id="53" presetID="10" presetClass="exit" presetSubtype="0" fill="hold" nodeType="withEffect">
                                  <p:stCondLst>
                                    <p:cond delay="0"/>
                                  </p:stCondLst>
                                  <p:childTnLst>
                                    <p:animEffect transition="out" filter="fade">
                                      <p:cBhvr>
                                        <p:cTn id="54" dur="500"/>
                                        <p:tgtEl>
                                          <p:spTgt spid="23"/>
                                        </p:tgtEl>
                                      </p:cBhvr>
                                    </p:animEffect>
                                    <p:set>
                                      <p:cBhvr>
                                        <p:cTn id="55" dur="1" fill="hold">
                                          <p:stCondLst>
                                            <p:cond delay="499"/>
                                          </p:stCondLst>
                                        </p:cTn>
                                        <p:tgtEl>
                                          <p:spTgt spid="23"/>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500"/>
                                        <p:tgtEl>
                                          <p:spTgt spid="27"/>
                                        </p:tgtEl>
                                      </p:cBhvr>
                                    </p:animEffect>
                                  </p:childTnLst>
                                </p:cTn>
                              </p:par>
                              <p:par>
                                <p:cTn id="61" presetID="10" presetClass="exit" presetSubtype="0" fill="hold" nodeType="withEffect">
                                  <p:stCondLst>
                                    <p:cond delay="0"/>
                                  </p:stCondLst>
                                  <p:childTnLst>
                                    <p:animEffect transition="out" filter="fade">
                                      <p:cBhvr>
                                        <p:cTn id="62" dur="500"/>
                                        <p:tgtEl>
                                          <p:spTgt spid="25"/>
                                        </p:tgtEl>
                                      </p:cBhvr>
                                    </p:animEffect>
                                    <p:set>
                                      <p:cBhvr>
                                        <p:cTn id="63" dur="1" fill="hold">
                                          <p:stCondLst>
                                            <p:cond delay="499"/>
                                          </p:stCondLst>
                                        </p:cTn>
                                        <p:tgtEl>
                                          <p:spTgt spid="25"/>
                                        </p:tgtEl>
                                        <p:attrNameLst>
                                          <p:attrName>style.visibility</p:attrName>
                                        </p:attrNameLst>
                                      </p:cBhvr>
                                      <p:to>
                                        <p:strVal val="hidden"/>
                                      </p:to>
                                    </p:se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29"/>
                                        </p:tgtEl>
                                        <p:attrNameLst>
                                          <p:attrName>style.visibility</p:attrName>
                                        </p:attrNameLst>
                                      </p:cBhvr>
                                      <p:to>
                                        <p:strVal val="visible"/>
                                      </p:to>
                                    </p:set>
                                    <p:animEffect transition="in" filter="fade">
                                      <p:cBhvr>
                                        <p:cTn id="68" dur="500"/>
                                        <p:tgtEl>
                                          <p:spTgt spid="29"/>
                                        </p:tgtEl>
                                      </p:cBhvr>
                                    </p:animEffect>
                                  </p:childTnLst>
                                </p:cTn>
                              </p:par>
                              <p:par>
                                <p:cTn id="69" presetID="10" presetClass="exit" presetSubtype="0" fill="hold" nodeType="withEffect">
                                  <p:stCondLst>
                                    <p:cond delay="0"/>
                                  </p:stCondLst>
                                  <p:childTnLst>
                                    <p:animEffect transition="out" filter="fade">
                                      <p:cBhvr>
                                        <p:cTn id="70" dur="500"/>
                                        <p:tgtEl>
                                          <p:spTgt spid="27"/>
                                        </p:tgtEl>
                                      </p:cBhvr>
                                    </p:animEffect>
                                    <p:set>
                                      <p:cBhvr>
                                        <p:cTn id="71" dur="1" fill="hold">
                                          <p:stCondLst>
                                            <p:cond delay="499"/>
                                          </p:stCondLst>
                                        </p:cTn>
                                        <p:tgtEl>
                                          <p:spTgt spid="27"/>
                                        </p:tgtEl>
                                        <p:attrNameLst>
                                          <p:attrName>style.visibility</p:attrName>
                                        </p:attrNameLst>
                                      </p:cBhvr>
                                      <p:to>
                                        <p:strVal val="hidden"/>
                                      </p:to>
                                    </p:se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nodeType="clickEffect">
                                  <p:stCondLst>
                                    <p:cond delay="0"/>
                                  </p:stCondLst>
                                  <p:childTnLst>
                                    <p:set>
                                      <p:cBhvr>
                                        <p:cTn id="75" dur="1" fill="hold">
                                          <p:stCondLst>
                                            <p:cond delay="0"/>
                                          </p:stCondLst>
                                        </p:cTn>
                                        <p:tgtEl>
                                          <p:spTgt spid="31"/>
                                        </p:tgtEl>
                                        <p:attrNameLst>
                                          <p:attrName>style.visibility</p:attrName>
                                        </p:attrNameLst>
                                      </p:cBhvr>
                                      <p:to>
                                        <p:strVal val="visible"/>
                                      </p:to>
                                    </p:set>
                                    <p:animEffect transition="in" filter="fade">
                                      <p:cBhvr>
                                        <p:cTn id="76" dur="500"/>
                                        <p:tgtEl>
                                          <p:spTgt spid="31"/>
                                        </p:tgtEl>
                                      </p:cBhvr>
                                    </p:animEffect>
                                  </p:childTnLst>
                                </p:cTn>
                              </p:par>
                              <p:par>
                                <p:cTn id="77" presetID="10" presetClass="exit" presetSubtype="0" fill="hold" nodeType="withEffect">
                                  <p:stCondLst>
                                    <p:cond delay="0"/>
                                  </p:stCondLst>
                                  <p:childTnLst>
                                    <p:animEffect transition="out" filter="fade">
                                      <p:cBhvr>
                                        <p:cTn id="78" dur="500"/>
                                        <p:tgtEl>
                                          <p:spTgt spid="29"/>
                                        </p:tgtEl>
                                      </p:cBhvr>
                                    </p:animEffect>
                                    <p:set>
                                      <p:cBhvr>
                                        <p:cTn id="79" dur="1" fill="hold">
                                          <p:stCondLst>
                                            <p:cond delay="499"/>
                                          </p:stCondLst>
                                        </p:cTn>
                                        <p:tgtEl>
                                          <p:spTgt spid="29"/>
                                        </p:tgtEl>
                                        <p:attrNameLst>
                                          <p:attrName>style.visibility</p:attrName>
                                        </p:attrNameLst>
                                      </p:cBhvr>
                                      <p:to>
                                        <p:strVal val="hidden"/>
                                      </p:to>
                                    </p:se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nodeType="click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500"/>
                                        <p:tgtEl>
                                          <p:spTgt spid="33"/>
                                        </p:tgtEl>
                                      </p:cBhvr>
                                    </p:animEffect>
                                  </p:childTnLst>
                                </p:cTn>
                              </p:par>
                              <p:par>
                                <p:cTn id="85" presetID="10" presetClass="exit" presetSubtype="0" fill="hold" nodeType="withEffect">
                                  <p:stCondLst>
                                    <p:cond delay="0"/>
                                  </p:stCondLst>
                                  <p:childTnLst>
                                    <p:animEffect transition="out" filter="fade">
                                      <p:cBhvr>
                                        <p:cTn id="86" dur="500"/>
                                        <p:tgtEl>
                                          <p:spTgt spid="31"/>
                                        </p:tgtEl>
                                      </p:cBhvr>
                                    </p:animEffect>
                                    <p:set>
                                      <p:cBhvr>
                                        <p:cTn id="87" dur="1" fill="hold">
                                          <p:stCondLst>
                                            <p:cond delay="499"/>
                                          </p:stCondLst>
                                        </p:cTn>
                                        <p:tgtEl>
                                          <p:spTgt spid="3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1.8 Composition: multiples of 10 up to 100 – step 2:1</a:t>
            </a:r>
          </a:p>
        </p:txBody>
      </p:sp>
      <p:pic>
        <p:nvPicPr>
          <p:cNvPr id="8" name="Picture 7" descr="A close up of a logo&#10;&#10;Description generated with very high confidence">
            <a:extLst>
              <a:ext uri="{FF2B5EF4-FFF2-40B4-BE49-F238E27FC236}">
                <a16:creationId xmlns:a16="http://schemas.microsoft.com/office/drawing/2014/main" xmlns="" id="{B846C6FF-9D3C-4605-B3C4-15802850A7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95936" y="908720"/>
            <a:ext cx="1238620" cy="5398354"/>
          </a:xfrm>
          <a:prstGeom prst="rect">
            <a:avLst/>
          </a:prstGeom>
        </p:spPr>
      </p:pic>
      <p:pic>
        <p:nvPicPr>
          <p:cNvPr id="12" name="Picture 11">
            <a:extLst>
              <a:ext uri="{FF2B5EF4-FFF2-40B4-BE49-F238E27FC236}">
                <a16:creationId xmlns:a16="http://schemas.microsoft.com/office/drawing/2014/main" xmlns="" id="{B3EBDA77-9872-4E6F-9A7B-4A9FD981DF5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25"/>
          <a:stretch/>
        </p:blipFill>
        <p:spPr>
          <a:xfrm>
            <a:off x="4615246" y="6004784"/>
            <a:ext cx="481920" cy="207180"/>
          </a:xfrm>
          <a:prstGeom prst="rect">
            <a:avLst/>
          </a:prstGeom>
        </p:spPr>
      </p:pic>
      <p:pic>
        <p:nvPicPr>
          <p:cNvPr id="14" name="Picture 13">
            <a:extLst>
              <a:ext uri="{FF2B5EF4-FFF2-40B4-BE49-F238E27FC236}">
                <a16:creationId xmlns:a16="http://schemas.microsoft.com/office/drawing/2014/main" xmlns="" id="{528A342B-C2B7-4985-BBD7-5BE361A144DB}"/>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4515376" y="5505432"/>
            <a:ext cx="581789" cy="199741"/>
          </a:xfrm>
          <a:prstGeom prst="rect">
            <a:avLst/>
          </a:prstGeom>
        </p:spPr>
      </p:pic>
      <p:pic>
        <p:nvPicPr>
          <p:cNvPr id="17" name="Picture 16">
            <a:extLst>
              <a:ext uri="{FF2B5EF4-FFF2-40B4-BE49-F238E27FC236}">
                <a16:creationId xmlns:a16="http://schemas.microsoft.com/office/drawing/2014/main" xmlns="" id="{6278517C-2A4E-4968-AB24-846568F966A6}"/>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4515376" y="5006081"/>
            <a:ext cx="581789" cy="199741"/>
          </a:xfrm>
          <a:prstGeom prst="rect">
            <a:avLst/>
          </a:prstGeom>
        </p:spPr>
      </p:pic>
      <p:pic>
        <p:nvPicPr>
          <p:cNvPr id="19" name="Picture 18">
            <a:extLst>
              <a:ext uri="{FF2B5EF4-FFF2-40B4-BE49-F238E27FC236}">
                <a16:creationId xmlns:a16="http://schemas.microsoft.com/office/drawing/2014/main" xmlns="" id="{F9010150-5BDC-498D-BE49-4B4C9AFBFE1A}"/>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4513965" y="4506731"/>
            <a:ext cx="581789" cy="199741"/>
          </a:xfrm>
          <a:prstGeom prst="rect">
            <a:avLst/>
          </a:prstGeom>
        </p:spPr>
      </p:pic>
      <p:pic>
        <p:nvPicPr>
          <p:cNvPr id="21" name="Picture 20">
            <a:extLst>
              <a:ext uri="{FF2B5EF4-FFF2-40B4-BE49-F238E27FC236}">
                <a16:creationId xmlns:a16="http://schemas.microsoft.com/office/drawing/2014/main" xmlns="" id="{80419462-EDCA-4903-82AD-CA45A69B6113}"/>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4513965" y="4009775"/>
            <a:ext cx="581789" cy="197344"/>
          </a:xfrm>
          <a:prstGeom prst="rect">
            <a:avLst/>
          </a:prstGeom>
        </p:spPr>
      </p:pic>
      <p:pic>
        <p:nvPicPr>
          <p:cNvPr id="23" name="Picture 22">
            <a:extLst>
              <a:ext uri="{FF2B5EF4-FFF2-40B4-BE49-F238E27FC236}">
                <a16:creationId xmlns:a16="http://schemas.microsoft.com/office/drawing/2014/main" xmlns="" id="{C0DE0F83-726F-45D2-9237-24F0C39EB3E9}"/>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4513964" y="3511623"/>
            <a:ext cx="581789" cy="194949"/>
          </a:xfrm>
          <a:prstGeom prst="rect">
            <a:avLst/>
          </a:prstGeom>
        </p:spPr>
      </p:pic>
      <p:pic>
        <p:nvPicPr>
          <p:cNvPr id="25" name="Picture 24">
            <a:extLst>
              <a:ext uri="{FF2B5EF4-FFF2-40B4-BE49-F238E27FC236}">
                <a16:creationId xmlns:a16="http://schemas.microsoft.com/office/drawing/2014/main" xmlns="" id="{B9D90B3B-E0A4-4012-8614-9267C3D09C6D}"/>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a:stretch/>
        </p:blipFill>
        <p:spPr>
          <a:xfrm>
            <a:off x="4513964" y="3008677"/>
            <a:ext cx="581789" cy="194949"/>
          </a:xfrm>
          <a:prstGeom prst="rect">
            <a:avLst/>
          </a:prstGeom>
        </p:spPr>
      </p:pic>
      <p:pic>
        <p:nvPicPr>
          <p:cNvPr id="27" name="Picture 26">
            <a:extLst>
              <a:ext uri="{FF2B5EF4-FFF2-40B4-BE49-F238E27FC236}">
                <a16:creationId xmlns:a16="http://schemas.microsoft.com/office/drawing/2014/main" xmlns="" id="{301BDA43-2139-4E43-82C6-AAF65CDEB199}"/>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a:stretch/>
        </p:blipFill>
        <p:spPr>
          <a:xfrm>
            <a:off x="4513962" y="2508729"/>
            <a:ext cx="581789" cy="200337"/>
          </a:xfrm>
          <a:prstGeom prst="rect">
            <a:avLst/>
          </a:prstGeom>
        </p:spPr>
      </p:pic>
      <p:pic>
        <p:nvPicPr>
          <p:cNvPr id="29" name="Picture 28">
            <a:extLst>
              <a:ext uri="{FF2B5EF4-FFF2-40B4-BE49-F238E27FC236}">
                <a16:creationId xmlns:a16="http://schemas.microsoft.com/office/drawing/2014/main" xmlns="" id="{7FD97ABC-C885-4778-8AFD-CE06FC0F732A}"/>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a:stretch/>
        </p:blipFill>
        <p:spPr>
          <a:xfrm>
            <a:off x="4513962" y="2022888"/>
            <a:ext cx="581789" cy="186828"/>
          </a:xfrm>
          <a:prstGeom prst="rect">
            <a:avLst/>
          </a:prstGeom>
        </p:spPr>
      </p:pic>
      <p:pic>
        <p:nvPicPr>
          <p:cNvPr id="31" name="Picture 30">
            <a:extLst>
              <a:ext uri="{FF2B5EF4-FFF2-40B4-BE49-F238E27FC236}">
                <a16:creationId xmlns:a16="http://schemas.microsoft.com/office/drawing/2014/main" xmlns="" id="{54C8657D-7633-4525-8D45-E110503B6E45}"/>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a:stretch/>
        </p:blipFill>
        <p:spPr>
          <a:xfrm>
            <a:off x="4513962" y="1510621"/>
            <a:ext cx="581789" cy="186830"/>
          </a:xfrm>
          <a:prstGeom prst="rect">
            <a:avLst/>
          </a:prstGeom>
        </p:spPr>
      </p:pic>
      <p:pic>
        <p:nvPicPr>
          <p:cNvPr id="33" name="Picture 32">
            <a:extLst>
              <a:ext uri="{FF2B5EF4-FFF2-40B4-BE49-F238E27FC236}">
                <a16:creationId xmlns:a16="http://schemas.microsoft.com/office/drawing/2014/main" xmlns="" id="{7AAF22B6-66FC-45B9-A342-97E0B62399E6}"/>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a:stretch/>
        </p:blipFill>
        <p:spPr>
          <a:xfrm>
            <a:off x="4499991" y="997200"/>
            <a:ext cx="595759" cy="207180"/>
          </a:xfrm>
          <a:prstGeom prst="rect">
            <a:avLst/>
          </a:prstGeom>
        </p:spPr>
      </p:pic>
      <p:pic>
        <p:nvPicPr>
          <p:cNvPr id="15" name="Picture 14">
            <a:extLst>
              <a:ext uri="{FF2B5EF4-FFF2-40B4-BE49-F238E27FC236}">
                <a16:creationId xmlns:a16="http://schemas.microsoft.com/office/drawing/2014/main" xmlns="" id="{FF0F8181-B14A-43BB-863E-77D8146BDAC1}"/>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a:stretch/>
        </p:blipFill>
        <p:spPr>
          <a:xfrm>
            <a:off x="4133324" y="6093296"/>
            <a:ext cx="413226" cy="118668"/>
          </a:xfrm>
          <a:prstGeom prst="rect">
            <a:avLst/>
          </a:prstGeom>
        </p:spPr>
      </p:pic>
      <p:pic>
        <p:nvPicPr>
          <p:cNvPr id="16" name="Picture 15">
            <a:extLst>
              <a:ext uri="{FF2B5EF4-FFF2-40B4-BE49-F238E27FC236}">
                <a16:creationId xmlns:a16="http://schemas.microsoft.com/office/drawing/2014/main" xmlns="" id="{547A5E72-EDE3-4383-873F-12F4D86946B5}"/>
              </a:ext>
            </a:extLst>
          </p:cNvPr>
          <p:cNvPicPr>
            <a:picLocks noChangeAspect="1"/>
          </p:cNvPicPr>
          <p:nvPr/>
        </p:nvPicPr>
        <p:blipFill rotWithShape="1">
          <a:blip r:embed="rId17" cstate="print">
            <a:extLst>
              <a:ext uri="{28A0092B-C50C-407E-A947-70E740481C1C}">
                <a14:useLocalDpi xmlns:a14="http://schemas.microsoft.com/office/drawing/2010/main" val="0"/>
              </a:ext>
            </a:extLst>
          </a:blip>
          <a:srcRect l="-8156"/>
          <a:stretch/>
        </p:blipFill>
        <p:spPr>
          <a:xfrm>
            <a:off x="4102150" y="5602907"/>
            <a:ext cx="413226" cy="501747"/>
          </a:xfrm>
          <a:prstGeom prst="rect">
            <a:avLst/>
          </a:prstGeom>
        </p:spPr>
      </p:pic>
      <p:pic>
        <p:nvPicPr>
          <p:cNvPr id="18" name="Picture 17">
            <a:extLst>
              <a:ext uri="{FF2B5EF4-FFF2-40B4-BE49-F238E27FC236}">
                <a16:creationId xmlns:a16="http://schemas.microsoft.com/office/drawing/2014/main" xmlns="" id="{F5462466-3093-4197-AD6D-5B448AD6B183}"/>
              </a:ext>
            </a:extLst>
          </p:cNvPr>
          <p:cNvPicPr>
            <a:picLocks noChangeAspect="1"/>
          </p:cNvPicPr>
          <p:nvPr/>
        </p:nvPicPr>
        <p:blipFill rotWithShape="1">
          <a:blip r:embed="rId17" cstate="print">
            <a:extLst>
              <a:ext uri="{28A0092B-C50C-407E-A947-70E740481C1C}">
                <a14:useLocalDpi xmlns:a14="http://schemas.microsoft.com/office/drawing/2010/main" val="0"/>
              </a:ext>
            </a:extLst>
          </a:blip>
          <a:srcRect l="-8156"/>
          <a:stretch/>
        </p:blipFill>
        <p:spPr>
          <a:xfrm>
            <a:off x="4102150" y="5105951"/>
            <a:ext cx="413226" cy="501747"/>
          </a:xfrm>
          <a:prstGeom prst="rect">
            <a:avLst/>
          </a:prstGeom>
        </p:spPr>
      </p:pic>
      <p:pic>
        <p:nvPicPr>
          <p:cNvPr id="20" name="Picture 19">
            <a:extLst>
              <a:ext uri="{FF2B5EF4-FFF2-40B4-BE49-F238E27FC236}">
                <a16:creationId xmlns:a16="http://schemas.microsoft.com/office/drawing/2014/main" xmlns="" id="{075BF4AA-08E5-4058-AF5C-AE7387B8E34A}"/>
              </a:ext>
            </a:extLst>
          </p:cNvPr>
          <p:cNvPicPr>
            <a:picLocks noChangeAspect="1"/>
          </p:cNvPicPr>
          <p:nvPr/>
        </p:nvPicPr>
        <p:blipFill rotWithShape="1">
          <a:blip r:embed="rId17" cstate="print">
            <a:extLst>
              <a:ext uri="{28A0092B-C50C-407E-A947-70E740481C1C}">
                <a14:useLocalDpi xmlns:a14="http://schemas.microsoft.com/office/drawing/2010/main" val="0"/>
              </a:ext>
            </a:extLst>
          </a:blip>
          <a:srcRect l="-8156"/>
          <a:stretch/>
        </p:blipFill>
        <p:spPr>
          <a:xfrm>
            <a:off x="4104971" y="4606600"/>
            <a:ext cx="413226" cy="501747"/>
          </a:xfrm>
          <a:prstGeom prst="rect">
            <a:avLst/>
          </a:prstGeom>
        </p:spPr>
      </p:pic>
      <p:pic>
        <p:nvPicPr>
          <p:cNvPr id="22" name="Picture 21">
            <a:extLst>
              <a:ext uri="{FF2B5EF4-FFF2-40B4-BE49-F238E27FC236}">
                <a16:creationId xmlns:a16="http://schemas.microsoft.com/office/drawing/2014/main" xmlns="" id="{93AA2A55-6AB5-4690-8AD5-8D9DF48BDFFC}"/>
              </a:ext>
            </a:extLst>
          </p:cNvPr>
          <p:cNvPicPr>
            <a:picLocks noChangeAspect="1"/>
          </p:cNvPicPr>
          <p:nvPr/>
        </p:nvPicPr>
        <p:blipFill rotWithShape="1">
          <a:blip r:embed="rId17" cstate="print">
            <a:extLst>
              <a:ext uri="{28A0092B-C50C-407E-A947-70E740481C1C}">
                <a14:useLocalDpi xmlns:a14="http://schemas.microsoft.com/office/drawing/2010/main" val="0"/>
              </a:ext>
            </a:extLst>
          </a:blip>
          <a:srcRect l="-8156"/>
          <a:stretch/>
        </p:blipFill>
        <p:spPr>
          <a:xfrm>
            <a:off x="4102150" y="4106053"/>
            <a:ext cx="413226" cy="501747"/>
          </a:xfrm>
          <a:prstGeom prst="rect">
            <a:avLst/>
          </a:prstGeom>
        </p:spPr>
      </p:pic>
      <p:pic>
        <p:nvPicPr>
          <p:cNvPr id="24" name="Picture 23">
            <a:extLst>
              <a:ext uri="{FF2B5EF4-FFF2-40B4-BE49-F238E27FC236}">
                <a16:creationId xmlns:a16="http://schemas.microsoft.com/office/drawing/2014/main" xmlns="" id="{5774DAED-8C35-4053-9672-E1C712891FA2}"/>
              </a:ext>
            </a:extLst>
          </p:cNvPr>
          <p:cNvPicPr>
            <a:picLocks noChangeAspect="1"/>
          </p:cNvPicPr>
          <p:nvPr/>
        </p:nvPicPr>
        <p:blipFill rotWithShape="1">
          <a:blip r:embed="rId17" cstate="print">
            <a:extLst>
              <a:ext uri="{28A0092B-C50C-407E-A947-70E740481C1C}">
                <a14:useLocalDpi xmlns:a14="http://schemas.microsoft.com/office/drawing/2010/main" val="0"/>
              </a:ext>
            </a:extLst>
          </a:blip>
          <a:srcRect l="-8156"/>
          <a:stretch/>
        </p:blipFill>
        <p:spPr>
          <a:xfrm>
            <a:off x="4102150" y="3606104"/>
            <a:ext cx="413226" cy="501747"/>
          </a:xfrm>
          <a:prstGeom prst="rect">
            <a:avLst/>
          </a:prstGeom>
        </p:spPr>
      </p:pic>
      <p:pic>
        <p:nvPicPr>
          <p:cNvPr id="26" name="Picture 25">
            <a:extLst>
              <a:ext uri="{FF2B5EF4-FFF2-40B4-BE49-F238E27FC236}">
                <a16:creationId xmlns:a16="http://schemas.microsoft.com/office/drawing/2014/main" xmlns="" id="{26B67F33-FD4A-40DC-8FA2-B0F868CE1DD4}"/>
              </a:ext>
            </a:extLst>
          </p:cNvPr>
          <p:cNvPicPr>
            <a:picLocks noChangeAspect="1"/>
          </p:cNvPicPr>
          <p:nvPr/>
        </p:nvPicPr>
        <p:blipFill rotWithShape="1">
          <a:blip r:embed="rId17" cstate="print">
            <a:extLst>
              <a:ext uri="{28A0092B-C50C-407E-A947-70E740481C1C}">
                <a14:useLocalDpi xmlns:a14="http://schemas.microsoft.com/office/drawing/2010/main" val="0"/>
              </a:ext>
            </a:extLst>
          </a:blip>
          <a:srcRect l="-8156"/>
          <a:stretch/>
        </p:blipFill>
        <p:spPr>
          <a:xfrm>
            <a:off x="4102150" y="3105856"/>
            <a:ext cx="413226" cy="501747"/>
          </a:xfrm>
          <a:prstGeom prst="rect">
            <a:avLst/>
          </a:prstGeom>
        </p:spPr>
      </p:pic>
      <p:pic>
        <p:nvPicPr>
          <p:cNvPr id="28" name="Picture 27">
            <a:extLst>
              <a:ext uri="{FF2B5EF4-FFF2-40B4-BE49-F238E27FC236}">
                <a16:creationId xmlns:a16="http://schemas.microsoft.com/office/drawing/2014/main" xmlns="" id="{770D9AA2-7304-41AA-A0B9-2906F5643ED2}"/>
              </a:ext>
            </a:extLst>
          </p:cNvPr>
          <p:cNvPicPr>
            <a:picLocks noChangeAspect="1"/>
          </p:cNvPicPr>
          <p:nvPr/>
        </p:nvPicPr>
        <p:blipFill rotWithShape="1">
          <a:blip r:embed="rId17" cstate="print">
            <a:extLst>
              <a:ext uri="{28A0092B-C50C-407E-A947-70E740481C1C}">
                <a14:useLocalDpi xmlns:a14="http://schemas.microsoft.com/office/drawing/2010/main" val="0"/>
              </a:ext>
            </a:extLst>
          </a:blip>
          <a:srcRect l="-8156"/>
          <a:stretch/>
        </p:blipFill>
        <p:spPr>
          <a:xfrm>
            <a:off x="4102150" y="2606800"/>
            <a:ext cx="413226" cy="501747"/>
          </a:xfrm>
          <a:prstGeom prst="rect">
            <a:avLst/>
          </a:prstGeom>
        </p:spPr>
      </p:pic>
      <p:pic>
        <p:nvPicPr>
          <p:cNvPr id="30" name="Picture 29">
            <a:extLst>
              <a:ext uri="{FF2B5EF4-FFF2-40B4-BE49-F238E27FC236}">
                <a16:creationId xmlns:a16="http://schemas.microsoft.com/office/drawing/2014/main" xmlns="" id="{3C5C48AE-34DB-4FF6-B95C-A5430534A4A5}"/>
              </a:ext>
            </a:extLst>
          </p:cNvPr>
          <p:cNvPicPr>
            <a:picLocks noChangeAspect="1"/>
          </p:cNvPicPr>
          <p:nvPr/>
        </p:nvPicPr>
        <p:blipFill rotWithShape="1">
          <a:blip r:embed="rId17" cstate="print">
            <a:extLst>
              <a:ext uri="{28A0092B-C50C-407E-A947-70E740481C1C}">
                <a14:useLocalDpi xmlns:a14="http://schemas.microsoft.com/office/drawing/2010/main" val="0"/>
              </a:ext>
            </a:extLst>
          </a:blip>
          <a:srcRect l="-8156"/>
          <a:stretch/>
        </p:blipFill>
        <p:spPr>
          <a:xfrm>
            <a:off x="4102150" y="2102058"/>
            <a:ext cx="413226" cy="501747"/>
          </a:xfrm>
          <a:prstGeom prst="rect">
            <a:avLst/>
          </a:prstGeom>
        </p:spPr>
      </p:pic>
      <p:pic>
        <p:nvPicPr>
          <p:cNvPr id="32" name="Picture 31">
            <a:extLst>
              <a:ext uri="{FF2B5EF4-FFF2-40B4-BE49-F238E27FC236}">
                <a16:creationId xmlns:a16="http://schemas.microsoft.com/office/drawing/2014/main" xmlns="" id="{FC0AB94F-AE11-4B89-AE32-9102EFEE3536}"/>
              </a:ext>
            </a:extLst>
          </p:cNvPr>
          <p:cNvPicPr>
            <a:picLocks noChangeAspect="1"/>
          </p:cNvPicPr>
          <p:nvPr/>
        </p:nvPicPr>
        <p:blipFill rotWithShape="1">
          <a:blip r:embed="rId17" cstate="print">
            <a:extLst>
              <a:ext uri="{28A0092B-C50C-407E-A947-70E740481C1C}">
                <a14:useLocalDpi xmlns:a14="http://schemas.microsoft.com/office/drawing/2010/main" val="0"/>
              </a:ext>
            </a:extLst>
          </a:blip>
          <a:srcRect l="-8156"/>
          <a:stretch/>
        </p:blipFill>
        <p:spPr>
          <a:xfrm>
            <a:off x="4102150" y="1597316"/>
            <a:ext cx="413226" cy="501747"/>
          </a:xfrm>
          <a:prstGeom prst="rect">
            <a:avLst/>
          </a:prstGeom>
        </p:spPr>
      </p:pic>
      <p:pic>
        <p:nvPicPr>
          <p:cNvPr id="34" name="Picture 33">
            <a:extLst>
              <a:ext uri="{FF2B5EF4-FFF2-40B4-BE49-F238E27FC236}">
                <a16:creationId xmlns:a16="http://schemas.microsoft.com/office/drawing/2014/main" xmlns="" id="{A989F679-B0C0-4565-B1CC-74C1E99F60F9}"/>
              </a:ext>
            </a:extLst>
          </p:cNvPr>
          <p:cNvPicPr>
            <a:picLocks noChangeAspect="1"/>
          </p:cNvPicPr>
          <p:nvPr/>
        </p:nvPicPr>
        <p:blipFill rotWithShape="1">
          <a:blip r:embed="rId17" cstate="print">
            <a:extLst>
              <a:ext uri="{28A0092B-C50C-407E-A947-70E740481C1C}">
                <a14:useLocalDpi xmlns:a14="http://schemas.microsoft.com/office/drawing/2010/main" val="0"/>
              </a:ext>
            </a:extLst>
          </a:blip>
          <a:srcRect l="-8156"/>
          <a:stretch/>
        </p:blipFill>
        <p:spPr>
          <a:xfrm>
            <a:off x="4102150" y="1094071"/>
            <a:ext cx="413226" cy="501747"/>
          </a:xfrm>
          <a:prstGeom prst="rect">
            <a:avLst/>
          </a:prstGeom>
        </p:spPr>
      </p:pic>
    </p:spTree>
    <p:custDataLst>
      <p:tags r:id="rId1"/>
    </p:custDataLst>
    <p:extLst>
      <p:ext uri="{BB962C8B-B14F-4D97-AF65-F5344CB8AC3E}">
        <p14:creationId xmlns:p14="http://schemas.microsoft.com/office/powerpoint/2010/main" val="1778683857"/>
      </p:ext>
    </p:extLst>
  </p:cSld>
  <p:clrMapOvr>
    <a:masterClrMapping/>
  </p:clrMapOvr>
  <mc:AlternateContent xmlns:mc="http://schemas.openxmlformats.org/markup-compatibility/2006" xmlns:p14="http://schemas.microsoft.com/office/powerpoint/2010/main">
    <mc:Choice Requires="p14">
      <p:transition spd="slow" p14:dur="2000" advTm="3005"/>
    </mc:Choice>
    <mc:Fallback xmlns="">
      <p:transition spd="slow" advTm="300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33"/>
                                        </p:tgtEl>
                                      </p:cBhvr>
                                    </p:animEffect>
                                    <p:set>
                                      <p:cBhvr>
                                        <p:cTn id="7" dur="1" fill="hold">
                                          <p:stCondLst>
                                            <p:cond delay="499"/>
                                          </p:stCondLst>
                                        </p:cTn>
                                        <p:tgtEl>
                                          <p:spTgt spid="33"/>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fade">
                                      <p:cBhvr>
                                        <p:cTn id="10" dur="500"/>
                                        <p:tgtEl>
                                          <p:spTgt spid="3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31"/>
                                        </p:tgtEl>
                                      </p:cBhvr>
                                    </p:animEffect>
                                    <p:set>
                                      <p:cBhvr>
                                        <p:cTn id="15" dur="1" fill="hold">
                                          <p:stCondLst>
                                            <p:cond delay="499"/>
                                          </p:stCondLst>
                                        </p:cTn>
                                        <p:tgtEl>
                                          <p:spTgt spid="31"/>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fade">
                                      <p:cBhvr>
                                        <p:cTn id="18" dur="500"/>
                                        <p:tgtEl>
                                          <p:spTgt spid="2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nodeType="clickEffect">
                                  <p:stCondLst>
                                    <p:cond delay="0"/>
                                  </p:stCondLst>
                                  <p:childTnLst>
                                    <p:animEffect transition="out" filter="fade">
                                      <p:cBhvr>
                                        <p:cTn id="22" dur="500"/>
                                        <p:tgtEl>
                                          <p:spTgt spid="29"/>
                                        </p:tgtEl>
                                      </p:cBhvr>
                                    </p:animEffect>
                                    <p:set>
                                      <p:cBhvr>
                                        <p:cTn id="23" dur="1" fill="hold">
                                          <p:stCondLst>
                                            <p:cond delay="499"/>
                                          </p:stCondLst>
                                        </p:cTn>
                                        <p:tgtEl>
                                          <p:spTgt spid="29"/>
                                        </p:tgtEl>
                                        <p:attrNameLst>
                                          <p:attrName>style.visibility</p:attrName>
                                        </p:attrNameLst>
                                      </p:cBhvr>
                                      <p:to>
                                        <p:strVal val="hidden"/>
                                      </p:to>
                                    </p:set>
                                  </p:childTnLst>
                                </p:cTn>
                              </p:par>
                              <p:par>
                                <p:cTn id="24" presetID="10" presetClass="entr" presetSubtype="0" fill="hold" nodeType="with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fade">
                                      <p:cBhvr>
                                        <p:cTn id="26" dur="500"/>
                                        <p:tgtEl>
                                          <p:spTgt spid="2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nodeType="clickEffect">
                                  <p:stCondLst>
                                    <p:cond delay="0"/>
                                  </p:stCondLst>
                                  <p:childTnLst>
                                    <p:animEffect transition="out" filter="fade">
                                      <p:cBhvr>
                                        <p:cTn id="30" dur="500"/>
                                        <p:tgtEl>
                                          <p:spTgt spid="27"/>
                                        </p:tgtEl>
                                      </p:cBhvr>
                                    </p:animEffect>
                                    <p:set>
                                      <p:cBhvr>
                                        <p:cTn id="31" dur="1" fill="hold">
                                          <p:stCondLst>
                                            <p:cond delay="499"/>
                                          </p:stCondLst>
                                        </p:cTn>
                                        <p:tgtEl>
                                          <p:spTgt spid="27"/>
                                        </p:tgtEl>
                                        <p:attrNameLst>
                                          <p:attrName>style.visibility</p:attrName>
                                        </p:attrNameLst>
                                      </p:cBhvr>
                                      <p:to>
                                        <p:strVal val="hidden"/>
                                      </p:to>
                                    </p:set>
                                  </p:childTnLst>
                                </p:cTn>
                              </p:par>
                              <p:par>
                                <p:cTn id="32" presetID="10" presetClass="entr" presetSubtype="0" fill="hold" nodeType="with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fade">
                                      <p:cBhvr>
                                        <p:cTn id="34" dur="500"/>
                                        <p:tgtEl>
                                          <p:spTgt spid="25"/>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xit" presetSubtype="0" fill="hold" nodeType="clickEffect">
                                  <p:stCondLst>
                                    <p:cond delay="0"/>
                                  </p:stCondLst>
                                  <p:childTnLst>
                                    <p:animEffect transition="out" filter="fade">
                                      <p:cBhvr>
                                        <p:cTn id="38" dur="500"/>
                                        <p:tgtEl>
                                          <p:spTgt spid="25"/>
                                        </p:tgtEl>
                                      </p:cBhvr>
                                    </p:animEffect>
                                    <p:set>
                                      <p:cBhvr>
                                        <p:cTn id="39" dur="1" fill="hold">
                                          <p:stCondLst>
                                            <p:cond delay="499"/>
                                          </p:stCondLst>
                                        </p:cTn>
                                        <p:tgtEl>
                                          <p:spTgt spid="25"/>
                                        </p:tgtEl>
                                        <p:attrNameLst>
                                          <p:attrName>style.visibility</p:attrName>
                                        </p:attrNameLst>
                                      </p:cBhvr>
                                      <p:to>
                                        <p:strVal val="hidden"/>
                                      </p:to>
                                    </p:set>
                                  </p:childTnLst>
                                </p:cTn>
                              </p:par>
                              <p:par>
                                <p:cTn id="40" presetID="10" presetClass="entr" presetSubtype="0" fill="hold" nodeType="with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fade">
                                      <p:cBhvr>
                                        <p:cTn id="42" dur="500"/>
                                        <p:tgtEl>
                                          <p:spTgt spid="2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nodeType="clickEffect">
                                  <p:stCondLst>
                                    <p:cond delay="0"/>
                                  </p:stCondLst>
                                  <p:childTnLst>
                                    <p:animEffect transition="out" filter="fade">
                                      <p:cBhvr>
                                        <p:cTn id="46" dur="500"/>
                                        <p:tgtEl>
                                          <p:spTgt spid="23"/>
                                        </p:tgtEl>
                                      </p:cBhvr>
                                    </p:animEffect>
                                    <p:set>
                                      <p:cBhvr>
                                        <p:cTn id="47" dur="1" fill="hold">
                                          <p:stCondLst>
                                            <p:cond delay="499"/>
                                          </p:stCondLst>
                                        </p:cTn>
                                        <p:tgtEl>
                                          <p:spTgt spid="23"/>
                                        </p:tgtEl>
                                        <p:attrNameLst>
                                          <p:attrName>style.visibility</p:attrName>
                                        </p:attrNameLst>
                                      </p:cBhvr>
                                      <p:to>
                                        <p:strVal val="hidden"/>
                                      </p:to>
                                    </p:set>
                                  </p:childTnLst>
                                </p:cTn>
                              </p:par>
                              <p:par>
                                <p:cTn id="48" presetID="10" presetClass="entr" presetSubtype="0" fill="hold" nodeType="with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fade">
                                      <p:cBhvr>
                                        <p:cTn id="50" dur="500"/>
                                        <p:tgtEl>
                                          <p:spTgt spid="21"/>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xit" presetSubtype="0" fill="hold" nodeType="clickEffect">
                                  <p:stCondLst>
                                    <p:cond delay="0"/>
                                  </p:stCondLst>
                                  <p:childTnLst>
                                    <p:animEffect transition="out" filter="fade">
                                      <p:cBhvr>
                                        <p:cTn id="54" dur="500"/>
                                        <p:tgtEl>
                                          <p:spTgt spid="21"/>
                                        </p:tgtEl>
                                      </p:cBhvr>
                                    </p:animEffect>
                                    <p:set>
                                      <p:cBhvr>
                                        <p:cTn id="55" dur="1" fill="hold">
                                          <p:stCondLst>
                                            <p:cond delay="499"/>
                                          </p:stCondLst>
                                        </p:cTn>
                                        <p:tgtEl>
                                          <p:spTgt spid="21"/>
                                        </p:tgtEl>
                                        <p:attrNameLst>
                                          <p:attrName>style.visibility</p:attrName>
                                        </p:attrNameLst>
                                      </p:cBhvr>
                                      <p:to>
                                        <p:strVal val="hidden"/>
                                      </p:to>
                                    </p:set>
                                  </p:childTnLst>
                                </p:cTn>
                              </p:par>
                              <p:par>
                                <p:cTn id="56" presetID="10" presetClass="entr" presetSubtype="0" fill="hold" nodeType="with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500"/>
                                        <p:tgtEl>
                                          <p:spTgt spid="19"/>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xit" presetSubtype="0" fill="hold" nodeType="clickEffect">
                                  <p:stCondLst>
                                    <p:cond delay="0"/>
                                  </p:stCondLst>
                                  <p:childTnLst>
                                    <p:animEffect transition="out" filter="fade">
                                      <p:cBhvr>
                                        <p:cTn id="62" dur="500"/>
                                        <p:tgtEl>
                                          <p:spTgt spid="19"/>
                                        </p:tgtEl>
                                      </p:cBhvr>
                                    </p:animEffect>
                                    <p:set>
                                      <p:cBhvr>
                                        <p:cTn id="63" dur="1" fill="hold">
                                          <p:stCondLst>
                                            <p:cond delay="499"/>
                                          </p:stCondLst>
                                        </p:cTn>
                                        <p:tgtEl>
                                          <p:spTgt spid="19"/>
                                        </p:tgtEl>
                                        <p:attrNameLst>
                                          <p:attrName>style.visibility</p:attrName>
                                        </p:attrNameLst>
                                      </p:cBhvr>
                                      <p:to>
                                        <p:strVal val="hidden"/>
                                      </p:to>
                                    </p:set>
                                  </p:childTnLst>
                                </p:cTn>
                              </p:par>
                              <p:par>
                                <p:cTn id="64" presetID="10" presetClass="entr" presetSubtype="0" fill="hold" nodeType="with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500"/>
                                        <p:tgtEl>
                                          <p:spTgt spid="17"/>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xit" presetSubtype="0" fill="hold" nodeType="clickEffect">
                                  <p:stCondLst>
                                    <p:cond delay="0"/>
                                  </p:stCondLst>
                                  <p:childTnLst>
                                    <p:animEffect transition="out" filter="fade">
                                      <p:cBhvr>
                                        <p:cTn id="70" dur="500"/>
                                        <p:tgtEl>
                                          <p:spTgt spid="17"/>
                                        </p:tgtEl>
                                      </p:cBhvr>
                                    </p:animEffect>
                                    <p:set>
                                      <p:cBhvr>
                                        <p:cTn id="71" dur="1" fill="hold">
                                          <p:stCondLst>
                                            <p:cond delay="499"/>
                                          </p:stCondLst>
                                        </p:cTn>
                                        <p:tgtEl>
                                          <p:spTgt spid="17"/>
                                        </p:tgtEl>
                                        <p:attrNameLst>
                                          <p:attrName>style.visibility</p:attrName>
                                        </p:attrNameLst>
                                      </p:cBhvr>
                                      <p:to>
                                        <p:strVal val="hidden"/>
                                      </p:to>
                                    </p:set>
                                  </p:childTnLst>
                                </p:cTn>
                              </p:par>
                              <p:par>
                                <p:cTn id="72" presetID="10" presetClass="entr" presetSubtype="0" fill="hold" nodeType="withEffect">
                                  <p:stCondLst>
                                    <p:cond delay="0"/>
                                  </p:stCondLst>
                                  <p:childTnLst>
                                    <p:set>
                                      <p:cBhvr>
                                        <p:cTn id="73" dur="1" fill="hold">
                                          <p:stCondLst>
                                            <p:cond delay="0"/>
                                          </p:stCondLst>
                                        </p:cTn>
                                        <p:tgtEl>
                                          <p:spTgt spid="14"/>
                                        </p:tgtEl>
                                        <p:attrNameLst>
                                          <p:attrName>style.visibility</p:attrName>
                                        </p:attrNameLst>
                                      </p:cBhvr>
                                      <p:to>
                                        <p:strVal val="visible"/>
                                      </p:to>
                                    </p:set>
                                    <p:animEffect transition="in" filter="fade">
                                      <p:cBhvr>
                                        <p:cTn id="74" dur="500"/>
                                        <p:tgtEl>
                                          <p:spTgt spid="14"/>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xit" presetSubtype="0" fill="hold" nodeType="clickEffect">
                                  <p:stCondLst>
                                    <p:cond delay="0"/>
                                  </p:stCondLst>
                                  <p:childTnLst>
                                    <p:animEffect transition="out" filter="fade">
                                      <p:cBhvr>
                                        <p:cTn id="78" dur="500"/>
                                        <p:tgtEl>
                                          <p:spTgt spid="14"/>
                                        </p:tgtEl>
                                      </p:cBhvr>
                                    </p:animEffect>
                                    <p:set>
                                      <p:cBhvr>
                                        <p:cTn id="79" dur="1" fill="hold">
                                          <p:stCondLst>
                                            <p:cond delay="499"/>
                                          </p:stCondLst>
                                        </p:cTn>
                                        <p:tgtEl>
                                          <p:spTgt spid="14"/>
                                        </p:tgtEl>
                                        <p:attrNameLst>
                                          <p:attrName>style.visibility</p:attrName>
                                        </p:attrNameLst>
                                      </p:cBhvr>
                                      <p:to>
                                        <p:strVal val="hidden"/>
                                      </p:to>
                                    </p:set>
                                  </p:childTnLst>
                                </p:cTn>
                              </p:par>
                              <p:par>
                                <p:cTn id="80" presetID="10" presetClass="entr" presetSubtype="0" fill="hold" nodeType="withEffect">
                                  <p:stCondLst>
                                    <p:cond delay="0"/>
                                  </p:stCondLst>
                                  <p:childTnLst>
                                    <p:set>
                                      <p:cBhvr>
                                        <p:cTn id="81" dur="1" fill="hold">
                                          <p:stCondLst>
                                            <p:cond delay="0"/>
                                          </p:stCondLst>
                                        </p:cTn>
                                        <p:tgtEl>
                                          <p:spTgt spid="12"/>
                                        </p:tgtEl>
                                        <p:attrNameLst>
                                          <p:attrName>style.visibility</p:attrName>
                                        </p:attrNameLst>
                                      </p:cBhvr>
                                      <p:to>
                                        <p:strVal val="visible"/>
                                      </p:to>
                                    </p:set>
                                    <p:animEffect transition="in" filter="fade">
                                      <p:cBhvr>
                                        <p:cTn id="8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1.8 Composition: multiples of 10 up to 100 – step 2:1</a:t>
            </a:r>
          </a:p>
        </p:txBody>
      </p:sp>
      <p:pic>
        <p:nvPicPr>
          <p:cNvPr id="8" name="Picture 7" descr="A close up of a logo&#10;&#10;Description generated with very high confidence">
            <a:extLst>
              <a:ext uri="{FF2B5EF4-FFF2-40B4-BE49-F238E27FC236}">
                <a16:creationId xmlns:a16="http://schemas.microsoft.com/office/drawing/2014/main" xmlns="" id="{B846C6FF-9D3C-4605-B3C4-15802850A7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95936" y="908720"/>
            <a:ext cx="1238620" cy="5398354"/>
          </a:xfrm>
          <a:prstGeom prst="rect">
            <a:avLst/>
          </a:prstGeom>
        </p:spPr>
      </p:pic>
      <p:pic>
        <p:nvPicPr>
          <p:cNvPr id="12" name="Picture 11">
            <a:extLst>
              <a:ext uri="{FF2B5EF4-FFF2-40B4-BE49-F238E27FC236}">
                <a16:creationId xmlns:a16="http://schemas.microsoft.com/office/drawing/2014/main" xmlns="" id="{B3EBDA77-9872-4E6F-9A7B-4A9FD981DF5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25"/>
          <a:stretch/>
        </p:blipFill>
        <p:spPr>
          <a:xfrm>
            <a:off x="4615246" y="6004784"/>
            <a:ext cx="481920" cy="207180"/>
          </a:xfrm>
          <a:prstGeom prst="rect">
            <a:avLst/>
          </a:prstGeom>
        </p:spPr>
      </p:pic>
      <p:pic>
        <p:nvPicPr>
          <p:cNvPr id="14" name="Picture 13">
            <a:extLst>
              <a:ext uri="{FF2B5EF4-FFF2-40B4-BE49-F238E27FC236}">
                <a16:creationId xmlns:a16="http://schemas.microsoft.com/office/drawing/2014/main" xmlns="" id="{528A342B-C2B7-4985-BBD7-5BE361A144DB}"/>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4515376" y="5505432"/>
            <a:ext cx="581789" cy="199741"/>
          </a:xfrm>
          <a:prstGeom prst="rect">
            <a:avLst/>
          </a:prstGeom>
        </p:spPr>
      </p:pic>
      <p:pic>
        <p:nvPicPr>
          <p:cNvPr id="17" name="Picture 16">
            <a:extLst>
              <a:ext uri="{FF2B5EF4-FFF2-40B4-BE49-F238E27FC236}">
                <a16:creationId xmlns:a16="http://schemas.microsoft.com/office/drawing/2014/main" xmlns="" id="{6278517C-2A4E-4968-AB24-846568F966A6}"/>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4515376" y="5006081"/>
            <a:ext cx="581789" cy="199741"/>
          </a:xfrm>
          <a:prstGeom prst="rect">
            <a:avLst/>
          </a:prstGeom>
        </p:spPr>
      </p:pic>
      <p:pic>
        <p:nvPicPr>
          <p:cNvPr id="19" name="Picture 18">
            <a:extLst>
              <a:ext uri="{FF2B5EF4-FFF2-40B4-BE49-F238E27FC236}">
                <a16:creationId xmlns:a16="http://schemas.microsoft.com/office/drawing/2014/main" xmlns="" id="{F9010150-5BDC-498D-BE49-4B4C9AFBFE1A}"/>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4513965" y="4506731"/>
            <a:ext cx="581789" cy="199741"/>
          </a:xfrm>
          <a:prstGeom prst="rect">
            <a:avLst/>
          </a:prstGeom>
        </p:spPr>
      </p:pic>
      <p:pic>
        <p:nvPicPr>
          <p:cNvPr id="21" name="Picture 20">
            <a:extLst>
              <a:ext uri="{FF2B5EF4-FFF2-40B4-BE49-F238E27FC236}">
                <a16:creationId xmlns:a16="http://schemas.microsoft.com/office/drawing/2014/main" xmlns="" id="{80419462-EDCA-4903-82AD-CA45A69B6113}"/>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4513965" y="4009775"/>
            <a:ext cx="581789" cy="197344"/>
          </a:xfrm>
          <a:prstGeom prst="rect">
            <a:avLst/>
          </a:prstGeom>
        </p:spPr>
      </p:pic>
      <p:pic>
        <p:nvPicPr>
          <p:cNvPr id="23" name="Picture 22">
            <a:extLst>
              <a:ext uri="{FF2B5EF4-FFF2-40B4-BE49-F238E27FC236}">
                <a16:creationId xmlns:a16="http://schemas.microsoft.com/office/drawing/2014/main" xmlns="" id="{C0DE0F83-726F-45D2-9237-24F0C39EB3E9}"/>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4513964" y="3511623"/>
            <a:ext cx="581789" cy="194949"/>
          </a:xfrm>
          <a:prstGeom prst="rect">
            <a:avLst/>
          </a:prstGeom>
        </p:spPr>
      </p:pic>
      <p:pic>
        <p:nvPicPr>
          <p:cNvPr id="25" name="Picture 24">
            <a:extLst>
              <a:ext uri="{FF2B5EF4-FFF2-40B4-BE49-F238E27FC236}">
                <a16:creationId xmlns:a16="http://schemas.microsoft.com/office/drawing/2014/main" xmlns="" id="{B9D90B3B-E0A4-4012-8614-9267C3D09C6D}"/>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a:stretch/>
        </p:blipFill>
        <p:spPr>
          <a:xfrm>
            <a:off x="4513964" y="3008677"/>
            <a:ext cx="581789" cy="194949"/>
          </a:xfrm>
          <a:prstGeom prst="rect">
            <a:avLst/>
          </a:prstGeom>
        </p:spPr>
      </p:pic>
      <p:pic>
        <p:nvPicPr>
          <p:cNvPr id="27" name="Picture 26">
            <a:extLst>
              <a:ext uri="{FF2B5EF4-FFF2-40B4-BE49-F238E27FC236}">
                <a16:creationId xmlns:a16="http://schemas.microsoft.com/office/drawing/2014/main" xmlns="" id="{301BDA43-2139-4E43-82C6-AAF65CDEB199}"/>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a:stretch/>
        </p:blipFill>
        <p:spPr>
          <a:xfrm>
            <a:off x="4513962" y="2508729"/>
            <a:ext cx="581789" cy="200337"/>
          </a:xfrm>
          <a:prstGeom prst="rect">
            <a:avLst/>
          </a:prstGeom>
        </p:spPr>
      </p:pic>
      <p:pic>
        <p:nvPicPr>
          <p:cNvPr id="29" name="Picture 28">
            <a:extLst>
              <a:ext uri="{FF2B5EF4-FFF2-40B4-BE49-F238E27FC236}">
                <a16:creationId xmlns:a16="http://schemas.microsoft.com/office/drawing/2014/main" xmlns="" id="{7FD97ABC-C885-4778-8AFD-CE06FC0F732A}"/>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a:stretch/>
        </p:blipFill>
        <p:spPr>
          <a:xfrm>
            <a:off x="4513962" y="2022888"/>
            <a:ext cx="581789" cy="186828"/>
          </a:xfrm>
          <a:prstGeom prst="rect">
            <a:avLst/>
          </a:prstGeom>
        </p:spPr>
      </p:pic>
      <p:pic>
        <p:nvPicPr>
          <p:cNvPr id="31" name="Picture 30">
            <a:extLst>
              <a:ext uri="{FF2B5EF4-FFF2-40B4-BE49-F238E27FC236}">
                <a16:creationId xmlns:a16="http://schemas.microsoft.com/office/drawing/2014/main" xmlns="" id="{54C8657D-7633-4525-8D45-E110503B6E45}"/>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a:stretch/>
        </p:blipFill>
        <p:spPr>
          <a:xfrm>
            <a:off x="4513962" y="1510621"/>
            <a:ext cx="581789" cy="186830"/>
          </a:xfrm>
          <a:prstGeom prst="rect">
            <a:avLst/>
          </a:prstGeom>
        </p:spPr>
      </p:pic>
      <p:pic>
        <p:nvPicPr>
          <p:cNvPr id="33" name="Picture 32">
            <a:extLst>
              <a:ext uri="{FF2B5EF4-FFF2-40B4-BE49-F238E27FC236}">
                <a16:creationId xmlns:a16="http://schemas.microsoft.com/office/drawing/2014/main" xmlns="" id="{7AAF22B6-66FC-45B9-A342-97E0B62399E6}"/>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a:stretch/>
        </p:blipFill>
        <p:spPr>
          <a:xfrm>
            <a:off x="4499991" y="997200"/>
            <a:ext cx="595759" cy="207180"/>
          </a:xfrm>
          <a:prstGeom prst="rect">
            <a:avLst/>
          </a:prstGeom>
        </p:spPr>
      </p:pic>
      <p:pic>
        <p:nvPicPr>
          <p:cNvPr id="15" name="Picture 14">
            <a:extLst>
              <a:ext uri="{FF2B5EF4-FFF2-40B4-BE49-F238E27FC236}">
                <a16:creationId xmlns:a16="http://schemas.microsoft.com/office/drawing/2014/main" xmlns="" id="{FF0F8181-B14A-43BB-863E-77D8146BDAC1}"/>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a:stretch/>
        </p:blipFill>
        <p:spPr>
          <a:xfrm>
            <a:off x="4133324" y="6093296"/>
            <a:ext cx="413226" cy="118668"/>
          </a:xfrm>
          <a:prstGeom prst="rect">
            <a:avLst/>
          </a:prstGeom>
        </p:spPr>
      </p:pic>
      <p:pic>
        <p:nvPicPr>
          <p:cNvPr id="16" name="Picture 15">
            <a:extLst>
              <a:ext uri="{FF2B5EF4-FFF2-40B4-BE49-F238E27FC236}">
                <a16:creationId xmlns:a16="http://schemas.microsoft.com/office/drawing/2014/main" xmlns="" id="{547A5E72-EDE3-4383-873F-12F4D86946B5}"/>
              </a:ext>
            </a:extLst>
          </p:cNvPr>
          <p:cNvPicPr>
            <a:picLocks noChangeAspect="1"/>
          </p:cNvPicPr>
          <p:nvPr/>
        </p:nvPicPr>
        <p:blipFill rotWithShape="1">
          <a:blip r:embed="rId17" cstate="print">
            <a:extLst>
              <a:ext uri="{28A0092B-C50C-407E-A947-70E740481C1C}">
                <a14:useLocalDpi xmlns:a14="http://schemas.microsoft.com/office/drawing/2010/main" val="0"/>
              </a:ext>
            </a:extLst>
          </a:blip>
          <a:srcRect l="-8156"/>
          <a:stretch/>
        </p:blipFill>
        <p:spPr>
          <a:xfrm>
            <a:off x="4102150" y="5602907"/>
            <a:ext cx="413226" cy="501747"/>
          </a:xfrm>
          <a:prstGeom prst="rect">
            <a:avLst/>
          </a:prstGeom>
        </p:spPr>
      </p:pic>
      <p:pic>
        <p:nvPicPr>
          <p:cNvPr id="18" name="Picture 17">
            <a:extLst>
              <a:ext uri="{FF2B5EF4-FFF2-40B4-BE49-F238E27FC236}">
                <a16:creationId xmlns:a16="http://schemas.microsoft.com/office/drawing/2014/main" xmlns="" id="{F5462466-3093-4197-AD6D-5B448AD6B183}"/>
              </a:ext>
            </a:extLst>
          </p:cNvPr>
          <p:cNvPicPr>
            <a:picLocks noChangeAspect="1"/>
          </p:cNvPicPr>
          <p:nvPr/>
        </p:nvPicPr>
        <p:blipFill rotWithShape="1">
          <a:blip r:embed="rId17" cstate="print">
            <a:extLst>
              <a:ext uri="{28A0092B-C50C-407E-A947-70E740481C1C}">
                <a14:useLocalDpi xmlns:a14="http://schemas.microsoft.com/office/drawing/2010/main" val="0"/>
              </a:ext>
            </a:extLst>
          </a:blip>
          <a:srcRect l="-8156"/>
          <a:stretch/>
        </p:blipFill>
        <p:spPr>
          <a:xfrm>
            <a:off x="4102150" y="5105951"/>
            <a:ext cx="413226" cy="501747"/>
          </a:xfrm>
          <a:prstGeom prst="rect">
            <a:avLst/>
          </a:prstGeom>
        </p:spPr>
      </p:pic>
      <p:pic>
        <p:nvPicPr>
          <p:cNvPr id="20" name="Picture 19">
            <a:extLst>
              <a:ext uri="{FF2B5EF4-FFF2-40B4-BE49-F238E27FC236}">
                <a16:creationId xmlns:a16="http://schemas.microsoft.com/office/drawing/2014/main" xmlns="" id="{075BF4AA-08E5-4058-AF5C-AE7387B8E34A}"/>
              </a:ext>
            </a:extLst>
          </p:cNvPr>
          <p:cNvPicPr>
            <a:picLocks noChangeAspect="1"/>
          </p:cNvPicPr>
          <p:nvPr/>
        </p:nvPicPr>
        <p:blipFill rotWithShape="1">
          <a:blip r:embed="rId17" cstate="print">
            <a:extLst>
              <a:ext uri="{28A0092B-C50C-407E-A947-70E740481C1C}">
                <a14:useLocalDpi xmlns:a14="http://schemas.microsoft.com/office/drawing/2010/main" val="0"/>
              </a:ext>
            </a:extLst>
          </a:blip>
          <a:srcRect l="-8156"/>
          <a:stretch/>
        </p:blipFill>
        <p:spPr>
          <a:xfrm>
            <a:off x="4104971" y="4606600"/>
            <a:ext cx="413226" cy="501747"/>
          </a:xfrm>
          <a:prstGeom prst="rect">
            <a:avLst/>
          </a:prstGeom>
        </p:spPr>
      </p:pic>
      <p:pic>
        <p:nvPicPr>
          <p:cNvPr id="22" name="Picture 21">
            <a:extLst>
              <a:ext uri="{FF2B5EF4-FFF2-40B4-BE49-F238E27FC236}">
                <a16:creationId xmlns:a16="http://schemas.microsoft.com/office/drawing/2014/main" xmlns="" id="{93AA2A55-6AB5-4690-8AD5-8D9DF48BDFFC}"/>
              </a:ext>
            </a:extLst>
          </p:cNvPr>
          <p:cNvPicPr>
            <a:picLocks noChangeAspect="1"/>
          </p:cNvPicPr>
          <p:nvPr/>
        </p:nvPicPr>
        <p:blipFill rotWithShape="1">
          <a:blip r:embed="rId17" cstate="print">
            <a:extLst>
              <a:ext uri="{28A0092B-C50C-407E-A947-70E740481C1C}">
                <a14:useLocalDpi xmlns:a14="http://schemas.microsoft.com/office/drawing/2010/main" val="0"/>
              </a:ext>
            </a:extLst>
          </a:blip>
          <a:srcRect l="-8156"/>
          <a:stretch/>
        </p:blipFill>
        <p:spPr>
          <a:xfrm>
            <a:off x="4102150" y="4106053"/>
            <a:ext cx="413226" cy="501747"/>
          </a:xfrm>
          <a:prstGeom prst="rect">
            <a:avLst/>
          </a:prstGeom>
        </p:spPr>
      </p:pic>
      <p:pic>
        <p:nvPicPr>
          <p:cNvPr id="24" name="Picture 23">
            <a:extLst>
              <a:ext uri="{FF2B5EF4-FFF2-40B4-BE49-F238E27FC236}">
                <a16:creationId xmlns:a16="http://schemas.microsoft.com/office/drawing/2014/main" xmlns="" id="{5774DAED-8C35-4053-9672-E1C712891FA2}"/>
              </a:ext>
            </a:extLst>
          </p:cNvPr>
          <p:cNvPicPr>
            <a:picLocks noChangeAspect="1"/>
          </p:cNvPicPr>
          <p:nvPr/>
        </p:nvPicPr>
        <p:blipFill rotWithShape="1">
          <a:blip r:embed="rId17" cstate="print">
            <a:extLst>
              <a:ext uri="{28A0092B-C50C-407E-A947-70E740481C1C}">
                <a14:useLocalDpi xmlns:a14="http://schemas.microsoft.com/office/drawing/2010/main" val="0"/>
              </a:ext>
            </a:extLst>
          </a:blip>
          <a:srcRect l="-8156"/>
          <a:stretch/>
        </p:blipFill>
        <p:spPr>
          <a:xfrm>
            <a:off x="4102150" y="3606104"/>
            <a:ext cx="413226" cy="501747"/>
          </a:xfrm>
          <a:prstGeom prst="rect">
            <a:avLst/>
          </a:prstGeom>
        </p:spPr>
      </p:pic>
      <p:pic>
        <p:nvPicPr>
          <p:cNvPr id="26" name="Picture 25">
            <a:extLst>
              <a:ext uri="{FF2B5EF4-FFF2-40B4-BE49-F238E27FC236}">
                <a16:creationId xmlns:a16="http://schemas.microsoft.com/office/drawing/2014/main" xmlns="" id="{26B67F33-FD4A-40DC-8FA2-B0F868CE1DD4}"/>
              </a:ext>
            </a:extLst>
          </p:cNvPr>
          <p:cNvPicPr>
            <a:picLocks noChangeAspect="1"/>
          </p:cNvPicPr>
          <p:nvPr/>
        </p:nvPicPr>
        <p:blipFill rotWithShape="1">
          <a:blip r:embed="rId17" cstate="print">
            <a:extLst>
              <a:ext uri="{28A0092B-C50C-407E-A947-70E740481C1C}">
                <a14:useLocalDpi xmlns:a14="http://schemas.microsoft.com/office/drawing/2010/main" val="0"/>
              </a:ext>
            </a:extLst>
          </a:blip>
          <a:srcRect l="-8156"/>
          <a:stretch/>
        </p:blipFill>
        <p:spPr>
          <a:xfrm>
            <a:off x="4102150" y="3105856"/>
            <a:ext cx="413226" cy="501747"/>
          </a:xfrm>
          <a:prstGeom prst="rect">
            <a:avLst/>
          </a:prstGeom>
        </p:spPr>
      </p:pic>
      <p:pic>
        <p:nvPicPr>
          <p:cNvPr id="28" name="Picture 27">
            <a:extLst>
              <a:ext uri="{FF2B5EF4-FFF2-40B4-BE49-F238E27FC236}">
                <a16:creationId xmlns:a16="http://schemas.microsoft.com/office/drawing/2014/main" xmlns="" id="{770D9AA2-7304-41AA-A0B9-2906F5643ED2}"/>
              </a:ext>
            </a:extLst>
          </p:cNvPr>
          <p:cNvPicPr>
            <a:picLocks noChangeAspect="1"/>
          </p:cNvPicPr>
          <p:nvPr/>
        </p:nvPicPr>
        <p:blipFill rotWithShape="1">
          <a:blip r:embed="rId17" cstate="print">
            <a:extLst>
              <a:ext uri="{28A0092B-C50C-407E-A947-70E740481C1C}">
                <a14:useLocalDpi xmlns:a14="http://schemas.microsoft.com/office/drawing/2010/main" val="0"/>
              </a:ext>
            </a:extLst>
          </a:blip>
          <a:srcRect l="-8156"/>
          <a:stretch/>
        </p:blipFill>
        <p:spPr>
          <a:xfrm>
            <a:off x="4102150" y="2606800"/>
            <a:ext cx="413226" cy="501747"/>
          </a:xfrm>
          <a:prstGeom prst="rect">
            <a:avLst/>
          </a:prstGeom>
        </p:spPr>
      </p:pic>
      <p:pic>
        <p:nvPicPr>
          <p:cNvPr id="30" name="Picture 29">
            <a:extLst>
              <a:ext uri="{FF2B5EF4-FFF2-40B4-BE49-F238E27FC236}">
                <a16:creationId xmlns:a16="http://schemas.microsoft.com/office/drawing/2014/main" xmlns="" id="{3C5C48AE-34DB-4FF6-B95C-A5430534A4A5}"/>
              </a:ext>
            </a:extLst>
          </p:cNvPr>
          <p:cNvPicPr>
            <a:picLocks noChangeAspect="1"/>
          </p:cNvPicPr>
          <p:nvPr/>
        </p:nvPicPr>
        <p:blipFill rotWithShape="1">
          <a:blip r:embed="rId17" cstate="print">
            <a:extLst>
              <a:ext uri="{28A0092B-C50C-407E-A947-70E740481C1C}">
                <a14:useLocalDpi xmlns:a14="http://schemas.microsoft.com/office/drawing/2010/main" val="0"/>
              </a:ext>
            </a:extLst>
          </a:blip>
          <a:srcRect l="-8156"/>
          <a:stretch/>
        </p:blipFill>
        <p:spPr>
          <a:xfrm>
            <a:off x="4102150" y="2102058"/>
            <a:ext cx="413226" cy="501747"/>
          </a:xfrm>
          <a:prstGeom prst="rect">
            <a:avLst/>
          </a:prstGeom>
        </p:spPr>
      </p:pic>
      <p:pic>
        <p:nvPicPr>
          <p:cNvPr id="32" name="Picture 31">
            <a:extLst>
              <a:ext uri="{FF2B5EF4-FFF2-40B4-BE49-F238E27FC236}">
                <a16:creationId xmlns:a16="http://schemas.microsoft.com/office/drawing/2014/main" xmlns="" id="{FC0AB94F-AE11-4B89-AE32-9102EFEE3536}"/>
              </a:ext>
            </a:extLst>
          </p:cNvPr>
          <p:cNvPicPr>
            <a:picLocks noChangeAspect="1"/>
          </p:cNvPicPr>
          <p:nvPr/>
        </p:nvPicPr>
        <p:blipFill rotWithShape="1">
          <a:blip r:embed="rId17" cstate="print">
            <a:extLst>
              <a:ext uri="{28A0092B-C50C-407E-A947-70E740481C1C}">
                <a14:useLocalDpi xmlns:a14="http://schemas.microsoft.com/office/drawing/2010/main" val="0"/>
              </a:ext>
            </a:extLst>
          </a:blip>
          <a:srcRect l="-8156"/>
          <a:stretch/>
        </p:blipFill>
        <p:spPr>
          <a:xfrm>
            <a:off x="4102150" y="1597316"/>
            <a:ext cx="413226" cy="501747"/>
          </a:xfrm>
          <a:prstGeom prst="rect">
            <a:avLst/>
          </a:prstGeom>
        </p:spPr>
      </p:pic>
      <p:pic>
        <p:nvPicPr>
          <p:cNvPr id="34" name="Picture 33">
            <a:extLst>
              <a:ext uri="{FF2B5EF4-FFF2-40B4-BE49-F238E27FC236}">
                <a16:creationId xmlns:a16="http://schemas.microsoft.com/office/drawing/2014/main" xmlns="" id="{A989F679-B0C0-4565-B1CC-74C1E99F60F9}"/>
              </a:ext>
            </a:extLst>
          </p:cNvPr>
          <p:cNvPicPr>
            <a:picLocks noChangeAspect="1"/>
          </p:cNvPicPr>
          <p:nvPr/>
        </p:nvPicPr>
        <p:blipFill rotWithShape="1">
          <a:blip r:embed="rId17" cstate="print">
            <a:extLst>
              <a:ext uri="{28A0092B-C50C-407E-A947-70E740481C1C}">
                <a14:useLocalDpi xmlns:a14="http://schemas.microsoft.com/office/drawing/2010/main" val="0"/>
              </a:ext>
            </a:extLst>
          </a:blip>
          <a:srcRect l="-8156"/>
          <a:stretch/>
        </p:blipFill>
        <p:spPr>
          <a:xfrm>
            <a:off x="4102150" y="1094071"/>
            <a:ext cx="413226" cy="501747"/>
          </a:xfrm>
          <a:prstGeom prst="rect">
            <a:avLst/>
          </a:prstGeom>
        </p:spPr>
      </p:pic>
    </p:spTree>
    <p:custDataLst>
      <p:tags r:id="rId1"/>
    </p:custDataLst>
    <p:extLst>
      <p:ext uri="{BB962C8B-B14F-4D97-AF65-F5344CB8AC3E}">
        <p14:creationId xmlns:p14="http://schemas.microsoft.com/office/powerpoint/2010/main" val="3375603276"/>
      </p:ext>
    </p:extLst>
  </p:cSld>
  <p:clrMapOvr>
    <a:masterClrMapping/>
  </p:clrMapOvr>
  <mc:AlternateContent xmlns:mc="http://schemas.openxmlformats.org/markup-compatibility/2006" xmlns:p14="http://schemas.microsoft.com/office/powerpoint/2010/main">
    <mc:Choice Requires="p14">
      <p:transition spd="slow" p14:dur="2000" advTm="3005"/>
    </mc:Choice>
    <mc:Fallback xmlns="">
      <p:transition spd="slow" advTm="3005"/>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r>
              <a:rPr lang="en-US" dirty="0"/>
              <a:t>How to use this presentation</a:t>
            </a:r>
          </a:p>
        </p:txBody>
      </p:sp>
      <p:sp>
        <p:nvSpPr>
          <p:cNvPr id="4" name="Text Placeholder 3"/>
          <p:cNvSpPr>
            <a:spLocks noGrp="1"/>
          </p:cNvSpPr>
          <p:nvPr>
            <p:ph type="body" sz="quarter" idx="12"/>
          </p:nvPr>
        </p:nvSpPr>
        <p:spPr/>
        <p:txBody>
          <a:bodyPr/>
          <a:lstStyle/>
          <a:p>
            <a:pPr lvl="0"/>
            <a:r>
              <a:rPr lang="en-GB" sz="2400" dirty="0"/>
              <a:t>You can find the teacher guide </a:t>
            </a:r>
            <a:r>
              <a:rPr lang="en-GB" sz="2400" i="1" dirty="0"/>
              <a:t>1.8 Composition of numbers: multiples of 10 up to 100 </a:t>
            </a:r>
            <a:r>
              <a:rPr lang="en-GB" sz="2400" dirty="0"/>
              <a:t>by following the link below.</a:t>
            </a:r>
            <a:endParaRPr lang="en-GB" sz="2400" i="1" dirty="0"/>
          </a:p>
        </p:txBody>
      </p:sp>
    </p:spTree>
    <p:extLst>
      <p:ext uri="{BB962C8B-B14F-4D97-AF65-F5344CB8AC3E}">
        <p14:creationId xmlns:p14="http://schemas.microsoft.com/office/powerpoint/2010/main" val="1732146393"/>
      </p:ext>
    </p:extLst>
  </p:cSld>
  <p:clrMapOvr>
    <a:masterClrMapping/>
  </p:clrMapOvr>
  <mc:AlternateContent xmlns:mc="http://schemas.openxmlformats.org/markup-compatibility/2006" xmlns:p14="http://schemas.microsoft.com/office/powerpoint/2010/main">
    <mc:Choice Requires="p14">
      <p:transition spd="slow" p14:dur="2000" advTm="1624"/>
    </mc:Choice>
    <mc:Fallback xmlns="">
      <p:transition spd="slow" advTm="1624"/>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 y="0"/>
            <a:ext cx="9144000" cy="630000"/>
          </a:xfrm>
        </p:spPr>
        <p:txBody>
          <a:bodyPr/>
          <a:lstStyle/>
          <a:p>
            <a:r>
              <a:rPr lang="en-GB" dirty="0"/>
              <a:t>1.8 Composition: multiples of 10 up to 100 – step 2:2</a:t>
            </a:r>
          </a:p>
        </p:txBody>
      </p:sp>
      <p:pic>
        <p:nvPicPr>
          <p:cNvPr id="28" name="Picture 27" descr="A close up of a logo&#10;&#10;Description generated with high confidence">
            <a:extLst>
              <a:ext uri="{FF2B5EF4-FFF2-40B4-BE49-F238E27FC236}">
                <a16:creationId xmlns:a16="http://schemas.microsoft.com/office/drawing/2014/main" xmlns="" id="{4F001557-C7FC-429B-89C9-1FC72FAFAF2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611560" y="2924944"/>
            <a:ext cx="765666" cy="1214026"/>
          </a:xfrm>
          <a:prstGeom prst="rect">
            <a:avLst/>
          </a:prstGeom>
        </p:spPr>
      </p:pic>
      <p:sp>
        <p:nvSpPr>
          <p:cNvPr id="10" name="TextBox 9">
            <a:extLst>
              <a:ext uri="{FF2B5EF4-FFF2-40B4-BE49-F238E27FC236}">
                <a16:creationId xmlns:a16="http://schemas.microsoft.com/office/drawing/2014/main" xmlns="" id="{033CFA48-90F6-4033-A838-E67CC90FCDDA}"/>
              </a:ext>
            </a:extLst>
          </p:cNvPr>
          <p:cNvSpPr txBox="1"/>
          <p:nvPr/>
        </p:nvSpPr>
        <p:spPr bwMode="auto">
          <a:xfrm>
            <a:off x="3923928" y="4600417"/>
            <a:ext cx="1296144"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10</a:t>
            </a:r>
          </a:p>
        </p:txBody>
      </p:sp>
      <p:pic>
        <p:nvPicPr>
          <p:cNvPr id="37" name="Picture 36" descr="A close up of a logo&#10;&#10;Description generated with high confidence">
            <a:extLst>
              <a:ext uri="{FF2B5EF4-FFF2-40B4-BE49-F238E27FC236}">
                <a16:creationId xmlns:a16="http://schemas.microsoft.com/office/drawing/2014/main" xmlns="" id="{EEDB0AEF-70F1-4FB1-BAF9-5679A78295A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1403648" y="2924944"/>
            <a:ext cx="765666" cy="1214026"/>
          </a:xfrm>
          <a:prstGeom prst="rect">
            <a:avLst/>
          </a:prstGeom>
        </p:spPr>
      </p:pic>
      <p:sp>
        <p:nvSpPr>
          <p:cNvPr id="38" name="TextBox 37">
            <a:extLst>
              <a:ext uri="{FF2B5EF4-FFF2-40B4-BE49-F238E27FC236}">
                <a16:creationId xmlns:a16="http://schemas.microsoft.com/office/drawing/2014/main" xmlns="" id="{7776F669-7BC4-441D-9E84-BF5B466C7463}"/>
              </a:ext>
            </a:extLst>
          </p:cNvPr>
          <p:cNvSpPr txBox="1"/>
          <p:nvPr/>
        </p:nvSpPr>
        <p:spPr bwMode="auto">
          <a:xfrm>
            <a:off x="3923928" y="4600416"/>
            <a:ext cx="1296144"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20</a:t>
            </a:r>
          </a:p>
        </p:txBody>
      </p:sp>
      <p:pic>
        <p:nvPicPr>
          <p:cNvPr id="39" name="Picture 38" descr="A close up of a logo&#10;&#10;Description generated with high confidence">
            <a:extLst>
              <a:ext uri="{FF2B5EF4-FFF2-40B4-BE49-F238E27FC236}">
                <a16:creationId xmlns:a16="http://schemas.microsoft.com/office/drawing/2014/main" xmlns="" id="{212D7657-1AAE-4394-A26E-4BE716B8D41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2195736" y="2924944"/>
            <a:ext cx="765666" cy="1214026"/>
          </a:xfrm>
          <a:prstGeom prst="rect">
            <a:avLst/>
          </a:prstGeom>
        </p:spPr>
      </p:pic>
      <p:sp>
        <p:nvSpPr>
          <p:cNvPr id="40" name="TextBox 39">
            <a:extLst>
              <a:ext uri="{FF2B5EF4-FFF2-40B4-BE49-F238E27FC236}">
                <a16:creationId xmlns:a16="http://schemas.microsoft.com/office/drawing/2014/main" xmlns="" id="{D0B70D88-8FA5-4D6F-AB5D-E066893B0F41}"/>
              </a:ext>
            </a:extLst>
          </p:cNvPr>
          <p:cNvSpPr txBox="1"/>
          <p:nvPr/>
        </p:nvSpPr>
        <p:spPr bwMode="auto">
          <a:xfrm>
            <a:off x="3923928" y="4600416"/>
            <a:ext cx="1296144"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30</a:t>
            </a:r>
          </a:p>
        </p:txBody>
      </p:sp>
      <p:pic>
        <p:nvPicPr>
          <p:cNvPr id="41" name="Picture 40" descr="A close up of a logo&#10;&#10;Description generated with high confidence">
            <a:extLst>
              <a:ext uri="{FF2B5EF4-FFF2-40B4-BE49-F238E27FC236}">
                <a16:creationId xmlns:a16="http://schemas.microsoft.com/office/drawing/2014/main" xmlns="" id="{1F44B20E-5295-4250-A319-E1675B85F11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2990776" y="2924944"/>
            <a:ext cx="765666" cy="1214026"/>
          </a:xfrm>
          <a:prstGeom prst="rect">
            <a:avLst/>
          </a:prstGeom>
        </p:spPr>
      </p:pic>
      <p:sp>
        <p:nvSpPr>
          <p:cNvPr id="42" name="TextBox 41">
            <a:extLst>
              <a:ext uri="{FF2B5EF4-FFF2-40B4-BE49-F238E27FC236}">
                <a16:creationId xmlns:a16="http://schemas.microsoft.com/office/drawing/2014/main" xmlns="" id="{BC1406C0-1BFB-45E6-B171-D852C279842C}"/>
              </a:ext>
            </a:extLst>
          </p:cNvPr>
          <p:cNvSpPr txBox="1"/>
          <p:nvPr/>
        </p:nvSpPr>
        <p:spPr bwMode="auto">
          <a:xfrm>
            <a:off x="3923928" y="4600416"/>
            <a:ext cx="1296144"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40</a:t>
            </a:r>
          </a:p>
        </p:txBody>
      </p:sp>
      <p:pic>
        <p:nvPicPr>
          <p:cNvPr id="43" name="Picture 42" descr="A close up of a logo&#10;&#10;Description generated with high confidence">
            <a:extLst>
              <a:ext uri="{FF2B5EF4-FFF2-40B4-BE49-F238E27FC236}">
                <a16:creationId xmlns:a16="http://schemas.microsoft.com/office/drawing/2014/main" xmlns="" id="{B649CB68-3BF5-4C23-BFE4-1CBF744E080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3782864" y="2924944"/>
            <a:ext cx="765666" cy="1214026"/>
          </a:xfrm>
          <a:prstGeom prst="rect">
            <a:avLst/>
          </a:prstGeom>
        </p:spPr>
      </p:pic>
      <p:sp>
        <p:nvSpPr>
          <p:cNvPr id="44" name="TextBox 43">
            <a:extLst>
              <a:ext uri="{FF2B5EF4-FFF2-40B4-BE49-F238E27FC236}">
                <a16:creationId xmlns:a16="http://schemas.microsoft.com/office/drawing/2014/main" xmlns="" id="{0AA42341-BAB6-44E0-9DC5-B242C9BF4A52}"/>
              </a:ext>
            </a:extLst>
          </p:cNvPr>
          <p:cNvSpPr txBox="1"/>
          <p:nvPr/>
        </p:nvSpPr>
        <p:spPr bwMode="auto">
          <a:xfrm>
            <a:off x="3923928" y="4600416"/>
            <a:ext cx="1296144"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50</a:t>
            </a:r>
          </a:p>
        </p:txBody>
      </p:sp>
      <p:pic>
        <p:nvPicPr>
          <p:cNvPr id="45" name="Picture 44" descr="A close up of a logo&#10;&#10;Description generated with high confidence">
            <a:extLst>
              <a:ext uri="{FF2B5EF4-FFF2-40B4-BE49-F238E27FC236}">
                <a16:creationId xmlns:a16="http://schemas.microsoft.com/office/drawing/2014/main" xmlns="" id="{E23F969D-EB91-40A5-BA90-82878BA0C61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4574952" y="2924944"/>
            <a:ext cx="765666" cy="1214026"/>
          </a:xfrm>
          <a:prstGeom prst="rect">
            <a:avLst/>
          </a:prstGeom>
        </p:spPr>
      </p:pic>
      <p:sp>
        <p:nvSpPr>
          <p:cNvPr id="46" name="TextBox 45">
            <a:extLst>
              <a:ext uri="{FF2B5EF4-FFF2-40B4-BE49-F238E27FC236}">
                <a16:creationId xmlns:a16="http://schemas.microsoft.com/office/drawing/2014/main" xmlns="" id="{01EE6E0F-22F6-4871-A513-7F023FCB3C83}"/>
              </a:ext>
            </a:extLst>
          </p:cNvPr>
          <p:cNvSpPr txBox="1"/>
          <p:nvPr/>
        </p:nvSpPr>
        <p:spPr bwMode="auto">
          <a:xfrm>
            <a:off x="3923928" y="4606984"/>
            <a:ext cx="1296144"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60</a:t>
            </a:r>
          </a:p>
        </p:txBody>
      </p:sp>
      <p:pic>
        <p:nvPicPr>
          <p:cNvPr id="47" name="Picture 46" descr="A close up of a logo&#10;&#10;Description generated with high confidence">
            <a:extLst>
              <a:ext uri="{FF2B5EF4-FFF2-40B4-BE49-F238E27FC236}">
                <a16:creationId xmlns:a16="http://schemas.microsoft.com/office/drawing/2014/main" xmlns="" id="{8368C182-1015-4604-B08A-00B0373A9DE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5367040" y="2924944"/>
            <a:ext cx="765666" cy="1214026"/>
          </a:xfrm>
          <a:prstGeom prst="rect">
            <a:avLst/>
          </a:prstGeom>
        </p:spPr>
      </p:pic>
      <p:sp>
        <p:nvSpPr>
          <p:cNvPr id="48" name="TextBox 47">
            <a:extLst>
              <a:ext uri="{FF2B5EF4-FFF2-40B4-BE49-F238E27FC236}">
                <a16:creationId xmlns:a16="http://schemas.microsoft.com/office/drawing/2014/main" xmlns="" id="{8DE7CC94-AC7E-4854-9870-2201F85241A1}"/>
              </a:ext>
            </a:extLst>
          </p:cNvPr>
          <p:cNvSpPr txBox="1"/>
          <p:nvPr/>
        </p:nvSpPr>
        <p:spPr bwMode="auto">
          <a:xfrm>
            <a:off x="3923928" y="4587695"/>
            <a:ext cx="1296144"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70</a:t>
            </a:r>
          </a:p>
        </p:txBody>
      </p:sp>
      <p:pic>
        <p:nvPicPr>
          <p:cNvPr id="49" name="Picture 48" descr="A close up of a logo&#10;&#10;Description generated with high confidence">
            <a:extLst>
              <a:ext uri="{FF2B5EF4-FFF2-40B4-BE49-F238E27FC236}">
                <a16:creationId xmlns:a16="http://schemas.microsoft.com/office/drawing/2014/main" xmlns="" id="{530C2980-6333-4EC0-9123-B6CB75CDA0A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6159128" y="2924944"/>
            <a:ext cx="765666" cy="1214026"/>
          </a:xfrm>
          <a:prstGeom prst="rect">
            <a:avLst/>
          </a:prstGeom>
        </p:spPr>
      </p:pic>
      <p:sp>
        <p:nvSpPr>
          <p:cNvPr id="50" name="TextBox 49">
            <a:extLst>
              <a:ext uri="{FF2B5EF4-FFF2-40B4-BE49-F238E27FC236}">
                <a16:creationId xmlns:a16="http://schemas.microsoft.com/office/drawing/2014/main" xmlns="" id="{4AEA0DF6-0A9B-476B-B5F8-A89F4AED2E2A}"/>
              </a:ext>
            </a:extLst>
          </p:cNvPr>
          <p:cNvSpPr txBox="1"/>
          <p:nvPr/>
        </p:nvSpPr>
        <p:spPr bwMode="auto">
          <a:xfrm>
            <a:off x="3923928" y="4600415"/>
            <a:ext cx="1296144"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80</a:t>
            </a:r>
          </a:p>
        </p:txBody>
      </p:sp>
      <p:pic>
        <p:nvPicPr>
          <p:cNvPr id="51" name="Picture 50" descr="A close up of a logo&#10;&#10;Description generated with high confidence">
            <a:extLst>
              <a:ext uri="{FF2B5EF4-FFF2-40B4-BE49-F238E27FC236}">
                <a16:creationId xmlns:a16="http://schemas.microsoft.com/office/drawing/2014/main" xmlns="" id="{D91C2199-DF00-41D7-ADAD-395E4B7E1C4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6951216" y="2924944"/>
            <a:ext cx="765666" cy="1214026"/>
          </a:xfrm>
          <a:prstGeom prst="rect">
            <a:avLst/>
          </a:prstGeom>
        </p:spPr>
      </p:pic>
      <p:sp>
        <p:nvSpPr>
          <p:cNvPr id="52" name="TextBox 51">
            <a:extLst>
              <a:ext uri="{FF2B5EF4-FFF2-40B4-BE49-F238E27FC236}">
                <a16:creationId xmlns:a16="http://schemas.microsoft.com/office/drawing/2014/main" xmlns="" id="{EAE6C959-AF4B-4746-9338-2D098D7F0BDE}"/>
              </a:ext>
            </a:extLst>
          </p:cNvPr>
          <p:cNvSpPr txBox="1"/>
          <p:nvPr/>
        </p:nvSpPr>
        <p:spPr bwMode="auto">
          <a:xfrm>
            <a:off x="3923928" y="4581128"/>
            <a:ext cx="1296144"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90</a:t>
            </a:r>
          </a:p>
        </p:txBody>
      </p:sp>
      <p:pic>
        <p:nvPicPr>
          <p:cNvPr id="53" name="Picture 52" descr="A close up of a logo&#10;&#10;Description generated with high confidence">
            <a:extLst>
              <a:ext uri="{FF2B5EF4-FFF2-40B4-BE49-F238E27FC236}">
                <a16:creationId xmlns:a16="http://schemas.microsoft.com/office/drawing/2014/main" xmlns="" id="{2245F37B-9A2E-4A27-97C0-12F79ABDDFD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7743304" y="2924944"/>
            <a:ext cx="765666" cy="1214026"/>
          </a:xfrm>
          <a:prstGeom prst="rect">
            <a:avLst/>
          </a:prstGeom>
        </p:spPr>
      </p:pic>
      <p:sp>
        <p:nvSpPr>
          <p:cNvPr id="54" name="TextBox 53">
            <a:extLst>
              <a:ext uri="{FF2B5EF4-FFF2-40B4-BE49-F238E27FC236}">
                <a16:creationId xmlns:a16="http://schemas.microsoft.com/office/drawing/2014/main" xmlns="" id="{93071929-E0A6-4FBB-B513-E00F7C04EF12}"/>
              </a:ext>
            </a:extLst>
          </p:cNvPr>
          <p:cNvSpPr txBox="1"/>
          <p:nvPr/>
        </p:nvSpPr>
        <p:spPr bwMode="auto">
          <a:xfrm>
            <a:off x="3923928" y="4600414"/>
            <a:ext cx="1296144"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100</a:t>
            </a:r>
          </a:p>
        </p:txBody>
      </p:sp>
    </p:spTree>
    <p:custDataLst>
      <p:tags r:id="rId1"/>
    </p:custDataLst>
    <p:extLst>
      <p:ext uri="{BB962C8B-B14F-4D97-AF65-F5344CB8AC3E}">
        <p14:creationId xmlns:p14="http://schemas.microsoft.com/office/powerpoint/2010/main" val="3563974005"/>
      </p:ext>
    </p:extLst>
  </p:cSld>
  <p:clrMapOvr>
    <a:masterClrMapping/>
  </p:clrMapOvr>
  <mc:AlternateContent xmlns:mc="http://schemas.openxmlformats.org/markup-compatibility/2006" xmlns:p14="http://schemas.microsoft.com/office/powerpoint/2010/main">
    <mc:Choice Requires="p14">
      <p:transition spd="slow" p14:dur="2000" advTm="3005"/>
    </mc:Choice>
    <mc:Fallback xmlns="">
      <p:transition spd="slow" advTm="300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10"/>
                                        </p:tgtEl>
                                      </p:cBhvr>
                                    </p:animEffect>
                                    <p:set>
                                      <p:cBhvr>
                                        <p:cTn id="12" dur="1" fill="hold">
                                          <p:stCondLst>
                                            <p:cond delay="499"/>
                                          </p:stCondLst>
                                        </p:cTn>
                                        <p:tgtEl>
                                          <p:spTgt spid="10"/>
                                        </p:tgtEl>
                                        <p:attrNameLst>
                                          <p:attrName>style.visibility</p:attrName>
                                        </p:attrNameLst>
                                      </p:cBhvr>
                                      <p:to>
                                        <p:strVal val="hidden"/>
                                      </p:to>
                                    </p:se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7"/>
                                        </p:tgtEl>
                                        <p:attrNameLst>
                                          <p:attrName>style.visibility</p:attrName>
                                        </p:attrNameLst>
                                      </p:cBhvr>
                                      <p:to>
                                        <p:strVal val="visible"/>
                                      </p:to>
                                    </p:set>
                                    <p:animEffect transition="in" filter="fade">
                                      <p:cBhvr>
                                        <p:cTn id="16" dur="500"/>
                                        <p:tgtEl>
                                          <p:spTgt spid="3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500"/>
                                        <p:tgtEl>
                                          <p:spTgt spid="38"/>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grpId="1" nodeType="clickEffect">
                                  <p:stCondLst>
                                    <p:cond delay="0"/>
                                  </p:stCondLst>
                                  <p:childTnLst>
                                    <p:animEffect transition="out" filter="fade">
                                      <p:cBhvr>
                                        <p:cTn id="25" dur="500"/>
                                        <p:tgtEl>
                                          <p:spTgt spid="38"/>
                                        </p:tgtEl>
                                      </p:cBhvr>
                                    </p:animEffect>
                                    <p:set>
                                      <p:cBhvr>
                                        <p:cTn id="26" dur="1" fill="hold">
                                          <p:stCondLst>
                                            <p:cond delay="499"/>
                                          </p:stCondLst>
                                        </p:cTn>
                                        <p:tgtEl>
                                          <p:spTgt spid="38"/>
                                        </p:tgtEl>
                                        <p:attrNameLst>
                                          <p:attrName>style.visibility</p:attrName>
                                        </p:attrNameLst>
                                      </p:cBhvr>
                                      <p:to>
                                        <p:strVal val="hidden"/>
                                      </p:to>
                                    </p:set>
                                  </p:childTnLst>
                                </p:cTn>
                              </p:par>
                            </p:childTnLst>
                          </p:cTn>
                        </p:par>
                        <p:par>
                          <p:cTn id="27" fill="hold">
                            <p:stCondLst>
                              <p:cond delay="500"/>
                            </p:stCondLst>
                            <p:childTnLst>
                              <p:par>
                                <p:cTn id="28" presetID="10"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fade">
                                      <p:cBhvr>
                                        <p:cTn id="30" dur="500"/>
                                        <p:tgtEl>
                                          <p:spTgt spid="39"/>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fade">
                                      <p:cBhvr>
                                        <p:cTn id="35" dur="500"/>
                                        <p:tgtEl>
                                          <p:spTgt spid="40"/>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xit" presetSubtype="0" fill="hold" grpId="1" nodeType="clickEffect">
                                  <p:stCondLst>
                                    <p:cond delay="0"/>
                                  </p:stCondLst>
                                  <p:childTnLst>
                                    <p:animEffect transition="out" filter="fade">
                                      <p:cBhvr>
                                        <p:cTn id="39" dur="500"/>
                                        <p:tgtEl>
                                          <p:spTgt spid="40"/>
                                        </p:tgtEl>
                                      </p:cBhvr>
                                    </p:animEffect>
                                    <p:set>
                                      <p:cBhvr>
                                        <p:cTn id="40" dur="1" fill="hold">
                                          <p:stCondLst>
                                            <p:cond delay="499"/>
                                          </p:stCondLst>
                                        </p:cTn>
                                        <p:tgtEl>
                                          <p:spTgt spid="40"/>
                                        </p:tgtEl>
                                        <p:attrNameLst>
                                          <p:attrName>style.visibility</p:attrName>
                                        </p:attrNameLst>
                                      </p:cBhvr>
                                      <p:to>
                                        <p:strVal val="hidden"/>
                                      </p:to>
                                    </p:set>
                                  </p:childTnLst>
                                </p:cTn>
                              </p:par>
                            </p:childTnLst>
                          </p:cTn>
                        </p:par>
                        <p:par>
                          <p:cTn id="41" fill="hold">
                            <p:stCondLst>
                              <p:cond delay="500"/>
                            </p:stCondLst>
                            <p:childTnLst>
                              <p:par>
                                <p:cTn id="42" presetID="10" presetClass="entr" presetSubtype="0" fill="hold" nodeType="after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500"/>
                                        <p:tgtEl>
                                          <p:spTgt spid="41"/>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500"/>
                                        <p:tgtEl>
                                          <p:spTgt spid="42"/>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xit" presetSubtype="0" fill="hold" grpId="1" nodeType="clickEffect">
                                  <p:stCondLst>
                                    <p:cond delay="0"/>
                                  </p:stCondLst>
                                  <p:childTnLst>
                                    <p:animEffect transition="out" filter="fade">
                                      <p:cBhvr>
                                        <p:cTn id="53" dur="500"/>
                                        <p:tgtEl>
                                          <p:spTgt spid="42"/>
                                        </p:tgtEl>
                                      </p:cBhvr>
                                    </p:animEffect>
                                    <p:set>
                                      <p:cBhvr>
                                        <p:cTn id="54" dur="1" fill="hold">
                                          <p:stCondLst>
                                            <p:cond delay="499"/>
                                          </p:stCondLst>
                                        </p:cTn>
                                        <p:tgtEl>
                                          <p:spTgt spid="42"/>
                                        </p:tgtEl>
                                        <p:attrNameLst>
                                          <p:attrName>style.visibility</p:attrName>
                                        </p:attrNameLst>
                                      </p:cBhvr>
                                      <p:to>
                                        <p:strVal val="hidden"/>
                                      </p:to>
                                    </p:set>
                                  </p:childTnLst>
                                </p:cTn>
                              </p:par>
                            </p:childTnLst>
                          </p:cTn>
                        </p:par>
                        <p:par>
                          <p:cTn id="55" fill="hold">
                            <p:stCondLst>
                              <p:cond delay="500"/>
                            </p:stCondLst>
                            <p:childTnLst>
                              <p:par>
                                <p:cTn id="56" presetID="10" presetClass="entr" presetSubtype="0" fill="hold" nodeType="afterEffect">
                                  <p:stCondLst>
                                    <p:cond delay="0"/>
                                  </p:stCondLst>
                                  <p:childTnLst>
                                    <p:set>
                                      <p:cBhvr>
                                        <p:cTn id="57" dur="1" fill="hold">
                                          <p:stCondLst>
                                            <p:cond delay="0"/>
                                          </p:stCondLst>
                                        </p:cTn>
                                        <p:tgtEl>
                                          <p:spTgt spid="43"/>
                                        </p:tgtEl>
                                        <p:attrNameLst>
                                          <p:attrName>style.visibility</p:attrName>
                                        </p:attrNameLst>
                                      </p:cBhvr>
                                      <p:to>
                                        <p:strVal val="visible"/>
                                      </p:to>
                                    </p:set>
                                    <p:animEffect transition="in" filter="fade">
                                      <p:cBhvr>
                                        <p:cTn id="58" dur="500"/>
                                        <p:tgtEl>
                                          <p:spTgt spid="43"/>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fade">
                                      <p:cBhvr>
                                        <p:cTn id="63" dur="500"/>
                                        <p:tgtEl>
                                          <p:spTgt spid="44"/>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xit" presetSubtype="0" fill="hold" grpId="1" nodeType="clickEffect">
                                  <p:stCondLst>
                                    <p:cond delay="0"/>
                                  </p:stCondLst>
                                  <p:childTnLst>
                                    <p:animEffect transition="out" filter="fade">
                                      <p:cBhvr>
                                        <p:cTn id="67" dur="500"/>
                                        <p:tgtEl>
                                          <p:spTgt spid="44"/>
                                        </p:tgtEl>
                                      </p:cBhvr>
                                    </p:animEffect>
                                    <p:set>
                                      <p:cBhvr>
                                        <p:cTn id="68" dur="1" fill="hold">
                                          <p:stCondLst>
                                            <p:cond delay="499"/>
                                          </p:stCondLst>
                                        </p:cTn>
                                        <p:tgtEl>
                                          <p:spTgt spid="44"/>
                                        </p:tgtEl>
                                        <p:attrNameLst>
                                          <p:attrName>style.visibility</p:attrName>
                                        </p:attrNameLst>
                                      </p:cBhvr>
                                      <p:to>
                                        <p:strVal val="hidden"/>
                                      </p:to>
                                    </p:set>
                                  </p:childTnLst>
                                </p:cTn>
                              </p:par>
                            </p:childTnLst>
                          </p:cTn>
                        </p:par>
                        <p:par>
                          <p:cTn id="69" fill="hold">
                            <p:stCondLst>
                              <p:cond delay="500"/>
                            </p:stCondLst>
                            <p:childTnLst>
                              <p:par>
                                <p:cTn id="70" presetID="10" presetClass="entr" presetSubtype="0" fill="hold" nodeType="afterEffect">
                                  <p:stCondLst>
                                    <p:cond delay="0"/>
                                  </p:stCondLst>
                                  <p:childTnLst>
                                    <p:set>
                                      <p:cBhvr>
                                        <p:cTn id="71" dur="1" fill="hold">
                                          <p:stCondLst>
                                            <p:cond delay="0"/>
                                          </p:stCondLst>
                                        </p:cTn>
                                        <p:tgtEl>
                                          <p:spTgt spid="45"/>
                                        </p:tgtEl>
                                        <p:attrNameLst>
                                          <p:attrName>style.visibility</p:attrName>
                                        </p:attrNameLst>
                                      </p:cBhvr>
                                      <p:to>
                                        <p:strVal val="visible"/>
                                      </p:to>
                                    </p:set>
                                    <p:animEffect transition="in" filter="fade">
                                      <p:cBhvr>
                                        <p:cTn id="72" dur="500"/>
                                        <p:tgtEl>
                                          <p:spTgt spid="45"/>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500"/>
                                        <p:tgtEl>
                                          <p:spTgt spid="46"/>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xit" presetSubtype="0" fill="hold" grpId="1" nodeType="clickEffect">
                                  <p:stCondLst>
                                    <p:cond delay="0"/>
                                  </p:stCondLst>
                                  <p:childTnLst>
                                    <p:animEffect transition="out" filter="fade">
                                      <p:cBhvr>
                                        <p:cTn id="81" dur="500"/>
                                        <p:tgtEl>
                                          <p:spTgt spid="46"/>
                                        </p:tgtEl>
                                      </p:cBhvr>
                                    </p:animEffect>
                                    <p:set>
                                      <p:cBhvr>
                                        <p:cTn id="82" dur="1" fill="hold">
                                          <p:stCondLst>
                                            <p:cond delay="499"/>
                                          </p:stCondLst>
                                        </p:cTn>
                                        <p:tgtEl>
                                          <p:spTgt spid="46"/>
                                        </p:tgtEl>
                                        <p:attrNameLst>
                                          <p:attrName>style.visibility</p:attrName>
                                        </p:attrNameLst>
                                      </p:cBhvr>
                                      <p:to>
                                        <p:strVal val="hidden"/>
                                      </p:to>
                                    </p:set>
                                  </p:childTnLst>
                                </p:cTn>
                              </p:par>
                            </p:childTnLst>
                          </p:cTn>
                        </p:par>
                        <p:par>
                          <p:cTn id="83" fill="hold">
                            <p:stCondLst>
                              <p:cond delay="500"/>
                            </p:stCondLst>
                            <p:childTnLst>
                              <p:par>
                                <p:cTn id="84" presetID="10" presetClass="entr" presetSubtype="0" fill="hold" nodeType="afterEffect">
                                  <p:stCondLst>
                                    <p:cond delay="0"/>
                                  </p:stCondLst>
                                  <p:childTnLst>
                                    <p:set>
                                      <p:cBhvr>
                                        <p:cTn id="85" dur="1" fill="hold">
                                          <p:stCondLst>
                                            <p:cond delay="0"/>
                                          </p:stCondLst>
                                        </p:cTn>
                                        <p:tgtEl>
                                          <p:spTgt spid="47"/>
                                        </p:tgtEl>
                                        <p:attrNameLst>
                                          <p:attrName>style.visibility</p:attrName>
                                        </p:attrNameLst>
                                      </p:cBhvr>
                                      <p:to>
                                        <p:strVal val="visible"/>
                                      </p:to>
                                    </p:set>
                                    <p:animEffect transition="in" filter="fade">
                                      <p:cBhvr>
                                        <p:cTn id="86" dur="500"/>
                                        <p:tgtEl>
                                          <p:spTgt spid="47"/>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grpId="0" nodeType="clickEffect">
                                  <p:stCondLst>
                                    <p:cond delay="0"/>
                                  </p:stCondLst>
                                  <p:childTnLst>
                                    <p:set>
                                      <p:cBhvr>
                                        <p:cTn id="90" dur="1" fill="hold">
                                          <p:stCondLst>
                                            <p:cond delay="0"/>
                                          </p:stCondLst>
                                        </p:cTn>
                                        <p:tgtEl>
                                          <p:spTgt spid="48"/>
                                        </p:tgtEl>
                                        <p:attrNameLst>
                                          <p:attrName>style.visibility</p:attrName>
                                        </p:attrNameLst>
                                      </p:cBhvr>
                                      <p:to>
                                        <p:strVal val="visible"/>
                                      </p:to>
                                    </p:set>
                                    <p:animEffect transition="in" filter="fade">
                                      <p:cBhvr>
                                        <p:cTn id="91" dur="500"/>
                                        <p:tgtEl>
                                          <p:spTgt spid="48"/>
                                        </p:tgtEl>
                                      </p:cBhvr>
                                    </p:animEffect>
                                  </p:childTnLst>
                                </p:cTn>
                              </p:par>
                            </p:childTnLst>
                          </p:cTn>
                        </p:par>
                      </p:childTnLst>
                    </p:cTn>
                  </p:par>
                  <p:par>
                    <p:cTn id="92" fill="hold">
                      <p:stCondLst>
                        <p:cond delay="indefinite"/>
                      </p:stCondLst>
                      <p:childTnLst>
                        <p:par>
                          <p:cTn id="93" fill="hold">
                            <p:stCondLst>
                              <p:cond delay="0"/>
                            </p:stCondLst>
                            <p:childTnLst>
                              <p:par>
                                <p:cTn id="94" presetID="10" presetClass="exit" presetSubtype="0" fill="hold" grpId="1" nodeType="clickEffect">
                                  <p:stCondLst>
                                    <p:cond delay="0"/>
                                  </p:stCondLst>
                                  <p:childTnLst>
                                    <p:animEffect transition="out" filter="fade">
                                      <p:cBhvr>
                                        <p:cTn id="95" dur="500"/>
                                        <p:tgtEl>
                                          <p:spTgt spid="48"/>
                                        </p:tgtEl>
                                      </p:cBhvr>
                                    </p:animEffect>
                                    <p:set>
                                      <p:cBhvr>
                                        <p:cTn id="96" dur="1" fill="hold">
                                          <p:stCondLst>
                                            <p:cond delay="499"/>
                                          </p:stCondLst>
                                        </p:cTn>
                                        <p:tgtEl>
                                          <p:spTgt spid="48"/>
                                        </p:tgtEl>
                                        <p:attrNameLst>
                                          <p:attrName>style.visibility</p:attrName>
                                        </p:attrNameLst>
                                      </p:cBhvr>
                                      <p:to>
                                        <p:strVal val="hidden"/>
                                      </p:to>
                                    </p:set>
                                  </p:childTnLst>
                                </p:cTn>
                              </p:par>
                            </p:childTnLst>
                          </p:cTn>
                        </p:par>
                        <p:par>
                          <p:cTn id="97" fill="hold">
                            <p:stCondLst>
                              <p:cond delay="500"/>
                            </p:stCondLst>
                            <p:childTnLst>
                              <p:par>
                                <p:cTn id="98" presetID="10" presetClass="entr" presetSubtype="0" fill="hold" nodeType="afterEffect">
                                  <p:stCondLst>
                                    <p:cond delay="0"/>
                                  </p:stCondLst>
                                  <p:childTnLst>
                                    <p:set>
                                      <p:cBhvr>
                                        <p:cTn id="99" dur="1" fill="hold">
                                          <p:stCondLst>
                                            <p:cond delay="0"/>
                                          </p:stCondLst>
                                        </p:cTn>
                                        <p:tgtEl>
                                          <p:spTgt spid="49"/>
                                        </p:tgtEl>
                                        <p:attrNameLst>
                                          <p:attrName>style.visibility</p:attrName>
                                        </p:attrNameLst>
                                      </p:cBhvr>
                                      <p:to>
                                        <p:strVal val="visible"/>
                                      </p:to>
                                    </p:set>
                                    <p:animEffect transition="in" filter="fade">
                                      <p:cBhvr>
                                        <p:cTn id="100" dur="500"/>
                                        <p:tgtEl>
                                          <p:spTgt spid="49"/>
                                        </p:tgtEl>
                                      </p:cBhvr>
                                    </p:animEffect>
                                  </p:childTnLst>
                                </p:cTn>
                              </p:par>
                            </p:childTnLst>
                          </p:cTn>
                        </p:par>
                      </p:childTnLst>
                    </p:cTn>
                  </p:par>
                  <p:par>
                    <p:cTn id="101" fill="hold">
                      <p:stCondLst>
                        <p:cond delay="indefinite"/>
                      </p:stCondLst>
                      <p:childTnLst>
                        <p:par>
                          <p:cTn id="102" fill="hold">
                            <p:stCondLst>
                              <p:cond delay="0"/>
                            </p:stCondLst>
                            <p:childTnLst>
                              <p:par>
                                <p:cTn id="103" presetID="10" presetClass="entr" presetSubtype="0" fill="hold" grpId="0" nodeType="clickEffect">
                                  <p:stCondLst>
                                    <p:cond delay="0"/>
                                  </p:stCondLst>
                                  <p:childTnLst>
                                    <p:set>
                                      <p:cBhvr>
                                        <p:cTn id="104" dur="1" fill="hold">
                                          <p:stCondLst>
                                            <p:cond delay="0"/>
                                          </p:stCondLst>
                                        </p:cTn>
                                        <p:tgtEl>
                                          <p:spTgt spid="50"/>
                                        </p:tgtEl>
                                        <p:attrNameLst>
                                          <p:attrName>style.visibility</p:attrName>
                                        </p:attrNameLst>
                                      </p:cBhvr>
                                      <p:to>
                                        <p:strVal val="visible"/>
                                      </p:to>
                                    </p:set>
                                    <p:animEffect transition="in" filter="fade">
                                      <p:cBhvr>
                                        <p:cTn id="105" dur="500"/>
                                        <p:tgtEl>
                                          <p:spTgt spid="50"/>
                                        </p:tgtEl>
                                      </p:cBhvr>
                                    </p:animEffect>
                                  </p:childTnLst>
                                </p:cTn>
                              </p:par>
                            </p:childTnLst>
                          </p:cTn>
                        </p:par>
                      </p:childTnLst>
                    </p:cTn>
                  </p:par>
                  <p:par>
                    <p:cTn id="106" fill="hold">
                      <p:stCondLst>
                        <p:cond delay="indefinite"/>
                      </p:stCondLst>
                      <p:childTnLst>
                        <p:par>
                          <p:cTn id="107" fill="hold">
                            <p:stCondLst>
                              <p:cond delay="0"/>
                            </p:stCondLst>
                            <p:childTnLst>
                              <p:par>
                                <p:cTn id="108" presetID="10" presetClass="exit" presetSubtype="0" fill="hold" grpId="1" nodeType="clickEffect">
                                  <p:stCondLst>
                                    <p:cond delay="0"/>
                                  </p:stCondLst>
                                  <p:childTnLst>
                                    <p:animEffect transition="out" filter="fade">
                                      <p:cBhvr>
                                        <p:cTn id="109" dur="500"/>
                                        <p:tgtEl>
                                          <p:spTgt spid="50"/>
                                        </p:tgtEl>
                                      </p:cBhvr>
                                    </p:animEffect>
                                    <p:set>
                                      <p:cBhvr>
                                        <p:cTn id="110" dur="1" fill="hold">
                                          <p:stCondLst>
                                            <p:cond delay="499"/>
                                          </p:stCondLst>
                                        </p:cTn>
                                        <p:tgtEl>
                                          <p:spTgt spid="50"/>
                                        </p:tgtEl>
                                        <p:attrNameLst>
                                          <p:attrName>style.visibility</p:attrName>
                                        </p:attrNameLst>
                                      </p:cBhvr>
                                      <p:to>
                                        <p:strVal val="hidden"/>
                                      </p:to>
                                    </p:set>
                                  </p:childTnLst>
                                </p:cTn>
                              </p:par>
                            </p:childTnLst>
                          </p:cTn>
                        </p:par>
                        <p:par>
                          <p:cTn id="111" fill="hold">
                            <p:stCondLst>
                              <p:cond delay="500"/>
                            </p:stCondLst>
                            <p:childTnLst>
                              <p:par>
                                <p:cTn id="112" presetID="10" presetClass="entr" presetSubtype="0" fill="hold" nodeType="afterEffect">
                                  <p:stCondLst>
                                    <p:cond delay="0"/>
                                  </p:stCondLst>
                                  <p:childTnLst>
                                    <p:set>
                                      <p:cBhvr>
                                        <p:cTn id="113" dur="1" fill="hold">
                                          <p:stCondLst>
                                            <p:cond delay="0"/>
                                          </p:stCondLst>
                                        </p:cTn>
                                        <p:tgtEl>
                                          <p:spTgt spid="51"/>
                                        </p:tgtEl>
                                        <p:attrNameLst>
                                          <p:attrName>style.visibility</p:attrName>
                                        </p:attrNameLst>
                                      </p:cBhvr>
                                      <p:to>
                                        <p:strVal val="visible"/>
                                      </p:to>
                                    </p:set>
                                    <p:animEffect transition="in" filter="fade">
                                      <p:cBhvr>
                                        <p:cTn id="114" dur="500"/>
                                        <p:tgtEl>
                                          <p:spTgt spid="51"/>
                                        </p:tgtEl>
                                      </p:cBhvr>
                                    </p:animEffect>
                                  </p:childTnLst>
                                </p:cTn>
                              </p:par>
                            </p:childTnLst>
                          </p:cTn>
                        </p:par>
                      </p:childTnLst>
                    </p:cTn>
                  </p:par>
                  <p:par>
                    <p:cTn id="115" fill="hold">
                      <p:stCondLst>
                        <p:cond delay="indefinite"/>
                      </p:stCondLst>
                      <p:childTnLst>
                        <p:par>
                          <p:cTn id="116" fill="hold">
                            <p:stCondLst>
                              <p:cond delay="0"/>
                            </p:stCondLst>
                            <p:childTnLst>
                              <p:par>
                                <p:cTn id="117" presetID="10" presetClass="entr" presetSubtype="0" fill="hold" grpId="0" nodeType="clickEffect">
                                  <p:stCondLst>
                                    <p:cond delay="0"/>
                                  </p:stCondLst>
                                  <p:childTnLst>
                                    <p:set>
                                      <p:cBhvr>
                                        <p:cTn id="118" dur="1" fill="hold">
                                          <p:stCondLst>
                                            <p:cond delay="0"/>
                                          </p:stCondLst>
                                        </p:cTn>
                                        <p:tgtEl>
                                          <p:spTgt spid="52"/>
                                        </p:tgtEl>
                                        <p:attrNameLst>
                                          <p:attrName>style.visibility</p:attrName>
                                        </p:attrNameLst>
                                      </p:cBhvr>
                                      <p:to>
                                        <p:strVal val="visible"/>
                                      </p:to>
                                    </p:set>
                                    <p:animEffect transition="in" filter="fade">
                                      <p:cBhvr>
                                        <p:cTn id="119" dur="500"/>
                                        <p:tgtEl>
                                          <p:spTgt spid="52"/>
                                        </p:tgtEl>
                                      </p:cBhvr>
                                    </p:animEffect>
                                  </p:childTnLst>
                                </p:cTn>
                              </p:par>
                            </p:childTnLst>
                          </p:cTn>
                        </p:par>
                      </p:childTnLst>
                    </p:cTn>
                  </p:par>
                  <p:par>
                    <p:cTn id="120" fill="hold">
                      <p:stCondLst>
                        <p:cond delay="indefinite"/>
                      </p:stCondLst>
                      <p:childTnLst>
                        <p:par>
                          <p:cTn id="121" fill="hold">
                            <p:stCondLst>
                              <p:cond delay="0"/>
                            </p:stCondLst>
                            <p:childTnLst>
                              <p:par>
                                <p:cTn id="122" presetID="10" presetClass="exit" presetSubtype="0" fill="hold" grpId="1" nodeType="clickEffect">
                                  <p:stCondLst>
                                    <p:cond delay="0"/>
                                  </p:stCondLst>
                                  <p:childTnLst>
                                    <p:animEffect transition="out" filter="fade">
                                      <p:cBhvr>
                                        <p:cTn id="123" dur="500"/>
                                        <p:tgtEl>
                                          <p:spTgt spid="52"/>
                                        </p:tgtEl>
                                      </p:cBhvr>
                                    </p:animEffect>
                                    <p:set>
                                      <p:cBhvr>
                                        <p:cTn id="124" dur="1" fill="hold">
                                          <p:stCondLst>
                                            <p:cond delay="499"/>
                                          </p:stCondLst>
                                        </p:cTn>
                                        <p:tgtEl>
                                          <p:spTgt spid="52"/>
                                        </p:tgtEl>
                                        <p:attrNameLst>
                                          <p:attrName>style.visibility</p:attrName>
                                        </p:attrNameLst>
                                      </p:cBhvr>
                                      <p:to>
                                        <p:strVal val="hidden"/>
                                      </p:to>
                                    </p:set>
                                  </p:childTnLst>
                                </p:cTn>
                              </p:par>
                            </p:childTnLst>
                          </p:cTn>
                        </p:par>
                        <p:par>
                          <p:cTn id="125" fill="hold">
                            <p:stCondLst>
                              <p:cond delay="500"/>
                            </p:stCondLst>
                            <p:childTnLst>
                              <p:par>
                                <p:cTn id="126" presetID="10" presetClass="entr" presetSubtype="0" fill="hold" nodeType="afterEffect">
                                  <p:stCondLst>
                                    <p:cond delay="0"/>
                                  </p:stCondLst>
                                  <p:childTnLst>
                                    <p:set>
                                      <p:cBhvr>
                                        <p:cTn id="127" dur="1" fill="hold">
                                          <p:stCondLst>
                                            <p:cond delay="0"/>
                                          </p:stCondLst>
                                        </p:cTn>
                                        <p:tgtEl>
                                          <p:spTgt spid="53"/>
                                        </p:tgtEl>
                                        <p:attrNameLst>
                                          <p:attrName>style.visibility</p:attrName>
                                        </p:attrNameLst>
                                      </p:cBhvr>
                                      <p:to>
                                        <p:strVal val="visible"/>
                                      </p:to>
                                    </p:set>
                                    <p:animEffect transition="in" filter="fade">
                                      <p:cBhvr>
                                        <p:cTn id="128" dur="500"/>
                                        <p:tgtEl>
                                          <p:spTgt spid="53"/>
                                        </p:tgtEl>
                                      </p:cBhvr>
                                    </p:animEffect>
                                  </p:childTnLst>
                                </p:cTn>
                              </p:par>
                            </p:childTnLst>
                          </p:cTn>
                        </p:par>
                      </p:childTnLst>
                    </p:cTn>
                  </p:par>
                  <p:par>
                    <p:cTn id="129" fill="hold">
                      <p:stCondLst>
                        <p:cond delay="indefinite"/>
                      </p:stCondLst>
                      <p:childTnLst>
                        <p:par>
                          <p:cTn id="130" fill="hold">
                            <p:stCondLst>
                              <p:cond delay="0"/>
                            </p:stCondLst>
                            <p:childTnLst>
                              <p:par>
                                <p:cTn id="131" presetID="10" presetClass="entr" presetSubtype="0" fill="hold" grpId="0" nodeType="clickEffect">
                                  <p:stCondLst>
                                    <p:cond delay="0"/>
                                  </p:stCondLst>
                                  <p:childTnLst>
                                    <p:set>
                                      <p:cBhvr>
                                        <p:cTn id="132" dur="1" fill="hold">
                                          <p:stCondLst>
                                            <p:cond delay="0"/>
                                          </p:stCondLst>
                                        </p:cTn>
                                        <p:tgtEl>
                                          <p:spTgt spid="54"/>
                                        </p:tgtEl>
                                        <p:attrNameLst>
                                          <p:attrName>style.visibility</p:attrName>
                                        </p:attrNameLst>
                                      </p:cBhvr>
                                      <p:to>
                                        <p:strVal val="visible"/>
                                      </p:to>
                                    </p:set>
                                    <p:animEffect transition="in" filter="fade">
                                      <p:cBhvr>
                                        <p:cTn id="133"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38" grpId="0"/>
      <p:bldP spid="38" grpId="1"/>
      <p:bldP spid="40" grpId="0"/>
      <p:bldP spid="40" grpId="1"/>
      <p:bldP spid="42" grpId="0"/>
      <p:bldP spid="42" grpId="1"/>
      <p:bldP spid="44" grpId="0"/>
      <p:bldP spid="44" grpId="1"/>
      <p:bldP spid="46" grpId="0"/>
      <p:bldP spid="46" grpId="1"/>
      <p:bldP spid="48" grpId="0"/>
      <p:bldP spid="48" grpId="1"/>
      <p:bldP spid="50" grpId="0"/>
      <p:bldP spid="50" grpId="1"/>
      <p:bldP spid="52" grpId="0"/>
      <p:bldP spid="52" grpId="1"/>
      <p:bldP spid="5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 y="0"/>
            <a:ext cx="9144000" cy="630000"/>
          </a:xfrm>
        </p:spPr>
        <p:txBody>
          <a:bodyPr/>
          <a:lstStyle/>
          <a:p>
            <a:r>
              <a:rPr lang="en-GB" dirty="0"/>
              <a:t>1.8 Composition: multiples of 10 up to 100 – step 2:2</a:t>
            </a:r>
          </a:p>
        </p:txBody>
      </p:sp>
      <p:pic>
        <p:nvPicPr>
          <p:cNvPr id="6" name="Picture 5">
            <a:extLst>
              <a:ext uri="{FF2B5EF4-FFF2-40B4-BE49-F238E27FC236}">
                <a16:creationId xmlns:a16="http://schemas.microsoft.com/office/drawing/2014/main" xmlns="" id="{6DC296CB-3224-477A-85E2-61F8A566C27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2619764" y="1247746"/>
            <a:ext cx="4328500" cy="4362509"/>
          </a:xfrm>
          <a:prstGeom prst="rect">
            <a:avLst/>
          </a:prstGeom>
        </p:spPr>
      </p:pic>
      <p:sp>
        <p:nvSpPr>
          <p:cNvPr id="3" name="Rectangle 2">
            <a:extLst>
              <a:ext uri="{FF2B5EF4-FFF2-40B4-BE49-F238E27FC236}">
                <a16:creationId xmlns:a16="http://schemas.microsoft.com/office/drawing/2014/main" xmlns="" id="{36C25030-BE68-4A44-909C-3E33F9B00324}"/>
              </a:ext>
            </a:extLst>
          </p:cNvPr>
          <p:cNvSpPr/>
          <p:nvPr/>
        </p:nvSpPr>
        <p:spPr bwMode="auto">
          <a:xfrm>
            <a:off x="2699792" y="1412776"/>
            <a:ext cx="1944216" cy="504056"/>
          </a:xfrm>
          <a:prstGeom prst="rect">
            <a:avLst/>
          </a:prstGeom>
          <a:solidFill>
            <a:schemeClr val="bg1"/>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5" name="Rectangle 4">
            <a:extLst>
              <a:ext uri="{FF2B5EF4-FFF2-40B4-BE49-F238E27FC236}">
                <a16:creationId xmlns:a16="http://schemas.microsoft.com/office/drawing/2014/main" xmlns="" id="{4B6DF007-3A4D-4FE1-B0AD-B3C7DE7BFBA1}"/>
              </a:ext>
            </a:extLst>
          </p:cNvPr>
          <p:cNvSpPr/>
          <p:nvPr/>
        </p:nvSpPr>
        <p:spPr bwMode="auto">
          <a:xfrm>
            <a:off x="4716016" y="1412776"/>
            <a:ext cx="2016224" cy="504056"/>
          </a:xfrm>
          <a:prstGeom prst="rect">
            <a:avLst/>
          </a:prstGeom>
          <a:solidFill>
            <a:schemeClr val="bg1"/>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7" name="TextBox 6">
            <a:extLst>
              <a:ext uri="{FF2B5EF4-FFF2-40B4-BE49-F238E27FC236}">
                <a16:creationId xmlns:a16="http://schemas.microsoft.com/office/drawing/2014/main" xmlns="" id="{60A0666F-C798-4BAF-A47A-430A7DEB9E05}"/>
              </a:ext>
            </a:extLst>
          </p:cNvPr>
          <p:cNvSpPr txBox="1"/>
          <p:nvPr/>
        </p:nvSpPr>
        <p:spPr bwMode="auto">
          <a:xfrm>
            <a:off x="6808258" y="1340768"/>
            <a:ext cx="72008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r">
              <a:buClr>
                <a:srgbClr val="82CBDD"/>
              </a:buClr>
              <a:buNone/>
            </a:pPr>
            <a:r>
              <a:rPr lang="en-GB" sz="2400" dirty="0">
                <a:latin typeface="Myriad Pro Semibold" charset="0"/>
                <a:ea typeface="Myriad Pro Semibold" charset="0"/>
                <a:cs typeface="Myriad Pro Semibold" charset="0"/>
              </a:rPr>
              <a:t>10</a:t>
            </a:r>
          </a:p>
        </p:txBody>
      </p:sp>
      <p:pic>
        <p:nvPicPr>
          <p:cNvPr id="8" name="Picture 7">
            <a:extLst>
              <a:ext uri="{FF2B5EF4-FFF2-40B4-BE49-F238E27FC236}">
                <a16:creationId xmlns:a16="http://schemas.microsoft.com/office/drawing/2014/main" xmlns="" id="{AEDFE41C-E9D2-490E-81E5-4CB4D05BB15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2699792" y="1800000"/>
            <a:ext cx="1944216" cy="453063"/>
          </a:xfrm>
          <a:prstGeom prst="rect">
            <a:avLst/>
          </a:prstGeom>
        </p:spPr>
      </p:pic>
      <p:pic>
        <p:nvPicPr>
          <p:cNvPr id="9" name="Picture 8">
            <a:extLst>
              <a:ext uri="{FF2B5EF4-FFF2-40B4-BE49-F238E27FC236}">
                <a16:creationId xmlns:a16="http://schemas.microsoft.com/office/drawing/2014/main" xmlns="" id="{EBC80482-9092-4A0C-AA6E-335EBAF8C5F0}"/>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4734000" y="1800000"/>
            <a:ext cx="1936196" cy="453063"/>
          </a:xfrm>
          <a:prstGeom prst="rect">
            <a:avLst/>
          </a:prstGeom>
        </p:spPr>
      </p:pic>
      <p:sp>
        <p:nvSpPr>
          <p:cNvPr id="10" name="TextBox 9">
            <a:extLst>
              <a:ext uri="{FF2B5EF4-FFF2-40B4-BE49-F238E27FC236}">
                <a16:creationId xmlns:a16="http://schemas.microsoft.com/office/drawing/2014/main" xmlns="" id="{C4E4447F-41FC-4B87-89A3-361348CB9C66}"/>
              </a:ext>
            </a:extLst>
          </p:cNvPr>
          <p:cNvSpPr txBox="1"/>
          <p:nvPr/>
        </p:nvSpPr>
        <p:spPr bwMode="auto">
          <a:xfrm>
            <a:off x="6808258" y="1752489"/>
            <a:ext cx="72008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r">
              <a:buClr>
                <a:srgbClr val="82CBDD"/>
              </a:buClr>
              <a:buNone/>
            </a:pPr>
            <a:r>
              <a:rPr lang="en-GB" sz="2400" dirty="0">
                <a:latin typeface="Myriad Pro Semibold" charset="0"/>
                <a:ea typeface="Myriad Pro Semibold" charset="0"/>
                <a:cs typeface="Myriad Pro Semibold" charset="0"/>
              </a:rPr>
              <a:t>20</a:t>
            </a:r>
          </a:p>
        </p:txBody>
      </p:sp>
      <p:pic>
        <p:nvPicPr>
          <p:cNvPr id="11" name="Picture 10">
            <a:extLst>
              <a:ext uri="{FF2B5EF4-FFF2-40B4-BE49-F238E27FC236}">
                <a16:creationId xmlns:a16="http://schemas.microsoft.com/office/drawing/2014/main" xmlns="" id="{F7096791-1B2E-42D5-B3B5-0C49AD30B77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2703802" y="2196000"/>
            <a:ext cx="1944216" cy="453063"/>
          </a:xfrm>
          <a:prstGeom prst="rect">
            <a:avLst/>
          </a:prstGeom>
        </p:spPr>
      </p:pic>
      <p:pic>
        <p:nvPicPr>
          <p:cNvPr id="12" name="Picture 11">
            <a:extLst>
              <a:ext uri="{FF2B5EF4-FFF2-40B4-BE49-F238E27FC236}">
                <a16:creationId xmlns:a16="http://schemas.microsoft.com/office/drawing/2014/main" xmlns="" id="{07BC232E-5504-41CB-9945-BDFEAE769236}"/>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4738010" y="2196000"/>
            <a:ext cx="1936196" cy="453063"/>
          </a:xfrm>
          <a:prstGeom prst="rect">
            <a:avLst/>
          </a:prstGeom>
        </p:spPr>
      </p:pic>
      <p:sp>
        <p:nvSpPr>
          <p:cNvPr id="13" name="TextBox 12">
            <a:extLst>
              <a:ext uri="{FF2B5EF4-FFF2-40B4-BE49-F238E27FC236}">
                <a16:creationId xmlns:a16="http://schemas.microsoft.com/office/drawing/2014/main" xmlns="" id="{5F988F1F-6D50-4543-A01D-1A8DDB12A588}"/>
              </a:ext>
            </a:extLst>
          </p:cNvPr>
          <p:cNvSpPr txBox="1"/>
          <p:nvPr/>
        </p:nvSpPr>
        <p:spPr bwMode="auto">
          <a:xfrm>
            <a:off x="6808258" y="2164210"/>
            <a:ext cx="72008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r">
              <a:buClr>
                <a:srgbClr val="82CBDD"/>
              </a:buClr>
              <a:buNone/>
            </a:pPr>
            <a:r>
              <a:rPr lang="en-GB" sz="2400" dirty="0">
                <a:latin typeface="Myriad Pro Semibold" charset="0"/>
                <a:ea typeface="Myriad Pro Semibold" charset="0"/>
                <a:cs typeface="Myriad Pro Semibold" charset="0"/>
              </a:rPr>
              <a:t>30</a:t>
            </a:r>
          </a:p>
        </p:txBody>
      </p:sp>
      <p:pic>
        <p:nvPicPr>
          <p:cNvPr id="14" name="Picture 13">
            <a:extLst>
              <a:ext uri="{FF2B5EF4-FFF2-40B4-BE49-F238E27FC236}">
                <a16:creationId xmlns:a16="http://schemas.microsoft.com/office/drawing/2014/main" xmlns="" id="{56D82237-21F9-47C8-9475-854462B2D19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2699792" y="2592000"/>
            <a:ext cx="1944216" cy="453063"/>
          </a:xfrm>
          <a:prstGeom prst="rect">
            <a:avLst/>
          </a:prstGeom>
        </p:spPr>
      </p:pic>
      <p:pic>
        <p:nvPicPr>
          <p:cNvPr id="15" name="Picture 14">
            <a:extLst>
              <a:ext uri="{FF2B5EF4-FFF2-40B4-BE49-F238E27FC236}">
                <a16:creationId xmlns:a16="http://schemas.microsoft.com/office/drawing/2014/main" xmlns="" id="{4CAC3B87-4863-458E-AEF9-5269317A46FD}"/>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4734000" y="2592000"/>
            <a:ext cx="1936196" cy="453063"/>
          </a:xfrm>
          <a:prstGeom prst="rect">
            <a:avLst/>
          </a:prstGeom>
        </p:spPr>
      </p:pic>
      <p:sp>
        <p:nvSpPr>
          <p:cNvPr id="16" name="TextBox 15">
            <a:extLst>
              <a:ext uri="{FF2B5EF4-FFF2-40B4-BE49-F238E27FC236}">
                <a16:creationId xmlns:a16="http://schemas.microsoft.com/office/drawing/2014/main" xmlns="" id="{428A17FD-557A-48E1-A9DC-3E1DFEEEC8DD}"/>
              </a:ext>
            </a:extLst>
          </p:cNvPr>
          <p:cNvSpPr txBox="1"/>
          <p:nvPr/>
        </p:nvSpPr>
        <p:spPr bwMode="auto">
          <a:xfrm>
            <a:off x="6808258" y="2575931"/>
            <a:ext cx="72008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r">
              <a:buClr>
                <a:srgbClr val="82CBDD"/>
              </a:buClr>
              <a:buNone/>
            </a:pPr>
            <a:r>
              <a:rPr lang="en-GB" sz="2400" dirty="0">
                <a:latin typeface="Myriad Pro Semibold" charset="0"/>
                <a:ea typeface="Myriad Pro Semibold" charset="0"/>
                <a:cs typeface="Myriad Pro Semibold" charset="0"/>
              </a:rPr>
              <a:t>40</a:t>
            </a:r>
          </a:p>
        </p:txBody>
      </p:sp>
      <p:pic>
        <p:nvPicPr>
          <p:cNvPr id="17" name="Picture 16">
            <a:extLst>
              <a:ext uri="{FF2B5EF4-FFF2-40B4-BE49-F238E27FC236}">
                <a16:creationId xmlns:a16="http://schemas.microsoft.com/office/drawing/2014/main" xmlns="" id="{7EDA785D-39F4-42BD-B666-FCDFCD6EED25}"/>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2699792" y="2988001"/>
            <a:ext cx="1936196" cy="396000"/>
          </a:xfrm>
          <a:prstGeom prst="rect">
            <a:avLst/>
          </a:prstGeom>
        </p:spPr>
      </p:pic>
      <p:pic>
        <p:nvPicPr>
          <p:cNvPr id="18" name="Picture 17">
            <a:extLst>
              <a:ext uri="{FF2B5EF4-FFF2-40B4-BE49-F238E27FC236}">
                <a16:creationId xmlns:a16="http://schemas.microsoft.com/office/drawing/2014/main" xmlns="" id="{1F87A737-43D9-4D4E-A427-AD98A83AC446}"/>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4734000" y="2988001"/>
            <a:ext cx="1936196" cy="396000"/>
          </a:xfrm>
          <a:prstGeom prst="rect">
            <a:avLst/>
          </a:prstGeom>
        </p:spPr>
      </p:pic>
      <p:sp>
        <p:nvSpPr>
          <p:cNvPr id="19" name="TextBox 18">
            <a:extLst>
              <a:ext uri="{FF2B5EF4-FFF2-40B4-BE49-F238E27FC236}">
                <a16:creationId xmlns:a16="http://schemas.microsoft.com/office/drawing/2014/main" xmlns="" id="{B00B33F9-B727-420A-B44A-7EF6C4789B1F}"/>
              </a:ext>
            </a:extLst>
          </p:cNvPr>
          <p:cNvSpPr txBox="1"/>
          <p:nvPr/>
        </p:nvSpPr>
        <p:spPr bwMode="auto">
          <a:xfrm>
            <a:off x="6808258" y="2987652"/>
            <a:ext cx="72008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r">
              <a:buClr>
                <a:srgbClr val="82CBDD"/>
              </a:buClr>
              <a:buNone/>
            </a:pPr>
            <a:r>
              <a:rPr lang="en-GB" sz="2400" dirty="0">
                <a:latin typeface="Myriad Pro Semibold" charset="0"/>
                <a:ea typeface="Myriad Pro Semibold" charset="0"/>
                <a:cs typeface="Myriad Pro Semibold" charset="0"/>
              </a:rPr>
              <a:t>50</a:t>
            </a:r>
          </a:p>
        </p:txBody>
      </p:sp>
      <p:pic>
        <p:nvPicPr>
          <p:cNvPr id="20" name="Picture 19">
            <a:extLst>
              <a:ext uri="{FF2B5EF4-FFF2-40B4-BE49-F238E27FC236}">
                <a16:creationId xmlns:a16="http://schemas.microsoft.com/office/drawing/2014/main" xmlns="" id="{BE86179B-6EB9-47BA-8F70-6F65554F2CA4}"/>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2699792" y="3474000"/>
            <a:ext cx="1936196" cy="396000"/>
          </a:xfrm>
          <a:prstGeom prst="rect">
            <a:avLst/>
          </a:prstGeom>
        </p:spPr>
      </p:pic>
      <p:pic>
        <p:nvPicPr>
          <p:cNvPr id="21" name="Picture 20">
            <a:extLst>
              <a:ext uri="{FF2B5EF4-FFF2-40B4-BE49-F238E27FC236}">
                <a16:creationId xmlns:a16="http://schemas.microsoft.com/office/drawing/2014/main" xmlns="" id="{70A77A8F-FB43-4D5C-A078-B6F9C465CFFA}"/>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4734000" y="3474000"/>
            <a:ext cx="1936196" cy="396000"/>
          </a:xfrm>
          <a:prstGeom prst="rect">
            <a:avLst/>
          </a:prstGeom>
        </p:spPr>
      </p:pic>
      <p:sp>
        <p:nvSpPr>
          <p:cNvPr id="22" name="TextBox 21">
            <a:extLst>
              <a:ext uri="{FF2B5EF4-FFF2-40B4-BE49-F238E27FC236}">
                <a16:creationId xmlns:a16="http://schemas.microsoft.com/office/drawing/2014/main" xmlns="" id="{D1BEAD2F-65B3-461B-AA61-CE693D2113F7}"/>
              </a:ext>
            </a:extLst>
          </p:cNvPr>
          <p:cNvSpPr txBox="1"/>
          <p:nvPr/>
        </p:nvSpPr>
        <p:spPr bwMode="auto">
          <a:xfrm>
            <a:off x="6808258" y="3399373"/>
            <a:ext cx="72008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r">
              <a:buClr>
                <a:srgbClr val="82CBDD"/>
              </a:buClr>
              <a:buNone/>
            </a:pPr>
            <a:r>
              <a:rPr lang="en-GB" sz="2400" dirty="0">
                <a:latin typeface="Myriad Pro Semibold" charset="0"/>
                <a:ea typeface="Myriad Pro Semibold" charset="0"/>
                <a:cs typeface="Myriad Pro Semibold" charset="0"/>
              </a:rPr>
              <a:t>60</a:t>
            </a:r>
          </a:p>
        </p:txBody>
      </p:sp>
      <p:pic>
        <p:nvPicPr>
          <p:cNvPr id="23" name="Picture 22">
            <a:extLst>
              <a:ext uri="{FF2B5EF4-FFF2-40B4-BE49-F238E27FC236}">
                <a16:creationId xmlns:a16="http://schemas.microsoft.com/office/drawing/2014/main" xmlns="" id="{27ACD3ED-3BFC-4FE8-AD03-E72610FA5238}"/>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2699792" y="3870000"/>
            <a:ext cx="1936196" cy="396000"/>
          </a:xfrm>
          <a:prstGeom prst="rect">
            <a:avLst/>
          </a:prstGeom>
        </p:spPr>
      </p:pic>
      <p:pic>
        <p:nvPicPr>
          <p:cNvPr id="24" name="Picture 23">
            <a:extLst>
              <a:ext uri="{FF2B5EF4-FFF2-40B4-BE49-F238E27FC236}">
                <a16:creationId xmlns:a16="http://schemas.microsoft.com/office/drawing/2014/main" xmlns="" id="{BFE28B25-4C5C-4DAF-B3BA-302C199658FC}"/>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4734000" y="3870000"/>
            <a:ext cx="1936196" cy="396000"/>
          </a:xfrm>
          <a:prstGeom prst="rect">
            <a:avLst/>
          </a:prstGeom>
        </p:spPr>
      </p:pic>
      <p:sp>
        <p:nvSpPr>
          <p:cNvPr id="25" name="TextBox 24">
            <a:extLst>
              <a:ext uri="{FF2B5EF4-FFF2-40B4-BE49-F238E27FC236}">
                <a16:creationId xmlns:a16="http://schemas.microsoft.com/office/drawing/2014/main" xmlns="" id="{A1EF952C-9519-4F00-87D2-A438631213F1}"/>
              </a:ext>
            </a:extLst>
          </p:cNvPr>
          <p:cNvSpPr txBox="1"/>
          <p:nvPr/>
        </p:nvSpPr>
        <p:spPr bwMode="auto">
          <a:xfrm>
            <a:off x="6808258" y="3811094"/>
            <a:ext cx="72008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r">
              <a:buClr>
                <a:srgbClr val="82CBDD"/>
              </a:buClr>
              <a:buNone/>
            </a:pPr>
            <a:r>
              <a:rPr lang="en-GB" sz="2400" dirty="0">
                <a:latin typeface="Myriad Pro Semibold" charset="0"/>
                <a:ea typeface="Myriad Pro Semibold" charset="0"/>
                <a:cs typeface="Myriad Pro Semibold" charset="0"/>
              </a:rPr>
              <a:t>70</a:t>
            </a:r>
          </a:p>
        </p:txBody>
      </p:sp>
      <p:pic>
        <p:nvPicPr>
          <p:cNvPr id="26" name="Picture 25">
            <a:extLst>
              <a:ext uri="{FF2B5EF4-FFF2-40B4-BE49-F238E27FC236}">
                <a16:creationId xmlns:a16="http://schemas.microsoft.com/office/drawing/2014/main" xmlns="" id="{970AA92E-041B-495C-846A-5EC40ACFC344}"/>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2699792" y="4266000"/>
            <a:ext cx="1936196" cy="396000"/>
          </a:xfrm>
          <a:prstGeom prst="rect">
            <a:avLst/>
          </a:prstGeom>
        </p:spPr>
      </p:pic>
      <p:pic>
        <p:nvPicPr>
          <p:cNvPr id="27" name="Picture 26">
            <a:extLst>
              <a:ext uri="{FF2B5EF4-FFF2-40B4-BE49-F238E27FC236}">
                <a16:creationId xmlns:a16="http://schemas.microsoft.com/office/drawing/2014/main" xmlns="" id="{D1041BCF-808D-45D6-A0BC-56F6CCEA9A47}"/>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4734000" y="4266000"/>
            <a:ext cx="1936196" cy="396000"/>
          </a:xfrm>
          <a:prstGeom prst="rect">
            <a:avLst/>
          </a:prstGeom>
        </p:spPr>
      </p:pic>
      <p:sp>
        <p:nvSpPr>
          <p:cNvPr id="28" name="TextBox 27">
            <a:extLst>
              <a:ext uri="{FF2B5EF4-FFF2-40B4-BE49-F238E27FC236}">
                <a16:creationId xmlns:a16="http://schemas.microsoft.com/office/drawing/2014/main" xmlns="" id="{1C558A4C-135E-4511-A6C1-07FEC9C2D7C6}"/>
              </a:ext>
            </a:extLst>
          </p:cNvPr>
          <p:cNvSpPr txBox="1"/>
          <p:nvPr/>
        </p:nvSpPr>
        <p:spPr bwMode="auto">
          <a:xfrm>
            <a:off x="6808258" y="4222815"/>
            <a:ext cx="72008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r">
              <a:buClr>
                <a:srgbClr val="82CBDD"/>
              </a:buClr>
              <a:buNone/>
            </a:pPr>
            <a:r>
              <a:rPr lang="en-GB" sz="2400" dirty="0">
                <a:latin typeface="Myriad Pro Semibold" charset="0"/>
                <a:ea typeface="Myriad Pro Semibold" charset="0"/>
                <a:cs typeface="Myriad Pro Semibold" charset="0"/>
              </a:rPr>
              <a:t>80</a:t>
            </a:r>
          </a:p>
        </p:txBody>
      </p:sp>
      <p:pic>
        <p:nvPicPr>
          <p:cNvPr id="29" name="Picture 28">
            <a:extLst>
              <a:ext uri="{FF2B5EF4-FFF2-40B4-BE49-F238E27FC236}">
                <a16:creationId xmlns:a16="http://schemas.microsoft.com/office/drawing/2014/main" xmlns="" id="{ADDB5CAA-F895-4B11-A58A-F9857CF71F67}"/>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2699792" y="4662000"/>
            <a:ext cx="1936196" cy="396000"/>
          </a:xfrm>
          <a:prstGeom prst="rect">
            <a:avLst/>
          </a:prstGeom>
        </p:spPr>
      </p:pic>
      <p:pic>
        <p:nvPicPr>
          <p:cNvPr id="30" name="Picture 29">
            <a:extLst>
              <a:ext uri="{FF2B5EF4-FFF2-40B4-BE49-F238E27FC236}">
                <a16:creationId xmlns:a16="http://schemas.microsoft.com/office/drawing/2014/main" xmlns="" id="{694702FB-3A59-44CE-9B2B-31F200DF814E}"/>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4734000" y="4662000"/>
            <a:ext cx="1936196" cy="396000"/>
          </a:xfrm>
          <a:prstGeom prst="rect">
            <a:avLst/>
          </a:prstGeom>
        </p:spPr>
      </p:pic>
      <p:sp>
        <p:nvSpPr>
          <p:cNvPr id="31" name="TextBox 30">
            <a:extLst>
              <a:ext uri="{FF2B5EF4-FFF2-40B4-BE49-F238E27FC236}">
                <a16:creationId xmlns:a16="http://schemas.microsoft.com/office/drawing/2014/main" xmlns="" id="{C691ABC7-F643-42A3-9786-2AF0BB55D17D}"/>
              </a:ext>
            </a:extLst>
          </p:cNvPr>
          <p:cNvSpPr txBox="1"/>
          <p:nvPr/>
        </p:nvSpPr>
        <p:spPr bwMode="auto">
          <a:xfrm>
            <a:off x="6808258" y="4634536"/>
            <a:ext cx="72008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r">
              <a:buClr>
                <a:srgbClr val="82CBDD"/>
              </a:buClr>
              <a:buNone/>
            </a:pPr>
            <a:r>
              <a:rPr lang="en-GB" sz="2400" dirty="0">
                <a:latin typeface="Myriad Pro Semibold" charset="0"/>
                <a:ea typeface="Myriad Pro Semibold" charset="0"/>
                <a:cs typeface="Myriad Pro Semibold" charset="0"/>
              </a:rPr>
              <a:t>90</a:t>
            </a:r>
          </a:p>
        </p:txBody>
      </p:sp>
      <p:pic>
        <p:nvPicPr>
          <p:cNvPr id="32" name="Picture 31">
            <a:extLst>
              <a:ext uri="{FF2B5EF4-FFF2-40B4-BE49-F238E27FC236}">
                <a16:creationId xmlns:a16="http://schemas.microsoft.com/office/drawing/2014/main" xmlns="" id="{BDE6E715-B8A0-4DEF-91BA-1AC5693E1875}"/>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2699792" y="5058000"/>
            <a:ext cx="1936196" cy="396000"/>
          </a:xfrm>
          <a:prstGeom prst="rect">
            <a:avLst/>
          </a:prstGeom>
        </p:spPr>
      </p:pic>
      <p:pic>
        <p:nvPicPr>
          <p:cNvPr id="33" name="Picture 32">
            <a:extLst>
              <a:ext uri="{FF2B5EF4-FFF2-40B4-BE49-F238E27FC236}">
                <a16:creationId xmlns:a16="http://schemas.microsoft.com/office/drawing/2014/main" xmlns="" id="{1A5E5E4D-C8B6-4FBA-B394-486A15EA6E20}"/>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4734000" y="5058000"/>
            <a:ext cx="1936196" cy="396000"/>
          </a:xfrm>
          <a:prstGeom prst="rect">
            <a:avLst/>
          </a:prstGeom>
        </p:spPr>
      </p:pic>
      <p:sp>
        <p:nvSpPr>
          <p:cNvPr id="34" name="TextBox 33">
            <a:extLst>
              <a:ext uri="{FF2B5EF4-FFF2-40B4-BE49-F238E27FC236}">
                <a16:creationId xmlns:a16="http://schemas.microsoft.com/office/drawing/2014/main" xmlns="" id="{A8F5F7B5-16F2-4EEE-B5FF-267D9E394C78}"/>
              </a:ext>
            </a:extLst>
          </p:cNvPr>
          <p:cNvSpPr txBox="1"/>
          <p:nvPr/>
        </p:nvSpPr>
        <p:spPr bwMode="auto">
          <a:xfrm>
            <a:off x="6808258" y="5046255"/>
            <a:ext cx="72008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r">
              <a:buClr>
                <a:srgbClr val="82CBDD"/>
              </a:buClr>
              <a:buNone/>
            </a:pPr>
            <a:r>
              <a:rPr lang="en-GB" sz="2400" dirty="0">
                <a:latin typeface="Myriad Pro Semibold" charset="0"/>
                <a:ea typeface="Myriad Pro Semibold" charset="0"/>
                <a:cs typeface="Myriad Pro Semibold" charset="0"/>
              </a:rPr>
              <a:t>100</a:t>
            </a:r>
          </a:p>
        </p:txBody>
      </p:sp>
    </p:spTree>
    <p:custDataLst>
      <p:tags r:id="rId1"/>
    </p:custDataLst>
    <p:extLst>
      <p:ext uri="{BB962C8B-B14F-4D97-AF65-F5344CB8AC3E}">
        <p14:creationId xmlns:p14="http://schemas.microsoft.com/office/powerpoint/2010/main" val="3890784522"/>
      </p:ext>
    </p:extLst>
  </p:cSld>
  <p:clrMapOvr>
    <a:masterClrMapping/>
  </p:clrMapOvr>
  <mc:AlternateContent xmlns:mc="http://schemas.openxmlformats.org/markup-compatibility/2006" xmlns:p14="http://schemas.microsoft.com/office/powerpoint/2010/main">
    <mc:Choice Requires="p14">
      <p:transition spd="slow" p14:dur="2000" advTm="3005"/>
    </mc:Choice>
    <mc:Fallback xmlns="">
      <p:transition spd="slow" advTm="300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5"/>
                                        </p:tgtEl>
                                      </p:cBhvr>
                                    </p:animEffect>
                                    <p:set>
                                      <p:cBhvr>
                                        <p:cTn id="10" dur="1" fill="hold">
                                          <p:stCondLst>
                                            <p:cond delay="499"/>
                                          </p:stCondLst>
                                        </p:cTn>
                                        <p:tgtEl>
                                          <p:spTgt spid="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7"/>
                                        </p:tgtEl>
                                      </p:cBhvr>
                                    </p:animEffect>
                                    <p:set>
                                      <p:cBhvr>
                                        <p:cTn id="20" dur="1" fill="hold">
                                          <p:stCondLst>
                                            <p:cond delay="499"/>
                                          </p:stCondLst>
                                        </p:cTn>
                                        <p:tgtEl>
                                          <p:spTgt spid="7"/>
                                        </p:tgtEl>
                                        <p:attrNameLst>
                                          <p:attrName>style.visibility</p:attrName>
                                        </p:attrNameLst>
                                      </p:cBhvr>
                                      <p:to>
                                        <p:strVal val="hidden"/>
                                      </p:to>
                                    </p:set>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par>
                                <p:cTn id="25" presetID="10" presetClass="entr" presetSubtype="0"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1" nodeType="clickEffect">
                                  <p:stCondLst>
                                    <p:cond delay="0"/>
                                  </p:stCondLst>
                                  <p:childTnLst>
                                    <p:animEffect transition="out" filter="fade">
                                      <p:cBhvr>
                                        <p:cTn id="36" dur="500"/>
                                        <p:tgtEl>
                                          <p:spTgt spid="10"/>
                                        </p:tgtEl>
                                      </p:cBhvr>
                                    </p:animEffect>
                                    <p:set>
                                      <p:cBhvr>
                                        <p:cTn id="37" dur="1" fill="hold">
                                          <p:stCondLst>
                                            <p:cond delay="499"/>
                                          </p:stCondLst>
                                        </p:cTn>
                                        <p:tgtEl>
                                          <p:spTgt spid="10"/>
                                        </p:tgtEl>
                                        <p:attrNameLst>
                                          <p:attrName>style.visibility</p:attrName>
                                        </p:attrNameLst>
                                      </p:cBhvr>
                                      <p:to>
                                        <p:strVal val="hidden"/>
                                      </p:to>
                                    </p:set>
                                  </p:childTnLst>
                                </p:cTn>
                              </p:par>
                            </p:childTnLst>
                          </p:cTn>
                        </p:par>
                        <p:par>
                          <p:cTn id="38" fill="hold">
                            <p:stCondLst>
                              <p:cond delay="500"/>
                            </p:stCondLst>
                            <p:childTnLst>
                              <p:par>
                                <p:cTn id="39" presetID="10" presetClass="entr" presetSubtype="0" fill="hold"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500"/>
                                        <p:tgtEl>
                                          <p:spTgt spid="11"/>
                                        </p:tgtEl>
                                      </p:cBhvr>
                                    </p:animEffect>
                                  </p:childTnLst>
                                </p:cTn>
                              </p:par>
                              <p:par>
                                <p:cTn id="42" presetID="10" presetClass="entr" presetSubtype="0" fill="hold" nodeType="with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fade">
                                      <p:cBhvr>
                                        <p:cTn id="44" dur="500"/>
                                        <p:tgtEl>
                                          <p:spTgt spid="12"/>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500"/>
                                        <p:tgtEl>
                                          <p:spTgt spid="13"/>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xit" presetSubtype="0" fill="hold" grpId="1" nodeType="clickEffect">
                                  <p:stCondLst>
                                    <p:cond delay="0"/>
                                  </p:stCondLst>
                                  <p:childTnLst>
                                    <p:animEffect transition="out" filter="fade">
                                      <p:cBhvr>
                                        <p:cTn id="53" dur="500"/>
                                        <p:tgtEl>
                                          <p:spTgt spid="13"/>
                                        </p:tgtEl>
                                      </p:cBhvr>
                                    </p:animEffect>
                                    <p:set>
                                      <p:cBhvr>
                                        <p:cTn id="54" dur="1" fill="hold">
                                          <p:stCondLst>
                                            <p:cond delay="499"/>
                                          </p:stCondLst>
                                        </p:cTn>
                                        <p:tgtEl>
                                          <p:spTgt spid="13"/>
                                        </p:tgtEl>
                                        <p:attrNameLst>
                                          <p:attrName>style.visibility</p:attrName>
                                        </p:attrNameLst>
                                      </p:cBhvr>
                                      <p:to>
                                        <p:strVal val="hidden"/>
                                      </p:to>
                                    </p:set>
                                  </p:childTnLst>
                                </p:cTn>
                              </p:par>
                            </p:childTnLst>
                          </p:cTn>
                        </p:par>
                        <p:par>
                          <p:cTn id="55" fill="hold">
                            <p:stCondLst>
                              <p:cond delay="500"/>
                            </p:stCondLst>
                            <p:childTnLst>
                              <p:par>
                                <p:cTn id="56" presetID="10" presetClass="entr" presetSubtype="0" fill="hold" nodeType="afterEffect">
                                  <p:stCondLst>
                                    <p:cond delay="0"/>
                                  </p:stCondLst>
                                  <p:childTnLst>
                                    <p:set>
                                      <p:cBhvr>
                                        <p:cTn id="57" dur="1" fill="hold">
                                          <p:stCondLst>
                                            <p:cond delay="0"/>
                                          </p:stCondLst>
                                        </p:cTn>
                                        <p:tgtEl>
                                          <p:spTgt spid="14"/>
                                        </p:tgtEl>
                                        <p:attrNameLst>
                                          <p:attrName>style.visibility</p:attrName>
                                        </p:attrNameLst>
                                      </p:cBhvr>
                                      <p:to>
                                        <p:strVal val="visible"/>
                                      </p:to>
                                    </p:set>
                                    <p:animEffect transition="in" filter="fade">
                                      <p:cBhvr>
                                        <p:cTn id="58" dur="500"/>
                                        <p:tgtEl>
                                          <p:spTgt spid="14"/>
                                        </p:tgtEl>
                                      </p:cBhvr>
                                    </p:animEffect>
                                  </p:childTnLst>
                                </p:cTn>
                              </p:par>
                              <p:par>
                                <p:cTn id="59" presetID="10" presetClass="entr" presetSubtype="0" fill="hold" nodeType="with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500"/>
                                        <p:tgtEl>
                                          <p:spTgt spid="15"/>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500"/>
                                        <p:tgtEl>
                                          <p:spTgt spid="16"/>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xit" presetSubtype="0" fill="hold" grpId="1" nodeType="clickEffect">
                                  <p:stCondLst>
                                    <p:cond delay="0"/>
                                  </p:stCondLst>
                                  <p:childTnLst>
                                    <p:animEffect transition="out" filter="fade">
                                      <p:cBhvr>
                                        <p:cTn id="70" dur="500"/>
                                        <p:tgtEl>
                                          <p:spTgt spid="16"/>
                                        </p:tgtEl>
                                      </p:cBhvr>
                                    </p:animEffect>
                                    <p:set>
                                      <p:cBhvr>
                                        <p:cTn id="71" dur="1" fill="hold">
                                          <p:stCondLst>
                                            <p:cond delay="499"/>
                                          </p:stCondLst>
                                        </p:cTn>
                                        <p:tgtEl>
                                          <p:spTgt spid="16"/>
                                        </p:tgtEl>
                                        <p:attrNameLst>
                                          <p:attrName>style.visibility</p:attrName>
                                        </p:attrNameLst>
                                      </p:cBhvr>
                                      <p:to>
                                        <p:strVal val="hidden"/>
                                      </p:to>
                                    </p:set>
                                  </p:childTnLst>
                                </p:cTn>
                              </p:par>
                            </p:childTnLst>
                          </p:cTn>
                        </p:par>
                        <p:par>
                          <p:cTn id="72" fill="hold">
                            <p:stCondLst>
                              <p:cond delay="500"/>
                            </p:stCondLst>
                            <p:childTnLst>
                              <p:par>
                                <p:cTn id="73" presetID="10" presetClass="entr" presetSubtype="0"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500"/>
                                        <p:tgtEl>
                                          <p:spTgt spid="17"/>
                                        </p:tgtEl>
                                      </p:cBhvr>
                                    </p:animEffect>
                                  </p:childTnLst>
                                </p:cTn>
                              </p:par>
                              <p:par>
                                <p:cTn id="76" presetID="10" presetClass="entr" presetSubtype="0" fill="hold" nodeType="withEffect">
                                  <p:stCondLst>
                                    <p:cond delay="0"/>
                                  </p:stCondLst>
                                  <p:childTnLst>
                                    <p:set>
                                      <p:cBhvr>
                                        <p:cTn id="77" dur="1" fill="hold">
                                          <p:stCondLst>
                                            <p:cond delay="0"/>
                                          </p:stCondLst>
                                        </p:cTn>
                                        <p:tgtEl>
                                          <p:spTgt spid="18"/>
                                        </p:tgtEl>
                                        <p:attrNameLst>
                                          <p:attrName>style.visibility</p:attrName>
                                        </p:attrNameLst>
                                      </p:cBhvr>
                                      <p:to>
                                        <p:strVal val="visible"/>
                                      </p:to>
                                    </p:set>
                                    <p:animEffect transition="in" filter="fade">
                                      <p:cBhvr>
                                        <p:cTn id="78" dur="500"/>
                                        <p:tgtEl>
                                          <p:spTgt spid="18"/>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500"/>
                                        <p:tgtEl>
                                          <p:spTgt spid="19"/>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xit" presetSubtype="0" fill="hold" grpId="1" nodeType="clickEffect">
                                  <p:stCondLst>
                                    <p:cond delay="0"/>
                                  </p:stCondLst>
                                  <p:childTnLst>
                                    <p:animEffect transition="out" filter="fade">
                                      <p:cBhvr>
                                        <p:cTn id="87" dur="500"/>
                                        <p:tgtEl>
                                          <p:spTgt spid="19"/>
                                        </p:tgtEl>
                                      </p:cBhvr>
                                    </p:animEffect>
                                    <p:set>
                                      <p:cBhvr>
                                        <p:cTn id="88" dur="1" fill="hold">
                                          <p:stCondLst>
                                            <p:cond delay="499"/>
                                          </p:stCondLst>
                                        </p:cTn>
                                        <p:tgtEl>
                                          <p:spTgt spid="19"/>
                                        </p:tgtEl>
                                        <p:attrNameLst>
                                          <p:attrName>style.visibility</p:attrName>
                                        </p:attrNameLst>
                                      </p:cBhvr>
                                      <p:to>
                                        <p:strVal val="hidden"/>
                                      </p:to>
                                    </p:set>
                                  </p:childTnLst>
                                </p:cTn>
                              </p:par>
                            </p:childTnLst>
                          </p:cTn>
                        </p:par>
                        <p:par>
                          <p:cTn id="89" fill="hold">
                            <p:stCondLst>
                              <p:cond delay="500"/>
                            </p:stCondLst>
                            <p:childTnLst>
                              <p:par>
                                <p:cTn id="90" presetID="10" presetClass="entr" presetSubtype="0" fill="hold"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fade">
                                      <p:cBhvr>
                                        <p:cTn id="92" dur="500"/>
                                        <p:tgtEl>
                                          <p:spTgt spid="20"/>
                                        </p:tgtEl>
                                      </p:cBhvr>
                                    </p:animEffect>
                                  </p:childTnLst>
                                </p:cTn>
                              </p:par>
                              <p:par>
                                <p:cTn id="93" presetID="10" presetClass="entr" presetSubtype="0" fill="hold" nodeType="with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fade">
                                      <p:cBhvr>
                                        <p:cTn id="95" dur="500"/>
                                        <p:tgtEl>
                                          <p:spTgt spid="21"/>
                                        </p:tgtEl>
                                      </p:cBhvr>
                                    </p:animEffect>
                                  </p:childTnLst>
                                </p:cTn>
                              </p:par>
                            </p:childTnLst>
                          </p:cTn>
                        </p:par>
                      </p:childTnLst>
                    </p:cTn>
                  </p:par>
                  <p:par>
                    <p:cTn id="96" fill="hold">
                      <p:stCondLst>
                        <p:cond delay="indefinite"/>
                      </p:stCondLst>
                      <p:childTnLst>
                        <p:par>
                          <p:cTn id="97" fill="hold">
                            <p:stCondLst>
                              <p:cond delay="0"/>
                            </p:stCondLst>
                            <p:childTnLst>
                              <p:par>
                                <p:cTn id="98" presetID="10" presetClass="entr" presetSubtype="0" fill="hold" grpId="0" nodeType="clickEffect">
                                  <p:stCondLst>
                                    <p:cond delay="0"/>
                                  </p:stCondLst>
                                  <p:childTnLst>
                                    <p:set>
                                      <p:cBhvr>
                                        <p:cTn id="99" dur="1" fill="hold">
                                          <p:stCondLst>
                                            <p:cond delay="0"/>
                                          </p:stCondLst>
                                        </p:cTn>
                                        <p:tgtEl>
                                          <p:spTgt spid="22"/>
                                        </p:tgtEl>
                                        <p:attrNameLst>
                                          <p:attrName>style.visibility</p:attrName>
                                        </p:attrNameLst>
                                      </p:cBhvr>
                                      <p:to>
                                        <p:strVal val="visible"/>
                                      </p:to>
                                    </p:set>
                                    <p:animEffect transition="in" filter="fade">
                                      <p:cBhvr>
                                        <p:cTn id="100" dur="500"/>
                                        <p:tgtEl>
                                          <p:spTgt spid="22"/>
                                        </p:tgtEl>
                                      </p:cBhvr>
                                    </p:animEffect>
                                  </p:childTnLst>
                                </p:cTn>
                              </p:par>
                            </p:childTnLst>
                          </p:cTn>
                        </p:par>
                      </p:childTnLst>
                    </p:cTn>
                  </p:par>
                  <p:par>
                    <p:cTn id="101" fill="hold">
                      <p:stCondLst>
                        <p:cond delay="indefinite"/>
                      </p:stCondLst>
                      <p:childTnLst>
                        <p:par>
                          <p:cTn id="102" fill="hold">
                            <p:stCondLst>
                              <p:cond delay="0"/>
                            </p:stCondLst>
                            <p:childTnLst>
                              <p:par>
                                <p:cTn id="103" presetID="10" presetClass="exit" presetSubtype="0" fill="hold" grpId="1" nodeType="clickEffect">
                                  <p:stCondLst>
                                    <p:cond delay="0"/>
                                  </p:stCondLst>
                                  <p:childTnLst>
                                    <p:animEffect transition="out" filter="fade">
                                      <p:cBhvr>
                                        <p:cTn id="104" dur="500"/>
                                        <p:tgtEl>
                                          <p:spTgt spid="22"/>
                                        </p:tgtEl>
                                      </p:cBhvr>
                                    </p:animEffect>
                                    <p:set>
                                      <p:cBhvr>
                                        <p:cTn id="105" dur="1" fill="hold">
                                          <p:stCondLst>
                                            <p:cond delay="499"/>
                                          </p:stCondLst>
                                        </p:cTn>
                                        <p:tgtEl>
                                          <p:spTgt spid="22"/>
                                        </p:tgtEl>
                                        <p:attrNameLst>
                                          <p:attrName>style.visibility</p:attrName>
                                        </p:attrNameLst>
                                      </p:cBhvr>
                                      <p:to>
                                        <p:strVal val="hidden"/>
                                      </p:to>
                                    </p:set>
                                  </p:childTnLst>
                                </p:cTn>
                              </p:par>
                            </p:childTnLst>
                          </p:cTn>
                        </p:par>
                        <p:par>
                          <p:cTn id="106" fill="hold">
                            <p:stCondLst>
                              <p:cond delay="500"/>
                            </p:stCondLst>
                            <p:childTnLst>
                              <p:par>
                                <p:cTn id="107" presetID="10" presetClass="entr" presetSubtype="0" fill="hold" nodeType="afterEffect">
                                  <p:stCondLst>
                                    <p:cond delay="0"/>
                                  </p:stCondLst>
                                  <p:childTnLst>
                                    <p:set>
                                      <p:cBhvr>
                                        <p:cTn id="108" dur="1" fill="hold">
                                          <p:stCondLst>
                                            <p:cond delay="0"/>
                                          </p:stCondLst>
                                        </p:cTn>
                                        <p:tgtEl>
                                          <p:spTgt spid="23"/>
                                        </p:tgtEl>
                                        <p:attrNameLst>
                                          <p:attrName>style.visibility</p:attrName>
                                        </p:attrNameLst>
                                      </p:cBhvr>
                                      <p:to>
                                        <p:strVal val="visible"/>
                                      </p:to>
                                    </p:set>
                                    <p:animEffect transition="in" filter="fade">
                                      <p:cBhvr>
                                        <p:cTn id="109" dur="500"/>
                                        <p:tgtEl>
                                          <p:spTgt spid="23"/>
                                        </p:tgtEl>
                                      </p:cBhvr>
                                    </p:animEffect>
                                  </p:childTnLst>
                                </p:cTn>
                              </p:par>
                              <p:par>
                                <p:cTn id="110" presetID="10" presetClass="entr" presetSubtype="0" fill="hold" nodeType="withEffect">
                                  <p:stCondLst>
                                    <p:cond delay="0"/>
                                  </p:stCondLst>
                                  <p:childTnLst>
                                    <p:set>
                                      <p:cBhvr>
                                        <p:cTn id="111" dur="1" fill="hold">
                                          <p:stCondLst>
                                            <p:cond delay="0"/>
                                          </p:stCondLst>
                                        </p:cTn>
                                        <p:tgtEl>
                                          <p:spTgt spid="24"/>
                                        </p:tgtEl>
                                        <p:attrNameLst>
                                          <p:attrName>style.visibility</p:attrName>
                                        </p:attrNameLst>
                                      </p:cBhvr>
                                      <p:to>
                                        <p:strVal val="visible"/>
                                      </p:to>
                                    </p:set>
                                    <p:animEffect transition="in" filter="fade">
                                      <p:cBhvr>
                                        <p:cTn id="112" dur="500"/>
                                        <p:tgtEl>
                                          <p:spTgt spid="24"/>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grpId="0" nodeType="click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500"/>
                                        <p:tgtEl>
                                          <p:spTgt spid="25"/>
                                        </p:tgtEl>
                                      </p:cBhvr>
                                    </p:animEffect>
                                  </p:childTnLst>
                                </p:cTn>
                              </p:par>
                            </p:childTnLst>
                          </p:cTn>
                        </p:par>
                      </p:childTnLst>
                    </p:cTn>
                  </p:par>
                  <p:par>
                    <p:cTn id="118" fill="hold">
                      <p:stCondLst>
                        <p:cond delay="indefinite"/>
                      </p:stCondLst>
                      <p:childTnLst>
                        <p:par>
                          <p:cTn id="119" fill="hold">
                            <p:stCondLst>
                              <p:cond delay="0"/>
                            </p:stCondLst>
                            <p:childTnLst>
                              <p:par>
                                <p:cTn id="120" presetID="10" presetClass="exit" presetSubtype="0" fill="hold" grpId="1" nodeType="clickEffect">
                                  <p:stCondLst>
                                    <p:cond delay="0"/>
                                  </p:stCondLst>
                                  <p:childTnLst>
                                    <p:animEffect transition="out" filter="fade">
                                      <p:cBhvr>
                                        <p:cTn id="121" dur="500"/>
                                        <p:tgtEl>
                                          <p:spTgt spid="25"/>
                                        </p:tgtEl>
                                      </p:cBhvr>
                                    </p:animEffect>
                                    <p:set>
                                      <p:cBhvr>
                                        <p:cTn id="122" dur="1" fill="hold">
                                          <p:stCondLst>
                                            <p:cond delay="499"/>
                                          </p:stCondLst>
                                        </p:cTn>
                                        <p:tgtEl>
                                          <p:spTgt spid="25"/>
                                        </p:tgtEl>
                                        <p:attrNameLst>
                                          <p:attrName>style.visibility</p:attrName>
                                        </p:attrNameLst>
                                      </p:cBhvr>
                                      <p:to>
                                        <p:strVal val="hidden"/>
                                      </p:to>
                                    </p:set>
                                  </p:childTnLst>
                                </p:cTn>
                              </p:par>
                            </p:childTnLst>
                          </p:cTn>
                        </p:par>
                        <p:par>
                          <p:cTn id="123" fill="hold">
                            <p:stCondLst>
                              <p:cond delay="500"/>
                            </p:stCondLst>
                            <p:childTnLst>
                              <p:par>
                                <p:cTn id="124" presetID="10" presetClass="entr" presetSubtype="0" fill="hold" nodeType="afterEffect">
                                  <p:stCondLst>
                                    <p:cond delay="0"/>
                                  </p:stCondLst>
                                  <p:childTnLst>
                                    <p:set>
                                      <p:cBhvr>
                                        <p:cTn id="125" dur="1" fill="hold">
                                          <p:stCondLst>
                                            <p:cond delay="0"/>
                                          </p:stCondLst>
                                        </p:cTn>
                                        <p:tgtEl>
                                          <p:spTgt spid="26"/>
                                        </p:tgtEl>
                                        <p:attrNameLst>
                                          <p:attrName>style.visibility</p:attrName>
                                        </p:attrNameLst>
                                      </p:cBhvr>
                                      <p:to>
                                        <p:strVal val="visible"/>
                                      </p:to>
                                    </p:set>
                                    <p:animEffect transition="in" filter="fade">
                                      <p:cBhvr>
                                        <p:cTn id="126" dur="500"/>
                                        <p:tgtEl>
                                          <p:spTgt spid="26"/>
                                        </p:tgtEl>
                                      </p:cBhvr>
                                    </p:animEffect>
                                  </p:childTnLst>
                                </p:cTn>
                              </p:par>
                              <p:par>
                                <p:cTn id="127" presetID="10" presetClass="entr" presetSubtype="0" fill="hold" nodeType="with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fade">
                                      <p:cBhvr>
                                        <p:cTn id="129" dur="500"/>
                                        <p:tgtEl>
                                          <p:spTgt spid="27"/>
                                        </p:tgtEl>
                                      </p:cBhvr>
                                    </p:animEffect>
                                  </p:childTnLst>
                                </p:cTn>
                              </p:par>
                            </p:childTnLst>
                          </p:cTn>
                        </p:par>
                      </p:childTnLst>
                    </p:cTn>
                  </p:par>
                  <p:par>
                    <p:cTn id="130" fill="hold">
                      <p:stCondLst>
                        <p:cond delay="indefinite"/>
                      </p:stCondLst>
                      <p:childTnLst>
                        <p:par>
                          <p:cTn id="131" fill="hold">
                            <p:stCondLst>
                              <p:cond delay="0"/>
                            </p:stCondLst>
                            <p:childTnLst>
                              <p:par>
                                <p:cTn id="132" presetID="10" presetClass="entr" presetSubtype="0" fill="hold" grpId="0" nodeType="clickEffect">
                                  <p:stCondLst>
                                    <p:cond delay="0"/>
                                  </p:stCondLst>
                                  <p:childTnLst>
                                    <p:set>
                                      <p:cBhvr>
                                        <p:cTn id="133" dur="1" fill="hold">
                                          <p:stCondLst>
                                            <p:cond delay="0"/>
                                          </p:stCondLst>
                                        </p:cTn>
                                        <p:tgtEl>
                                          <p:spTgt spid="28"/>
                                        </p:tgtEl>
                                        <p:attrNameLst>
                                          <p:attrName>style.visibility</p:attrName>
                                        </p:attrNameLst>
                                      </p:cBhvr>
                                      <p:to>
                                        <p:strVal val="visible"/>
                                      </p:to>
                                    </p:set>
                                    <p:animEffect transition="in" filter="fade">
                                      <p:cBhvr>
                                        <p:cTn id="134" dur="500"/>
                                        <p:tgtEl>
                                          <p:spTgt spid="28"/>
                                        </p:tgtEl>
                                      </p:cBhvr>
                                    </p:animEffect>
                                  </p:childTnLst>
                                </p:cTn>
                              </p:par>
                            </p:childTnLst>
                          </p:cTn>
                        </p:par>
                      </p:childTnLst>
                    </p:cTn>
                  </p:par>
                  <p:par>
                    <p:cTn id="135" fill="hold">
                      <p:stCondLst>
                        <p:cond delay="indefinite"/>
                      </p:stCondLst>
                      <p:childTnLst>
                        <p:par>
                          <p:cTn id="136" fill="hold">
                            <p:stCondLst>
                              <p:cond delay="0"/>
                            </p:stCondLst>
                            <p:childTnLst>
                              <p:par>
                                <p:cTn id="137" presetID="10" presetClass="exit" presetSubtype="0" fill="hold" grpId="1" nodeType="clickEffect">
                                  <p:stCondLst>
                                    <p:cond delay="0"/>
                                  </p:stCondLst>
                                  <p:childTnLst>
                                    <p:animEffect transition="out" filter="fade">
                                      <p:cBhvr>
                                        <p:cTn id="138" dur="500"/>
                                        <p:tgtEl>
                                          <p:spTgt spid="28"/>
                                        </p:tgtEl>
                                      </p:cBhvr>
                                    </p:animEffect>
                                    <p:set>
                                      <p:cBhvr>
                                        <p:cTn id="139" dur="1" fill="hold">
                                          <p:stCondLst>
                                            <p:cond delay="499"/>
                                          </p:stCondLst>
                                        </p:cTn>
                                        <p:tgtEl>
                                          <p:spTgt spid="28"/>
                                        </p:tgtEl>
                                        <p:attrNameLst>
                                          <p:attrName>style.visibility</p:attrName>
                                        </p:attrNameLst>
                                      </p:cBhvr>
                                      <p:to>
                                        <p:strVal val="hidden"/>
                                      </p:to>
                                    </p:set>
                                  </p:childTnLst>
                                </p:cTn>
                              </p:par>
                            </p:childTnLst>
                          </p:cTn>
                        </p:par>
                        <p:par>
                          <p:cTn id="140" fill="hold">
                            <p:stCondLst>
                              <p:cond delay="500"/>
                            </p:stCondLst>
                            <p:childTnLst>
                              <p:par>
                                <p:cTn id="141" presetID="10" presetClass="entr" presetSubtype="0" fill="hold" nodeType="afterEffect">
                                  <p:stCondLst>
                                    <p:cond delay="0"/>
                                  </p:stCondLst>
                                  <p:childTnLst>
                                    <p:set>
                                      <p:cBhvr>
                                        <p:cTn id="142" dur="1" fill="hold">
                                          <p:stCondLst>
                                            <p:cond delay="0"/>
                                          </p:stCondLst>
                                        </p:cTn>
                                        <p:tgtEl>
                                          <p:spTgt spid="29"/>
                                        </p:tgtEl>
                                        <p:attrNameLst>
                                          <p:attrName>style.visibility</p:attrName>
                                        </p:attrNameLst>
                                      </p:cBhvr>
                                      <p:to>
                                        <p:strVal val="visible"/>
                                      </p:to>
                                    </p:set>
                                    <p:animEffect transition="in" filter="fade">
                                      <p:cBhvr>
                                        <p:cTn id="143" dur="500"/>
                                        <p:tgtEl>
                                          <p:spTgt spid="29"/>
                                        </p:tgtEl>
                                      </p:cBhvr>
                                    </p:animEffect>
                                  </p:childTnLst>
                                </p:cTn>
                              </p:par>
                              <p:par>
                                <p:cTn id="144" presetID="10" presetClass="entr" presetSubtype="0" fill="hold" nodeType="withEffect">
                                  <p:stCondLst>
                                    <p:cond delay="0"/>
                                  </p:stCondLst>
                                  <p:childTnLst>
                                    <p:set>
                                      <p:cBhvr>
                                        <p:cTn id="145" dur="1" fill="hold">
                                          <p:stCondLst>
                                            <p:cond delay="0"/>
                                          </p:stCondLst>
                                        </p:cTn>
                                        <p:tgtEl>
                                          <p:spTgt spid="30"/>
                                        </p:tgtEl>
                                        <p:attrNameLst>
                                          <p:attrName>style.visibility</p:attrName>
                                        </p:attrNameLst>
                                      </p:cBhvr>
                                      <p:to>
                                        <p:strVal val="visible"/>
                                      </p:to>
                                    </p:set>
                                    <p:animEffect transition="in" filter="fade">
                                      <p:cBhvr>
                                        <p:cTn id="146" dur="500"/>
                                        <p:tgtEl>
                                          <p:spTgt spid="30"/>
                                        </p:tgtEl>
                                      </p:cBhvr>
                                    </p:animEffect>
                                  </p:childTnLst>
                                </p:cTn>
                              </p:par>
                            </p:childTnLst>
                          </p:cTn>
                        </p:par>
                      </p:childTnLst>
                    </p:cTn>
                  </p:par>
                  <p:par>
                    <p:cTn id="147" fill="hold">
                      <p:stCondLst>
                        <p:cond delay="indefinite"/>
                      </p:stCondLst>
                      <p:childTnLst>
                        <p:par>
                          <p:cTn id="148" fill="hold">
                            <p:stCondLst>
                              <p:cond delay="0"/>
                            </p:stCondLst>
                            <p:childTnLst>
                              <p:par>
                                <p:cTn id="149" presetID="10" presetClass="entr" presetSubtype="0" fill="hold" grpId="0" nodeType="clickEffect">
                                  <p:stCondLst>
                                    <p:cond delay="0"/>
                                  </p:stCondLst>
                                  <p:childTnLst>
                                    <p:set>
                                      <p:cBhvr>
                                        <p:cTn id="150" dur="1" fill="hold">
                                          <p:stCondLst>
                                            <p:cond delay="0"/>
                                          </p:stCondLst>
                                        </p:cTn>
                                        <p:tgtEl>
                                          <p:spTgt spid="31"/>
                                        </p:tgtEl>
                                        <p:attrNameLst>
                                          <p:attrName>style.visibility</p:attrName>
                                        </p:attrNameLst>
                                      </p:cBhvr>
                                      <p:to>
                                        <p:strVal val="visible"/>
                                      </p:to>
                                    </p:set>
                                    <p:animEffect transition="in" filter="fade">
                                      <p:cBhvr>
                                        <p:cTn id="151" dur="500"/>
                                        <p:tgtEl>
                                          <p:spTgt spid="31"/>
                                        </p:tgtEl>
                                      </p:cBhvr>
                                    </p:animEffect>
                                  </p:childTnLst>
                                </p:cTn>
                              </p:par>
                            </p:childTnLst>
                          </p:cTn>
                        </p:par>
                      </p:childTnLst>
                    </p:cTn>
                  </p:par>
                  <p:par>
                    <p:cTn id="152" fill="hold">
                      <p:stCondLst>
                        <p:cond delay="indefinite"/>
                      </p:stCondLst>
                      <p:childTnLst>
                        <p:par>
                          <p:cTn id="153" fill="hold">
                            <p:stCondLst>
                              <p:cond delay="0"/>
                            </p:stCondLst>
                            <p:childTnLst>
                              <p:par>
                                <p:cTn id="154" presetID="10" presetClass="exit" presetSubtype="0" fill="hold" grpId="1" nodeType="clickEffect">
                                  <p:stCondLst>
                                    <p:cond delay="0"/>
                                  </p:stCondLst>
                                  <p:childTnLst>
                                    <p:animEffect transition="out" filter="fade">
                                      <p:cBhvr>
                                        <p:cTn id="155" dur="500"/>
                                        <p:tgtEl>
                                          <p:spTgt spid="31"/>
                                        </p:tgtEl>
                                      </p:cBhvr>
                                    </p:animEffect>
                                    <p:set>
                                      <p:cBhvr>
                                        <p:cTn id="156" dur="1" fill="hold">
                                          <p:stCondLst>
                                            <p:cond delay="499"/>
                                          </p:stCondLst>
                                        </p:cTn>
                                        <p:tgtEl>
                                          <p:spTgt spid="31"/>
                                        </p:tgtEl>
                                        <p:attrNameLst>
                                          <p:attrName>style.visibility</p:attrName>
                                        </p:attrNameLst>
                                      </p:cBhvr>
                                      <p:to>
                                        <p:strVal val="hidden"/>
                                      </p:to>
                                    </p:set>
                                  </p:childTnLst>
                                </p:cTn>
                              </p:par>
                            </p:childTnLst>
                          </p:cTn>
                        </p:par>
                        <p:par>
                          <p:cTn id="157" fill="hold">
                            <p:stCondLst>
                              <p:cond delay="500"/>
                            </p:stCondLst>
                            <p:childTnLst>
                              <p:par>
                                <p:cTn id="158" presetID="10" presetClass="entr" presetSubtype="0" fill="hold" nodeType="afterEffect">
                                  <p:stCondLst>
                                    <p:cond delay="0"/>
                                  </p:stCondLst>
                                  <p:childTnLst>
                                    <p:set>
                                      <p:cBhvr>
                                        <p:cTn id="159" dur="1" fill="hold">
                                          <p:stCondLst>
                                            <p:cond delay="0"/>
                                          </p:stCondLst>
                                        </p:cTn>
                                        <p:tgtEl>
                                          <p:spTgt spid="32"/>
                                        </p:tgtEl>
                                        <p:attrNameLst>
                                          <p:attrName>style.visibility</p:attrName>
                                        </p:attrNameLst>
                                      </p:cBhvr>
                                      <p:to>
                                        <p:strVal val="visible"/>
                                      </p:to>
                                    </p:set>
                                    <p:animEffect transition="in" filter="fade">
                                      <p:cBhvr>
                                        <p:cTn id="160" dur="500"/>
                                        <p:tgtEl>
                                          <p:spTgt spid="32"/>
                                        </p:tgtEl>
                                      </p:cBhvr>
                                    </p:animEffect>
                                  </p:childTnLst>
                                </p:cTn>
                              </p:par>
                              <p:par>
                                <p:cTn id="161" presetID="10" presetClass="entr" presetSubtype="0" fill="hold" nodeType="withEffect">
                                  <p:stCondLst>
                                    <p:cond delay="0"/>
                                  </p:stCondLst>
                                  <p:childTnLst>
                                    <p:set>
                                      <p:cBhvr>
                                        <p:cTn id="162" dur="1" fill="hold">
                                          <p:stCondLst>
                                            <p:cond delay="0"/>
                                          </p:stCondLst>
                                        </p:cTn>
                                        <p:tgtEl>
                                          <p:spTgt spid="33"/>
                                        </p:tgtEl>
                                        <p:attrNameLst>
                                          <p:attrName>style.visibility</p:attrName>
                                        </p:attrNameLst>
                                      </p:cBhvr>
                                      <p:to>
                                        <p:strVal val="visible"/>
                                      </p:to>
                                    </p:set>
                                    <p:animEffect transition="in" filter="fade">
                                      <p:cBhvr>
                                        <p:cTn id="163" dur="500"/>
                                        <p:tgtEl>
                                          <p:spTgt spid="33"/>
                                        </p:tgtEl>
                                      </p:cBhvr>
                                    </p:animEffect>
                                  </p:childTnLst>
                                </p:cTn>
                              </p:par>
                            </p:childTnLst>
                          </p:cTn>
                        </p:par>
                      </p:childTnLst>
                    </p:cTn>
                  </p:par>
                  <p:par>
                    <p:cTn id="164" fill="hold">
                      <p:stCondLst>
                        <p:cond delay="indefinite"/>
                      </p:stCondLst>
                      <p:childTnLst>
                        <p:par>
                          <p:cTn id="165" fill="hold">
                            <p:stCondLst>
                              <p:cond delay="0"/>
                            </p:stCondLst>
                            <p:childTnLst>
                              <p:par>
                                <p:cTn id="166" presetID="10" presetClass="entr" presetSubtype="0" fill="hold" grpId="0" nodeType="clickEffect">
                                  <p:stCondLst>
                                    <p:cond delay="0"/>
                                  </p:stCondLst>
                                  <p:childTnLst>
                                    <p:set>
                                      <p:cBhvr>
                                        <p:cTn id="167" dur="1" fill="hold">
                                          <p:stCondLst>
                                            <p:cond delay="0"/>
                                          </p:stCondLst>
                                        </p:cTn>
                                        <p:tgtEl>
                                          <p:spTgt spid="34"/>
                                        </p:tgtEl>
                                        <p:attrNameLst>
                                          <p:attrName>style.visibility</p:attrName>
                                        </p:attrNameLst>
                                      </p:cBhvr>
                                      <p:to>
                                        <p:strVal val="visible"/>
                                      </p:to>
                                    </p:set>
                                    <p:animEffect transition="in" filter="fade">
                                      <p:cBhvr>
                                        <p:cTn id="168"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7" grpId="0"/>
      <p:bldP spid="7" grpId="1"/>
      <p:bldP spid="10" grpId="0"/>
      <p:bldP spid="10" grpId="1"/>
      <p:bldP spid="13" grpId="0"/>
      <p:bldP spid="13" grpId="1"/>
      <p:bldP spid="16" grpId="0"/>
      <p:bldP spid="16" grpId="1"/>
      <p:bldP spid="19" grpId="0"/>
      <p:bldP spid="19" grpId="1"/>
      <p:bldP spid="22" grpId="0"/>
      <p:bldP spid="22" grpId="1"/>
      <p:bldP spid="25" grpId="0"/>
      <p:bldP spid="25" grpId="1"/>
      <p:bldP spid="28" grpId="0"/>
      <p:bldP spid="28" grpId="1"/>
      <p:bldP spid="31" grpId="0"/>
      <p:bldP spid="31" grpId="1"/>
      <p:bldP spid="3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 y="0"/>
            <a:ext cx="9144000" cy="630000"/>
          </a:xfrm>
        </p:spPr>
        <p:txBody>
          <a:bodyPr/>
          <a:lstStyle/>
          <a:p>
            <a:r>
              <a:rPr lang="en-GB" dirty="0"/>
              <a:t>1.8 Composition: multiples of 10 up to 100 – step 2:3</a:t>
            </a:r>
          </a:p>
        </p:txBody>
      </p:sp>
      <p:pic>
        <p:nvPicPr>
          <p:cNvPr id="35" name="Picture 34">
            <a:extLst>
              <a:ext uri="{FF2B5EF4-FFF2-40B4-BE49-F238E27FC236}">
                <a16:creationId xmlns:a16="http://schemas.microsoft.com/office/drawing/2014/main" xmlns="" id="{4D3C82A3-8AB4-44E3-B688-AEF4EB32A04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3430442" y="1003729"/>
            <a:ext cx="2283117" cy="4369488"/>
          </a:xfrm>
          <a:prstGeom prst="rect">
            <a:avLst/>
          </a:prstGeom>
        </p:spPr>
      </p:pic>
      <p:pic>
        <p:nvPicPr>
          <p:cNvPr id="36" name="Picture 35">
            <a:extLst>
              <a:ext uri="{FF2B5EF4-FFF2-40B4-BE49-F238E27FC236}">
                <a16:creationId xmlns:a16="http://schemas.microsoft.com/office/drawing/2014/main" xmlns="" id="{F7CB71AA-AB75-441F-8097-278A2300290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34715"/>
          <a:stretch/>
        </p:blipFill>
        <p:spPr>
          <a:xfrm>
            <a:off x="3430442" y="5373217"/>
            <a:ext cx="2283117" cy="648070"/>
          </a:xfrm>
          <a:prstGeom prst="rect">
            <a:avLst/>
          </a:prstGeom>
        </p:spPr>
      </p:pic>
    </p:spTree>
    <p:custDataLst>
      <p:tags r:id="rId1"/>
    </p:custDataLst>
    <p:extLst>
      <p:ext uri="{BB962C8B-B14F-4D97-AF65-F5344CB8AC3E}">
        <p14:creationId xmlns:p14="http://schemas.microsoft.com/office/powerpoint/2010/main" val="2897555473"/>
      </p:ext>
    </p:extLst>
  </p:cSld>
  <p:clrMapOvr>
    <a:masterClrMapping/>
  </p:clrMapOvr>
  <mc:AlternateContent xmlns:mc="http://schemas.openxmlformats.org/markup-compatibility/2006" xmlns:p14="http://schemas.microsoft.com/office/powerpoint/2010/main">
    <mc:Choice Requires="p14">
      <p:transition spd="slow" p14:dur="2000" advTm="3005"/>
    </mc:Choice>
    <mc:Fallback xmlns="">
      <p:transition spd="slow" advTm="300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 y="0"/>
            <a:ext cx="9144000" cy="630000"/>
          </a:xfrm>
        </p:spPr>
        <p:txBody>
          <a:bodyPr/>
          <a:lstStyle/>
          <a:p>
            <a:r>
              <a:rPr lang="en-GB" dirty="0"/>
              <a:t>1.8 Composition: multiples of 10 up to 100 – step 2:3</a:t>
            </a:r>
          </a:p>
        </p:txBody>
      </p:sp>
      <p:pic>
        <p:nvPicPr>
          <p:cNvPr id="35" name="Picture 34">
            <a:extLst>
              <a:ext uri="{FF2B5EF4-FFF2-40B4-BE49-F238E27FC236}">
                <a16:creationId xmlns:a16="http://schemas.microsoft.com/office/drawing/2014/main" xmlns="" id="{4D3C82A3-8AB4-44E3-B688-AEF4EB32A04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66"/>
          <a:stretch/>
        </p:blipFill>
        <p:spPr>
          <a:xfrm>
            <a:off x="2339752" y="1003729"/>
            <a:ext cx="4464496" cy="4369488"/>
          </a:xfrm>
          <a:prstGeom prst="rect">
            <a:avLst/>
          </a:prstGeom>
        </p:spPr>
      </p:pic>
      <p:pic>
        <p:nvPicPr>
          <p:cNvPr id="36" name="Picture 35">
            <a:extLst>
              <a:ext uri="{FF2B5EF4-FFF2-40B4-BE49-F238E27FC236}">
                <a16:creationId xmlns:a16="http://schemas.microsoft.com/office/drawing/2014/main" xmlns="" id="{F7CB71AA-AB75-441F-8097-278A2300290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319972" y="5224271"/>
            <a:ext cx="504056" cy="630000"/>
          </a:xfrm>
          <a:prstGeom prst="rect">
            <a:avLst/>
          </a:prstGeom>
        </p:spPr>
      </p:pic>
    </p:spTree>
    <p:custDataLst>
      <p:tags r:id="rId1"/>
    </p:custDataLst>
    <p:extLst>
      <p:ext uri="{BB962C8B-B14F-4D97-AF65-F5344CB8AC3E}">
        <p14:creationId xmlns:p14="http://schemas.microsoft.com/office/powerpoint/2010/main" val="37704107"/>
      </p:ext>
    </p:extLst>
  </p:cSld>
  <p:clrMapOvr>
    <a:masterClrMapping/>
  </p:clrMapOvr>
  <mc:AlternateContent xmlns:mc="http://schemas.openxmlformats.org/markup-compatibility/2006" xmlns:p14="http://schemas.microsoft.com/office/powerpoint/2010/main">
    <mc:Choice Requires="p14">
      <p:transition spd="slow" p14:dur="2000" advTm="3005"/>
    </mc:Choice>
    <mc:Fallback xmlns="">
      <p:transition spd="slow" advTm="300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 y="0"/>
            <a:ext cx="9144000" cy="630000"/>
          </a:xfrm>
        </p:spPr>
        <p:txBody>
          <a:bodyPr/>
          <a:lstStyle/>
          <a:p>
            <a:r>
              <a:rPr lang="en-GB" dirty="0"/>
              <a:t>1.8 Composition: multiples of 10 up to 100 – step 2:3</a:t>
            </a:r>
          </a:p>
        </p:txBody>
      </p:sp>
      <p:pic>
        <p:nvPicPr>
          <p:cNvPr id="4" name="Picture 3">
            <a:extLst>
              <a:ext uri="{FF2B5EF4-FFF2-40B4-BE49-F238E27FC236}">
                <a16:creationId xmlns:a16="http://schemas.microsoft.com/office/drawing/2014/main" xmlns="" id="{D168250A-A4D3-45D6-AB33-593AD1D6121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8277" y="1003728"/>
            <a:ext cx="7907446" cy="4850545"/>
          </a:xfrm>
          <a:prstGeom prst="rect">
            <a:avLst/>
          </a:prstGeom>
        </p:spPr>
      </p:pic>
    </p:spTree>
    <p:custDataLst>
      <p:tags r:id="rId1"/>
    </p:custDataLst>
    <p:extLst>
      <p:ext uri="{BB962C8B-B14F-4D97-AF65-F5344CB8AC3E}">
        <p14:creationId xmlns:p14="http://schemas.microsoft.com/office/powerpoint/2010/main" val="3296087568"/>
      </p:ext>
    </p:extLst>
  </p:cSld>
  <p:clrMapOvr>
    <a:masterClrMapping/>
  </p:clrMapOvr>
  <mc:AlternateContent xmlns:mc="http://schemas.openxmlformats.org/markup-compatibility/2006" xmlns:p14="http://schemas.microsoft.com/office/powerpoint/2010/main">
    <mc:Choice Requires="p14">
      <p:transition spd="slow" p14:dur="2000" advTm="3005"/>
    </mc:Choice>
    <mc:Fallback xmlns="">
      <p:transition spd="slow" advTm="3005"/>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 y="0"/>
            <a:ext cx="9144000" cy="630000"/>
          </a:xfrm>
        </p:spPr>
        <p:txBody>
          <a:bodyPr/>
          <a:lstStyle/>
          <a:p>
            <a:r>
              <a:rPr lang="en-GB" dirty="0"/>
              <a:t>1.8 Composition: multiples of 10 up to 100 – step 2:4</a:t>
            </a:r>
          </a:p>
        </p:txBody>
      </p:sp>
      <p:pic>
        <p:nvPicPr>
          <p:cNvPr id="5" name="Picture 4" descr="A picture containing object&#10;&#10;Description generated with high confidence">
            <a:extLst>
              <a:ext uri="{FF2B5EF4-FFF2-40B4-BE49-F238E27FC236}">
                <a16:creationId xmlns:a16="http://schemas.microsoft.com/office/drawing/2014/main" xmlns="" id="{4BEBED24-C894-4DD6-9484-B3D2A3624D1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74908" y="2000182"/>
            <a:ext cx="3749220" cy="2857637"/>
          </a:xfrm>
          <a:prstGeom prst="rect">
            <a:avLst/>
          </a:prstGeom>
        </p:spPr>
      </p:pic>
      <p:sp>
        <p:nvSpPr>
          <p:cNvPr id="6" name="TextBox 5">
            <a:extLst>
              <a:ext uri="{FF2B5EF4-FFF2-40B4-BE49-F238E27FC236}">
                <a16:creationId xmlns:a16="http://schemas.microsoft.com/office/drawing/2014/main" xmlns="" id="{73203D5F-76A3-4B26-A338-A4A1FFF32DE8}"/>
              </a:ext>
            </a:extLst>
          </p:cNvPr>
          <p:cNvSpPr txBox="1"/>
          <p:nvPr/>
        </p:nvSpPr>
        <p:spPr bwMode="auto">
          <a:xfrm>
            <a:off x="6516216" y="3327375"/>
            <a:ext cx="576064"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charset="0"/>
                <a:ea typeface="Myriad Pro Semibold" charset="0"/>
                <a:cs typeface="Myriad Pro Semibold" charset="0"/>
              </a:rPr>
              <a:t>70</a:t>
            </a:r>
          </a:p>
        </p:txBody>
      </p:sp>
    </p:spTree>
    <p:custDataLst>
      <p:tags r:id="rId1"/>
    </p:custDataLst>
    <p:extLst>
      <p:ext uri="{BB962C8B-B14F-4D97-AF65-F5344CB8AC3E}">
        <p14:creationId xmlns:p14="http://schemas.microsoft.com/office/powerpoint/2010/main" val="3521936808"/>
      </p:ext>
    </p:extLst>
  </p:cSld>
  <p:clrMapOvr>
    <a:masterClrMapping/>
  </p:clrMapOvr>
  <mc:AlternateContent xmlns:mc="http://schemas.openxmlformats.org/markup-compatibility/2006" xmlns:p14="http://schemas.microsoft.com/office/powerpoint/2010/main">
    <mc:Choice Requires="p14">
      <p:transition spd="slow" p14:dur="2000" advTm="3005"/>
    </mc:Choice>
    <mc:Fallback xmlns="">
      <p:transition spd="slow" advTm="300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 y="0"/>
            <a:ext cx="9144000" cy="630000"/>
          </a:xfrm>
        </p:spPr>
        <p:txBody>
          <a:bodyPr/>
          <a:lstStyle/>
          <a:p>
            <a:r>
              <a:rPr lang="en-GB" dirty="0"/>
              <a:t>1.8 Composition: multiples of 10 up to 100 – step 2:4</a:t>
            </a:r>
          </a:p>
        </p:txBody>
      </p:sp>
      <p:pic>
        <p:nvPicPr>
          <p:cNvPr id="4" name="Picture 3">
            <a:extLst>
              <a:ext uri="{FF2B5EF4-FFF2-40B4-BE49-F238E27FC236}">
                <a16:creationId xmlns:a16="http://schemas.microsoft.com/office/drawing/2014/main" xmlns="" id="{BD05B41E-031A-4651-BB03-E0E59073301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9552" y="2541026"/>
            <a:ext cx="727399" cy="1363353"/>
          </a:xfrm>
          <a:prstGeom prst="rect">
            <a:avLst/>
          </a:prstGeom>
        </p:spPr>
      </p:pic>
      <p:sp>
        <p:nvSpPr>
          <p:cNvPr id="9" name="TextBox 8">
            <a:extLst>
              <a:ext uri="{FF2B5EF4-FFF2-40B4-BE49-F238E27FC236}">
                <a16:creationId xmlns:a16="http://schemas.microsoft.com/office/drawing/2014/main" xmlns="" id="{54AA9DF9-AA07-4500-A9B3-CB8A1EAAE8B7}"/>
              </a:ext>
            </a:extLst>
          </p:cNvPr>
          <p:cNvSpPr txBox="1"/>
          <p:nvPr/>
        </p:nvSpPr>
        <p:spPr bwMode="auto">
          <a:xfrm>
            <a:off x="611560" y="1916832"/>
            <a:ext cx="576064"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charset="0"/>
                <a:ea typeface="Myriad Pro Semibold" charset="0"/>
                <a:cs typeface="Myriad Pro Semibold" charset="0"/>
              </a:rPr>
              <a:t>10</a:t>
            </a:r>
          </a:p>
        </p:txBody>
      </p:sp>
      <p:sp>
        <p:nvSpPr>
          <p:cNvPr id="11" name="TextBox 10">
            <a:extLst>
              <a:ext uri="{FF2B5EF4-FFF2-40B4-BE49-F238E27FC236}">
                <a16:creationId xmlns:a16="http://schemas.microsoft.com/office/drawing/2014/main" xmlns="" id="{A9C11DB6-455B-42D2-95EE-A707A7EB4E24}"/>
              </a:ext>
            </a:extLst>
          </p:cNvPr>
          <p:cNvSpPr txBox="1"/>
          <p:nvPr/>
        </p:nvSpPr>
        <p:spPr bwMode="auto">
          <a:xfrm>
            <a:off x="3635896" y="1918288"/>
            <a:ext cx="576064"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charset="0"/>
                <a:ea typeface="Myriad Pro Semibold" charset="0"/>
                <a:cs typeface="Myriad Pro Semibold" charset="0"/>
              </a:rPr>
              <a:t>50</a:t>
            </a:r>
          </a:p>
        </p:txBody>
      </p:sp>
      <p:sp>
        <p:nvSpPr>
          <p:cNvPr id="14" name="TextBox 13">
            <a:extLst>
              <a:ext uri="{FF2B5EF4-FFF2-40B4-BE49-F238E27FC236}">
                <a16:creationId xmlns:a16="http://schemas.microsoft.com/office/drawing/2014/main" xmlns="" id="{58059A35-BCC7-442F-A91A-2150A9081C8D}"/>
              </a:ext>
            </a:extLst>
          </p:cNvPr>
          <p:cNvSpPr txBox="1"/>
          <p:nvPr/>
        </p:nvSpPr>
        <p:spPr bwMode="auto">
          <a:xfrm>
            <a:off x="7380312" y="1916832"/>
            <a:ext cx="576064"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charset="0"/>
                <a:ea typeface="Myriad Pro Semibold" charset="0"/>
                <a:cs typeface="Myriad Pro Semibold" charset="0"/>
              </a:rPr>
              <a:t>30</a:t>
            </a:r>
          </a:p>
        </p:txBody>
      </p:sp>
      <p:pic>
        <p:nvPicPr>
          <p:cNvPr id="13" name="Picture 12" descr="A picture containing object&#10;&#10;Description generated with high confidence">
            <a:extLst>
              <a:ext uri="{FF2B5EF4-FFF2-40B4-BE49-F238E27FC236}">
                <a16:creationId xmlns:a16="http://schemas.microsoft.com/office/drawing/2014/main" xmlns="" id="{EF0D8C6E-A7E0-426B-B3C7-8C97C1FE1A5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2051720" y="2543041"/>
            <a:ext cx="3745638" cy="1427454"/>
          </a:xfrm>
          <a:prstGeom prst="rect">
            <a:avLst/>
          </a:prstGeom>
        </p:spPr>
      </p:pic>
      <p:pic>
        <p:nvPicPr>
          <p:cNvPr id="16" name="Picture 15" descr="A picture containing object&#10;&#10;Description generated with high confidence">
            <a:extLst>
              <a:ext uri="{FF2B5EF4-FFF2-40B4-BE49-F238E27FC236}">
                <a16:creationId xmlns:a16="http://schemas.microsoft.com/office/drawing/2014/main" xmlns="" id="{0052D056-DE36-459C-9A00-946176E77D13}"/>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6551101" y="2543041"/>
            <a:ext cx="2232859" cy="1427454"/>
          </a:xfrm>
          <a:prstGeom prst="rect">
            <a:avLst/>
          </a:prstGeom>
        </p:spPr>
      </p:pic>
    </p:spTree>
    <p:custDataLst>
      <p:tags r:id="rId1"/>
    </p:custDataLst>
    <p:extLst>
      <p:ext uri="{BB962C8B-B14F-4D97-AF65-F5344CB8AC3E}">
        <p14:creationId xmlns:p14="http://schemas.microsoft.com/office/powerpoint/2010/main" val="4201112203"/>
      </p:ext>
    </p:extLst>
  </p:cSld>
  <p:clrMapOvr>
    <a:masterClrMapping/>
  </p:clrMapOvr>
  <mc:AlternateContent xmlns:mc="http://schemas.openxmlformats.org/markup-compatibility/2006" xmlns:p14="http://schemas.microsoft.com/office/powerpoint/2010/main">
    <mc:Choice Requires="p14">
      <p:transition spd="slow" p14:dur="2000" advTm="3005"/>
    </mc:Choice>
    <mc:Fallback xmlns="">
      <p:transition spd="slow" advTm="300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xmlns="" id="{58059A35-BCC7-442F-A91A-2150A9081C8D}"/>
              </a:ext>
            </a:extLst>
          </p:cNvPr>
          <p:cNvSpPr txBox="1"/>
          <p:nvPr/>
        </p:nvSpPr>
        <p:spPr bwMode="auto">
          <a:xfrm>
            <a:off x="7380312" y="1916832"/>
            <a:ext cx="576064"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charset="0"/>
                <a:ea typeface="Myriad Pro Semibold" charset="0"/>
                <a:cs typeface="Myriad Pro Semibold" charset="0"/>
              </a:rPr>
              <a:t>40</a:t>
            </a:r>
          </a:p>
        </p:txBody>
      </p:sp>
      <p:sp>
        <p:nvSpPr>
          <p:cNvPr id="11" name="TextBox 10">
            <a:extLst>
              <a:ext uri="{FF2B5EF4-FFF2-40B4-BE49-F238E27FC236}">
                <a16:creationId xmlns:a16="http://schemas.microsoft.com/office/drawing/2014/main" xmlns="" id="{A9C11DB6-455B-42D2-95EE-A707A7EB4E24}"/>
              </a:ext>
            </a:extLst>
          </p:cNvPr>
          <p:cNvSpPr txBox="1"/>
          <p:nvPr/>
        </p:nvSpPr>
        <p:spPr bwMode="auto">
          <a:xfrm>
            <a:off x="3635896" y="1918288"/>
            <a:ext cx="576064"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charset="0"/>
                <a:ea typeface="Myriad Pro Semibold" charset="0"/>
                <a:cs typeface="Myriad Pro Semibold" charset="0"/>
              </a:rPr>
              <a:t>60</a:t>
            </a:r>
          </a:p>
        </p:txBody>
      </p:sp>
      <p:pic>
        <p:nvPicPr>
          <p:cNvPr id="24" name="Picture 23" descr="A picture containing shoji&#10;&#10;Description generated with high confidence">
            <a:extLst>
              <a:ext uri="{FF2B5EF4-FFF2-40B4-BE49-F238E27FC236}">
                <a16:creationId xmlns:a16="http://schemas.microsoft.com/office/drawing/2014/main" xmlns="" id="{2C73F9D9-1DEB-4F9A-9070-41284BD3B6A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68008" y="2545608"/>
            <a:ext cx="308583" cy="2902612"/>
          </a:xfrm>
          <a:prstGeom prst="rect">
            <a:avLst/>
          </a:prstGeom>
        </p:spPr>
      </p:pic>
      <p:pic>
        <p:nvPicPr>
          <p:cNvPr id="25" name="Picture 24" descr="A picture containing shoji&#10;&#10;Description generated with high confidence">
            <a:extLst>
              <a:ext uri="{FF2B5EF4-FFF2-40B4-BE49-F238E27FC236}">
                <a16:creationId xmlns:a16="http://schemas.microsoft.com/office/drawing/2014/main" xmlns="" id="{80DA1D01-9A23-4A1D-9504-CAED8551361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72008" y="2554809"/>
            <a:ext cx="308583" cy="2902612"/>
          </a:xfrm>
          <a:prstGeom prst="rect">
            <a:avLst/>
          </a:prstGeom>
        </p:spPr>
      </p:pic>
      <p:pic>
        <p:nvPicPr>
          <p:cNvPr id="26" name="Picture 25" descr="A picture containing shoji&#10;&#10;Description generated with high confidence">
            <a:extLst>
              <a:ext uri="{FF2B5EF4-FFF2-40B4-BE49-F238E27FC236}">
                <a16:creationId xmlns:a16="http://schemas.microsoft.com/office/drawing/2014/main" xmlns="" id="{2667BFC8-AABA-462D-92E4-798CE2088EC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91809" y="2545608"/>
            <a:ext cx="308583" cy="2902612"/>
          </a:xfrm>
          <a:prstGeom prst="rect">
            <a:avLst/>
          </a:prstGeom>
        </p:spPr>
      </p:pic>
      <p:sp>
        <p:nvSpPr>
          <p:cNvPr id="2" name="Text Placeholder 1"/>
          <p:cNvSpPr>
            <a:spLocks noGrp="1"/>
          </p:cNvSpPr>
          <p:nvPr>
            <p:ph type="body" sz="quarter" idx="11"/>
          </p:nvPr>
        </p:nvSpPr>
        <p:spPr>
          <a:xfrm>
            <a:off x="1" y="0"/>
            <a:ext cx="9144000" cy="630000"/>
          </a:xfrm>
        </p:spPr>
        <p:txBody>
          <a:bodyPr/>
          <a:lstStyle/>
          <a:p>
            <a:r>
              <a:rPr lang="en-GB" dirty="0"/>
              <a:t>1.8 Composition: multiples of 10 up to 100 – step 2:4</a:t>
            </a:r>
          </a:p>
        </p:txBody>
      </p:sp>
      <p:sp>
        <p:nvSpPr>
          <p:cNvPr id="9" name="TextBox 8">
            <a:extLst>
              <a:ext uri="{FF2B5EF4-FFF2-40B4-BE49-F238E27FC236}">
                <a16:creationId xmlns:a16="http://schemas.microsoft.com/office/drawing/2014/main" xmlns="" id="{54AA9DF9-AA07-4500-A9B3-CB8A1EAAE8B7}"/>
              </a:ext>
            </a:extLst>
          </p:cNvPr>
          <p:cNvSpPr txBox="1"/>
          <p:nvPr/>
        </p:nvSpPr>
        <p:spPr bwMode="auto">
          <a:xfrm>
            <a:off x="611560" y="1916832"/>
            <a:ext cx="576064"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charset="0"/>
                <a:ea typeface="Myriad Pro Semibold" charset="0"/>
                <a:cs typeface="Myriad Pro Semibold" charset="0"/>
              </a:rPr>
              <a:t>10</a:t>
            </a:r>
          </a:p>
        </p:txBody>
      </p:sp>
      <p:pic>
        <p:nvPicPr>
          <p:cNvPr id="5" name="Picture 4" descr="A picture containing shoji&#10;&#10;Description generated with high confidence">
            <a:extLst>
              <a:ext uri="{FF2B5EF4-FFF2-40B4-BE49-F238E27FC236}">
                <a16:creationId xmlns:a16="http://schemas.microsoft.com/office/drawing/2014/main" xmlns="" id="{AC0C315E-9814-4898-AF1E-E28A0A466A7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5025" y="2530335"/>
            <a:ext cx="308583" cy="2902612"/>
          </a:xfrm>
          <a:prstGeom prst="rect">
            <a:avLst/>
          </a:prstGeom>
        </p:spPr>
      </p:pic>
      <p:pic>
        <p:nvPicPr>
          <p:cNvPr id="15" name="Picture 14" descr="A picture containing shoji&#10;&#10;Description generated with high confidence">
            <a:extLst>
              <a:ext uri="{FF2B5EF4-FFF2-40B4-BE49-F238E27FC236}">
                <a16:creationId xmlns:a16="http://schemas.microsoft.com/office/drawing/2014/main" xmlns="" id="{52985F84-58B7-42DC-92F4-D269966A74A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83768" y="2530335"/>
            <a:ext cx="308583" cy="2902612"/>
          </a:xfrm>
          <a:prstGeom prst="rect">
            <a:avLst/>
          </a:prstGeom>
        </p:spPr>
      </p:pic>
      <p:pic>
        <p:nvPicPr>
          <p:cNvPr id="17" name="Picture 16" descr="A picture containing shoji&#10;&#10;Description generated with high confidence">
            <a:extLst>
              <a:ext uri="{FF2B5EF4-FFF2-40B4-BE49-F238E27FC236}">
                <a16:creationId xmlns:a16="http://schemas.microsoft.com/office/drawing/2014/main" xmlns="" id="{4162F0F8-9B8E-4F19-A223-27AB3D1EE3F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87824" y="2530335"/>
            <a:ext cx="308583" cy="2902612"/>
          </a:xfrm>
          <a:prstGeom prst="rect">
            <a:avLst/>
          </a:prstGeom>
        </p:spPr>
      </p:pic>
      <p:pic>
        <p:nvPicPr>
          <p:cNvPr id="18" name="Picture 17" descr="A picture containing shoji&#10;&#10;Description generated with high confidence">
            <a:extLst>
              <a:ext uri="{FF2B5EF4-FFF2-40B4-BE49-F238E27FC236}">
                <a16:creationId xmlns:a16="http://schemas.microsoft.com/office/drawing/2014/main" xmlns="" id="{B09CD20D-BBDE-4107-9DE3-AE31C84EBE7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71329" y="2530335"/>
            <a:ext cx="308583" cy="2902612"/>
          </a:xfrm>
          <a:prstGeom prst="rect">
            <a:avLst/>
          </a:prstGeom>
        </p:spPr>
      </p:pic>
      <p:pic>
        <p:nvPicPr>
          <p:cNvPr id="19" name="Picture 18" descr="A picture containing shoji&#10;&#10;Description generated with high confidence">
            <a:extLst>
              <a:ext uri="{FF2B5EF4-FFF2-40B4-BE49-F238E27FC236}">
                <a16:creationId xmlns:a16="http://schemas.microsoft.com/office/drawing/2014/main" xmlns="" id="{B60FE874-AE82-43AC-8756-A763CDD3460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75385" y="2539536"/>
            <a:ext cx="308583" cy="2902612"/>
          </a:xfrm>
          <a:prstGeom prst="rect">
            <a:avLst/>
          </a:prstGeom>
        </p:spPr>
      </p:pic>
      <p:pic>
        <p:nvPicPr>
          <p:cNvPr id="20" name="Picture 19" descr="A picture containing shoji&#10;&#10;Description generated with high confidence">
            <a:extLst>
              <a:ext uri="{FF2B5EF4-FFF2-40B4-BE49-F238E27FC236}">
                <a16:creationId xmlns:a16="http://schemas.microsoft.com/office/drawing/2014/main" xmlns="" id="{B50E5BDA-30BE-4F06-B32A-AFA932DD00E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79441" y="2530335"/>
            <a:ext cx="308583" cy="2902612"/>
          </a:xfrm>
          <a:prstGeom prst="rect">
            <a:avLst/>
          </a:prstGeom>
        </p:spPr>
      </p:pic>
      <p:pic>
        <p:nvPicPr>
          <p:cNvPr id="16" name="Picture 15" descr="A picture containing shoji&#10;&#10;Description generated with high confidence">
            <a:extLst>
              <a:ext uri="{FF2B5EF4-FFF2-40B4-BE49-F238E27FC236}">
                <a16:creationId xmlns:a16="http://schemas.microsoft.com/office/drawing/2014/main" xmlns="" id="{DE162163-24E6-4098-8453-186F8FAE221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83497" y="2530335"/>
            <a:ext cx="308583" cy="2902612"/>
          </a:xfrm>
          <a:prstGeom prst="rect">
            <a:avLst/>
          </a:prstGeom>
        </p:spPr>
      </p:pic>
      <p:pic>
        <p:nvPicPr>
          <p:cNvPr id="21" name="Picture 20" descr="A picture containing shoji&#10;&#10;Description generated with high confidence">
            <a:extLst>
              <a:ext uri="{FF2B5EF4-FFF2-40B4-BE49-F238E27FC236}">
                <a16:creationId xmlns:a16="http://schemas.microsoft.com/office/drawing/2014/main" xmlns="" id="{0FFE782F-B7C7-498C-95E0-A71A2120CA3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95865" y="2530335"/>
            <a:ext cx="308583" cy="2902612"/>
          </a:xfrm>
          <a:prstGeom prst="rect">
            <a:avLst/>
          </a:prstGeom>
        </p:spPr>
      </p:pic>
    </p:spTree>
    <p:custDataLst>
      <p:tags r:id="rId1"/>
    </p:custDataLst>
    <p:extLst>
      <p:ext uri="{BB962C8B-B14F-4D97-AF65-F5344CB8AC3E}">
        <p14:creationId xmlns:p14="http://schemas.microsoft.com/office/powerpoint/2010/main" val="1618841969"/>
      </p:ext>
    </p:extLst>
  </p:cSld>
  <p:clrMapOvr>
    <a:masterClrMapping/>
  </p:clrMapOvr>
  <mc:AlternateContent xmlns:mc="http://schemas.openxmlformats.org/markup-compatibility/2006" xmlns:p14="http://schemas.microsoft.com/office/powerpoint/2010/main">
    <mc:Choice Requires="p14">
      <p:transition spd="slow" p14:dur="2000" advTm="3005"/>
    </mc:Choice>
    <mc:Fallback xmlns="">
      <p:transition spd="slow" advTm="300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par>
                                <p:cTn id="18" presetID="10" presetClass="entr" presetSubtype="0" fill="hold"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500"/>
                                        <p:tgtEl>
                                          <p:spTgt spid="17"/>
                                        </p:tgtEl>
                                      </p:cBhvr>
                                    </p:animEffect>
                                  </p:childTnLst>
                                </p:cTn>
                              </p:par>
                              <p:par>
                                <p:cTn id="21" presetID="10" presetClass="entr" presetSubtype="0" fill="hold"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par>
                                <p:cTn id="24" presetID="10" presetClass="entr" presetSubtype="0" fill="hold"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500"/>
                                        <p:tgtEl>
                                          <p:spTgt spid="19"/>
                                        </p:tgtEl>
                                      </p:cBhvr>
                                    </p:animEffect>
                                  </p:childTnLst>
                                </p:cTn>
                              </p:par>
                              <p:par>
                                <p:cTn id="27" presetID="10" presetClass="entr" presetSubtype="0" fill="hold" nodeType="with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500"/>
                                        <p:tgtEl>
                                          <p:spTgt spid="20"/>
                                        </p:tgtEl>
                                      </p:cBhvr>
                                    </p:animEffect>
                                  </p:childTnLst>
                                </p:cTn>
                              </p:par>
                              <p:par>
                                <p:cTn id="30" presetID="10" presetClass="entr" presetSubtype="0" fill="hold"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500"/>
                                        <p:tgtEl>
                                          <p:spTgt spid="24"/>
                                        </p:tgtEl>
                                      </p:cBhvr>
                                    </p:animEffect>
                                  </p:childTnLst>
                                </p:cTn>
                              </p:par>
                              <p:par>
                                <p:cTn id="43" presetID="10" presetClass="entr" presetSubtype="0" fill="hold" nodeType="with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fade">
                                      <p:cBhvr>
                                        <p:cTn id="45" dur="500"/>
                                        <p:tgtEl>
                                          <p:spTgt spid="25"/>
                                        </p:tgtEl>
                                      </p:cBhvr>
                                    </p:animEffect>
                                  </p:childTnLst>
                                </p:cTn>
                              </p:par>
                              <p:par>
                                <p:cTn id="46" presetID="10" presetClass="entr" presetSubtype="0" fill="hold" nodeType="with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fade">
                                      <p:cBhvr>
                                        <p:cTn id="48" dur="500"/>
                                        <p:tgtEl>
                                          <p:spTgt spid="26"/>
                                        </p:tgtEl>
                                      </p:cBhvr>
                                    </p:animEffect>
                                  </p:childTnLst>
                                </p:cTn>
                              </p:par>
                              <p:par>
                                <p:cTn id="49" presetID="10" presetClass="entr" presetSubtype="0" fill="hold" nodeType="with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descr="A close up of a logo&#10;&#10;Description generated with very high confidence">
            <a:extLst>
              <a:ext uri="{FF2B5EF4-FFF2-40B4-BE49-F238E27FC236}">
                <a16:creationId xmlns:a16="http://schemas.microsoft.com/office/drawing/2014/main" xmlns="" id="{99ED6ADB-94BD-4368-8B06-E59A1FFAAA4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5436096" y="3639968"/>
            <a:ext cx="1008112" cy="149072"/>
          </a:xfrm>
          <a:prstGeom prst="rect">
            <a:avLst/>
          </a:prstGeom>
        </p:spPr>
      </p:pic>
      <p:sp>
        <p:nvSpPr>
          <p:cNvPr id="2" name="Text Placeholder 1"/>
          <p:cNvSpPr>
            <a:spLocks noGrp="1"/>
          </p:cNvSpPr>
          <p:nvPr>
            <p:ph type="body" sz="quarter" idx="11"/>
          </p:nvPr>
        </p:nvSpPr>
        <p:spPr>
          <a:xfrm>
            <a:off x="1" y="0"/>
            <a:ext cx="9144000" cy="630000"/>
          </a:xfrm>
        </p:spPr>
        <p:txBody>
          <a:bodyPr/>
          <a:lstStyle/>
          <a:p>
            <a:r>
              <a:rPr lang="en-GB" dirty="0"/>
              <a:t>1.8 Composition: multiples of 10 up to 100 – step 2:5</a:t>
            </a:r>
          </a:p>
        </p:txBody>
      </p:sp>
      <p:pic>
        <p:nvPicPr>
          <p:cNvPr id="4" name="Picture 3" descr="A close up of a logo&#10;&#10;Description generated with very high confidence">
            <a:extLst>
              <a:ext uri="{FF2B5EF4-FFF2-40B4-BE49-F238E27FC236}">
                <a16:creationId xmlns:a16="http://schemas.microsoft.com/office/drawing/2014/main" xmlns="" id="{662B620C-BE23-4CCC-94C3-798D5590AA0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5576" y="2743239"/>
            <a:ext cx="3749220" cy="932733"/>
          </a:xfrm>
          <a:prstGeom prst="rect">
            <a:avLst/>
          </a:prstGeom>
        </p:spPr>
      </p:pic>
      <p:pic>
        <p:nvPicPr>
          <p:cNvPr id="7" name="Picture 6" descr="A close up of a logo&#10;&#10;Description generated with very high confidence">
            <a:extLst>
              <a:ext uri="{FF2B5EF4-FFF2-40B4-BE49-F238E27FC236}">
                <a16:creationId xmlns:a16="http://schemas.microsoft.com/office/drawing/2014/main" xmlns="" id="{71A49243-1AE4-4189-81E0-633C7A08E2B3}"/>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5018716" y="2780928"/>
            <a:ext cx="3081676" cy="864096"/>
          </a:xfrm>
          <a:prstGeom prst="rect">
            <a:avLst/>
          </a:prstGeom>
        </p:spPr>
      </p:pic>
      <p:pic>
        <p:nvPicPr>
          <p:cNvPr id="27" name="Picture 26" descr="A close up of a logo&#10;&#10;Description generated with very high confidence">
            <a:extLst>
              <a:ext uri="{FF2B5EF4-FFF2-40B4-BE49-F238E27FC236}">
                <a16:creationId xmlns:a16="http://schemas.microsoft.com/office/drawing/2014/main" xmlns="" id="{5A11A9CE-00E8-4CE9-B0B3-2D08B8CE6B18}"/>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5027720" y="4149080"/>
            <a:ext cx="552392" cy="402820"/>
          </a:xfrm>
          <a:prstGeom prst="rect">
            <a:avLst/>
          </a:prstGeom>
        </p:spPr>
      </p:pic>
      <p:pic>
        <p:nvPicPr>
          <p:cNvPr id="28" name="Picture 27" descr="A close up of a logo&#10;&#10;Description generated with very high confidence">
            <a:extLst>
              <a:ext uri="{FF2B5EF4-FFF2-40B4-BE49-F238E27FC236}">
                <a16:creationId xmlns:a16="http://schemas.microsoft.com/office/drawing/2014/main" xmlns="" id="{78A24C3B-015F-48D9-AED3-42F1A3C9EE5B}"/>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6516216" y="3625200"/>
            <a:ext cx="648072" cy="149073"/>
          </a:xfrm>
          <a:prstGeom prst="rect">
            <a:avLst/>
          </a:prstGeom>
        </p:spPr>
      </p:pic>
      <p:sp>
        <p:nvSpPr>
          <p:cNvPr id="8" name="Rectangle: Rounded Corners 7">
            <a:extLst>
              <a:ext uri="{FF2B5EF4-FFF2-40B4-BE49-F238E27FC236}">
                <a16:creationId xmlns:a16="http://schemas.microsoft.com/office/drawing/2014/main" xmlns="" id="{E1334B4E-2083-4122-A5A0-3AD38CDAB2E5}"/>
              </a:ext>
            </a:extLst>
          </p:cNvPr>
          <p:cNvSpPr/>
          <p:nvPr/>
        </p:nvSpPr>
        <p:spPr bwMode="auto">
          <a:xfrm>
            <a:off x="5436096" y="3729600"/>
            <a:ext cx="2016224" cy="203456"/>
          </a:xfrm>
          <a:prstGeom prst="roundRect">
            <a:avLst/>
          </a:prstGeom>
          <a:solidFill>
            <a:schemeClr val="bg1"/>
          </a:solidFill>
          <a:ln>
            <a:solidFill>
              <a:schemeClr val="bg1"/>
            </a:solid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22" name="Picture 21" descr="A close up of a logo&#10;&#10;Description generated with very high confidence">
            <a:extLst>
              <a:ext uri="{FF2B5EF4-FFF2-40B4-BE49-F238E27FC236}">
                <a16:creationId xmlns:a16="http://schemas.microsoft.com/office/drawing/2014/main" xmlns="" id="{C9717A1C-4140-4BE6-849F-8FBE30196C83}"/>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5580112" y="3708000"/>
            <a:ext cx="432048" cy="720080"/>
          </a:xfrm>
          <a:prstGeom prst="rect">
            <a:avLst/>
          </a:prstGeom>
        </p:spPr>
      </p:pic>
      <p:pic>
        <p:nvPicPr>
          <p:cNvPr id="29" name="Picture 28" descr="A close up of a logo&#10;&#10;Description generated with very high confidence">
            <a:extLst>
              <a:ext uri="{FF2B5EF4-FFF2-40B4-BE49-F238E27FC236}">
                <a16:creationId xmlns:a16="http://schemas.microsoft.com/office/drawing/2014/main" xmlns="" id="{440A512F-4986-4C67-A295-0DA2F748F0FD}"/>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6610176" y="3718800"/>
            <a:ext cx="626120" cy="779520"/>
          </a:xfrm>
          <a:prstGeom prst="rect">
            <a:avLst/>
          </a:prstGeom>
        </p:spPr>
      </p:pic>
      <p:pic>
        <p:nvPicPr>
          <p:cNvPr id="30" name="Picture 29" descr="A close up of a logo&#10;&#10;Description generated with very high confidence">
            <a:extLst>
              <a:ext uri="{FF2B5EF4-FFF2-40B4-BE49-F238E27FC236}">
                <a16:creationId xmlns:a16="http://schemas.microsoft.com/office/drawing/2014/main" xmlns="" id="{AF799912-94DF-4BD3-80CC-6DD1411630FF}"/>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r="-7427"/>
          <a:stretch/>
        </p:blipFill>
        <p:spPr>
          <a:xfrm>
            <a:off x="7236296" y="4077072"/>
            <a:ext cx="936104" cy="474828"/>
          </a:xfrm>
          <a:prstGeom prst="rect">
            <a:avLst/>
          </a:prstGeom>
        </p:spPr>
      </p:pic>
    </p:spTree>
    <p:custDataLst>
      <p:tags r:id="rId1"/>
    </p:custDataLst>
    <p:extLst>
      <p:ext uri="{BB962C8B-B14F-4D97-AF65-F5344CB8AC3E}">
        <p14:creationId xmlns:p14="http://schemas.microsoft.com/office/powerpoint/2010/main" val="2687061216"/>
      </p:ext>
    </p:extLst>
  </p:cSld>
  <p:clrMapOvr>
    <a:masterClrMapping/>
  </p:clrMapOvr>
  <mc:AlternateContent xmlns:mc="http://schemas.openxmlformats.org/markup-compatibility/2006" xmlns:p14="http://schemas.microsoft.com/office/powerpoint/2010/main">
    <mc:Choice Requires="p14">
      <p:transition spd="slow" p14:dur="2000" advTm="3005"/>
    </mc:Choice>
    <mc:Fallback xmlns="">
      <p:transition spd="slow" advTm="300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par>
                          <p:cTn id="13" fill="hold">
                            <p:stCondLst>
                              <p:cond delay="500"/>
                            </p:stCondLst>
                            <p:childTnLst>
                              <p:par>
                                <p:cTn id="14" presetID="22" presetClass="entr" presetSubtype="1"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up)">
                                      <p:cBhvr>
                                        <p:cTn id="16" dur="500"/>
                                        <p:tgtEl>
                                          <p:spTgt spid="22"/>
                                        </p:tgtEl>
                                      </p:cBhvr>
                                    </p:animEffect>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wipe(up)">
                                      <p:cBhvr>
                                        <p:cTn id="20" dur="500"/>
                                        <p:tgtEl>
                                          <p:spTgt spid="2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500"/>
                            </p:stCondLst>
                            <p:childTnLst>
                              <p:par>
                                <p:cTn id="27" presetID="22" presetClass="entr" presetSubtype="1" fill="hold" nodeType="after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wipe(up)">
                                      <p:cBhvr>
                                        <p:cTn id="29" dur="500"/>
                                        <p:tgtEl>
                                          <p:spTgt spid="29"/>
                                        </p:tgtEl>
                                      </p:cBhvr>
                                    </p:animEffect>
                                  </p:childTnLst>
                                </p:cTn>
                              </p:par>
                            </p:childTnLst>
                          </p:cTn>
                        </p:par>
                        <p:par>
                          <p:cTn id="30" fill="hold">
                            <p:stCondLst>
                              <p:cond delay="1000"/>
                            </p:stCondLst>
                            <p:childTnLst>
                              <p:par>
                                <p:cTn id="31" presetID="10" presetClass="entr" presetSubtype="0" fill="hold" nodeType="afterEffect">
                                  <p:stCondLst>
                                    <p:cond delay="0"/>
                                  </p:stCondLst>
                                  <p:childTnLst>
                                    <p:set>
                                      <p:cBhvr>
                                        <p:cTn id="32" dur="1" fill="hold">
                                          <p:stCondLst>
                                            <p:cond delay="0"/>
                                          </p:stCondLst>
                                        </p:cTn>
                                        <p:tgtEl>
                                          <p:spTgt spid="30"/>
                                        </p:tgtEl>
                                        <p:attrNameLst>
                                          <p:attrName>style.visibility</p:attrName>
                                        </p:attrNameLst>
                                      </p:cBhvr>
                                      <p:to>
                                        <p:strVal val="visible"/>
                                      </p:to>
                                    </p:set>
                                    <p:animEffect transition="in" filter="fade">
                                      <p:cBhvr>
                                        <p:cTn id="33"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icture containing shoji, building, toiletry&#10;&#10;Description generated with high confidence">
            <a:extLst>
              <a:ext uri="{FF2B5EF4-FFF2-40B4-BE49-F238E27FC236}">
                <a16:creationId xmlns:a16="http://schemas.microsoft.com/office/drawing/2014/main" xmlns="" id="{0DD8FF20-162C-4936-BCB9-8E6F5E2FB8E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76256" y="1268760"/>
            <a:ext cx="847940" cy="4245930"/>
          </a:xfrm>
          <a:prstGeom prst="rect">
            <a:avLst/>
          </a:prstGeom>
        </p:spPr>
      </p:pic>
      <p:sp>
        <p:nvSpPr>
          <p:cNvPr id="2" name="Text Placeholder 1"/>
          <p:cNvSpPr>
            <a:spLocks noGrp="1"/>
          </p:cNvSpPr>
          <p:nvPr>
            <p:ph type="body" sz="quarter" idx="11"/>
          </p:nvPr>
        </p:nvSpPr>
        <p:spPr>
          <a:xfrm>
            <a:off x="1" y="0"/>
            <a:ext cx="9144000" cy="630000"/>
          </a:xfrm>
        </p:spPr>
        <p:txBody>
          <a:bodyPr/>
          <a:lstStyle/>
          <a:p>
            <a:r>
              <a:rPr lang="en-GB" dirty="0"/>
              <a:t>1.8 Composition: multiples of 10 up to 100 – step 2:6</a:t>
            </a:r>
          </a:p>
        </p:txBody>
      </p:sp>
      <p:pic>
        <p:nvPicPr>
          <p:cNvPr id="5" name="Picture 4" descr="A close up of a sign&#10;&#10;Description generated with very high confidence">
            <a:extLst>
              <a:ext uri="{FF2B5EF4-FFF2-40B4-BE49-F238E27FC236}">
                <a16:creationId xmlns:a16="http://schemas.microsoft.com/office/drawing/2014/main" xmlns="" id="{862034BB-49C1-42F1-9B56-B10D0633203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67048" y="3518365"/>
            <a:ext cx="193280" cy="2007621"/>
          </a:xfrm>
          <a:prstGeom prst="rect">
            <a:avLst/>
          </a:prstGeom>
        </p:spPr>
      </p:pic>
      <p:sp>
        <p:nvSpPr>
          <p:cNvPr id="17" name="TextBox 16">
            <a:extLst>
              <a:ext uri="{FF2B5EF4-FFF2-40B4-BE49-F238E27FC236}">
                <a16:creationId xmlns:a16="http://schemas.microsoft.com/office/drawing/2014/main" xmlns="" id="{99268587-2502-4E5B-9956-F6DD064438F7}"/>
              </a:ext>
            </a:extLst>
          </p:cNvPr>
          <p:cNvSpPr txBox="1"/>
          <p:nvPr/>
        </p:nvSpPr>
        <p:spPr bwMode="auto">
          <a:xfrm>
            <a:off x="1475656" y="5661248"/>
            <a:ext cx="576064"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charset="0"/>
                <a:ea typeface="Myriad Pro Semibold" charset="0"/>
                <a:cs typeface="Myriad Pro Semibold" charset="0"/>
              </a:rPr>
              <a:t>10</a:t>
            </a:r>
          </a:p>
        </p:txBody>
      </p:sp>
      <p:sp>
        <p:nvSpPr>
          <p:cNvPr id="18" name="TextBox 17">
            <a:extLst>
              <a:ext uri="{FF2B5EF4-FFF2-40B4-BE49-F238E27FC236}">
                <a16:creationId xmlns:a16="http://schemas.microsoft.com/office/drawing/2014/main" xmlns="" id="{628E2EFA-F1B5-4AB1-B723-C8692B630603}"/>
              </a:ext>
            </a:extLst>
          </p:cNvPr>
          <p:cNvSpPr txBox="1"/>
          <p:nvPr/>
        </p:nvSpPr>
        <p:spPr bwMode="auto">
          <a:xfrm>
            <a:off x="4292046" y="5662704"/>
            <a:ext cx="576064"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charset="0"/>
                <a:ea typeface="Myriad Pro Semibold" charset="0"/>
                <a:cs typeface="Myriad Pro Semibold" charset="0"/>
              </a:rPr>
              <a:t>30</a:t>
            </a:r>
          </a:p>
        </p:txBody>
      </p:sp>
      <p:sp>
        <p:nvSpPr>
          <p:cNvPr id="19" name="TextBox 18">
            <a:extLst>
              <a:ext uri="{FF2B5EF4-FFF2-40B4-BE49-F238E27FC236}">
                <a16:creationId xmlns:a16="http://schemas.microsoft.com/office/drawing/2014/main" xmlns="" id="{AE264898-31A3-4C31-8151-F7FB21F34C18}"/>
              </a:ext>
            </a:extLst>
          </p:cNvPr>
          <p:cNvSpPr txBox="1"/>
          <p:nvPr/>
        </p:nvSpPr>
        <p:spPr bwMode="auto">
          <a:xfrm>
            <a:off x="7020191" y="5661248"/>
            <a:ext cx="576064"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charset="0"/>
                <a:ea typeface="Myriad Pro Semibold" charset="0"/>
                <a:cs typeface="Myriad Pro Semibold" charset="0"/>
              </a:rPr>
              <a:t>60</a:t>
            </a:r>
          </a:p>
        </p:txBody>
      </p:sp>
      <p:pic>
        <p:nvPicPr>
          <p:cNvPr id="9" name="Picture 8" descr="A picture containing shoji, sitting, building&#10;&#10;Description generated with high confidence">
            <a:extLst>
              <a:ext uri="{FF2B5EF4-FFF2-40B4-BE49-F238E27FC236}">
                <a16:creationId xmlns:a16="http://schemas.microsoft.com/office/drawing/2014/main" xmlns="" id="{827DDB12-33D4-4E95-BDB7-BD6CCEA732B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56108" y="3518365"/>
            <a:ext cx="847940" cy="2007621"/>
          </a:xfrm>
          <a:prstGeom prst="rect">
            <a:avLst/>
          </a:prstGeom>
        </p:spPr>
      </p:pic>
    </p:spTree>
    <p:custDataLst>
      <p:tags r:id="rId1"/>
    </p:custDataLst>
    <p:extLst>
      <p:ext uri="{BB962C8B-B14F-4D97-AF65-F5344CB8AC3E}">
        <p14:creationId xmlns:p14="http://schemas.microsoft.com/office/powerpoint/2010/main" val="2488105169"/>
      </p:ext>
    </p:extLst>
  </p:cSld>
  <p:clrMapOvr>
    <a:masterClrMapping/>
  </p:clrMapOvr>
  <mc:AlternateContent xmlns:mc="http://schemas.openxmlformats.org/markup-compatibility/2006" xmlns:p14="http://schemas.microsoft.com/office/powerpoint/2010/main">
    <mc:Choice Requires="p14">
      <p:transition spd="slow" p14:dur="2000" advTm="3005"/>
    </mc:Choice>
    <mc:Fallback xmlns="">
      <p:transition spd="slow" advTm="300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1.8 Composition: multiples of 10 up to 100 – step 1:1</a:t>
            </a:r>
          </a:p>
        </p:txBody>
      </p:sp>
      <p:pic>
        <p:nvPicPr>
          <p:cNvPr id="7" name="Picture 6">
            <a:extLst>
              <a:ext uri="{FF2B5EF4-FFF2-40B4-BE49-F238E27FC236}">
                <a16:creationId xmlns:a16="http://schemas.microsoft.com/office/drawing/2014/main" xmlns="" id="{6C64FB4B-821B-4552-B7BF-6FFFEA840CA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63395" y="5400806"/>
            <a:ext cx="417210" cy="459638"/>
          </a:xfrm>
          <a:prstGeom prst="rect">
            <a:avLst/>
          </a:prstGeom>
        </p:spPr>
      </p:pic>
      <p:pic>
        <p:nvPicPr>
          <p:cNvPr id="8" name="Picture 7">
            <a:extLst>
              <a:ext uri="{FF2B5EF4-FFF2-40B4-BE49-F238E27FC236}">
                <a16:creationId xmlns:a16="http://schemas.microsoft.com/office/drawing/2014/main" xmlns="" id="{4E90B7A5-BAD8-4316-B81A-B9C8575145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58640" y="4921200"/>
            <a:ext cx="417210" cy="459638"/>
          </a:xfrm>
          <a:prstGeom prst="rect">
            <a:avLst/>
          </a:prstGeom>
        </p:spPr>
      </p:pic>
      <p:pic>
        <p:nvPicPr>
          <p:cNvPr id="9" name="Picture 8">
            <a:extLst>
              <a:ext uri="{FF2B5EF4-FFF2-40B4-BE49-F238E27FC236}">
                <a16:creationId xmlns:a16="http://schemas.microsoft.com/office/drawing/2014/main" xmlns="" id="{85B6FA48-DD03-4E20-9A05-2C51A6A04B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58640" y="4417200"/>
            <a:ext cx="417210" cy="459638"/>
          </a:xfrm>
          <a:prstGeom prst="rect">
            <a:avLst/>
          </a:prstGeom>
        </p:spPr>
      </p:pic>
      <p:pic>
        <p:nvPicPr>
          <p:cNvPr id="10" name="Picture 9">
            <a:extLst>
              <a:ext uri="{FF2B5EF4-FFF2-40B4-BE49-F238E27FC236}">
                <a16:creationId xmlns:a16="http://schemas.microsoft.com/office/drawing/2014/main" xmlns="" id="{70EABD82-58DC-4C65-AD47-38A5AE7A6A3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58640" y="3931200"/>
            <a:ext cx="417210" cy="459638"/>
          </a:xfrm>
          <a:prstGeom prst="rect">
            <a:avLst/>
          </a:prstGeom>
        </p:spPr>
      </p:pic>
      <p:pic>
        <p:nvPicPr>
          <p:cNvPr id="11" name="Picture 10">
            <a:extLst>
              <a:ext uri="{FF2B5EF4-FFF2-40B4-BE49-F238E27FC236}">
                <a16:creationId xmlns:a16="http://schemas.microsoft.com/office/drawing/2014/main" xmlns="" id="{5B0AE2DA-3AB4-4FDD-8C9B-211528D387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55976" y="3438000"/>
            <a:ext cx="417210" cy="459638"/>
          </a:xfrm>
          <a:prstGeom prst="rect">
            <a:avLst/>
          </a:prstGeom>
        </p:spPr>
      </p:pic>
      <p:pic>
        <p:nvPicPr>
          <p:cNvPr id="12" name="Picture 11">
            <a:extLst>
              <a:ext uri="{FF2B5EF4-FFF2-40B4-BE49-F238E27FC236}">
                <a16:creationId xmlns:a16="http://schemas.microsoft.com/office/drawing/2014/main" xmlns="" id="{BC071E39-0545-44B0-9E55-781B6DCE134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58640" y="2930400"/>
            <a:ext cx="417210" cy="459638"/>
          </a:xfrm>
          <a:prstGeom prst="rect">
            <a:avLst/>
          </a:prstGeom>
        </p:spPr>
      </p:pic>
      <p:pic>
        <p:nvPicPr>
          <p:cNvPr id="13" name="Picture 12">
            <a:extLst>
              <a:ext uri="{FF2B5EF4-FFF2-40B4-BE49-F238E27FC236}">
                <a16:creationId xmlns:a16="http://schemas.microsoft.com/office/drawing/2014/main" xmlns="" id="{24EAE3A4-5747-4295-9C38-884667732C0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63395" y="2422800"/>
            <a:ext cx="417210" cy="459638"/>
          </a:xfrm>
          <a:prstGeom prst="rect">
            <a:avLst/>
          </a:prstGeom>
        </p:spPr>
      </p:pic>
      <p:pic>
        <p:nvPicPr>
          <p:cNvPr id="14" name="Picture 13">
            <a:extLst>
              <a:ext uri="{FF2B5EF4-FFF2-40B4-BE49-F238E27FC236}">
                <a16:creationId xmlns:a16="http://schemas.microsoft.com/office/drawing/2014/main" xmlns="" id="{55C36B5A-BB6F-49A7-A2C4-890D8D1EBCB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55976" y="1922400"/>
            <a:ext cx="417210" cy="459638"/>
          </a:xfrm>
          <a:prstGeom prst="rect">
            <a:avLst/>
          </a:prstGeom>
        </p:spPr>
      </p:pic>
      <p:pic>
        <p:nvPicPr>
          <p:cNvPr id="15" name="Picture 14">
            <a:extLst>
              <a:ext uri="{FF2B5EF4-FFF2-40B4-BE49-F238E27FC236}">
                <a16:creationId xmlns:a16="http://schemas.microsoft.com/office/drawing/2014/main" xmlns="" id="{D5993608-5323-4F9A-92C9-B479E46F6D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55976" y="1432800"/>
            <a:ext cx="417210" cy="459638"/>
          </a:xfrm>
          <a:prstGeom prst="rect">
            <a:avLst/>
          </a:prstGeom>
        </p:spPr>
      </p:pic>
      <p:pic>
        <p:nvPicPr>
          <p:cNvPr id="16" name="Picture 15">
            <a:extLst>
              <a:ext uri="{FF2B5EF4-FFF2-40B4-BE49-F238E27FC236}">
                <a16:creationId xmlns:a16="http://schemas.microsoft.com/office/drawing/2014/main" xmlns="" id="{69150CA9-7043-4350-A2A5-C1B89C7AF9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55976" y="928800"/>
            <a:ext cx="417210" cy="459638"/>
          </a:xfrm>
          <a:prstGeom prst="rect">
            <a:avLst/>
          </a:prstGeom>
        </p:spPr>
      </p:pic>
    </p:spTree>
    <p:custDataLst>
      <p:tags r:id="rId1"/>
    </p:custDataLst>
    <p:extLst>
      <p:ext uri="{BB962C8B-B14F-4D97-AF65-F5344CB8AC3E}">
        <p14:creationId xmlns:p14="http://schemas.microsoft.com/office/powerpoint/2010/main" val="241470110"/>
      </p:ext>
    </p:extLst>
  </p:cSld>
  <p:clrMapOvr>
    <a:masterClrMapping/>
  </p:clrMapOvr>
  <mc:AlternateContent xmlns:mc="http://schemas.openxmlformats.org/markup-compatibility/2006" xmlns:p14="http://schemas.microsoft.com/office/powerpoint/2010/main">
    <mc:Choice Requires="p14">
      <p:transition spd="slow" p14:dur="2000" advTm="3005"/>
    </mc:Choice>
    <mc:Fallback xmlns="">
      <p:transition spd="slow" advTm="300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childTnLst>
                                </p:cTn>
                              </p:par>
                            </p:childTnLst>
                          </p:cTn>
                        </p:par>
                        <p:par>
                          <p:cTn id="20" fill="hold">
                            <p:stCondLst>
                              <p:cond delay="4000"/>
                            </p:stCondLst>
                            <p:childTnLst>
                              <p:par>
                                <p:cTn id="21" presetID="10" presetClass="entr" presetSubtype="0"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1000"/>
                                        <p:tgtEl>
                                          <p:spTgt spid="11"/>
                                        </p:tgtEl>
                                      </p:cBhvr>
                                    </p:animEffect>
                                  </p:childTnLst>
                                </p:cTn>
                              </p:par>
                            </p:childTnLst>
                          </p:cTn>
                        </p:par>
                        <p:par>
                          <p:cTn id="24" fill="hold">
                            <p:stCondLst>
                              <p:cond delay="5000"/>
                            </p:stCondLst>
                            <p:childTnLst>
                              <p:par>
                                <p:cTn id="25" presetID="10" presetClass="entr" presetSubtype="0" fill="hold"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childTnLst>
                                </p:cTn>
                              </p:par>
                            </p:childTnLst>
                          </p:cTn>
                        </p:par>
                        <p:par>
                          <p:cTn id="28" fill="hold">
                            <p:stCondLst>
                              <p:cond delay="6000"/>
                            </p:stCondLst>
                            <p:childTnLst>
                              <p:par>
                                <p:cTn id="29" presetID="10" presetClass="entr" presetSubtype="0"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childTnLst>
                                </p:cTn>
                              </p:par>
                            </p:childTnLst>
                          </p:cTn>
                        </p:par>
                        <p:par>
                          <p:cTn id="32" fill="hold">
                            <p:stCondLst>
                              <p:cond delay="7000"/>
                            </p:stCondLst>
                            <p:childTnLst>
                              <p:par>
                                <p:cTn id="33" presetID="10" presetClass="entr" presetSubtype="0"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childTnLst>
                                </p:cTn>
                              </p:par>
                            </p:childTnLst>
                          </p:cTn>
                        </p:par>
                        <p:par>
                          <p:cTn id="36" fill="hold">
                            <p:stCondLst>
                              <p:cond delay="8000"/>
                            </p:stCondLst>
                            <p:childTnLst>
                              <p:par>
                                <p:cTn id="37" presetID="10" presetClass="entr" presetSubtype="0"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1000"/>
                                        <p:tgtEl>
                                          <p:spTgt spid="15"/>
                                        </p:tgtEl>
                                      </p:cBhvr>
                                    </p:animEffect>
                                  </p:childTnLst>
                                </p:cTn>
                              </p:par>
                            </p:childTnLst>
                          </p:cTn>
                        </p:par>
                        <p:par>
                          <p:cTn id="40" fill="hold">
                            <p:stCondLst>
                              <p:cond delay="9000"/>
                            </p:stCondLst>
                            <p:childTnLst>
                              <p:par>
                                <p:cTn id="41" presetID="10" presetClass="entr" presetSubtype="0" fill="hold"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childTnLst>
                                </p:cTn>
                              </p:par>
                            </p:childTnLst>
                          </p:cTn>
                        </p:par>
                      </p:childTnLst>
                    </p:cTn>
                  </p:par>
                  <p:par>
                    <p:cTn id="44" fill="hold">
                      <p:stCondLst>
                        <p:cond delay="indefinite"/>
                      </p:stCondLst>
                      <p:childTnLst>
                        <p:par>
                          <p:cTn id="45" fill="hold">
                            <p:stCondLst>
                              <p:cond delay="0"/>
                            </p:stCondLst>
                            <p:childTnLst>
                              <p:par>
                                <p:cTn id="46" presetID="42" presetClass="path" presetSubtype="0" accel="50000" decel="50000" fill="hold" nodeType="clickEffect">
                                  <p:stCondLst>
                                    <p:cond delay="0"/>
                                  </p:stCondLst>
                                  <p:childTnLst>
                                    <p:animMotion origin="layout" path="M 8.33333E-7 -3.33333E-6 L 8.33333E-7 0.00717 " pathEditMode="relative" rAng="0" ptsTypes="AA">
                                      <p:cBhvr>
                                        <p:cTn id="47" dur="1000" fill="hold"/>
                                        <p:tgtEl>
                                          <p:spTgt spid="8"/>
                                        </p:tgtEl>
                                        <p:attrNameLst>
                                          <p:attrName>ppt_x</p:attrName>
                                          <p:attrName>ppt_y</p:attrName>
                                        </p:attrNameLst>
                                      </p:cBhvr>
                                      <p:rCtr x="0" y="301"/>
                                    </p:animMotion>
                                  </p:childTnLst>
                                </p:cTn>
                              </p:par>
                              <p:par>
                                <p:cTn id="48" presetID="42" presetClass="path" presetSubtype="0" accel="50000" decel="50000" fill="hold" nodeType="withEffect">
                                  <p:stCondLst>
                                    <p:cond delay="0"/>
                                  </p:stCondLst>
                                  <p:childTnLst>
                                    <p:animMotion origin="layout" path="M 8.33333E-7 -2.22222E-6 L 8.33333E-7 0.01689 " pathEditMode="relative" rAng="0" ptsTypes="AA">
                                      <p:cBhvr>
                                        <p:cTn id="49" dur="1000" fill="hold"/>
                                        <p:tgtEl>
                                          <p:spTgt spid="9"/>
                                        </p:tgtEl>
                                        <p:attrNameLst>
                                          <p:attrName>ppt_x</p:attrName>
                                          <p:attrName>ppt_y</p:attrName>
                                        </p:attrNameLst>
                                      </p:cBhvr>
                                      <p:rCtr x="0" y="787"/>
                                    </p:animMotion>
                                  </p:childTnLst>
                                </p:cTn>
                              </p:par>
                              <p:par>
                                <p:cTn id="50" presetID="42" presetClass="path" presetSubtype="0" accel="50000" decel="50000" fill="hold" nodeType="withEffect">
                                  <p:stCondLst>
                                    <p:cond delay="0"/>
                                  </p:stCondLst>
                                  <p:childTnLst>
                                    <p:animMotion origin="layout" path="M 8.33333E-7 -2.96296E-6 L 8.33333E-7 0.025 " pathEditMode="relative" rAng="0" ptsTypes="AA">
                                      <p:cBhvr>
                                        <p:cTn id="51" dur="1000" fill="hold"/>
                                        <p:tgtEl>
                                          <p:spTgt spid="10"/>
                                        </p:tgtEl>
                                        <p:attrNameLst>
                                          <p:attrName>ppt_x</p:attrName>
                                          <p:attrName>ppt_y</p:attrName>
                                        </p:attrNameLst>
                                      </p:cBhvr>
                                      <p:rCtr x="0" y="1250"/>
                                    </p:animMotion>
                                  </p:childTnLst>
                                </p:cTn>
                              </p:par>
                              <p:par>
                                <p:cTn id="52" presetID="42" presetClass="path" presetSubtype="0" accel="50000" decel="50000" fill="hold" nodeType="withEffect">
                                  <p:stCondLst>
                                    <p:cond delay="0"/>
                                  </p:stCondLst>
                                  <p:childTnLst>
                                    <p:animMotion origin="layout" path="M -1.94444E-6 -0.00069 L -1.94444E-6 0.03357 " pathEditMode="relative" rAng="0" ptsTypes="AA">
                                      <p:cBhvr>
                                        <p:cTn id="53" dur="1000" fill="hold"/>
                                        <p:tgtEl>
                                          <p:spTgt spid="11"/>
                                        </p:tgtEl>
                                        <p:attrNameLst>
                                          <p:attrName>ppt_x</p:attrName>
                                          <p:attrName>ppt_y</p:attrName>
                                        </p:attrNameLst>
                                      </p:cBhvr>
                                      <p:rCtr x="0" y="1713"/>
                                    </p:animMotion>
                                  </p:childTnLst>
                                </p:cTn>
                              </p:par>
                              <p:par>
                                <p:cTn id="54" presetID="42" presetClass="path" presetSubtype="0" accel="50000" decel="50000" fill="hold" nodeType="withEffect">
                                  <p:stCondLst>
                                    <p:cond delay="0"/>
                                  </p:stCondLst>
                                  <p:childTnLst>
                                    <p:animMotion origin="layout" path="M 8.33333E-7 1.85185E-6 L 8.33333E-7 0.04398 " pathEditMode="relative" rAng="0" ptsTypes="AA">
                                      <p:cBhvr>
                                        <p:cTn id="55" dur="1000" fill="hold"/>
                                        <p:tgtEl>
                                          <p:spTgt spid="12"/>
                                        </p:tgtEl>
                                        <p:attrNameLst>
                                          <p:attrName>ppt_x</p:attrName>
                                          <p:attrName>ppt_y</p:attrName>
                                        </p:attrNameLst>
                                      </p:cBhvr>
                                      <p:rCtr x="0" y="2199"/>
                                    </p:animMotion>
                                  </p:childTnLst>
                                </p:cTn>
                              </p:par>
                              <p:par>
                                <p:cTn id="56" presetID="42" presetClass="path" presetSubtype="0" accel="50000" decel="50000" fill="hold" nodeType="withEffect">
                                  <p:stCondLst>
                                    <p:cond delay="0"/>
                                  </p:stCondLst>
                                  <p:childTnLst>
                                    <p:animMotion origin="layout" path="M 0 4.44444E-6 L 0 0.05463 " pathEditMode="relative" rAng="0" ptsTypes="AA">
                                      <p:cBhvr>
                                        <p:cTn id="57" dur="1000" fill="hold"/>
                                        <p:tgtEl>
                                          <p:spTgt spid="13"/>
                                        </p:tgtEl>
                                        <p:attrNameLst>
                                          <p:attrName>ppt_x</p:attrName>
                                          <p:attrName>ppt_y</p:attrName>
                                        </p:attrNameLst>
                                      </p:cBhvr>
                                      <p:rCtr x="0" y="2731"/>
                                    </p:animMotion>
                                  </p:childTnLst>
                                </p:cTn>
                              </p:par>
                              <p:par>
                                <p:cTn id="58" presetID="42" presetClass="path" presetSubtype="0" accel="50000" decel="50000" fill="hold" nodeType="withEffect">
                                  <p:stCondLst>
                                    <p:cond delay="0"/>
                                  </p:stCondLst>
                                  <p:childTnLst>
                                    <p:animMotion origin="layout" path="M -1.94444E-6 2.59259E-6 L -1.94444E-6 0.06504 " pathEditMode="relative" rAng="0" ptsTypes="AA">
                                      <p:cBhvr>
                                        <p:cTn id="59" dur="1000" fill="hold"/>
                                        <p:tgtEl>
                                          <p:spTgt spid="14"/>
                                        </p:tgtEl>
                                        <p:attrNameLst>
                                          <p:attrName>ppt_x</p:attrName>
                                          <p:attrName>ppt_y</p:attrName>
                                        </p:attrNameLst>
                                      </p:cBhvr>
                                      <p:rCtr x="0" y="3241"/>
                                    </p:animMotion>
                                  </p:childTnLst>
                                </p:cTn>
                              </p:par>
                              <p:par>
                                <p:cTn id="60" presetID="42" presetClass="path" presetSubtype="0" accel="50000" decel="50000" fill="hold" nodeType="withEffect">
                                  <p:stCondLst>
                                    <p:cond delay="0"/>
                                  </p:stCondLst>
                                  <p:childTnLst>
                                    <p:animMotion origin="layout" path="M -1.94444E-6 -1.11111E-6 L -1.94444E-6 0.07361 " pathEditMode="relative" rAng="0" ptsTypes="AA">
                                      <p:cBhvr>
                                        <p:cTn id="61" dur="1000" fill="hold"/>
                                        <p:tgtEl>
                                          <p:spTgt spid="15"/>
                                        </p:tgtEl>
                                        <p:attrNameLst>
                                          <p:attrName>ppt_x</p:attrName>
                                          <p:attrName>ppt_y</p:attrName>
                                        </p:attrNameLst>
                                      </p:cBhvr>
                                      <p:rCtr x="0" y="3681"/>
                                    </p:animMotion>
                                  </p:childTnLst>
                                </p:cTn>
                              </p:par>
                              <p:par>
                                <p:cTn id="62" presetID="42" presetClass="path" presetSubtype="0" accel="50000" decel="50000" fill="hold" nodeType="withEffect">
                                  <p:stCondLst>
                                    <p:cond delay="0"/>
                                  </p:stCondLst>
                                  <p:childTnLst>
                                    <p:animMotion origin="layout" path="M -1.94444E-6 -4.07407E-6 L -1.94444E-6 0.08426 " pathEditMode="relative" rAng="0" ptsTypes="AA">
                                      <p:cBhvr>
                                        <p:cTn id="63" dur="1000" fill="hold"/>
                                        <p:tgtEl>
                                          <p:spTgt spid="16"/>
                                        </p:tgtEl>
                                        <p:attrNameLst>
                                          <p:attrName>ppt_x</p:attrName>
                                          <p:attrName>ppt_y</p:attrName>
                                        </p:attrNameLst>
                                      </p:cBhvr>
                                      <p:rCtr x="0" y="421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A picture containing object&#10;&#10;Description generated with high confidence">
            <a:extLst>
              <a:ext uri="{FF2B5EF4-FFF2-40B4-BE49-F238E27FC236}">
                <a16:creationId xmlns:a16="http://schemas.microsoft.com/office/drawing/2014/main" xmlns="" id="{C490E8B8-CDC4-4050-93BD-387E7B386F3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3539"/>
          <a:stretch/>
        </p:blipFill>
        <p:spPr>
          <a:xfrm>
            <a:off x="395536" y="4002282"/>
            <a:ext cx="1056119" cy="1946998"/>
          </a:xfrm>
          <a:prstGeom prst="rect">
            <a:avLst/>
          </a:prstGeom>
        </p:spPr>
      </p:pic>
      <p:pic>
        <p:nvPicPr>
          <p:cNvPr id="20" name="Picture 19" descr="A picture containing object&#10;&#10;Description generated with high confidence">
            <a:extLst>
              <a:ext uri="{FF2B5EF4-FFF2-40B4-BE49-F238E27FC236}">
                <a16:creationId xmlns:a16="http://schemas.microsoft.com/office/drawing/2014/main" xmlns="" id="{07442B61-35F5-47B8-A89D-0BBCED86677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3539"/>
          <a:stretch/>
        </p:blipFill>
        <p:spPr>
          <a:xfrm>
            <a:off x="1427651" y="4002282"/>
            <a:ext cx="1056119" cy="1946998"/>
          </a:xfrm>
          <a:prstGeom prst="rect">
            <a:avLst/>
          </a:prstGeom>
        </p:spPr>
      </p:pic>
      <p:pic>
        <p:nvPicPr>
          <p:cNvPr id="23" name="Picture 22" descr="A picture containing object&#10;&#10;Description generated with high confidence">
            <a:extLst>
              <a:ext uri="{FF2B5EF4-FFF2-40B4-BE49-F238E27FC236}">
                <a16:creationId xmlns:a16="http://schemas.microsoft.com/office/drawing/2014/main" xmlns="" id="{52AAB528-70F4-4263-A647-BDD48A4EFB0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3539"/>
          <a:stretch/>
        </p:blipFill>
        <p:spPr>
          <a:xfrm>
            <a:off x="1422816" y="1967132"/>
            <a:ext cx="1056119" cy="1946998"/>
          </a:xfrm>
          <a:prstGeom prst="rect">
            <a:avLst/>
          </a:prstGeom>
        </p:spPr>
      </p:pic>
      <p:pic>
        <p:nvPicPr>
          <p:cNvPr id="22" name="Picture 21" descr="A picture containing object&#10;&#10;Description generated with high confidence">
            <a:extLst>
              <a:ext uri="{FF2B5EF4-FFF2-40B4-BE49-F238E27FC236}">
                <a16:creationId xmlns:a16="http://schemas.microsoft.com/office/drawing/2014/main" xmlns="" id="{F467057A-2AB1-40D4-9705-79F1B4E5955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3539"/>
          <a:stretch/>
        </p:blipFill>
        <p:spPr>
          <a:xfrm>
            <a:off x="2454931" y="1968025"/>
            <a:ext cx="1056119" cy="1946998"/>
          </a:xfrm>
          <a:prstGeom prst="rect">
            <a:avLst/>
          </a:prstGeom>
        </p:spPr>
      </p:pic>
      <p:sp>
        <p:nvSpPr>
          <p:cNvPr id="2" name="Text Placeholder 1"/>
          <p:cNvSpPr>
            <a:spLocks noGrp="1"/>
          </p:cNvSpPr>
          <p:nvPr>
            <p:ph type="body" sz="quarter" idx="11"/>
          </p:nvPr>
        </p:nvSpPr>
        <p:spPr>
          <a:xfrm>
            <a:off x="1" y="0"/>
            <a:ext cx="9144000" cy="630000"/>
          </a:xfrm>
        </p:spPr>
        <p:txBody>
          <a:bodyPr/>
          <a:lstStyle/>
          <a:p>
            <a:r>
              <a:rPr lang="en-GB" dirty="0"/>
              <a:t>1.8 Composition: multiples of 10 up to 100 – step 2:7</a:t>
            </a:r>
          </a:p>
        </p:txBody>
      </p:sp>
      <p:pic>
        <p:nvPicPr>
          <p:cNvPr id="4" name="Picture 3" descr="A picture containing object&#10;&#10;Description generated with high confidence">
            <a:extLst>
              <a:ext uri="{FF2B5EF4-FFF2-40B4-BE49-F238E27FC236}">
                <a16:creationId xmlns:a16="http://schemas.microsoft.com/office/drawing/2014/main" xmlns="" id="{4661ED62-30ED-4A40-99E5-12BE34F32A2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19540" y="1986058"/>
            <a:ext cx="984111" cy="1946998"/>
          </a:xfrm>
          <a:prstGeom prst="rect">
            <a:avLst/>
          </a:prstGeom>
        </p:spPr>
      </p:pic>
      <p:pic>
        <p:nvPicPr>
          <p:cNvPr id="14" name="Picture 13" descr="A picture containing object&#10;&#10;Description generated with high confidence">
            <a:extLst>
              <a:ext uri="{FF2B5EF4-FFF2-40B4-BE49-F238E27FC236}">
                <a16:creationId xmlns:a16="http://schemas.microsoft.com/office/drawing/2014/main" xmlns="" id="{F7E3A797-090D-4CDB-8013-1B6E969BBF1C}"/>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3491883" y="1986058"/>
            <a:ext cx="1008112" cy="1946998"/>
          </a:xfrm>
          <a:prstGeom prst="rect">
            <a:avLst/>
          </a:prstGeom>
        </p:spPr>
      </p:pic>
      <p:pic>
        <p:nvPicPr>
          <p:cNvPr id="15" name="Picture 14" descr="A picture containing object&#10;&#10;Description generated with high confidence">
            <a:extLst>
              <a:ext uri="{FF2B5EF4-FFF2-40B4-BE49-F238E27FC236}">
                <a16:creationId xmlns:a16="http://schemas.microsoft.com/office/drawing/2014/main" xmlns="" id="{DDBB6771-1837-4B6A-9EF0-B90FB1E609C6}"/>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r="-4656"/>
          <a:stretch/>
        </p:blipFill>
        <p:spPr>
          <a:xfrm>
            <a:off x="4499995" y="1986058"/>
            <a:ext cx="1080120" cy="1946998"/>
          </a:xfrm>
          <a:prstGeom prst="rect">
            <a:avLst/>
          </a:prstGeom>
        </p:spPr>
      </p:pic>
      <p:sp>
        <p:nvSpPr>
          <p:cNvPr id="24" name="TextBox 23">
            <a:extLst>
              <a:ext uri="{FF2B5EF4-FFF2-40B4-BE49-F238E27FC236}">
                <a16:creationId xmlns:a16="http://schemas.microsoft.com/office/drawing/2014/main" xmlns="" id="{510E0E46-F146-4A9D-AA0A-5463D39CD6E5}"/>
              </a:ext>
            </a:extLst>
          </p:cNvPr>
          <p:cNvSpPr txBox="1"/>
          <p:nvPr/>
        </p:nvSpPr>
        <p:spPr bwMode="auto">
          <a:xfrm>
            <a:off x="623562" y="4119463"/>
            <a:ext cx="776487"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smtClean="0">
                <a:latin typeface="Myriad Pro Semibold" charset="0"/>
                <a:ea typeface="Myriad Pro Semibold" charset="0"/>
                <a:cs typeface="Myriad Pro Semibold" charset="0"/>
              </a:rPr>
              <a:t>10</a:t>
            </a:r>
            <a:endParaRPr lang="en-GB" sz="2400" dirty="0">
              <a:latin typeface="Myriad Pro Semibold" charset="0"/>
              <a:ea typeface="Myriad Pro Semibold" charset="0"/>
              <a:cs typeface="Myriad Pro Semibold" charset="0"/>
            </a:endParaRPr>
          </a:p>
        </p:txBody>
      </p:sp>
      <p:sp>
        <p:nvSpPr>
          <p:cNvPr id="25" name="TextBox 24">
            <a:extLst>
              <a:ext uri="{FF2B5EF4-FFF2-40B4-BE49-F238E27FC236}">
                <a16:creationId xmlns:a16="http://schemas.microsoft.com/office/drawing/2014/main" xmlns="" id="{8AAC161C-3E19-403D-B5B5-3601A6E05AB5}"/>
              </a:ext>
            </a:extLst>
          </p:cNvPr>
          <p:cNvSpPr txBox="1"/>
          <p:nvPr/>
        </p:nvSpPr>
        <p:spPr bwMode="auto">
          <a:xfrm>
            <a:off x="1651820" y="4124310"/>
            <a:ext cx="776487"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smtClean="0">
                <a:latin typeface="Myriad Pro Semibold" charset="0"/>
                <a:ea typeface="Myriad Pro Semibold" charset="0"/>
                <a:cs typeface="Myriad Pro Semibold" charset="0"/>
              </a:rPr>
              <a:t>10</a:t>
            </a:r>
            <a:endParaRPr lang="en-GB" sz="2400" dirty="0">
              <a:latin typeface="Myriad Pro Semibold" charset="0"/>
              <a:ea typeface="Myriad Pro Semibold" charset="0"/>
              <a:cs typeface="Myriad Pro Semibold" charset="0"/>
            </a:endParaRPr>
          </a:p>
        </p:txBody>
      </p:sp>
      <p:sp>
        <p:nvSpPr>
          <p:cNvPr id="26" name="TextBox 25">
            <a:extLst>
              <a:ext uri="{FF2B5EF4-FFF2-40B4-BE49-F238E27FC236}">
                <a16:creationId xmlns:a16="http://schemas.microsoft.com/office/drawing/2014/main" xmlns="" id="{164CA55C-E3A5-4D66-BA92-6498387BEA11}"/>
              </a:ext>
            </a:extLst>
          </p:cNvPr>
          <p:cNvSpPr txBox="1"/>
          <p:nvPr/>
        </p:nvSpPr>
        <p:spPr bwMode="auto">
          <a:xfrm>
            <a:off x="2694957" y="4124309"/>
            <a:ext cx="776487"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smtClean="0">
                <a:latin typeface="Myriad Pro Semibold" charset="0"/>
                <a:ea typeface="Myriad Pro Semibold" charset="0"/>
                <a:cs typeface="Myriad Pro Semibold" charset="0"/>
              </a:rPr>
              <a:t>10</a:t>
            </a:r>
            <a:endParaRPr lang="en-GB" sz="2400" dirty="0">
              <a:latin typeface="Myriad Pro Semibold" charset="0"/>
              <a:ea typeface="Myriad Pro Semibold" charset="0"/>
              <a:cs typeface="Myriad Pro Semibold" charset="0"/>
            </a:endParaRPr>
          </a:p>
        </p:txBody>
      </p:sp>
      <p:sp>
        <p:nvSpPr>
          <p:cNvPr id="27" name="TextBox 26">
            <a:extLst>
              <a:ext uri="{FF2B5EF4-FFF2-40B4-BE49-F238E27FC236}">
                <a16:creationId xmlns:a16="http://schemas.microsoft.com/office/drawing/2014/main" xmlns="" id="{30E6499E-D6B9-40A4-8624-1903C3C8921E}"/>
              </a:ext>
            </a:extLst>
          </p:cNvPr>
          <p:cNvSpPr txBox="1"/>
          <p:nvPr/>
        </p:nvSpPr>
        <p:spPr bwMode="auto">
          <a:xfrm>
            <a:off x="3719907" y="4124308"/>
            <a:ext cx="776487"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smtClean="0">
                <a:latin typeface="Myriad Pro Semibold" charset="0"/>
                <a:ea typeface="Myriad Pro Semibold" charset="0"/>
                <a:cs typeface="Myriad Pro Semibold" charset="0"/>
              </a:rPr>
              <a:t>10</a:t>
            </a:r>
            <a:endParaRPr lang="en-GB" sz="2400" dirty="0">
              <a:latin typeface="Myriad Pro Semibold" charset="0"/>
              <a:ea typeface="Myriad Pro Semibold" charset="0"/>
              <a:cs typeface="Myriad Pro Semibold" charset="0"/>
            </a:endParaRPr>
          </a:p>
        </p:txBody>
      </p:sp>
      <p:sp>
        <p:nvSpPr>
          <p:cNvPr id="28" name="TextBox 27">
            <a:extLst>
              <a:ext uri="{FF2B5EF4-FFF2-40B4-BE49-F238E27FC236}">
                <a16:creationId xmlns:a16="http://schemas.microsoft.com/office/drawing/2014/main" xmlns="" id="{F93B9895-DA19-48C1-9992-046003B7304D}"/>
              </a:ext>
            </a:extLst>
          </p:cNvPr>
          <p:cNvSpPr txBox="1"/>
          <p:nvPr/>
        </p:nvSpPr>
        <p:spPr bwMode="auto">
          <a:xfrm>
            <a:off x="4683370" y="4124307"/>
            <a:ext cx="776487"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smtClean="0">
                <a:latin typeface="Myriad Pro Semibold" charset="0"/>
                <a:ea typeface="Myriad Pro Semibold" charset="0"/>
                <a:cs typeface="Myriad Pro Semibold" charset="0"/>
              </a:rPr>
              <a:t>10</a:t>
            </a:r>
            <a:endParaRPr lang="en-GB" sz="2400" dirty="0">
              <a:latin typeface="Myriad Pro Semibold" charset="0"/>
              <a:ea typeface="Myriad Pro Semibold" charset="0"/>
              <a:cs typeface="Myriad Pro Semibold" charset="0"/>
            </a:endParaRPr>
          </a:p>
        </p:txBody>
      </p:sp>
      <p:sp>
        <p:nvSpPr>
          <p:cNvPr id="29" name="TextBox 28">
            <a:extLst>
              <a:ext uri="{FF2B5EF4-FFF2-40B4-BE49-F238E27FC236}">
                <a16:creationId xmlns:a16="http://schemas.microsoft.com/office/drawing/2014/main" xmlns="" id="{7DD8E761-5E10-47A0-8CBA-A3E5658BAEEF}"/>
              </a:ext>
            </a:extLst>
          </p:cNvPr>
          <p:cNvSpPr txBox="1"/>
          <p:nvPr/>
        </p:nvSpPr>
        <p:spPr bwMode="auto">
          <a:xfrm>
            <a:off x="5732741" y="4130194"/>
            <a:ext cx="776487"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smtClean="0">
                <a:latin typeface="Myriad Pro Semibold" charset="0"/>
                <a:ea typeface="Myriad Pro Semibold" charset="0"/>
                <a:cs typeface="Myriad Pro Semibold" charset="0"/>
              </a:rPr>
              <a:t>10</a:t>
            </a:r>
            <a:endParaRPr lang="en-GB" sz="2400" dirty="0">
              <a:latin typeface="Myriad Pro Semibold" charset="0"/>
              <a:ea typeface="Myriad Pro Semibold" charset="0"/>
              <a:cs typeface="Myriad Pro Semibold" charset="0"/>
            </a:endParaRPr>
          </a:p>
        </p:txBody>
      </p:sp>
      <p:sp>
        <p:nvSpPr>
          <p:cNvPr id="30" name="TextBox 29">
            <a:extLst>
              <a:ext uri="{FF2B5EF4-FFF2-40B4-BE49-F238E27FC236}">
                <a16:creationId xmlns:a16="http://schemas.microsoft.com/office/drawing/2014/main" xmlns="" id="{73A7EC98-645A-46DF-B3FC-214801340988}"/>
              </a:ext>
            </a:extLst>
          </p:cNvPr>
          <p:cNvSpPr txBox="1"/>
          <p:nvPr/>
        </p:nvSpPr>
        <p:spPr bwMode="auto">
          <a:xfrm>
            <a:off x="6807603" y="4124306"/>
            <a:ext cx="776487"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smtClean="0">
                <a:latin typeface="Myriad Pro Semibold" charset="0"/>
                <a:ea typeface="Myriad Pro Semibold" charset="0"/>
                <a:cs typeface="Myriad Pro Semibold" charset="0"/>
              </a:rPr>
              <a:t>10</a:t>
            </a:r>
            <a:endParaRPr lang="en-GB" sz="2400" dirty="0">
              <a:latin typeface="Myriad Pro Semibold" charset="0"/>
              <a:ea typeface="Myriad Pro Semibold" charset="0"/>
              <a:cs typeface="Myriad Pro Semibold" charset="0"/>
            </a:endParaRPr>
          </a:p>
        </p:txBody>
      </p:sp>
      <p:sp>
        <p:nvSpPr>
          <p:cNvPr id="31" name="TextBox 30">
            <a:extLst>
              <a:ext uri="{FF2B5EF4-FFF2-40B4-BE49-F238E27FC236}">
                <a16:creationId xmlns:a16="http://schemas.microsoft.com/office/drawing/2014/main" xmlns="" id="{C54955B5-61E3-470C-929B-3301B247D440}"/>
              </a:ext>
            </a:extLst>
          </p:cNvPr>
          <p:cNvSpPr txBox="1"/>
          <p:nvPr/>
        </p:nvSpPr>
        <p:spPr bwMode="auto">
          <a:xfrm>
            <a:off x="7524328" y="4155277"/>
            <a:ext cx="576064"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charset="0"/>
                <a:ea typeface="Myriad Pro Semibold" charset="0"/>
                <a:cs typeface="Myriad Pro Semibold" charset="0"/>
              </a:rPr>
              <a:t>=</a:t>
            </a:r>
          </a:p>
        </p:txBody>
      </p:sp>
      <p:sp>
        <p:nvSpPr>
          <p:cNvPr id="32" name="TextBox 31">
            <a:extLst>
              <a:ext uri="{FF2B5EF4-FFF2-40B4-BE49-F238E27FC236}">
                <a16:creationId xmlns:a16="http://schemas.microsoft.com/office/drawing/2014/main" xmlns="" id="{836DFE88-5070-49BF-A001-5D4BDCC0AD53}"/>
              </a:ext>
            </a:extLst>
          </p:cNvPr>
          <p:cNvSpPr txBox="1"/>
          <p:nvPr/>
        </p:nvSpPr>
        <p:spPr bwMode="auto">
          <a:xfrm>
            <a:off x="7959731" y="4134118"/>
            <a:ext cx="776487"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smtClean="0">
                <a:latin typeface="Myriad Pro Semibold" charset="0"/>
                <a:ea typeface="Myriad Pro Semibold" charset="0"/>
                <a:cs typeface="Myriad Pro Semibold" charset="0"/>
              </a:rPr>
              <a:t>70</a:t>
            </a:r>
            <a:endParaRPr lang="en-GB" sz="2400" dirty="0">
              <a:latin typeface="Myriad Pro Semibold" charset="0"/>
              <a:ea typeface="Myriad Pro Semibold" charset="0"/>
              <a:cs typeface="Myriad Pro Semibold" charset="0"/>
            </a:endParaRPr>
          </a:p>
        </p:txBody>
      </p:sp>
      <p:sp>
        <p:nvSpPr>
          <p:cNvPr id="33" name="TextBox 32">
            <a:extLst>
              <a:ext uri="{FF2B5EF4-FFF2-40B4-BE49-F238E27FC236}">
                <a16:creationId xmlns:a16="http://schemas.microsoft.com/office/drawing/2014/main" xmlns="" id="{C5966437-DBF1-4217-B399-51FB3DAA2A60}"/>
              </a:ext>
            </a:extLst>
          </p:cNvPr>
          <p:cNvSpPr txBox="1"/>
          <p:nvPr/>
        </p:nvSpPr>
        <p:spPr bwMode="auto">
          <a:xfrm>
            <a:off x="1187624" y="4134117"/>
            <a:ext cx="576064"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a:t>
            </a:r>
          </a:p>
        </p:txBody>
      </p:sp>
      <p:sp>
        <p:nvSpPr>
          <p:cNvPr id="34" name="TextBox 33">
            <a:extLst>
              <a:ext uri="{FF2B5EF4-FFF2-40B4-BE49-F238E27FC236}">
                <a16:creationId xmlns:a16="http://schemas.microsoft.com/office/drawing/2014/main" xmlns="" id="{9BD53B1B-242F-4F7F-9B7C-C8AA79A6480B}"/>
              </a:ext>
            </a:extLst>
          </p:cNvPr>
          <p:cNvSpPr txBox="1"/>
          <p:nvPr/>
        </p:nvSpPr>
        <p:spPr bwMode="auto">
          <a:xfrm>
            <a:off x="2267744" y="4138174"/>
            <a:ext cx="576064"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a:t>
            </a:r>
          </a:p>
        </p:txBody>
      </p:sp>
      <p:sp>
        <p:nvSpPr>
          <p:cNvPr id="35" name="TextBox 34">
            <a:extLst>
              <a:ext uri="{FF2B5EF4-FFF2-40B4-BE49-F238E27FC236}">
                <a16:creationId xmlns:a16="http://schemas.microsoft.com/office/drawing/2014/main" xmlns="" id="{AB50ED80-5041-41A5-B022-42F96D88FF6F}"/>
              </a:ext>
            </a:extLst>
          </p:cNvPr>
          <p:cNvSpPr txBox="1"/>
          <p:nvPr/>
        </p:nvSpPr>
        <p:spPr bwMode="auto">
          <a:xfrm>
            <a:off x="3275856" y="4124306"/>
            <a:ext cx="576064"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a:t>
            </a:r>
          </a:p>
        </p:txBody>
      </p:sp>
      <p:sp>
        <p:nvSpPr>
          <p:cNvPr id="36" name="TextBox 35">
            <a:extLst>
              <a:ext uri="{FF2B5EF4-FFF2-40B4-BE49-F238E27FC236}">
                <a16:creationId xmlns:a16="http://schemas.microsoft.com/office/drawing/2014/main" xmlns="" id="{7846E012-A090-48E0-A5C2-6B4F3827418C}"/>
              </a:ext>
            </a:extLst>
          </p:cNvPr>
          <p:cNvSpPr txBox="1"/>
          <p:nvPr/>
        </p:nvSpPr>
        <p:spPr bwMode="auto">
          <a:xfrm>
            <a:off x="4283968" y="4134117"/>
            <a:ext cx="576064"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a:t>
            </a:r>
          </a:p>
        </p:txBody>
      </p:sp>
      <p:sp>
        <p:nvSpPr>
          <p:cNvPr id="37" name="TextBox 36">
            <a:extLst>
              <a:ext uri="{FF2B5EF4-FFF2-40B4-BE49-F238E27FC236}">
                <a16:creationId xmlns:a16="http://schemas.microsoft.com/office/drawing/2014/main" xmlns="" id="{D82B3BD7-8D2D-416D-AE14-71DB5AB31BCC}"/>
              </a:ext>
            </a:extLst>
          </p:cNvPr>
          <p:cNvSpPr txBox="1"/>
          <p:nvPr/>
        </p:nvSpPr>
        <p:spPr bwMode="auto">
          <a:xfrm>
            <a:off x="5292080" y="4134116"/>
            <a:ext cx="576064"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a:t>
            </a:r>
          </a:p>
        </p:txBody>
      </p:sp>
      <p:sp>
        <p:nvSpPr>
          <p:cNvPr id="38" name="TextBox 37">
            <a:extLst>
              <a:ext uri="{FF2B5EF4-FFF2-40B4-BE49-F238E27FC236}">
                <a16:creationId xmlns:a16="http://schemas.microsoft.com/office/drawing/2014/main" xmlns="" id="{EE7DBB6C-8B17-4D6A-82A1-FFC8DA222276}"/>
              </a:ext>
            </a:extLst>
          </p:cNvPr>
          <p:cNvSpPr txBox="1"/>
          <p:nvPr/>
        </p:nvSpPr>
        <p:spPr bwMode="auto">
          <a:xfrm>
            <a:off x="6372200" y="4134116"/>
            <a:ext cx="576064"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a:t>
            </a:r>
          </a:p>
        </p:txBody>
      </p:sp>
    </p:spTree>
    <p:custDataLst>
      <p:tags r:id="rId1"/>
    </p:custDataLst>
    <p:extLst>
      <p:ext uri="{BB962C8B-B14F-4D97-AF65-F5344CB8AC3E}">
        <p14:creationId xmlns:p14="http://schemas.microsoft.com/office/powerpoint/2010/main" val="2103305811"/>
      </p:ext>
    </p:extLst>
  </p:cSld>
  <p:clrMapOvr>
    <a:masterClrMapping/>
  </p:clrMapOvr>
  <mc:AlternateContent xmlns:mc="http://schemas.openxmlformats.org/markup-compatibility/2006" xmlns:p14="http://schemas.microsoft.com/office/powerpoint/2010/main">
    <mc:Choice Requires="p14">
      <p:transition spd="slow" p14:dur="2000" advTm="3005"/>
    </mc:Choice>
    <mc:Fallback xmlns="">
      <p:transition spd="slow" advTm="300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1.94444E-6 -2.96296E-6 L 0.56441 -0.29328 " pathEditMode="relative" rAng="0" ptsTypes="AA">
                                      <p:cBhvr>
                                        <p:cTn id="6" dur="1000" fill="hold"/>
                                        <p:tgtEl>
                                          <p:spTgt spid="21"/>
                                        </p:tgtEl>
                                        <p:attrNameLst>
                                          <p:attrName>ppt_x</p:attrName>
                                          <p:attrName>ppt_y</p:attrName>
                                        </p:attrNameLst>
                                      </p:cBhvr>
                                      <p:rCtr x="28212" y="-14676"/>
                                    </p:animMotion>
                                  </p:childTnLst>
                                </p:cTn>
                              </p:par>
                              <p:par>
                                <p:cTn id="7" presetID="63" presetClass="path" presetSubtype="0" accel="50000" decel="50000" fill="hold" nodeType="withEffect">
                                  <p:stCondLst>
                                    <p:cond delay="0"/>
                                  </p:stCondLst>
                                  <p:childTnLst>
                                    <p:animMotion origin="layout" path="M 1.11111E-6 -2.96296E-6 L 0.56962 -0.29352 " pathEditMode="relative" rAng="0" ptsTypes="AA">
                                      <p:cBhvr>
                                        <p:cTn id="8" dur="1000" fill="hold"/>
                                        <p:tgtEl>
                                          <p:spTgt spid="20"/>
                                        </p:tgtEl>
                                        <p:attrNameLst>
                                          <p:attrName>ppt_x</p:attrName>
                                          <p:attrName>ppt_y</p:attrName>
                                        </p:attrNameLst>
                                      </p:cBhvr>
                                      <p:rCtr x="28472" y="-14676"/>
                                    </p:animMotion>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500"/>
                                        <p:tgtEl>
                                          <p:spTgt spid="24"/>
                                        </p:tgtEl>
                                      </p:cBhvr>
                                    </p:animEffect>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500"/>
                                        <p:tgtEl>
                                          <p:spTgt spid="33"/>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500"/>
                                        <p:tgtEl>
                                          <p:spTgt spid="25"/>
                                        </p:tgtEl>
                                      </p:cBhvr>
                                    </p:animEffect>
                                  </p:childTnLst>
                                </p:cTn>
                              </p:par>
                            </p:childTnLst>
                          </p:cTn>
                        </p:par>
                        <p:par>
                          <p:cTn id="22" fill="hold">
                            <p:stCondLst>
                              <p:cond delay="1500"/>
                            </p:stCondLst>
                            <p:childTnLst>
                              <p:par>
                                <p:cTn id="23" presetID="10" presetClass="entr" presetSubtype="0" fill="hold" grpId="0" nodeType="afterEffect">
                                  <p:stCondLst>
                                    <p:cond delay="0"/>
                                  </p:stCondLst>
                                  <p:childTnLst>
                                    <p:set>
                                      <p:cBhvr>
                                        <p:cTn id="24" dur="1" fill="hold">
                                          <p:stCondLst>
                                            <p:cond delay="0"/>
                                          </p:stCondLst>
                                        </p:cTn>
                                        <p:tgtEl>
                                          <p:spTgt spid="34"/>
                                        </p:tgtEl>
                                        <p:attrNameLst>
                                          <p:attrName>style.visibility</p:attrName>
                                        </p:attrNameLst>
                                      </p:cBhvr>
                                      <p:to>
                                        <p:strVal val="visible"/>
                                      </p:to>
                                    </p:set>
                                    <p:animEffect transition="in" filter="fade">
                                      <p:cBhvr>
                                        <p:cTn id="25" dur="500"/>
                                        <p:tgtEl>
                                          <p:spTgt spid="34"/>
                                        </p:tgtEl>
                                      </p:cBhvr>
                                    </p:animEffect>
                                  </p:childTnLst>
                                </p:cTn>
                              </p:par>
                            </p:childTnLst>
                          </p:cTn>
                        </p:par>
                        <p:par>
                          <p:cTn id="26" fill="hold">
                            <p:stCondLst>
                              <p:cond delay="2000"/>
                            </p:stCondLst>
                            <p:childTnLst>
                              <p:par>
                                <p:cTn id="27" presetID="10" presetClass="entr" presetSubtype="0" fill="hold" grpId="0"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fade">
                                      <p:cBhvr>
                                        <p:cTn id="29" dur="500"/>
                                        <p:tgtEl>
                                          <p:spTgt spid="26"/>
                                        </p:tgtEl>
                                      </p:cBhvr>
                                    </p:animEffect>
                                  </p:childTnLst>
                                </p:cTn>
                              </p:par>
                            </p:childTnLst>
                          </p:cTn>
                        </p:par>
                        <p:par>
                          <p:cTn id="30" fill="hold">
                            <p:stCondLst>
                              <p:cond delay="2500"/>
                            </p:stCondLst>
                            <p:childTnLst>
                              <p:par>
                                <p:cTn id="31" presetID="10" presetClass="entr" presetSubtype="0"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fade">
                                      <p:cBhvr>
                                        <p:cTn id="33" dur="500"/>
                                        <p:tgtEl>
                                          <p:spTgt spid="35"/>
                                        </p:tgtEl>
                                      </p:cBhvr>
                                    </p:animEffect>
                                  </p:childTnLst>
                                </p:cTn>
                              </p:par>
                            </p:childTnLst>
                          </p:cTn>
                        </p:par>
                        <p:par>
                          <p:cTn id="34" fill="hold">
                            <p:stCondLst>
                              <p:cond delay="3000"/>
                            </p:stCondLst>
                            <p:childTnLst>
                              <p:par>
                                <p:cTn id="35" presetID="10" presetClass="entr" presetSubtype="0" fill="hold" grpId="0" nodeType="after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500"/>
                                        <p:tgtEl>
                                          <p:spTgt spid="27"/>
                                        </p:tgtEl>
                                      </p:cBhvr>
                                    </p:animEffect>
                                  </p:childTnLst>
                                </p:cTn>
                              </p:par>
                            </p:childTnLst>
                          </p:cTn>
                        </p:par>
                        <p:par>
                          <p:cTn id="38" fill="hold">
                            <p:stCondLst>
                              <p:cond delay="3500"/>
                            </p:stCondLst>
                            <p:childTnLst>
                              <p:par>
                                <p:cTn id="39" presetID="10" presetClass="entr" presetSubtype="0"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500"/>
                                        <p:tgtEl>
                                          <p:spTgt spid="36"/>
                                        </p:tgtEl>
                                      </p:cBhvr>
                                    </p:animEffect>
                                  </p:childTnLst>
                                </p:cTn>
                              </p:par>
                            </p:childTnLst>
                          </p:cTn>
                        </p:par>
                        <p:par>
                          <p:cTn id="42" fill="hold">
                            <p:stCondLst>
                              <p:cond delay="4000"/>
                            </p:stCondLst>
                            <p:childTnLst>
                              <p:par>
                                <p:cTn id="43" presetID="10" presetClass="entr" presetSubtype="0"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fade">
                                      <p:cBhvr>
                                        <p:cTn id="45" dur="500"/>
                                        <p:tgtEl>
                                          <p:spTgt spid="28"/>
                                        </p:tgtEl>
                                      </p:cBhvr>
                                    </p:animEffect>
                                  </p:childTnLst>
                                </p:cTn>
                              </p:par>
                            </p:childTnLst>
                          </p:cTn>
                        </p:par>
                        <p:par>
                          <p:cTn id="46" fill="hold">
                            <p:stCondLst>
                              <p:cond delay="4500"/>
                            </p:stCondLst>
                            <p:childTnLst>
                              <p:par>
                                <p:cTn id="47" presetID="10"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500"/>
                                        <p:tgtEl>
                                          <p:spTgt spid="37"/>
                                        </p:tgtEl>
                                      </p:cBhvr>
                                    </p:animEffect>
                                  </p:childTnLst>
                                </p:cTn>
                              </p:par>
                            </p:childTnLst>
                          </p:cTn>
                        </p:par>
                        <p:par>
                          <p:cTn id="50" fill="hold">
                            <p:stCondLst>
                              <p:cond delay="5000"/>
                            </p:stCondLst>
                            <p:childTnLst>
                              <p:par>
                                <p:cTn id="51" presetID="10"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fade">
                                      <p:cBhvr>
                                        <p:cTn id="53" dur="500"/>
                                        <p:tgtEl>
                                          <p:spTgt spid="29"/>
                                        </p:tgtEl>
                                      </p:cBhvr>
                                    </p:animEffect>
                                  </p:childTnLst>
                                </p:cTn>
                              </p:par>
                            </p:childTnLst>
                          </p:cTn>
                        </p:par>
                        <p:par>
                          <p:cTn id="54" fill="hold">
                            <p:stCondLst>
                              <p:cond delay="5500"/>
                            </p:stCondLst>
                            <p:childTnLst>
                              <p:par>
                                <p:cTn id="55" presetID="10"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500"/>
                                        <p:tgtEl>
                                          <p:spTgt spid="38"/>
                                        </p:tgtEl>
                                      </p:cBhvr>
                                    </p:animEffect>
                                  </p:childTnLst>
                                </p:cTn>
                              </p:par>
                            </p:childTnLst>
                          </p:cTn>
                        </p:par>
                        <p:par>
                          <p:cTn id="58" fill="hold">
                            <p:stCondLst>
                              <p:cond delay="6000"/>
                            </p:stCondLst>
                            <p:childTnLst>
                              <p:par>
                                <p:cTn id="59" presetID="10" presetClass="entr" presetSubtype="0" fill="hold" grpId="0" nodeType="afterEffect">
                                  <p:stCondLst>
                                    <p:cond delay="0"/>
                                  </p:stCondLst>
                                  <p:childTnLst>
                                    <p:set>
                                      <p:cBhvr>
                                        <p:cTn id="60" dur="1" fill="hold">
                                          <p:stCondLst>
                                            <p:cond delay="0"/>
                                          </p:stCondLst>
                                        </p:cTn>
                                        <p:tgtEl>
                                          <p:spTgt spid="30"/>
                                        </p:tgtEl>
                                        <p:attrNameLst>
                                          <p:attrName>style.visibility</p:attrName>
                                        </p:attrNameLst>
                                      </p:cBhvr>
                                      <p:to>
                                        <p:strVal val="visible"/>
                                      </p:to>
                                    </p:set>
                                    <p:animEffect transition="in" filter="fade">
                                      <p:cBhvr>
                                        <p:cTn id="61" dur="500"/>
                                        <p:tgtEl>
                                          <p:spTgt spid="30"/>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fade">
                                      <p:cBhvr>
                                        <p:cTn id="66" dur="500"/>
                                        <p:tgtEl>
                                          <p:spTgt spid="31"/>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fade">
                                      <p:cBhvr>
                                        <p:cTn id="71"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p:bldP spid="30" grpId="0"/>
      <p:bldP spid="31" grpId="0"/>
      <p:bldP spid="32" grpId="0"/>
      <p:bldP spid="33" grpId="0"/>
      <p:bldP spid="34" grpId="0"/>
      <p:bldP spid="35" grpId="0"/>
      <p:bldP spid="36" grpId="0"/>
      <p:bldP spid="37" grpId="0"/>
      <p:bldP spid="3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 y="0"/>
            <a:ext cx="9144000" cy="630000"/>
          </a:xfrm>
        </p:spPr>
        <p:txBody>
          <a:bodyPr/>
          <a:lstStyle/>
          <a:p>
            <a:r>
              <a:rPr lang="en-GB" dirty="0"/>
              <a:t>1.8 Composition: multiples of 10 up to 100 – step 2:7</a:t>
            </a:r>
          </a:p>
        </p:txBody>
      </p:sp>
      <p:pic>
        <p:nvPicPr>
          <p:cNvPr id="5" name="Picture 4">
            <a:extLst>
              <a:ext uri="{FF2B5EF4-FFF2-40B4-BE49-F238E27FC236}">
                <a16:creationId xmlns:a16="http://schemas.microsoft.com/office/drawing/2014/main" xmlns="" id="{13F4A64D-8FD1-4310-8426-8B1B1B33EF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15714" y="1196752"/>
            <a:ext cx="5112573" cy="3890544"/>
          </a:xfrm>
          <a:prstGeom prst="rect">
            <a:avLst/>
          </a:prstGeom>
        </p:spPr>
      </p:pic>
      <p:sp>
        <p:nvSpPr>
          <p:cNvPr id="39" name="TextBox 38">
            <a:extLst>
              <a:ext uri="{FF2B5EF4-FFF2-40B4-BE49-F238E27FC236}">
                <a16:creationId xmlns:a16="http://schemas.microsoft.com/office/drawing/2014/main" xmlns="" id="{715AADF5-BCD4-43D4-B75F-C74F1BCF16EF}"/>
              </a:ext>
            </a:extLst>
          </p:cNvPr>
          <p:cNvSpPr txBox="1"/>
          <p:nvPr/>
        </p:nvSpPr>
        <p:spPr bwMode="auto">
          <a:xfrm>
            <a:off x="2411760" y="5329477"/>
            <a:ext cx="864096"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smtClean="0">
                <a:latin typeface="Myriad Pro Semibold" charset="0"/>
                <a:ea typeface="Myriad Pro Semibold" charset="0"/>
                <a:cs typeface="Myriad Pro Semibold" charset="0"/>
              </a:rPr>
              <a:t>10 p</a:t>
            </a:r>
            <a:endParaRPr lang="en-GB" sz="2400" dirty="0">
              <a:latin typeface="Myriad Pro Semibold" charset="0"/>
              <a:ea typeface="Myriad Pro Semibold" charset="0"/>
              <a:cs typeface="Myriad Pro Semibold" charset="0"/>
            </a:endParaRPr>
          </a:p>
        </p:txBody>
      </p:sp>
      <p:sp>
        <p:nvSpPr>
          <p:cNvPr id="40" name="TextBox 39">
            <a:extLst>
              <a:ext uri="{FF2B5EF4-FFF2-40B4-BE49-F238E27FC236}">
                <a16:creationId xmlns:a16="http://schemas.microsoft.com/office/drawing/2014/main" xmlns="" id="{232EAF1D-C331-4E54-8C92-E44175CB2D87}"/>
              </a:ext>
            </a:extLst>
          </p:cNvPr>
          <p:cNvSpPr txBox="1"/>
          <p:nvPr/>
        </p:nvSpPr>
        <p:spPr bwMode="auto">
          <a:xfrm>
            <a:off x="3559950" y="5329476"/>
            <a:ext cx="864000"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defPPr>
              <a:defRPr lang="en-GB"/>
            </a:defPPr>
            <a:lvl1pPr>
              <a:buClr>
                <a:srgbClr val="82CBDD"/>
              </a:buClr>
              <a:buNone/>
              <a:defRPr sz="2400">
                <a:latin typeface="Myriad Pro Semibold" charset="0"/>
                <a:ea typeface="Myriad Pro Semibold" charset="0"/>
                <a:cs typeface="Myriad Pro Semibold" charset="0"/>
              </a:defRPr>
            </a:lvl1pPr>
          </a:lstStyle>
          <a:p>
            <a:r>
              <a:rPr lang="en-GB" dirty="0" smtClean="0"/>
              <a:t>10 p</a:t>
            </a:r>
            <a:endParaRPr lang="en-GB" dirty="0"/>
          </a:p>
        </p:txBody>
      </p:sp>
      <p:sp>
        <p:nvSpPr>
          <p:cNvPr id="41" name="TextBox 40">
            <a:extLst>
              <a:ext uri="{FF2B5EF4-FFF2-40B4-BE49-F238E27FC236}">
                <a16:creationId xmlns:a16="http://schemas.microsoft.com/office/drawing/2014/main" xmlns="" id="{1210470D-BF46-462B-BF6E-2E39F69E3F85}"/>
              </a:ext>
            </a:extLst>
          </p:cNvPr>
          <p:cNvSpPr txBox="1"/>
          <p:nvPr/>
        </p:nvSpPr>
        <p:spPr bwMode="auto">
          <a:xfrm>
            <a:off x="4708044" y="5335363"/>
            <a:ext cx="864000"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smtClean="0">
                <a:latin typeface="Myriad Pro Semibold" charset="0"/>
                <a:ea typeface="Myriad Pro Semibold" charset="0"/>
                <a:cs typeface="Myriad Pro Semibold" charset="0"/>
              </a:rPr>
              <a:t>10 p</a:t>
            </a:r>
            <a:endParaRPr lang="en-GB" sz="2400" dirty="0">
              <a:latin typeface="Myriad Pro Semibold" charset="0"/>
              <a:ea typeface="Myriad Pro Semibold" charset="0"/>
              <a:cs typeface="Myriad Pro Semibold" charset="0"/>
            </a:endParaRPr>
          </a:p>
        </p:txBody>
      </p:sp>
      <p:sp>
        <p:nvSpPr>
          <p:cNvPr id="42" name="TextBox 41">
            <a:extLst>
              <a:ext uri="{FF2B5EF4-FFF2-40B4-BE49-F238E27FC236}">
                <a16:creationId xmlns:a16="http://schemas.microsoft.com/office/drawing/2014/main" xmlns="" id="{0F4132BC-4FED-47A2-9117-3C4154A7829E}"/>
              </a:ext>
            </a:extLst>
          </p:cNvPr>
          <p:cNvSpPr txBox="1"/>
          <p:nvPr/>
        </p:nvSpPr>
        <p:spPr bwMode="auto">
          <a:xfrm>
            <a:off x="5856140" y="5329475"/>
            <a:ext cx="864000"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smtClean="0">
                <a:latin typeface="Myriad Pro Semibold" charset="0"/>
                <a:ea typeface="Myriad Pro Semibold" charset="0"/>
                <a:cs typeface="Myriad Pro Semibold" charset="0"/>
              </a:rPr>
              <a:t>10 p</a:t>
            </a:r>
            <a:endParaRPr lang="en-GB" sz="2400" dirty="0">
              <a:latin typeface="Myriad Pro Semibold" charset="0"/>
              <a:ea typeface="Myriad Pro Semibold" charset="0"/>
              <a:cs typeface="Myriad Pro Semibold" charset="0"/>
            </a:endParaRPr>
          </a:p>
        </p:txBody>
      </p:sp>
      <p:sp>
        <p:nvSpPr>
          <p:cNvPr id="43" name="TextBox 42">
            <a:extLst>
              <a:ext uri="{FF2B5EF4-FFF2-40B4-BE49-F238E27FC236}">
                <a16:creationId xmlns:a16="http://schemas.microsoft.com/office/drawing/2014/main" xmlns="" id="{81994C19-FC61-495B-9D50-4B1BFDBAECB1}"/>
              </a:ext>
            </a:extLst>
          </p:cNvPr>
          <p:cNvSpPr txBox="1"/>
          <p:nvPr/>
        </p:nvSpPr>
        <p:spPr bwMode="auto">
          <a:xfrm>
            <a:off x="3129871" y="5339286"/>
            <a:ext cx="576064"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a:t>
            </a:r>
          </a:p>
        </p:txBody>
      </p:sp>
      <p:sp>
        <p:nvSpPr>
          <p:cNvPr id="44" name="TextBox 43">
            <a:extLst>
              <a:ext uri="{FF2B5EF4-FFF2-40B4-BE49-F238E27FC236}">
                <a16:creationId xmlns:a16="http://schemas.microsoft.com/office/drawing/2014/main" xmlns="" id="{DC0FAD6B-16B9-4697-9320-A40A1DADE09E}"/>
              </a:ext>
            </a:extLst>
          </p:cNvPr>
          <p:cNvSpPr txBox="1"/>
          <p:nvPr/>
        </p:nvSpPr>
        <p:spPr bwMode="auto">
          <a:xfrm>
            <a:off x="4277965" y="5339285"/>
            <a:ext cx="576064"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a:t>
            </a:r>
          </a:p>
        </p:txBody>
      </p:sp>
      <p:sp>
        <p:nvSpPr>
          <p:cNvPr id="45" name="TextBox 44">
            <a:extLst>
              <a:ext uri="{FF2B5EF4-FFF2-40B4-BE49-F238E27FC236}">
                <a16:creationId xmlns:a16="http://schemas.microsoft.com/office/drawing/2014/main" xmlns="" id="{73F0CC16-8452-41DD-A156-16C2C3C83B07}"/>
              </a:ext>
            </a:extLst>
          </p:cNvPr>
          <p:cNvSpPr txBox="1"/>
          <p:nvPr/>
        </p:nvSpPr>
        <p:spPr bwMode="auto">
          <a:xfrm>
            <a:off x="5426059" y="5339285"/>
            <a:ext cx="576064"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a:t>
            </a:r>
          </a:p>
        </p:txBody>
      </p:sp>
      <p:sp>
        <p:nvSpPr>
          <p:cNvPr id="46" name="TextBox 45">
            <a:extLst>
              <a:ext uri="{FF2B5EF4-FFF2-40B4-BE49-F238E27FC236}">
                <a16:creationId xmlns:a16="http://schemas.microsoft.com/office/drawing/2014/main" xmlns="" id="{A208BFB0-9C4F-4260-871C-7E36739A3FE7}"/>
              </a:ext>
            </a:extLst>
          </p:cNvPr>
          <p:cNvSpPr txBox="1"/>
          <p:nvPr/>
        </p:nvSpPr>
        <p:spPr bwMode="auto">
          <a:xfrm>
            <a:off x="6588224" y="5344655"/>
            <a:ext cx="576064"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charset="0"/>
                <a:ea typeface="Myriad Pro Semibold" charset="0"/>
                <a:cs typeface="Myriad Pro Semibold" charset="0"/>
              </a:rPr>
              <a:t>=</a:t>
            </a:r>
          </a:p>
        </p:txBody>
      </p:sp>
      <p:sp>
        <p:nvSpPr>
          <p:cNvPr id="47" name="TextBox 46">
            <a:extLst>
              <a:ext uri="{FF2B5EF4-FFF2-40B4-BE49-F238E27FC236}">
                <a16:creationId xmlns:a16="http://schemas.microsoft.com/office/drawing/2014/main" xmlns="" id="{C7A57628-17F5-401C-B095-97321CAF8EC3}"/>
              </a:ext>
            </a:extLst>
          </p:cNvPr>
          <p:cNvSpPr txBox="1"/>
          <p:nvPr/>
        </p:nvSpPr>
        <p:spPr bwMode="auto">
          <a:xfrm>
            <a:off x="6888613" y="5323496"/>
            <a:ext cx="864000"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smtClean="0">
                <a:latin typeface="Myriad Pro Semibold" charset="0"/>
                <a:ea typeface="Myriad Pro Semibold" charset="0"/>
                <a:cs typeface="Myriad Pro Semibold" charset="0"/>
              </a:rPr>
              <a:t>40 p</a:t>
            </a:r>
            <a:endParaRPr lang="en-GB" sz="2400" dirty="0">
              <a:latin typeface="Myriad Pro Semibold" charset="0"/>
              <a:ea typeface="Myriad Pro Semibold" charset="0"/>
              <a:cs typeface="Myriad Pro Semibold" charset="0"/>
            </a:endParaRPr>
          </a:p>
        </p:txBody>
      </p:sp>
    </p:spTree>
    <p:custDataLst>
      <p:tags r:id="rId1"/>
    </p:custDataLst>
    <p:extLst>
      <p:ext uri="{BB962C8B-B14F-4D97-AF65-F5344CB8AC3E}">
        <p14:creationId xmlns:p14="http://schemas.microsoft.com/office/powerpoint/2010/main" val="1376253452"/>
      </p:ext>
    </p:extLst>
  </p:cSld>
  <p:clrMapOvr>
    <a:masterClrMapping/>
  </p:clrMapOvr>
  <mc:AlternateContent xmlns:mc="http://schemas.openxmlformats.org/markup-compatibility/2006" xmlns:p14="http://schemas.microsoft.com/office/powerpoint/2010/main">
    <mc:Choice Requires="p14">
      <p:transition spd="slow" p14:dur="2000" advTm="3005"/>
    </mc:Choice>
    <mc:Fallback xmlns="">
      <p:transition spd="slow" advTm="300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fade">
                                      <p:cBhvr>
                                        <p:cTn id="11" dur="500"/>
                                        <p:tgtEl>
                                          <p:spTgt spid="4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fade">
                                      <p:cBhvr>
                                        <p:cTn id="15" dur="500"/>
                                        <p:tgtEl>
                                          <p:spTgt spid="40"/>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44"/>
                                        </p:tgtEl>
                                        <p:attrNameLst>
                                          <p:attrName>style.visibility</p:attrName>
                                        </p:attrNameLst>
                                      </p:cBhvr>
                                      <p:to>
                                        <p:strVal val="visible"/>
                                      </p:to>
                                    </p:set>
                                    <p:animEffect transition="in" filter="fade">
                                      <p:cBhvr>
                                        <p:cTn id="19" dur="500"/>
                                        <p:tgtEl>
                                          <p:spTgt spid="44"/>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fade">
                                      <p:cBhvr>
                                        <p:cTn id="23" dur="500"/>
                                        <p:tgtEl>
                                          <p:spTgt spid="41"/>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fade">
                                      <p:cBhvr>
                                        <p:cTn id="27" dur="500"/>
                                        <p:tgtEl>
                                          <p:spTgt spid="45"/>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fade">
                                      <p:cBhvr>
                                        <p:cTn id="31" dur="500"/>
                                        <p:tgtEl>
                                          <p:spTgt spid="42"/>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500"/>
                                        <p:tgtEl>
                                          <p:spTgt spid="46"/>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47"/>
                                        </p:tgtEl>
                                        <p:attrNameLst>
                                          <p:attrName>style.visibility</p:attrName>
                                        </p:attrNameLst>
                                      </p:cBhvr>
                                      <p:to>
                                        <p:strVal val="visible"/>
                                      </p:to>
                                    </p:set>
                                    <p:animEffect transition="in" filter="fade">
                                      <p:cBhvr>
                                        <p:cTn id="41"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p:bldP spid="41" grpId="0"/>
      <p:bldP spid="42" grpId="0"/>
      <p:bldP spid="43" grpId="0"/>
      <p:bldP spid="44" grpId="0"/>
      <p:bldP spid="45" grpId="0"/>
      <p:bldP spid="46" grpId="0"/>
      <p:bldP spid="4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 y="0"/>
            <a:ext cx="9144000" cy="630000"/>
          </a:xfrm>
        </p:spPr>
        <p:txBody>
          <a:bodyPr/>
          <a:lstStyle/>
          <a:p>
            <a:r>
              <a:rPr lang="en-GB" dirty="0"/>
              <a:t>1.8 Composition: multiples of 10 up to 100 – step 3:1</a:t>
            </a:r>
          </a:p>
        </p:txBody>
      </p:sp>
      <p:pic>
        <p:nvPicPr>
          <p:cNvPr id="4" name="Picture 3" descr="A picture containing table, furniture&#10;&#10;Description generated with high confidence">
            <a:extLst>
              <a:ext uri="{FF2B5EF4-FFF2-40B4-BE49-F238E27FC236}">
                <a16:creationId xmlns:a16="http://schemas.microsoft.com/office/drawing/2014/main" xmlns="" id="{9468B4DC-67EA-4587-A1DF-4214A620605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2015715" y="1583486"/>
            <a:ext cx="4860542" cy="3691029"/>
          </a:xfrm>
          <a:prstGeom prst="rect">
            <a:avLst/>
          </a:prstGeom>
        </p:spPr>
      </p:pic>
      <p:pic>
        <p:nvPicPr>
          <p:cNvPr id="7" name="Picture 6" descr="A close up of a sign&#10;&#10;Description generated with high confidence">
            <a:extLst>
              <a:ext uri="{FF2B5EF4-FFF2-40B4-BE49-F238E27FC236}">
                <a16:creationId xmlns:a16="http://schemas.microsoft.com/office/drawing/2014/main" xmlns="" id="{ACA5A605-EC06-46E6-AFD3-05C361D6F71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6948264" y="3861048"/>
            <a:ext cx="184062" cy="1415044"/>
          </a:xfrm>
          <a:prstGeom prst="rect">
            <a:avLst/>
          </a:prstGeom>
        </p:spPr>
      </p:pic>
      <p:pic>
        <p:nvPicPr>
          <p:cNvPr id="9" name="Picture 8" descr="A picture containing table, furniture&#10;&#10;Description generated with very high confidence">
            <a:extLst>
              <a:ext uri="{FF2B5EF4-FFF2-40B4-BE49-F238E27FC236}">
                <a16:creationId xmlns:a16="http://schemas.microsoft.com/office/drawing/2014/main" xmlns="" id="{A6D5302A-75EF-40D5-A413-10F4622CE90D}"/>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r="-68693"/>
          <a:stretch/>
        </p:blipFill>
        <p:spPr>
          <a:xfrm>
            <a:off x="6876257" y="2636912"/>
            <a:ext cx="432047" cy="1512168"/>
          </a:xfrm>
          <a:prstGeom prst="rect">
            <a:avLst/>
          </a:prstGeom>
        </p:spPr>
      </p:pic>
      <p:pic>
        <p:nvPicPr>
          <p:cNvPr id="11" name="Picture 10" descr="A picture containing table, furniture&#10;&#10;Description generated with very high confidence">
            <a:extLst>
              <a:ext uri="{FF2B5EF4-FFF2-40B4-BE49-F238E27FC236}">
                <a16:creationId xmlns:a16="http://schemas.microsoft.com/office/drawing/2014/main" xmlns="" id="{1A4CA664-9270-4B6B-8E7A-584D00097426}"/>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6876257" y="1581908"/>
            <a:ext cx="256069" cy="1415044"/>
          </a:xfrm>
          <a:prstGeom prst="rect">
            <a:avLst/>
          </a:prstGeom>
        </p:spPr>
      </p:pic>
    </p:spTree>
    <p:custDataLst>
      <p:tags r:id="rId1"/>
    </p:custDataLst>
    <p:extLst>
      <p:ext uri="{BB962C8B-B14F-4D97-AF65-F5344CB8AC3E}">
        <p14:creationId xmlns:p14="http://schemas.microsoft.com/office/powerpoint/2010/main" val="3058286447"/>
      </p:ext>
    </p:extLst>
  </p:cSld>
  <p:clrMapOvr>
    <a:masterClrMapping/>
  </p:clrMapOvr>
  <mc:AlternateContent xmlns:mc="http://schemas.openxmlformats.org/markup-compatibility/2006" xmlns:p14="http://schemas.microsoft.com/office/powerpoint/2010/main">
    <mc:Choice Requires="p14">
      <p:transition spd="slow" p14:dur="2000" advTm="3005"/>
    </mc:Choice>
    <mc:Fallback xmlns="">
      <p:transition spd="slow" advTm="300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 y="0"/>
            <a:ext cx="9144000" cy="630000"/>
          </a:xfrm>
        </p:spPr>
        <p:txBody>
          <a:bodyPr/>
          <a:lstStyle/>
          <a:p>
            <a:r>
              <a:rPr lang="en-GB" dirty="0"/>
              <a:t>1.8 Composition: multiples of 10 up to 100 – step 3:1</a:t>
            </a:r>
          </a:p>
        </p:txBody>
      </p:sp>
      <p:pic>
        <p:nvPicPr>
          <p:cNvPr id="5" name="Picture 4">
            <a:extLst>
              <a:ext uri="{FF2B5EF4-FFF2-40B4-BE49-F238E27FC236}">
                <a16:creationId xmlns:a16="http://schemas.microsoft.com/office/drawing/2014/main" xmlns="" id="{4B12C076-9BD2-445F-A121-E53F520EE2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8277" y="3332568"/>
            <a:ext cx="7907446" cy="192864"/>
          </a:xfrm>
          <a:prstGeom prst="rect">
            <a:avLst/>
          </a:prstGeom>
        </p:spPr>
      </p:pic>
    </p:spTree>
    <p:custDataLst>
      <p:tags r:id="rId1"/>
    </p:custDataLst>
    <p:extLst>
      <p:ext uri="{BB962C8B-B14F-4D97-AF65-F5344CB8AC3E}">
        <p14:creationId xmlns:p14="http://schemas.microsoft.com/office/powerpoint/2010/main" val="229762196"/>
      </p:ext>
    </p:extLst>
  </p:cSld>
  <p:clrMapOvr>
    <a:masterClrMapping/>
  </p:clrMapOvr>
  <mc:AlternateContent xmlns:mc="http://schemas.openxmlformats.org/markup-compatibility/2006" xmlns:p14="http://schemas.microsoft.com/office/powerpoint/2010/main">
    <mc:Choice Requires="p14">
      <p:transition spd="slow" p14:dur="2000" advTm="3005"/>
    </mc:Choice>
    <mc:Fallback xmlns="">
      <p:transition spd="slow" advTm="3005"/>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 y="0"/>
            <a:ext cx="9144000" cy="630000"/>
          </a:xfrm>
        </p:spPr>
        <p:txBody>
          <a:bodyPr/>
          <a:lstStyle/>
          <a:p>
            <a:r>
              <a:rPr lang="en-GB" dirty="0"/>
              <a:t>1.8 Composition: multiples of 10 up to 100 – step 3:2</a:t>
            </a:r>
          </a:p>
        </p:txBody>
      </p:sp>
      <p:pic>
        <p:nvPicPr>
          <p:cNvPr id="4" name="Picture 3" descr="A close up of a screen&#10;&#10;Description generated with very high confidence">
            <a:extLst>
              <a:ext uri="{FF2B5EF4-FFF2-40B4-BE49-F238E27FC236}">
                <a16:creationId xmlns:a16="http://schemas.microsoft.com/office/drawing/2014/main" xmlns="" id="{C27D41ED-8553-48CF-B8BC-683C1F16ACC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8277" y="2209131"/>
            <a:ext cx="7907446" cy="2439738"/>
          </a:xfrm>
          <a:prstGeom prst="rect">
            <a:avLst/>
          </a:prstGeom>
        </p:spPr>
      </p:pic>
    </p:spTree>
    <p:custDataLst>
      <p:tags r:id="rId1"/>
    </p:custDataLst>
    <p:extLst>
      <p:ext uri="{BB962C8B-B14F-4D97-AF65-F5344CB8AC3E}">
        <p14:creationId xmlns:p14="http://schemas.microsoft.com/office/powerpoint/2010/main" val="1372279668"/>
      </p:ext>
    </p:extLst>
  </p:cSld>
  <p:clrMapOvr>
    <a:masterClrMapping/>
  </p:clrMapOvr>
  <mc:AlternateContent xmlns:mc="http://schemas.openxmlformats.org/markup-compatibility/2006" xmlns:p14="http://schemas.microsoft.com/office/powerpoint/2010/main">
    <mc:Choice Requires="p14">
      <p:transition spd="slow" p14:dur="2000" advTm="3005"/>
    </mc:Choice>
    <mc:Fallback xmlns="">
      <p:transition spd="slow" advTm="3005"/>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 y="0"/>
            <a:ext cx="9144000" cy="630000"/>
          </a:xfrm>
        </p:spPr>
        <p:txBody>
          <a:bodyPr/>
          <a:lstStyle/>
          <a:p>
            <a:r>
              <a:rPr lang="en-GB" dirty="0"/>
              <a:t>1.8 Composition: multiples of 10 up to 100 – step 3:2</a:t>
            </a:r>
          </a:p>
        </p:txBody>
      </p:sp>
      <p:pic>
        <p:nvPicPr>
          <p:cNvPr id="5" name="Picture 4">
            <a:extLst>
              <a:ext uri="{FF2B5EF4-FFF2-40B4-BE49-F238E27FC236}">
                <a16:creationId xmlns:a16="http://schemas.microsoft.com/office/drawing/2014/main" xmlns="" id="{E739000B-6695-4CC1-82EF-337897E293A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2960367" y="1104089"/>
            <a:ext cx="171473" cy="5061215"/>
          </a:xfrm>
          <a:prstGeom prst="rect">
            <a:avLst/>
          </a:prstGeom>
        </p:spPr>
      </p:pic>
      <p:pic>
        <p:nvPicPr>
          <p:cNvPr id="6" name="Picture 5">
            <a:extLst>
              <a:ext uri="{FF2B5EF4-FFF2-40B4-BE49-F238E27FC236}">
                <a16:creationId xmlns:a16="http://schemas.microsoft.com/office/drawing/2014/main" xmlns="" id="{A6E7B3EF-D902-4BF3-AABB-258DBCE2F1C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3203848" y="5938952"/>
            <a:ext cx="2232248" cy="226351"/>
          </a:xfrm>
          <a:prstGeom prst="rect">
            <a:avLst/>
          </a:prstGeom>
        </p:spPr>
      </p:pic>
      <p:pic>
        <p:nvPicPr>
          <p:cNvPr id="7" name="Picture 6">
            <a:extLst>
              <a:ext uri="{FF2B5EF4-FFF2-40B4-BE49-F238E27FC236}">
                <a16:creationId xmlns:a16="http://schemas.microsoft.com/office/drawing/2014/main" xmlns="" id="{913B1400-0542-4624-93AB-7C04086AC5DE}"/>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3131840" y="5434897"/>
            <a:ext cx="2297792" cy="226351"/>
          </a:xfrm>
          <a:prstGeom prst="rect">
            <a:avLst/>
          </a:prstGeom>
        </p:spPr>
      </p:pic>
      <p:pic>
        <p:nvPicPr>
          <p:cNvPr id="8" name="Picture 7">
            <a:extLst>
              <a:ext uri="{FF2B5EF4-FFF2-40B4-BE49-F238E27FC236}">
                <a16:creationId xmlns:a16="http://schemas.microsoft.com/office/drawing/2014/main" xmlns="" id="{469D3737-5C44-495D-8D6D-68E7B43D550F}"/>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3131840" y="4930841"/>
            <a:ext cx="2448272" cy="288032"/>
          </a:xfrm>
          <a:prstGeom prst="rect">
            <a:avLst/>
          </a:prstGeom>
        </p:spPr>
      </p:pic>
      <p:pic>
        <p:nvPicPr>
          <p:cNvPr id="9" name="Picture 8">
            <a:extLst>
              <a:ext uri="{FF2B5EF4-FFF2-40B4-BE49-F238E27FC236}">
                <a16:creationId xmlns:a16="http://schemas.microsoft.com/office/drawing/2014/main" xmlns="" id="{FA762AEA-07F9-47FF-B876-617134B90AB3}"/>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3131840" y="4498792"/>
            <a:ext cx="2448272" cy="216025"/>
          </a:xfrm>
          <a:prstGeom prst="rect">
            <a:avLst/>
          </a:prstGeom>
        </p:spPr>
      </p:pic>
      <p:pic>
        <p:nvPicPr>
          <p:cNvPr id="10" name="Picture 9">
            <a:extLst>
              <a:ext uri="{FF2B5EF4-FFF2-40B4-BE49-F238E27FC236}">
                <a16:creationId xmlns:a16="http://schemas.microsoft.com/office/drawing/2014/main" xmlns="" id="{DA21A0E8-F40D-4700-941D-96C1CEADFE8B}"/>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3131839" y="3860029"/>
            <a:ext cx="3051793" cy="422739"/>
          </a:xfrm>
          <a:prstGeom prst="rect">
            <a:avLst/>
          </a:prstGeom>
        </p:spPr>
      </p:pic>
      <p:pic>
        <p:nvPicPr>
          <p:cNvPr id="11" name="Picture 10">
            <a:extLst>
              <a:ext uri="{FF2B5EF4-FFF2-40B4-BE49-F238E27FC236}">
                <a16:creationId xmlns:a16="http://schemas.microsoft.com/office/drawing/2014/main" xmlns="" id="{7B23B1EB-5481-49F4-8528-880F7FBBC59C}"/>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3131840" y="3490681"/>
            <a:ext cx="2448272" cy="360040"/>
          </a:xfrm>
          <a:prstGeom prst="rect">
            <a:avLst/>
          </a:prstGeom>
        </p:spPr>
      </p:pic>
      <p:pic>
        <p:nvPicPr>
          <p:cNvPr id="12" name="Picture 11">
            <a:extLst>
              <a:ext uri="{FF2B5EF4-FFF2-40B4-BE49-F238E27FC236}">
                <a16:creationId xmlns:a16="http://schemas.microsoft.com/office/drawing/2014/main" xmlns="" id="{7B7F0F62-4D91-4678-9DDB-F9E223E9DE75}"/>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a:stretch/>
        </p:blipFill>
        <p:spPr>
          <a:xfrm>
            <a:off x="3131840" y="2914616"/>
            <a:ext cx="2448272" cy="360041"/>
          </a:xfrm>
          <a:prstGeom prst="rect">
            <a:avLst/>
          </a:prstGeom>
        </p:spPr>
      </p:pic>
      <p:pic>
        <p:nvPicPr>
          <p:cNvPr id="13" name="Picture 12">
            <a:extLst>
              <a:ext uri="{FF2B5EF4-FFF2-40B4-BE49-F238E27FC236}">
                <a16:creationId xmlns:a16="http://schemas.microsoft.com/office/drawing/2014/main" xmlns="" id="{714C8EB8-DE0F-49D3-8DD5-6825553A3912}"/>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a:stretch/>
        </p:blipFill>
        <p:spPr>
          <a:xfrm>
            <a:off x="3131840" y="2482569"/>
            <a:ext cx="2448272" cy="360042"/>
          </a:xfrm>
          <a:prstGeom prst="rect">
            <a:avLst/>
          </a:prstGeom>
        </p:spPr>
      </p:pic>
      <p:pic>
        <p:nvPicPr>
          <p:cNvPr id="14" name="Picture 13">
            <a:extLst>
              <a:ext uri="{FF2B5EF4-FFF2-40B4-BE49-F238E27FC236}">
                <a16:creationId xmlns:a16="http://schemas.microsoft.com/office/drawing/2014/main" xmlns="" id="{BD0125C8-FA40-4D20-AD4D-B07EEA535AB5}"/>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a:stretch/>
        </p:blipFill>
        <p:spPr>
          <a:xfrm>
            <a:off x="3131840" y="2050520"/>
            <a:ext cx="2448272" cy="288033"/>
          </a:xfrm>
          <a:prstGeom prst="rect">
            <a:avLst/>
          </a:prstGeom>
        </p:spPr>
      </p:pic>
      <p:pic>
        <p:nvPicPr>
          <p:cNvPr id="15" name="Picture 14">
            <a:extLst>
              <a:ext uri="{FF2B5EF4-FFF2-40B4-BE49-F238E27FC236}">
                <a16:creationId xmlns:a16="http://schemas.microsoft.com/office/drawing/2014/main" xmlns="" id="{99C6A818-4C32-4FA4-A3F5-E3A28A75D788}"/>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a:stretch/>
        </p:blipFill>
        <p:spPr>
          <a:xfrm>
            <a:off x="3131840" y="1474457"/>
            <a:ext cx="2448272" cy="360039"/>
          </a:xfrm>
          <a:prstGeom prst="rect">
            <a:avLst/>
          </a:prstGeom>
        </p:spPr>
      </p:pic>
      <p:pic>
        <p:nvPicPr>
          <p:cNvPr id="16" name="Picture 15">
            <a:extLst>
              <a:ext uri="{FF2B5EF4-FFF2-40B4-BE49-F238E27FC236}">
                <a16:creationId xmlns:a16="http://schemas.microsoft.com/office/drawing/2014/main" xmlns="" id="{5286BBBE-AA25-441F-BC4D-D56D0FB1303B}"/>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t="-38619" r="-1680"/>
          <a:stretch/>
        </p:blipFill>
        <p:spPr>
          <a:xfrm>
            <a:off x="3131840" y="979713"/>
            <a:ext cx="3096344" cy="422739"/>
          </a:xfrm>
          <a:prstGeom prst="rect">
            <a:avLst/>
          </a:prstGeom>
        </p:spPr>
      </p:pic>
    </p:spTree>
    <p:custDataLst>
      <p:tags r:id="rId1"/>
    </p:custDataLst>
    <p:extLst>
      <p:ext uri="{BB962C8B-B14F-4D97-AF65-F5344CB8AC3E}">
        <p14:creationId xmlns:p14="http://schemas.microsoft.com/office/powerpoint/2010/main" val="2938547426"/>
      </p:ext>
    </p:extLst>
  </p:cSld>
  <p:clrMapOvr>
    <a:masterClrMapping/>
  </p:clrMapOvr>
  <mc:AlternateContent xmlns:mc="http://schemas.openxmlformats.org/markup-compatibility/2006" xmlns:p14="http://schemas.microsoft.com/office/powerpoint/2010/main">
    <mc:Choice Requires="p14">
      <p:transition spd="slow" p14:dur="2000" advTm="3005"/>
    </mc:Choice>
    <mc:Fallback xmlns="">
      <p:transition spd="slow" advTm="300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5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500"/>
                                        <p:tgtEl>
                                          <p:spTgt spid="15"/>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fade">
                                      <p:cBhvr>
                                        <p:cTn id="5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 y="0"/>
            <a:ext cx="9144000" cy="630000"/>
          </a:xfrm>
        </p:spPr>
        <p:txBody>
          <a:bodyPr/>
          <a:lstStyle/>
          <a:p>
            <a:r>
              <a:rPr lang="en-GB" dirty="0"/>
              <a:t>1.8 Composition: multiples of 10 up to 100 – step 3:2</a:t>
            </a:r>
          </a:p>
        </p:txBody>
      </p:sp>
      <p:graphicFrame>
        <p:nvGraphicFramePr>
          <p:cNvPr id="17" name="Table 16">
            <a:extLst>
              <a:ext uri="{FF2B5EF4-FFF2-40B4-BE49-F238E27FC236}">
                <a16:creationId xmlns:a16="http://schemas.microsoft.com/office/drawing/2014/main" xmlns="" id="{2D62925B-E682-48F9-A994-65CD93A606BA}"/>
              </a:ext>
            </a:extLst>
          </p:cNvPr>
          <p:cNvGraphicFramePr>
            <a:graphicFrameLocks noGrp="1"/>
          </p:cNvGraphicFramePr>
          <p:nvPr>
            <p:extLst>
              <p:ext uri="{D42A27DB-BD31-4B8C-83A1-F6EECF244321}">
                <p14:modId xmlns:p14="http://schemas.microsoft.com/office/powerpoint/2010/main" val="3437922893"/>
              </p:ext>
            </p:extLst>
          </p:nvPr>
        </p:nvGraphicFramePr>
        <p:xfrm>
          <a:off x="878427" y="2697480"/>
          <a:ext cx="7387146" cy="1463040"/>
        </p:xfrm>
        <a:graphic>
          <a:graphicData uri="http://schemas.openxmlformats.org/drawingml/2006/table">
            <a:tbl>
              <a:tblPr firstRow="1" firstCol="1" bandRow="1"/>
              <a:tblGrid>
                <a:gridCol w="820794">
                  <a:extLst>
                    <a:ext uri="{9D8B030D-6E8A-4147-A177-3AD203B41FA5}">
                      <a16:colId xmlns:a16="http://schemas.microsoft.com/office/drawing/2014/main" xmlns="" val="20001"/>
                    </a:ext>
                  </a:extLst>
                </a:gridCol>
                <a:gridCol w="820794">
                  <a:extLst>
                    <a:ext uri="{9D8B030D-6E8A-4147-A177-3AD203B41FA5}">
                      <a16:colId xmlns:a16="http://schemas.microsoft.com/office/drawing/2014/main" xmlns="" val="20002"/>
                    </a:ext>
                  </a:extLst>
                </a:gridCol>
                <a:gridCol w="820794">
                  <a:extLst>
                    <a:ext uri="{9D8B030D-6E8A-4147-A177-3AD203B41FA5}">
                      <a16:colId xmlns:a16="http://schemas.microsoft.com/office/drawing/2014/main" xmlns="" val="20003"/>
                    </a:ext>
                  </a:extLst>
                </a:gridCol>
                <a:gridCol w="820794">
                  <a:extLst>
                    <a:ext uri="{9D8B030D-6E8A-4147-A177-3AD203B41FA5}">
                      <a16:colId xmlns:a16="http://schemas.microsoft.com/office/drawing/2014/main" xmlns="" val="20004"/>
                    </a:ext>
                  </a:extLst>
                </a:gridCol>
                <a:gridCol w="820794">
                  <a:extLst>
                    <a:ext uri="{9D8B030D-6E8A-4147-A177-3AD203B41FA5}">
                      <a16:colId xmlns:a16="http://schemas.microsoft.com/office/drawing/2014/main" xmlns="" val="20005"/>
                    </a:ext>
                  </a:extLst>
                </a:gridCol>
                <a:gridCol w="820794">
                  <a:extLst>
                    <a:ext uri="{9D8B030D-6E8A-4147-A177-3AD203B41FA5}">
                      <a16:colId xmlns:a16="http://schemas.microsoft.com/office/drawing/2014/main" xmlns="" val="20006"/>
                    </a:ext>
                  </a:extLst>
                </a:gridCol>
                <a:gridCol w="820794">
                  <a:extLst>
                    <a:ext uri="{9D8B030D-6E8A-4147-A177-3AD203B41FA5}">
                      <a16:colId xmlns:a16="http://schemas.microsoft.com/office/drawing/2014/main" xmlns="" val="20007"/>
                    </a:ext>
                  </a:extLst>
                </a:gridCol>
                <a:gridCol w="820794">
                  <a:extLst>
                    <a:ext uri="{9D8B030D-6E8A-4147-A177-3AD203B41FA5}">
                      <a16:colId xmlns:a16="http://schemas.microsoft.com/office/drawing/2014/main" xmlns="" val="20008"/>
                    </a:ext>
                  </a:extLst>
                </a:gridCol>
                <a:gridCol w="820794">
                  <a:extLst>
                    <a:ext uri="{9D8B030D-6E8A-4147-A177-3AD203B41FA5}">
                      <a16:colId xmlns:a16="http://schemas.microsoft.com/office/drawing/2014/main" xmlns="" val="20009"/>
                    </a:ext>
                  </a:extLst>
                </a:gridCol>
              </a:tblGrid>
              <a:tr h="304089">
                <a:tc>
                  <a:txBody>
                    <a:bodyPr/>
                    <a:lstStyle/>
                    <a:p>
                      <a:pPr algn="r">
                        <a:spcBef>
                          <a:spcPts val="400"/>
                        </a:spcBef>
                        <a:spcAft>
                          <a:spcPts val="400"/>
                        </a:spcAft>
                      </a:pPr>
                      <a:r>
                        <a:rPr lang="en-GB" sz="2400" dirty="0">
                          <a:solidFill>
                            <a:schemeClr val="tx1"/>
                          </a:solidFill>
                          <a:effectLst/>
                          <a:latin typeface="Myriad Pro" panose="020B0503030403020204"/>
                          <a:ea typeface="Calibri" panose="020F0502020204030204" pitchFamily="34" charset="0"/>
                          <a:cs typeface="Times New Roman" panose="02020603050405020304" pitchFamily="18" charset="0"/>
                        </a:rPr>
                        <a:t>1000</a:t>
                      </a: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spcBef>
                          <a:spcPts val="400"/>
                        </a:spcBef>
                        <a:spcAft>
                          <a:spcPts val="400"/>
                        </a:spcAft>
                      </a:pPr>
                      <a:r>
                        <a:rPr lang="en-GB" sz="2400">
                          <a:solidFill>
                            <a:schemeClr val="tx1"/>
                          </a:solidFill>
                          <a:effectLst/>
                          <a:latin typeface="Myriad Pro" panose="020B0503030403020204"/>
                          <a:ea typeface="Calibri" panose="020F0502020204030204" pitchFamily="34" charset="0"/>
                          <a:cs typeface="Times New Roman" panose="02020603050405020304" pitchFamily="18" charset="0"/>
                        </a:rPr>
                        <a:t>2000</a:t>
                      </a: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spcBef>
                          <a:spcPts val="400"/>
                        </a:spcBef>
                        <a:spcAft>
                          <a:spcPts val="400"/>
                        </a:spcAft>
                      </a:pPr>
                      <a:r>
                        <a:rPr lang="en-GB" sz="2400">
                          <a:solidFill>
                            <a:schemeClr val="tx1"/>
                          </a:solidFill>
                          <a:effectLst/>
                          <a:latin typeface="Myriad Pro" panose="020B0503030403020204"/>
                          <a:ea typeface="Calibri" panose="020F0502020204030204" pitchFamily="34" charset="0"/>
                          <a:cs typeface="Times New Roman" panose="02020603050405020304" pitchFamily="18" charset="0"/>
                        </a:rPr>
                        <a:t>3000</a:t>
                      </a: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spcBef>
                          <a:spcPts val="400"/>
                        </a:spcBef>
                        <a:spcAft>
                          <a:spcPts val="400"/>
                        </a:spcAft>
                      </a:pPr>
                      <a:r>
                        <a:rPr lang="en-GB" sz="2400">
                          <a:solidFill>
                            <a:schemeClr val="tx1"/>
                          </a:solidFill>
                          <a:effectLst/>
                          <a:latin typeface="Myriad Pro" panose="020B0503030403020204"/>
                          <a:ea typeface="Calibri" panose="020F0502020204030204" pitchFamily="34" charset="0"/>
                          <a:cs typeface="Times New Roman" panose="02020603050405020304" pitchFamily="18" charset="0"/>
                        </a:rPr>
                        <a:t>4000</a:t>
                      </a: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spcBef>
                          <a:spcPts val="400"/>
                        </a:spcBef>
                        <a:spcAft>
                          <a:spcPts val="400"/>
                        </a:spcAft>
                      </a:pPr>
                      <a:r>
                        <a:rPr lang="en-GB" sz="2400">
                          <a:solidFill>
                            <a:schemeClr val="tx1"/>
                          </a:solidFill>
                          <a:effectLst/>
                          <a:latin typeface="Myriad Pro" panose="020B0503030403020204"/>
                          <a:ea typeface="Calibri" panose="020F0502020204030204" pitchFamily="34" charset="0"/>
                          <a:cs typeface="Times New Roman" panose="02020603050405020304" pitchFamily="18" charset="0"/>
                        </a:rPr>
                        <a:t>5000</a:t>
                      </a: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spcBef>
                          <a:spcPts val="400"/>
                        </a:spcBef>
                        <a:spcAft>
                          <a:spcPts val="400"/>
                        </a:spcAft>
                      </a:pPr>
                      <a:r>
                        <a:rPr lang="en-GB" sz="2400">
                          <a:solidFill>
                            <a:schemeClr val="tx1"/>
                          </a:solidFill>
                          <a:effectLst/>
                          <a:latin typeface="Myriad Pro" panose="020B0503030403020204"/>
                          <a:ea typeface="Calibri" panose="020F0502020204030204" pitchFamily="34" charset="0"/>
                          <a:cs typeface="Times New Roman" panose="02020603050405020304" pitchFamily="18" charset="0"/>
                        </a:rPr>
                        <a:t>6000</a:t>
                      </a: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spcBef>
                          <a:spcPts val="400"/>
                        </a:spcBef>
                        <a:spcAft>
                          <a:spcPts val="400"/>
                        </a:spcAft>
                      </a:pPr>
                      <a:r>
                        <a:rPr lang="en-GB" sz="2400">
                          <a:solidFill>
                            <a:schemeClr val="tx1"/>
                          </a:solidFill>
                          <a:effectLst/>
                          <a:latin typeface="Myriad Pro" panose="020B0503030403020204"/>
                          <a:ea typeface="Calibri" panose="020F0502020204030204" pitchFamily="34" charset="0"/>
                          <a:cs typeface="Times New Roman" panose="02020603050405020304" pitchFamily="18" charset="0"/>
                        </a:rPr>
                        <a:t>7000</a:t>
                      </a: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spcBef>
                          <a:spcPts val="400"/>
                        </a:spcBef>
                        <a:spcAft>
                          <a:spcPts val="400"/>
                        </a:spcAft>
                      </a:pPr>
                      <a:r>
                        <a:rPr lang="en-GB" sz="2400">
                          <a:solidFill>
                            <a:schemeClr val="tx1"/>
                          </a:solidFill>
                          <a:effectLst/>
                          <a:latin typeface="Myriad Pro" panose="020B0503030403020204"/>
                          <a:ea typeface="Calibri" panose="020F0502020204030204" pitchFamily="34" charset="0"/>
                          <a:cs typeface="Times New Roman" panose="02020603050405020304" pitchFamily="18" charset="0"/>
                        </a:rPr>
                        <a:t>8000</a:t>
                      </a: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spcBef>
                          <a:spcPts val="400"/>
                        </a:spcBef>
                        <a:spcAft>
                          <a:spcPts val="400"/>
                        </a:spcAft>
                      </a:pPr>
                      <a:r>
                        <a:rPr lang="en-GB" sz="2400">
                          <a:solidFill>
                            <a:schemeClr val="tx1"/>
                          </a:solidFill>
                          <a:effectLst/>
                          <a:latin typeface="Myriad Pro" panose="020B0503030403020204"/>
                          <a:ea typeface="Calibri" panose="020F0502020204030204" pitchFamily="34" charset="0"/>
                          <a:cs typeface="Times New Roman" panose="02020603050405020304" pitchFamily="18" charset="0"/>
                        </a:rPr>
                        <a:t>9000</a:t>
                      </a: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0001"/>
                  </a:ext>
                </a:extLst>
              </a:tr>
              <a:tr h="304089">
                <a:tc>
                  <a:txBody>
                    <a:bodyPr/>
                    <a:lstStyle/>
                    <a:p>
                      <a:pPr algn="r">
                        <a:spcBef>
                          <a:spcPts val="400"/>
                        </a:spcBef>
                        <a:spcAft>
                          <a:spcPts val="400"/>
                        </a:spcAft>
                      </a:pPr>
                      <a:r>
                        <a:rPr lang="en-GB" sz="2400" dirty="0">
                          <a:solidFill>
                            <a:schemeClr val="tx1"/>
                          </a:solidFill>
                          <a:effectLst/>
                          <a:latin typeface="Myriad Pro" panose="020B0503030403020204"/>
                          <a:ea typeface="Calibri" panose="020F0502020204030204" pitchFamily="34" charset="0"/>
                          <a:cs typeface="Times New Roman" panose="02020603050405020304" pitchFamily="18" charset="0"/>
                        </a:rPr>
                        <a:t>100</a:t>
                      </a: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spcBef>
                          <a:spcPts val="400"/>
                        </a:spcBef>
                        <a:spcAft>
                          <a:spcPts val="400"/>
                        </a:spcAft>
                      </a:pPr>
                      <a:r>
                        <a:rPr lang="en-GB" sz="2400">
                          <a:solidFill>
                            <a:schemeClr val="tx1"/>
                          </a:solidFill>
                          <a:effectLst/>
                          <a:latin typeface="Myriad Pro" panose="020B0503030403020204"/>
                          <a:ea typeface="Calibri" panose="020F0502020204030204" pitchFamily="34" charset="0"/>
                          <a:cs typeface="Times New Roman" panose="02020603050405020304" pitchFamily="18" charset="0"/>
                        </a:rPr>
                        <a:t>200</a:t>
                      </a: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spcBef>
                          <a:spcPts val="400"/>
                        </a:spcBef>
                        <a:spcAft>
                          <a:spcPts val="400"/>
                        </a:spcAft>
                      </a:pPr>
                      <a:r>
                        <a:rPr lang="en-GB" sz="2400">
                          <a:solidFill>
                            <a:schemeClr val="tx1"/>
                          </a:solidFill>
                          <a:effectLst/>
                          <a:latin typeface="Myriad Pro" panose="020B0503030403020204"/>
                          <a:ea typeface="Calibri" panose="020F0502020204030204" pitchFamily="34" charset="0"/>
                          <a:cs typeface="Times New Roman" panose="02020603050405020304" pitchFamily="18" charset="0"/>
                        </a:rPr>
                        <a:t>300</a:t>
                      </a: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spcBef>
                          <a:spcPts val="400"/>
                        </a:spcBef>
                        <a:spcAft>
                          <a:spcPts val="400"/>
                        </a:spcAft>
                      </a:pPr>
                      <a:r>
                        <a:rPr lang="en-GB" sz="2400">
                          <a:solidFill>
                            <a:schemeClr val="tx1"/>
                          </a:solidFill>
                          <a:effectLst/>
                          <a:latin typeface="Myriad Pro" panose="020B0503030403020204"/>
                          <a:ea typeface="Calibri" panose="020F0502020204030204" pitchFamily="34" charset="0"/>
                          <a:cs typeface="Times New Roman" panose="02020603050405020304" pitchFamily="18" charset="0"/>
                        </a:rPr>
                        <a:t>400</a:t>
                      </a: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spcBef>
                          <a:spcPts val="400"/>
                        </a:spcBef>
                        <a:spcAft>
                          <a:spcPts val="400"/>
                        </a:spcAft>
                      </a:pPr>
                      <a:r>
                        <a:rPr lang="en-GB" sz="2400">
                          <a:solidFill>
                            <a:schemeClr val="tx1"/>
                          </a:solidFill>
                          <a:effectLst/>
                          <a:latin typeface="Myriad Pro" panose="020B0503030403020204"/>
                          <a:ea typeface="Calibri" panose="020F0502020204030204" pitchFamily="34" charset="0"/>
                          <a:cs typeface="Times New Roman" panose="02020603050405020304" pitchFamily="18" charset="0"/>
                        </a:rPr>
                        <a:t>500</a:t>
                      </a: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spcBef>
                          <a:spcPts val="400"/>
                        </a:spcBef>
                        <a:spcAft>
                          <a:spcPts val="400"/>
                        </a:spcAft>
                      </a:pPr>
                      <a:r>
                        <a:rPr lang="en-GB" sz="2400">
                          <a:solidFill>
                            <a:schemeClr val="tx1"/>
                          </a:solidFill>
                          <a:effectLst/>
                          <a:latin typeface="Myriad Pro" panose="020B0503030403020204"/>
                          <a:ea typeface="Calibri" panose="020F0502020204030204" pitchFamily="34" charset="0"/>
                          <a:cs typeface="Times New Roman" panose="02020603050405020304" pitchFamily="18" charset="0"/>
                        </a:rPr>
                        <a:t>600</a:t>
                      </a: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spcBef>
                          <a:spcPts val="400"/>
                        </a:spcBef>
                        <a:spcAft>
                          <a:spcPts val="400"/>
                        </a:spcAft>
                      </a:pPr>
                      <a:r>
                        <a:rPr lang="en-GB" sz="2400">
                          <a:solidFill>
                            <a:schemeClr val="tx1"/>
                          </a:solidFill>
                          <a:effectLst/>
                          <a:latin typeface="Myriad Pro" panose="020B0503030403020204"/>
                          <a:ea typeface="Calibri" panose="020F0502020204030204" pitchFamily="34" charset="0"/>
                          <a:cs typeface="Times New Roman" panose="02020603050405020304" pitchFamily="18" charset="0"/>
                        </a:rPr>
                        <a:t>700</a:t>
                      </a: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spcBef>
                          <a:spcPts val="400"/>
                        </a:spcBef>
                        <a:spcAft>
                          <a:spcPts val="400"/>
                        </a:spcAft>
                      </a:pPr>
                      <a:r>
                        <a:rPr lang="en-GB" sz="2400">
                          <a:solidFill>
                            <a:schemeClr val="tx1"/>
                          </a:solidFill>
                          <a:effectLst/>
                          <a:latin typeface="Myriad Pro" panose="020B0503030403020204"/>
                          <a:ea typeface="Calibri" panose="020F0502020204030204" pitchFamily="34" charset="0"/>
                          <a:cs typeface="Times New Roman" panose="02020603050405020304" pitchFamily="18" charset="0"/>
                        </a:rPr>
                        <a:t>800</a:t>
                      </a: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spcBef>
                          <a:spcPts val="400"/>
                        </a:spcBef>
                        <a:spcAft>
                          <a:spcPts val="400"/>
                        </a:spcAft>
                      </a:pPr>
                      <a:r>
                        <a:rPr lang="en-GB" sz="2400">
                          <a:solidFill>
                            <a:schemeClr val="tx1"/>
                          </a:solidFill>
                          <a:effectLst/>
                          <a:latin typeface="Myriad Pro" panose="020B0503030403020204"/>
                          <a:ea typeface="Calibri" panose="020F0502020204030204" pitchFamily="34" charset="0"/>
                          <a:cs typeface="Times New Roman" panose="02020603050405020304" pitchFamily="18" charset="0"/>
                        </a:rPr>
                        <a:t>900</a:t>
                      </a: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0002"/>
                  </a:ext>
                </a:extLst>
              </a:tr>
              <a:tr h="304089">
                <a:tc>
                  <a:txBody>
                    <a:bodyPr/>
                    <a:lstStyle/>
                    <a:p>
                      <a:pPr algn="r">
                        <a:spcBef>
                          <a:spcPts val="400"/>
                        </a:spcBef>
                        <a:spcAft>
                          <a:spcPts val="400"/>
                        </a:spcAft>
                      </a:pPr>
                      <a:endParaRPr lang="en-GB" sz="2400" dirty="0">
                        <a:solidFill>
                          <a:schemeClr val="tx1"/>
                        </a:solidFill>
                        <a:effectLst/>
                        <a:latin typeface="Myriad Pro" panose="020B0503030403020204"/>
                        <a:ea typeface="Calibri" panose="020F0502020204030204" pitchFamily="34" charset="0"/>
                        <a:cs typeface="Times New Roman" panose="02020603050405020304" pitchFamily="18" charset="0"/>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spcBef>
                          <a:spcPts val="400"/>
                        </a:spcBef>
                        <a:spcAft>
                          <a:spcPts val="400"/>
                        </a:spcAft>
                      </a:pPr>
                      <a:endParaRPr lang="en-GB" sz="2400" dirty="0">
                        <a:solidFill>
                          <a:schemeClr val="tx1"/>
                        </a:solidFill>
                        <a:effectLst/>
                        <a:latin typeface="Myriad Pro" panose="020B0503030403020204"/>
                        <a:ea typeface="Calibri" panose="020F0502020204030204" pitchFamily="34" charset="0"/>
                        <a:cs typeface="Times New Roman" panose="02020603050405020304" pitchFamily="18" charset="0"/>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spcBef>
                          <a:spcPts val="400"/>
                        </a:spcBef>
                        <a:spcAft>
                          <a:spcPts val="400"/>
                        </a:spcAft>
                      </a:pPr>
                      <a:endParaRPr lang="en-GB" sz="2400" dirty="0">
                        <a:solidFill>
                          <a:schemeClr val="tx1"/>
                        </a:solidFill>
                        <a:effectLst/>
                        <a:latin typeface="Myriad Pro" panose="020B0503030403020204"/>
                        <a:ea typeface="Calibri" panose="020F0502020204030204" pitchFamily="34" charset="0"/>
                        <a:cs typeface="Times New Roman" panose="02020603050405020304" pitchFamily="18" charset="0"/>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spcBef>
                          <a:spcPts val="400"/>
                        </a:spcBef>
                        <a:spcAft>
                          <a:spcPts val="400"/>
                        </a:spcAft>
                      </a:pPr>
                      <a:endParaRPr lang="en-GB" sz="2400" dirty="0">
                        <a:solidFill>
                          <a:schemeClr val="tx1"/>
                        </a:solidFill>
                        <a:effectLst/>
                        <a:latin typeface="Myriad Pro" panose="020B0503030403020204"/>
                        <a:ea typeface="Calibri" panose="020F0502020204030204" pitchFamily="34" charset="0"/>
                        <a:cs typeface="Times New Roman" panose="02020603050405020304" pitchFamily="18" charset="0"/>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spcBef>
                          <a:spcPts val="400"/>
                        </a:spcBef>
                        <a:spcAft>
                          <a:spcPts val="400"/>
                        </a:spcAft>
                      </a:pPr>
                      <a:endParaRPr lang="en-GB" sz="2400" dirty="0">
                        <a:solidFill>
                          <a:schemeClr val="tx1"/>
                        </a:solidFill>
                        <a:effectLst/>
                        <a:latin typeface="Myriad Pro" panose="020B0503030403020204"/>
                        <a:ea typeface="Calibri" panose="020F0502020204030204" pitchFamily="34" charset="0"/>
                        <a:cs typeface="Times New Roman" panose="02020603050405020304" pitchFamily="18" charset="0"/>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spcBef>
                          <a:spcPts val="400"/>
                        </a:spcBef>
                        <a:spcAft>
                          <a:spcPts val="400"/>
                        </a:spcAft>
                      </a:pPr>
                      <a:endParaRPr lang="en-GB" sz="2400" dirty="0">
                        <a:solidFill>
                          <a:schemeClr val="tx1"/>
                        </a:solidFill>
                        <a:effectLst/>
                        <a:latin typeface="Myriad Pro" panose="020B0503030403020204"/>
                        <a:ea typeface="Calibri" panose="020F0502020204030204" pitchFamily="34" charset="0"/>
                        <a:cs typeface="Times New Roman" panose="02020603050405020304" pitchFamily="18" charset="0"/>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spcBef>
                          <a:spcPts val="400"/>
                        </a:spcBef>
                        <a:spcAft>
                          <a:spcPts val="400"/>
                        </a:spcAft>
                      </a:pPr>
                      <a:endParaRPr lang="en-GB" sz="2400" dirty="0">
                        <a:solidFill>
                          <a:schemeClr val="tx1"/>
                        </a:solidFill>
                        <a:effectLst/>
                        <a:latin typeface="Myriad Pro" panose="020B0503030403020204"/>
                        <a:ea typeface="Calibri" panose="020F0502020204030204" pitchFamily="34" charset="0"/>
                        <a:cs typeface="Times New Roman" panose="02020603050405020304" pitchFamily="18" charset="0"/>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spcBef>
                          <a:spcPts val="400"/>
                        </a:spcBef>
                        <a:spcAft>
                          <a:spcPts val="400"/>
                        </a:spcAft>
                      </a:pPr>
                      <a:endParaRPr lang="en-GB" sz="2400" dirty="0">
                        <a:solidFill>
                          <a:schemeClr val="tx1"/>
                        </a:solidFill>
                        <a:effectLst/>
                        <a:latin typeface="Myriad Pro" panose="020B0503030403020204"/>
                        <a:ea typeface="Calibri" panose="020F0502020204030204" pitchFamily="34" charset="0"/>
                        <a:cs typeface="Times New Roman" panose="02020603050405020304" pitchFamily="18" charset="0"/>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spcBef>
                          <a:spcPts val="400"/>
                        </a:spcBef>
                        <a:spcAft>
                          <a:spcPts val="400"/>
                        </a:spcAft>
                      </a:pPr>
                      <a:endParaRPr lang="en-GB" sz="2400" dirty="0">
                        <a:solidFill>
                          <a:schemeClr val="tx1"/>
                        </a:solidFill>
                        <a:effectLst/>
                        <a:latin typeface="Myriad Pro" panose="020B0503030403020204"/>
                        <a:ea typeface="Calibri" panose="020F0502020204030204" pitchFamily="34" charset="0"/>
                        <a:cs typeface="Times New Roman" panose="02020603050405020304" pitchFamily="18" charset="0"/>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0003"/>
                  </a:ext>
                </a:extLst>
              </a:tr>
              <a:tr h="304089">
                <a:tc>
                  <a:txBody>
                    <a:bodyPr/>
                    <a:lstStyle/>
                    <a:p>
                      <a:pPr algn="r">
                        <a:spcBef>
                          <a:spcPts val="400"/>
                        </a:spcBef>
                        <a:spcAft>
                          <a:spcPts val="400"/>
                        </a:spcAft>
                      </a:pPr>
                      <a:r>
                        <a:rPr lang="en-GB" sz="2400">
                          <a:solidFill>
                            <a:schemeClr val="tx1"/>
                          </a:solidFill>
                          <a:effectLst/>
                          <a:latin typeface="Myriad Pro" panose="020B0503030403020204"/>
                          <a:ea typeface="Calibri" panose="020F0502020204030204" pitchFamily="34" charset="0"/>
                          <a:cs typeface="Times New Roman" panose="02020603050405020304" pitchFamily="18" charset="0"/>
                        </a:rPr>
                        <a:t>1</a:t>
                      </a: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spcBef>
                          <a:spcPts val="400"/>
                        </a:spcBef>
                        <a:spcAft>
                          <a:spcPts val="400"/>
                        </a:spcAft>
                      </a:pPr>
                      <a:r>
                        <a:rPr lang="en-GB" sz="2400">
                          <a:solidFill>
                            <a:schemeClr val="tx1"/>
                          </a:solidFill>
                          <a:effectLst/>
                          <a:latin typeface="Myriad Pro" panose="020B0503030403020204"/>
                          <a:ea typeface="Calibri" panose="020F0502020204030204" pitchFamily="34" charset="0"/>
                          <a:cs typeface="Times New Roman" panose="02020603050405020304" pitchFamily="18" charset="0"/>
                        </a:rPr>
                        <a:t>2</a:t>
                      </a: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spcBef>
                          <a:spcPts val="400"/>
                        </a:spcBef>
                        <a:spcAft>
                          <a:spcPts val="400"/>
                        </a:spcAft>
                      </a:pPr>
                      <a:r>
                        <a:rPr lang="en-GB" sz="2400">
                          <a:solidFill>
                            <a:schemeClr val="tx1"/>
                          </a:solidFill>
                          <a:effectLst/>
                          <a:latin typeface="Myriad Pro" panose="020B0503030403020204"/>
                          <a:ea typeface="Calibri" panose="020F0502020204030204" pitchFamily="34" charset="0"/>
                          <a:cs typeface="Times New Roman" panose="02020603050405020304" pitchFamily="18" charset="0"/>
                        </a:rPr>
                        <a:t>3</a:t>
                      </a: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spcBef>
                          <a:spcPts val="400"/>
                        </a:spcBef>
                        <a:spcAft>
                          <a:spcPts val="400"/>
                        </a:spcAft>
                      </a:pPr>
                      <a:r>
                        <a:rPr lang="en-GB" sz="2400" dirty="0">
                          <a:solidFill>
                            <a:schemeClr val="tx1"/>
                          </a:solidFill>
                          <a:effectLst/>
                          <a:latin typeface="Myriad Pro" panose="020B0503030403020204"/>
                          <a:ea typeface="Calibri" panose="020F0502020204030204" pitchFamily="34" charset="0"/>
                          <a:cs typeface="Times New Roman" panose="02020603050405020304" pitchFamily="18" charset="0"/>
                        </a:rPr>
                        <a:t>4</a:t>
                      </a: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spcBef>
                          <a:spcPts val="400"/>
                        </a:spcBef>
                        <a:spcAft>
                          <a:spcPts val="400"/>
                        </a:spcAft>
                      </a:pPr>
                      <a:r>
                        <a:rPr lang="en-GB" sz="2400" dirty="0">
                          <a:solidFill>
                            <a:schemeClr val="tx1"/>
                          </a:solidFill>
                          <a:effectLst/>
                          <a:latin typeface="Myriad Pro" panose="020B0503030403020204"/>
                          <a:ea typeface="Calibri" panose="020F0502020204030204" pitchFamily="34" charset="0"/>
                          <a:cs typeface="Times New Roman" panose="02020603050405020304" pitchFamily="18" charset="0"/>
                        </a:rPr>
                        <a:t>5</a:t>
                      </a: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spcBef>
                          <a:spcPts val="400"/>
                        </a:spcBef>
                        <a:spcAft>
                          <a:spcPts val="400"/>
                        </a:spcAft>
                      </a:pPr>
                      <a:r>
                        <a:rPr lang="en-GB" sz="2400" dirty="0">
                          <a:solidFill>
                            <a:schemeClr val="tx1"/>
                          </a:solidFill>
                          <a:effectLst/>
                          <a:latin typeface="Myriad Pro" panose="020B0503030403020204"/>
                          <a:ea typeface="Calibri" panose="020F0502020204030204" pitchFamily="34" charset="0"/>
                          <a:cs typeface="Times New Roman" panose="02020603050405020304" pitchFamily="18" charset="0"/>
                        </a:rPr>
                        <a:t>6</a:t>
                      </a: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spcBef>
                          <a:spcPts val="400"/>
                        </a:spcBef>
                        <a:spcAft>
                          <a:spcPts val="400"/>
                        </a:spcAft>
                      </a:pPr>
                      <a:r>
                        <a:rPr lang="en-GB" sz="2400" dirty="0">
                          <a:solidFill>
                            <a:schemeClr val="tx1"/>
                          </a:solidFill>
                          <a:effectLst/>
                          <a:latin typeface="Myriad Pro" panose="020B0503030403020204"/>
                          <a:ea typeface="Calibri" panose="020F0502020204030204" pitchFamily="34" charset="0"/>
                          <a:cs typeface="Times New Roman" panose="02020603050405020304" pitchFamily="18" charset="0"/>
                        </a:rPr>
                        <a:t>7</a:t>
                      </a: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spcBef>
                          <a:spcPts val="400"/>
                        </a:spcBef>
                        <a:spcAft>
                          <a:spcPts val="400"/>
                        </a:spcAft>
                      </a:pPr>
                      <a:r>
                        <a:rPr lang="en-GB" sz="2400" dirty="0">
                          <a:solidFill>
                            <a:schemeClr val="tx1"/>
                          </a:solidFill>
                          <a:effectLst/>
                          <a:latin typeface="Myriad Pro" panose="020B0503030403020204"/>
                          <a:ea typeface="Calibri" panose="020F0502020204030204" pitchFamily="34" charset="0"/>
                          <a:cs typeface="Times New Roman" panose="02020603050405020304" pitchFamily="18" charset="0"/>
                        </a:rPr>
                        <a:t>8</a:t>
                      </a: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spcBef>
                          <a:spcPts val="400"/>
                        </a:spcBef>
                        <a:spcAft>
                          <a:spcPts val="400"/>
                        </a:spcAft>
                      </a:pPr>
                      <a:r>
                        <a:rPr lang="en-GB" sz="2400" dirty="0">
                          <a:solidFill>
                            <a:schemeClr val="tx1"/>
                          </a:solidFill>
                          <a:effectLst/>
                          <a:latin typeface="Myriad Pro" panose="020B0503030403020204"/>
                          <a:ea typeface="Calibri" panose="020F0502020204030204" pitchFamily="34" charset="0"/>
                          <a:cs typeface="Times New Roman" panose="02020603050405020304" pitchFamily="18" charset="0"/>
                        </a:rPr>
                        <a:t>9</a:t>
                      </a: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0004"/>
                  </a:ext>
                </a:extLst>
              </a:tr>
            </a:tbl>
          </a:graphicData>
        </a:graphic>
      </p:graphicFrame>
      <p:graphicFrame>
        <p:nvGraphicFramePr>
          <p:cNvPr id="18" name="Table 17">
            <a:extLst>
              <a:ext uri="{FF2B5EF4-FFF2-40B4-BE49-F238E27FC236}">
                <a16:creationId xmlns:a16="http://schemas.microsoft.com/office/drawing/2014/main" xmlns="" id="{A681699F-CE07-41F9-8706-046827617C3A}"/>
              </a:ext>
            </a:extLst>
          </p:cNvPr>
          <p:cNvGraphicFramePr>
            <a:graphicFrameLocks noGrp="1"/>
          </p:cNvGraphicFramePr>
          <p:nvPr>
            <p:extLst>
              <p:ext uri="{D42A27DB-BD31-4B8C-83A1-F6EECF244321}">
                <p14:modId xmlns:p14="http://schemas.microsoft.com/office/powerpoint/2010/main" val="2396795848"/>
              </p:ext>
            </p:extLst>
          </p:nvPr>
        </p:nvGraphicFramePr>
        <p:xfrm>
          <a:off x="878427" y="3429000"/>
          <a:ext cx="820794" cy="365760"/>
        </p:xfrm>
        <a:graphic>
          <a:graphicData uri="http://schemas.openxmlformats.org/drawingml/2006/table">
            <a:tbl>
              <a:tblPr firstRow="1" firstCol="1" bandRow="1"/>
              <a:tblGrid>
                <a:gridCol w="820794">
                  <a:extLst>
                    <a:ext uri="{9D8B030D-6E8A-4147-A177-3AD203B41FA5}">
                      <a16:colId xmlns:a16="http://schemas.microsoft.com/office/drawing/2014/main" xmlns="" val="20001"/>
                    </a:ext>
                  </a:extLst>
                </a:gridCol>
              </a:tblGrid>
              <a:tr h="304089">
                <a:tc>
                  <a:txBody>
                    <a:bodyPr/>
                    <a:lstStyle/>
                    <a:p>
                      <a:pPr algn="r">
                        <a:spcBef>
                          <a:spcPts val="400"/>
                        </a:spcBef>
                        <a:spcAft>
                          <a:spcPts val="400"/>
                        </a:spcAft>
                      </a:pPr>
                      <a:r>
                        <a:rPr lang="en-GB" sz="2400" dirty="0">
                          <a:solidFill>
                            <a:schemeClr val="tx1"/>
                          </a:solidFill>
                          <a:effectLst/>
                          <a:latin typeface="Myriad Pro" panose="020B0503030403020204"/>
                          <a:ea typeface="Calibri" panose="020F0502020204030204" pitchFamily="34" charset="0"/>
                          <a:cs typeface="Times New Roman" panose="02020603050405020304" pitchFamily="18" charset="0"/>
                        </a:rPr>
                        <a:t>10</a:t>
                      </a:r>
                    </a:p>
                  </a:txBody>
                  <a:tcPr marL="36195" marR="36195"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bl>
          </a:graphicData>
        </a:graphic>
      </p:graphicFrame>
      <p:graphicFrame>
        <p:nvGraphicFramePr>
          <p:cNvPr id="19" name="Table 18">
            <a:extLst>
              <a:ext uri="{FF2B5EF4-FFF2-40B4-BE49-F238E27FC236}">
                <a16:creationId xmlns:a16="http://schemas.microsoft.com/office/drawing/2014/main" xmlns="" id="{C64EB103-795D-4039-9211-553827BC0199}"/>
              </a:ext>
            </a:extLst>
          </p:cNvPr>
          <p:cNvGraphicFramePr>
            <a:graphicFrameLocks noGrp="1"/>
          </p:cNvGraphicFramePr>
          <p:nvPr>
            <p:extLst>
              <p:ext uri="{D42A27DB-BD31-4B8C-83A1-F6EECF244321}">
                <p14:modId xmlns:p14="http://schemas.microsoft.com/office/powerpoint/2010/main" val="3564081368"/>
              </p:ext>
            </p:extLst>
          </p:nvPr>
        </p:nvGraphicFramePr>
        <p:xfrm>
          <a:off x="1709342" y="3429000"/>
          <a:ext cx="820794" cy="365760"/>
        </p:xfrm>
        <a:graphic>
          <a:graphicData uri="http://schemas.openxmlformats.org/drawingml/2006/table">
            <a:tbl>
              <a:tblPr firstRow="1" firstCol="1" bandRow="1"/>
              <a:tblGrid>
                <a:gridCol w="820794">
                  <a:extLst>
                    <a:ext uri="{9D8B030D-6E8A-4147-A177-3AD203B41FA5}">
                      <a16:colId xmlns:a16="http://schemas.microsoft.com/office/drawing/2014/main" xmlns="" val="20001"/>
                    </a:ext>
                  </a:extLst>
                </a:gridCol>
              </a:tblGrid>
              <a:tr h="304089">
                <a:tc>
                  <a:txBody>
                    <a:bodyPr/>
                    <a:lstStyle/>
                    <a:p>
                      <a:pPr algn="r">
                        <a:spcBef>
                          <a:spcPts val="400"/>
                        </a:spcBef>
                        <a:spcAft>
                          <a:spcPts val="400"/>
                        </a:spcAft>
                      </a:pPr>
                      <a:r>
                        <a:rPr lang="en-GB" sz="2400" dirty="0">
                          <a:solidFill>
                            <a:schemeClr val="tx1"/>
                          </a:solidFill>
                          <a:effectLst/>
                          <a:latin typeface="Myriad Pro" panose="020B0503030403020204"/>
                          <a:ea typeface="Calibri" panose="020F0502020204030204" pitchFamily="34" charset="0"/>
                          <a:cs typeface="Times New Roman" panose="02020603050405020304" pitchFamily="18" charset="0"/>
                        </a:rPr>
                        <a:t>20</a:t>
                      </a:r>
                    </a:p>
                  </a:txBody>
                  <a:tcPr marL="36195" marR="36195"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bl>
          </a:graphicData>
        </a:graphic>
      </p:graphicFrame>
      <p:graphicFrame>
        <p:nvGraphicFramePr>
          <p:cNvPr id="20" name="Table 19">
            <a:extLst>
              <a:ext uri="{FF2B5EF4-FFF2-40B4-BE49-F238E27FC236}">
                <a16:creationId xmlns:a16="http://schemas.microsoft.com/office/drawing/2014/main" xmlns="" id="{25A1786B-AECA-4A2F-9077-A9D6C949706E}"/>
              </a:ext>
            </a:extLst>
          </p:cNvPr>
          <p:cNvGraphicFramePr>
            <a:graphicFrameLocks noGrp="1"/>
          </p:cNvGraphicFramePr>
          <p:nvPr>
            <p:extLst>
              <p:ext uri="{D42A27DB-BD31-4B8C-83A1-F6EECF244321}">
                <p14:modId xmlns:p14="http://schemas.microsoft.com/office/powerpoint/2010/main" val="3951483701"/>
              </p:ext>
            </p:extLst>
          </p:nvPr>
        </p:nvGraphicFramePr>
        <p:xfrm>
          <a:off x="2504993" y="3429000"/>
          <a:ext cx="820794" cy="365760"/>
        </p:xfrm>
        <a:graphic>
          <a:graphicData uri="http://schemas.openxmlformats.org/drawingml/2006/table">
            <a:tbl>
              <a:tblPr firstRow="1" firstCol="1" bandRow="1"/>
              <a:tblGrid>
                <a:gridCol w="820794">
                  <a:extLst>
                    <a:ext uri="{9D8B030D-6E8A-4147-A177-3AD203B41FA5}">
                      <a16:colId xmlns:a16="http://schemas.microsoft.com/office/drawing/2014/main" xmlns="" val="20001"/>
                    </a:ext>
                  </a:extLst>
                </a:gridCol>
              </a:tblGrid>
              <a:tr h="304089">
                <a:tc>
                  <a:txBody>
                    <a:bodyPr/>
                    <a:lstStyle/>
                    <a:p>
                      <a:pPr algn="r">
                        <a:spcBef>
                          <a:spcPts val="400"/>
                        </a:spcBef>
                        <a:spcAft>
                          <a:spcPts val="400"/>
                        </a:spcAft>
                      </a:pPr>
                      <a:r>
                        <a:rPr lang="en-GB" sz="2400" dirty="0">
                          <a:solidFill>
                            <a:schemeClr val="tx1"/>
                          </a:solidFill>
                          <a:effectLst/>
                          <a:latin typeface="Myriad Pro" panose="020B0503030403020204"/>
                          <a:ea typeface="Calibri" panose="020F0502020204030204" pitchFamily="34" charset="0"/>
                          <a:cs typeface="Times New Roman" panose="02020603050405020304" pitchFamily="18" charset="0"/>
                        </a:rPr>
                        <a:t>30</a:t>
                      </a:r>
                    </a:p>
                  </a:txBody>
                  <a:tcPr marL="36195" marR="36195"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bl>
          </a:graphicData>
        </a:graphic>
      </p:graphicFrame>
      <p:graphicFrame>
        <p:nvGraphicFramePr>
          <p:cNvPr id="21" name="Table 20">
            <a:extLst>
              <a:ext uri="{FF2B5EF4-FFF2-40B4-BE49-F238E27FC236}">
                <a16:creationId xmlns:a16="http://schemas.microsoft.com/office/drawing/2014/main" xmlns="" id="{207324A2-C1BA-4C5C-9B30-04B92FDC1094}"/>
              </a:ext>
            </a:extLst>
          </p:cNvPr>
          <p:cNvGraphicFramePr>
            <a:graphicFrameLocks noGrp="1"/>
          </p:cNvGraphicFramePr>
          <p:nvPr>
            <p:extLst>
              <p:ext uri="{D42A27DB-BD31-4B8C-83A1-F6EECF244321}">
                <p14:modId xmlns:p14="http://schemas.microsoft.com/office/powerpoint/2010/main" val="376174101"/>
              </p:ext>
            </p:extLst>
          </p:nvPr>
        </p:nvGraphicFramePr>
        <p:xfrm>
          <a:off x="3348320" y="3429000"/>
          <a:ext cx="820794" cy="365760"/>
        </p:xfrm>
        <a:graphic>
          <a:graphicData uri="http://schemas.openxmlformats.org/drawingml/2006/table">
            <a:tbl>
              <a:tblPr firstRow="1" firstCol="1" bandRow="1"/>
              <a:tblGrid>
                <a:gridCol w="820794">
                  <a:extLst>
                    <a:ext uri="{9D8B030D-6E8A-4147-A177-3AD203B41FA5}">
                      <a16:colId xmlns:a16="http://schemas.microsoft.com/office/drawing/2014/main" xmlns="" val="20001"/>
                    </a:ext>
                  </a:extLst>
                </a:gridCol>
              </a:tblGrid>
              <a:tr h="304089">
                <a:tc>
                  <a:txBody>
                    <a:bodyPr/>
                    <a:lstStyle/>
                    <a:p>
                      <a:pPr algn="r">
                        <a:spcBef>
                          <a:spcPts val="400"/>
                        </a:spcBef>
                        <a:spcAft>
                          <a:spcPts val="400"/>
                        </a:spcAft>
                      </a:pPr>
                      <a:r>
                        <a:rPr lang="en-GB" sz="2400" dirty="0">
                          <a:solidFill>
                            <a:schemeClr val="tx1"/>
                          </a:solidFill>
                          <a:effectLst/>
                          <a:latin typeface="Myriad Pro" panose="020B0503030403020204"/>
                          <a:ea typeface="Calibri" panose="020F0502020204030204" pitchFamily="34" charset="0"/>
                          <a:cs typeface="Times New Roman" panose="02020603050405020304" pitchFamily="18" charset="0"/>
                        </a:rPr>
                        <a:t>40</a:t>
                      </a:r>
                    </a:p>
                  </a:txBody>
                  <a:tcPr marL="36195" marR="36195"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bl>
          </a:graphicData>
        </a:graphic>
      </p:graphicFrame>
      <p:graphicFrame>
        <p:nvGraphicFramePr>
          <p:cNvPr id="22" name="Table 21">
            <a:extLst>
              <a:ext uri="{FF2B5EF4-FFF2-40B4-BE49-F238E27FC236}">
                <a16:creationId xmlns:a16="http://schemas.microsoft.com/office/drawing/2014/main" xmlns="" id="{9B0F9C46-64D7-40CE-9488-2FF02859C50F}"/>
              </a:ext>
            </a:extLst>
          </p:cNvPr>
          <p:cNvGraphicFramePr>
            <a:graphicFrameLocks noGrp="1"/>
          </p:cNvGraphicFramePr>
          <p:nvPr>
            <p:extLst>
              <p:ext uri="{D42A27DB-BD31-4B8C-83A1-F6EECF244321}">
                <p14:modId xmlns:p14="http://schemas.microsoft.com/office/powerpoint/2010/main" val="843970958"/>
              </p:ext>
            </p:extLst>
          </p:nvPr>
        </p:nvGraphicFramePr>
        <p:xfrm>
          <a:off x="4167968" y="3429000"/>
          <a:ext cx="820794" cy="365760"/>
        </p:xfrm>
        <a:graphic>
          <a:graphicData uri="http://schemas.openxmlformats.org/drawingml/2006/table">
            <a:tbl>
              <a:tblPr firstRow="1" firstCol="1" bandRow="1"/>
              <a:tblGrid>
                <a:gridCol w="820794">
                  <a:extLst>
                    <a:ext uri="{9D8B030D-6E8A-4147-A177-3AD203B41FA5}">
                      <a16:colId xmlns:a16="http://schemas.microsoft.com/office/drawing/2014/main" xmlns="" val="20001"/>
                    </a:ext>
                  </a:extLst>
                </a:gridCol>
              </a:tblGrid>
              <a:tr h="304089">
                <a:tc>
                  <a:txBody>
                    <a:bodyPr/>
                    <a:lstStyle/>
                    <a:p>
                      <a:pPr algn="r">
                        <a:spcBef>
                          <a:spcPts val="400"/>
                        </a:spcBef>
                        <a:spcAft>
                          <a:spcPts val="400"/>
                        </a:spcAft>
                      </a:pPr>
                      <a:r>
                        <a:rPr lang="en-GB" sz="2400" dirty="0">
                          <a:solidFill>
                            <a:schemeClr val="tx1"/>
                          </a:solidFill>
                          <a:effectLst/>
                          <a:latin typeface="Myriad Pro" panose="020B0503030403020204"/>
                          <a:ea typeface="Calibri" panose="020F0502020204030204" pitchFamily="34" charset="0"/>
                          <a:cs typeface="Times New Roman" panose="02020603050405020304" pitchFamily="18" charset="0"/>
                        </a:rPr>
                        <a:t>50</a:t>
                      </a:r>
                    </a:p>
                  </a:txBody>
                  <a:tcPr marL="36195" marR="36195"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bl>
          </a:graphicData>
        </a:graphic>
      </p:graphicFrame>
      <p:graphicFrame>
        <p:nvGraphicFramePr>
          <p:cNvPr id="23" name="Table 22">
            <a:extLst>
              <a:ext uri="{FF2B5EF4-FFF2-40B4-BE49-F238E27FC236}">
                <a16:creationId xmlns:a16="http://schemas.microsoft.com/office/drawing/2014/main" xmlns="" id="{873EB73E-CAC8-46DA-8727-A111E1120BDB}"/>
              </a:ext>
            </a:extLst>
          </p:cNvPr>
          <p:cNvGraphicFramePr>
            <a:graphicFrameLocks noGrp="1"/>
          </p:cNvGraphicFramePr>
          <p:nvPr>
            <p:extLst>
              <p:ext uri="{D42A27DB-BD31-4B8C-83A1-F6EECF244321}">
                <p14:modId xmlns:p14="http://schemas.microsoft.com/office/powerpoint/2010/main" val="3019863121"/>
              </p:ext>
            </p:extLst>
          </p:nvPr>
        </p:nvGraphicFramePr>
        <p:xfrm>
          <a:off x="4974888" y="3429000"/>
          <a:ext cx="820794" cy="365760"/>
        </p:xfrm>
        <a:graphic>
          <a:graphicData uri="http://schemas.openxmlformats.org/drawingml/2006/table">
            <a:tbl>
              <a:tblPr firstRow="1" firstCol="1" bandRow="1"/>
              <a:tblGrid>
                <a:gridCol w="820794">
                  <a:extLst>
                    <a:ext uri="{9D8B030D-6E8A-4147-A177-3AD203B41FA5}">
                      <a16:colId xmlns:a16="http://schemas.microsoft.com/office/drawing/2014/main" xmlns="" val="20001"/>
                    </a:ext>
                  </a:extLst>
                </a:gridCol>
              </a:tblGrid>
              <a:tr h="304089">
                <a:tc>
                  <a:txBody>
                    <a:bodyPr/>
                    <a:lstStyle/>
                    <a:p>
                      <a:pPr algn="r">
                        <a:spcBef>
                          <a:spcPts val="400"/>
                        </a:spcBef>
                        <a:spcAft>
                          <a:spcPts val="400"/>
                        </a:spcAft>
                      </a:pPr>
                      <a:r>
                        <a:rPr lang="en-GB" sz="2400" dirty="0">
                          <a:solidFill>
                            <a:schemeClr val="tx1"/>
                          </a:solidFill>
                          <a:effectLst/>
                          <a:latin typeface="Myriad Pro" panose="020B0503030403020204"/>
                          <a:ea typeface="Calibri" panose="020F0502020204030204" pitchFamily="34" charset="0"/>
                          <a:cs typeface="Times New Roman" panose="02020603050405020304" pitchFamily="18" charset="0"/>
                        </a:rPr>
                        <a:t>60</a:t>
                      </a:r>
                    </a:p>
                  </a:txBody>
                  <a:tcPr marL="36195" marR="36195"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bl>
          </a:graphicData>
        </a:graphic>
      </p:graphicFrame>
      <p:graphicFrame>
        <p:nvGraphicFramePr>
          <p:cNvPr id="24" name="Table 23">
            <a:extLst>
              <a:ext uri="{FF2B5EF4-FFF2-40B4-BE49-F238E27FC236}">
                <a16:creationId xmlns:a16="http://schemas.microsoft.com/office/drawing/2014/main" xmlns="" id="{EEE62D84-7D54-4546-9706-E18A1614D27D}"/>
              </a:ext>
            </a:extLst>
          </p:cNvPr>
          <p:cNvGraphicFramePr>
            <a:graphicFrameLocks noGrp="1"/>
          </p:cNvGraphicFramePr>
          <p:nvPr>
            <p:extLst>
              <p:ext uri="{D42A27DB-BD31-4B8C-83A1-F6EECF244321}">
                <p14:modId xmlns:p14="http://schemas.microsoft.com/office/powerpoint/2010/main" val="2220885864"/>
              </p:ext>
            </p:extLst>
          </p:nvPr>
        </p:nvGraphicFramePr>
        <p:xfrm>
          <a:off x="5808410" y="3429000"/>
          <a:ext cx="820794" cy="365760"/>
        </p:xfrm>
        <a:graphic>
          <a:graphicData uri="http://schemas.openxmlformats.org/drawingml/2006/table">
            <a:tbl>
              <a:tblPr firstRow="1" firstCol="1" bandRow="1"/>
              <a:tblGrid>
                <a:gridCol w="820794">
                  <a:extLst>
                    <a:ext uri="{9D8B030D-6E8A-4147-A177-3AD203B41FA5}">
                      <a16:colId xmlns:a16="http://schemas.microsoft.com/office/drawing/2014/main" xmlns="" val="20001"/>
                    </a:ext>
                  </a:extLst>
                </a:gridCol>
              </a:tblGrid>
              <a:tr h="304089">
                <a:tc>
                  <a:txBody>
                    <a:bodyPr/>
                    <a:lstStyle/>
                    <a:p>
                      <a:pPr algn="r">
                        <a:spcBef>
                          <a:spcPts val="400"/>
                        </a:spcBef>
                        <a:spcAft>
                          <a:spcPts val="400"/>
                        </a:spcAft>
                      </a:pPr>
                      <a:r>
                        <a:rPr lang="en-GB" sz="2400" dirty="0">
                          <a:solidFill>
                            <a:schemeClr val="tx1"/>
                          </a:solidFill>
                          <a:effectLst/>
                          <a:latin typeface="Myriad Pro" panose="020B0503030403020204"/>
                          <a:ea typeface="Calibri" panose="020F0502020204030204" pitchFamily="34" charset="0"/>
                          <a:cs typeface="Times New Roman" panose="02020603050405020304" pitchFamily="18" charset="0"/>
                        </a:rPr>
                        <a:t>70</a:t>
                      </a:r>
                    </a:p>
                  </a:txBody>
                  <a:tcPr marL="36195" marR="36195"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bl>
          </a:graphicData>
        </a:graphic>
      </p:graphicFrame>
      <p:graphicFrame>
        <p:nvGraphicFramePr>
          <p:cNvPr id="25" name="Table 24">
            <a:extLst>
              <a:ext uri="{FF2B5EF4-FFF2-40B4-BE49-F238E27FC236}">
                <a16:creationId xmlns:a16="http://schemas.microsoft.com/office/drawing/2014/main" xmlns="" id="{77AA7C28-B255-4A79-8047-3C9F92A33683}"/>
              </a:ext>
            </a:extLst>
          </p:cNvPr>
          <p:cNvGraphicFramePr>
            <a:graphicFrameLocks noGrp="1"/>
          </p:cNvGraphicFramePr>
          <p:nvPr>
            <p:extLst>
              <p:ext uri="{D42A27DB-BD31-4B8C-83A1-F6EECF244321}">
                <p14:modId xmlns:p14="http://schemas.microsoft.com/office/powerpoint/2010/main" val="685700568"/>
              </p:ext>
            </p:extLst>
          </p:nvPr>
        </p:nvGraphicFramePr>
        <p:xfrm>
          <a:off x="6613864" y="3429000"/>
          <a:ext cx="820794" cy="365760"/>
        </p:xfrm>
        <a:graphic>
          <a:graphicData uri="http://schemas.openxmlformats.org/drawingml/2006/table">
            <a:tbl>
              <a:tblPr firstRow="1" firstCol="1" bandRow="1"/>
              <a:tblGrid>
                <a:gridCol w="820794">
                  <a:extLst>
                    <a:ext uri="{9D8B030D-6E8A-4147-A177-3AD203B41FA5}">
                      <a16:colId xmlns:a16="http://schemas.microsoft.com/office/drawing/2014/main" xmlns="" val="20001"/>
                    </a:ext>
                  </a:extLst>
                </a:gridCol>
              </a:tblGrid>
              <a:tr h="304089">
                <a:tc>
                  <a:txBody>
                    <a:bodyPr/>
                    <a:lstStyle/>
                    <a:p>
                      <a:pPr algn="r">
                        <a:spcBef>
                          <a:spcPts val="400"/>
                        </a:spcBef>
                        <a:spcAft>
                          <a:spcPts val="400"/>
                        </a:spcAft>
                      </a:pPr>
                      <a:r>
                        <a:rPr lang="en-GB" sz="2400" dirty="0">
                          <a:solidFill>
                            <a:schemeClr val="tx1"/>
                          </a:solidFill>
                          <a:effectLst/>
                          <a:latin typeface="Myriad Pro" panose="020B0503030403020204"/>
                          <a:ea typeface="Calibri" panose="020F0502020204030204" pitchFamily="34" charset="0"/>
                          <a:cs typeface="Times New Roman" panose="02020603050405020304" pitchFamily="18" charset="0"/>
                        </a:rPr>
                        <a:t>80</a:t>
                      </a:r>
                    </a:p>
                  </a:txBody>
                  <a:tcPr marL="36195" marR="36195"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bl>
          </a:graphicData>
        </a:graphic>
      </p:graphicFrame>
      <p:graphicFrame>
        <p:nvGraphicFramePr>
          <p:cNvPr id="26" name="Table 25">
            <a:extLst>
              <a:ext uri="{FF2B5EF4-FFF2-40B4-BE49-F238E27FC236}">
                <a16:creationId xmlns:a16="http://schemas.microsoft.com/office/drawing/2014/main" xmlns="" id="{BB3D9B52-0F42-4E03-B062-DD263A5658CC}"/>
              </a:ext>
            </a:extLst>
          </p:cNvPr>
          <p:cNvGraphicFramePr>
            <a:graphicFrameLocks noGrp="1"/>
          </p:cNvGraphicFramePr>
          <p:nvPr>
            <p:extLst>
              <p:ext uri="{D42A27DB-BD31-4B8C-83A1-F6EECF244321}">
                <p14:modId xmlns:p14="http://schemas.microsoft.com/office/powerpoint/2010/main" val="2655798076"/>
              </p:ext>
            </p:extLst>
          </p:nvPr>
        </p:nvGraphicFramePr>
        <p:xfrm>
          <a:off x="7441005" y="3429000"/>
          <a:ext cx="820794" cy="365760"/>
        </p:xfrm>
        <a:graphic>
          <a:graphicData uri="http://schemas.openxmlformats.org/drawingml/2006/table">
            <a:tbl>
              <a:tblPr firstRow="1" firstCol="1" bandRow="1"/>
              <a:tblGrid>
                <a:gridCol w="820794">
                  <a:extLst>
                    <a:ext uri="{9D8B030D-6E8A-4147-A177-3AD203B41FA5}">
                      <a16:colId xmlns:a16="http://schemas.microsoft.com/office/drawing/2014/main" xmlns="" val="20001"/>
                    </a:ext>
                  </a:extLst>
                </a:gridCol>
              </a:tblGrid>
              <a:tr h="304089">
                <a:tc>
                  <a:txBody>
                    <a:bodyPr/>
                    <a:lstStyle/>
                    <a:p>
                      <a:pPr algn="r">
                        <a:spcBef>
                          <a:spcPts val="400"/>
                        </a:spcBef>
                        <a:spcAft>
                          <a:spcPts val="400"/>
                        </a:spcAft>
                      </a:pPr>
                      <a:r>
                        <a:rPr lang="en-GB" sz="2400" dirty="0">
                          <a:solidFill>
                            <a:schemeClr val="tx1"/>
                          </a:solidFill>
                          <a:effectLst/>
                          <a:latin typeface="Myriad Pro" panose="020B0503030403020204"/>
                          <a:ea typeface="Calibri" panose="020F0502020204030204" pitchFamily="34" charset="0"/>
                          <a:cs typeface="Times New Roman" panose="02020603050405020304" pitchFamily="18" charset="0"/>
                        </a:rPr>
                        <a:t>90</a:t>
                      </a:r>
                    </a:p>
                  </a:txBody>
                  <a:tcPr marL="36195" marR="36195"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bl>
          </a:graphicData>
        </a:graphic>
      </p:graphicFrame>
      <p:sp>
        <p:nvSpPr>
          <p:cNvPr id="4" name="12-Point Star 3"/>
          <p:cNvSpPr>
            <a:spLocks noChangeAspect="1"/>
          </p:cNvSpPr>
          <p:nvPr/>
        </p:nvSpPr>
        <p:spPr bwMode="auto">
          <a:xfrm>
            <a:off x="1289706" y="3385223"/>
            <a:ext cx="468000" cy="468000"/>
          </a:xfrm>
          <a:prstGeom prst="star12">
            <a:avLst/>
          </a:prstGeom>
          <a:noFill/>
          <a:ln w="28575">
            <a:solidFill>
              <a:srgbClr val="00628C"/>
            </a:solid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rgbClr val="00628C"/>
              </a:solidFill>
              <a:effectLst/>
              <a:latin typeface="Arial" charset="0"/>
            </a:endParaRPr>
          </a:p>
        </p:txBody>
      </p:sp>
      <p:sp>
        <p:nvSpPr>
          <p:cNvPr id="14" name="12-Point Star 3">
            <a:extLst>
              <a:ext uri="{FF2B5EF4-FFF2-40B4-BE49-F238E27FC236}">
                <a16:creationId xmlns:a16="http://schemas.microsoft.com/office/drawing/2014/main" xmlns="" id="{F74B1AF1-203E-44E8-8CD1-A4F832B16656}"/>
              </a:ext>
            </a:extLst>
          </p:cNvPr>
          <p:cNvSpPr>
            <a:spLocks noChangeAspect="1"/>
          </p:cNvSpPr>
          <p:nvPr/>
        </p:nvSpPr>
        <p:spPr bwMode="auto">
          <a:xfrm>
            <a:off x="2095200" y="3385223"/>
            <a:ext cx="468000" cy="468000"/>
          </a:xfrm>
          <a:prstGeom prst="star12">
            <a:avLst/>
          </a:prstGeom>
          <a:noFill/>
          <a:ln w="28575">
            <a:solidFill>
              <a:srgbClr val="00628C"/>
            </a:solid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rgbClr val="00628C"/>
              </a:solidFill>
              <a:effectLst/>
              <a:latin typeface="Arial" charset="0"/>
            </a:endParaRPr>
          </a:p>
        </p:txBody>
      </p:sp>
      <p:sp>
        <p:nvSpPr>
          <p:cNvPr id="15" name="12-Point Star 3">
            <a:extLst>
              <a:ext uri="{FF2B5EF4-FFF2-40B4-BE49-F238E27FC236}">
                <a16:creationId xmlns:a16="http://schemas.microsoft.com/office/drawing/2014/main" xmlns="" id="{810015DD-9A3C-4587-81B5-D7BB877D7B87}"/>
              </a:ext>
            </a:extLst>
          </p:cNvPr>
          <p:cNvSpPr>
            <a:spLocks noChangeAspect="1"/>
          </p:cNvSpPr>
          <p:nvPr/>
        </p:nvSpPr>
        <p:spPr bwMode="auto">
          <a:xfrm>
            <a:off x="2893048" y="3385223"/>
            <a:ext cx="468000" cy="468000"/>
          </a:xfrm>
          <a:prstGeom prst="star12">
            <a:avLst/>
          </a:prstGeom>
          <a:noFill/>
          <a:ln w="28575">
            <a:solidFill>
              <a:srgbClr val="00628C"/>
            </a:solid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rgbClr val="00628C"/>
              </a:solidFill>
              <a:effectLst/>
              <a:latin typeface="Arial" charset="0"/>
            </a:endParaRPr>
          </a:p>
        </p:txBody>
      </p:sp>
      <p:sp>
        <p:nvSpPr>
          <p:cNvPr id="16" name="12-Point Star 3">
            <a:extLst>
              <a:ext uri="{FF2B5EF4-FFF2-40B4-BE49-F238E27FC236}">
                <a16:creationId xmlns:a16="http://schemas.microsoft.com/office/drawing/2014/main" xmlns="" id="{82E9495F-E256-450E-8652-9A712A0B8985}"/>
              </a:ext>
            </a:extLst>
          </p:cNvPr>
          <p:cNvSpPr>
            <a:spLocks noChangeAspect="1"/>
          </p:cNvSpPr>
          <p:nvPr/>
        </p:nvSpPr>
        <p:spPr bwMode="auto">
          <a:xfrm>
            <a:off x="3735580" y="3390943"/>
            <a:ext cx="468000" cy="468000"/>
          </a:xfrm>
          <a:prstGeom prst="star12">
            <a:avLst/>
          </a:prstGeom>
          <a:noFill/>
          <a:ln w="28575">
            <a:solidFill>
              <a:srgbClr val="00628C"/>
            </a:solid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rgbClr val="00628C"/>
              </a:solidFill>
              <a:effectLst/>
              <a:latin typeface="Arial" charset="0"/>
            </a:endParaRPr>
          </a:p>
        </p:txBody>
      </p:sp>
      <p:sp>
        <p:nvSpPr>
          <p:cNvPr id="27" name="12-Point Star 3">
            <a:extLst>
              <a:ext uri="{FF2B5EF4-FFF2-40B4-BE49-F238E27FC236}">
                <a16:creationId xmlns:a16="http://schemas.microsoft.com/office/drawing/2014/main" xmlns="" id="{A473448D-4755-4E86-ABB0-2A36173AAD71}"/>
              </a:ext>
            </a:extLst>
          </p:cNvPr>
          <p:cNvSpPr>
            <a:spLocks noChangeAspect="1"/>
          </p:cNvSpPr>
          <p:nvPr/>
        </p:nvSpPr>
        <p:spPr bwMode="auto">
          <a:xfrm>
            <a:off x="4551941" y="3385223"/>
            <a:ext cx="468000" cy="468000"/>
          </a:xfrm>
          <a:prstGeom prst="star12">
            <a:avLst/>
          </a:prstGeom>
          <a:noFill/>
          <a:ln w="28575">
            <a:solidFill>
              <a:srgbClr val="00628C"/>
            </a:solid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rgbClr val="00628C"/>
              </a:solidFill>
              <a:effectLst/>
              <a:latin typeface="Arial" charset="0"/>
            </a:endParaRPr>
          </a:p>
        </p:txBody>
      </p:sp>
      <p:sp>
        <p:nvSpPr>
          <p:cNvPr id="28" name="12-Point Star 3">
            <a:extLst>
              <a:ext uri="{FF2B5EF4-FFF2-40B4-BE49-F238E27FC236}">
                <a16:creationId xmlns:a16="http://schemas.microsoft.com/office/drawing/2014/main" xmlns="" id="{5E84F929-BDB0-4BC0-A5EB-6FF28BA31085}"/>
              </a:ext>
            </a:extLst>
          </p:cNvPr>
          <p:cNvSpPr>
            <a:spLocks noChangeAspect="1"/>
          </p:cNvSpPr>
          <p:nvPr/>
        </p:nvSpPr>
        <p:spPr bwMode="auto">
          <a:xfrm>
            <a:off x="5364123" y="3385223"/>
            <a:ext cx="468000" cy="468000"/>
          </a:xfrm>
          <a:prstGeom prst="star12">
            <a:avLst/>
          </a:prstGeom>
          <a:noFill/>
          <a:ln w="28575">
            <a:solidFill>
              <a:srgbClr val="00628C"/>
            </a:solid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rgbClr val="00628C"/>
              </a:solidFill>
              <a:effectLst/>
              <a:latin typeface="Arial" charset="0"/>
            </a:endParaRPr>
          </a:p>
        </p:txBody>
      </p:sp>
      <p:sp>
        <p:nvSpPr>
          <p:cNvPr id="29" name="12-Point Star 3">
            <a:extLst>
              <a:ext uri="{FF2B5EF4-FFF2-40B4-BE49-F238E27FC236}">
                <a16:creationId xmlns:a16="http://schemas.microsoft.com/office/drawing/2014/main" xmlns="" id="{664A4AA3-5CFA-4674-BEDA-C957A7FBD81C}"/>
              </a:ext>
            </a:extLst>
          </p:cNvPr>
          <p:cNvSpPr>
            <a:spLocks noChangeAspect="1"/>
          </p:cNvSpPr>
          <p:nvPr/>
        </p:nvSpPr>
        <p:spPr bwMode="auto">
          <a:xfrm>
            <a:off x="6198445" y="3385223"/>
            <a:ext cx="468000" cy="468000"/>
          </a:xfrm>
          <a:prstGeom prst="star12">
            <a:avLst/>
          </a:prstGeom>
          <a:noFill/>
          <a:ln w="28575">
            <a:solidFill>
              <a:srgbClr val="00628C"/>
            </a:solid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rgbClr val="00628C"/>
              </a:solidFill>
              <a:effectLst/>
              <a:latin typeface="Arial" charset="0"/>
            </a:endParaRPr>
          </a:p>
        </p:txBody>
      </p:sp>
      <p:sp>
        <p:nvSpPr>
          <p:cNvPr id="30" name="12-Point Star 3">
            <a:extLst>
              <a:ext uri="{FF2B5EF4-FFF2-40B4-BE49-F238E27FC236}">
                <a16:creationId xmlns:a16="http://schemas.microsoft.com/office/drawing/2014/main" xmlns="" id="{E3432851-FA0E-41F7-AC8A-53DC1CAA1F19}"/>
              </a:ext>
            </a:extLst>
          </p:cNvPr>
          <p:cNvSpPr>
            <a:spLocks noChangeAspect="1"/>
          </p:cNvSpPr>
          <p:nvPr/>
        </p:nvSpPr>
        <p:spPr bwMode="auto">
          <a:xfrm>
            <a:off x="7006926" y="3385223"/>
            <a:ext cx="468000" cy="468000"/>
          </a:xfrm>
          <a:prstGeom prst="star12">
            <a:avLst/>
          </a:prstGeom>
          <a:noFill/>
          <a:ln w="28575">
            <a:solidFill>
              <a:srgbClr val="00628C"/>
            </a:solid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rgbClr val="00628C"/>
              </a:solidFill>
              <a:effectLst/>
              <a:latin typeface="Arial" charset="0"/>
            </a:endParaRPr>
          </a:p>
        </p:txBody>
      </p:sp>
      <p:sp>
        <p:nvSpPr>
          <p:cNvPr id="31" name="12-Point Star 3">
            <a:extLst>
              <a:ext uri="{FF2B5EF4-FFF2-40B4-BE49-F238E27FC236}">
                <a16:creationId xmlns:a16="http://schemas.microsoft.com/office/drawing/2014/main" xmlns="" id="{0A219EB6-F7E4-4774-9263-B80273FBCD84}"/>
              </a:ext>
            </a:extLst>
          </p:cNvPr>
          <p:cNvSpPr>
            <a:spLocks noChangeAspect="1"/>
          </p:cNvSpPr>
          <p:nvPr/>
        </p:nvSpPr>
        <p:spPr bwMode="auto">
          <a:xfrm>
            <a:off x="7822800" y="3385223"/>
            <a:ext cx="468000" cy="468000"/>
          </a:xfrm>
          <a:prstGeom prst="star12">
            <a:avLst/>
          </a:prstGeom>
          <a:noFill/>
          <a:ln w="28575">
            <a:solidFill>
              <a:srgbClr val="00628C"/>
            </a:solid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rgbClr val="00628C"/>
              </a:solidFill>
              <a:effectLst/>
              <a:latin typeface="Arial" charset="0"/>
            </a:endParaRPr>
          </a:p>
        </p:txBody>
      </p:sp>
      <p:sp>
        <p:nvSpPr>
          <p:cNvPr id="32" name="12-Point Star 3">
            <a:extLst>
              <a:ext uri="{FF2B5EF4-FFF2-40B4-BE49-F238E27FC236}">
                <a16:creationId xmlns:a16="http://schemas.microsoft.com/office/drawing/2014/main" xmlns="" id="{0A219EB6-F7E4-4774-9263-B80273FBCD84}"/>
              </a:ext>
            </a:extLst>
          </p:cNvPr>
          <p:cNvSpPr>
            <a:spLocks noChangeAspect="1"/>
          </p:cNvSpPr>
          <p:nvPr/>
        </p:nvSpPr>
        <p:spPr bwMode="auto">
          <a:xfrm>
            <a:off x="1111111" y="2925016"/>
            <a:ext cx="648000" cy="648000"/>
          </a:xfrm>
          <a:prstGeom prst="star12">
            <a:avLst/>
          </a:prstGeom>
          <a:noFill/>
          <a:ln w="28575">
            <a:solidFill>
              <a:srgbClr val="00628C"/>
            </a:solid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rgbClr val="00628C"/>
              </a:solidFill>
              <a:effectLst/>
              <a:latin typeface="Arial" charset="0"/>
            </a:endParaRPr>
          </a:p>
        </p:txBody>
      </p:sp>
    </p:spTree>
    <p:custDataLst>
      <p:tags r:id="rId1"/>
    </p:custDataLst>
    <p:extLst>
      <p:ext uri="{BB962C8B-B14F-4D97-AF65-F5344CB8AC3E}">
        <p14:creationId xmlns:p14="http://schemas.microsoft.com/office/powerpoint/2010/main" val="305042848"/>
      </p:ext>
    </p:extLst>
  </p:cSld>
  <p:clrMapOvr>
    <a:masterClrMapping/>
  </p:clrMapOvr>
  <mc:AlternateContent xmlns:mc="http://schemas.openxmlformats.org/markup-compatibility/2006" xmlns:p14="http://schemas.microsoft.com/office/powerpoint/2010/main">
    <mc:Choice Requires="p14">
      <p:transition spd="slow" p14:dur="2000" advTm="3005"/>
    </mc:Choice>
    <mc:Fallback xmlns="">
      <p:transition spd="slow" advTm="300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xit" presetSubtype="0" fill="hold" grpId="1" nodeType="afterEffect">
                                  <p:stCondLst>
                                    <p:cond delay="500"/>
                                  </p:stCondLst>
                                  <p:childTnLst>
                                    <p:animEffect transition="out" filter="fade">
                                      <p:cBhvr>
                                        <p:cTn id="10" dur="500"/>
                                        <p:tgtEl>
                                          <p:spTgt spid="4"/>
                                        </p:tgtEl>
                                      </p:cBhvr>
                                    </p:animEffect>
                                    <p:set>
                                      <p:cBhvr>
                                        <p:cTn id="11" dur="1" fill="hold">
                                          <p:stCondLst>
                                            <p:cond delay="499"/>
                                          </p:stCondLst>
                                        </p:cTn>
                                        <p:tgtEl>
                                          <p:spTgt spid="4"/>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par>
                          <p:cTn id="17" fill="hold">
                            <p:stCondLst>
                              <p:cond delay="500"/>
                            </p:stCondLst>
                            <p:childTnLst>
                              <p:par>
                                <p:cTn id="18" presetID="10" presetClass="exit" presetSubtype="0" fill="hold" grpId="1" nodeType="afterEffect">
                                  <p:stCondLst>
                                    <p:cond delay="500"/>
                                  </p:stCondLst>
                                  <p:childTnLst>
                                    <p:animEffect transition="out" filter="fade">
                                      <p:cBhvr>
                                        <p:cTn id="19" dur="500"/>
                                        <p:tgtEl>
                                          <p:spTgt spid="14"/>
                                        </p:tgtEl>
                                      </p:cBhvr>
                                    </p:animEffect>
                                    <p:set>
                                      <p:cBhvr>
                                        <p:cTn id="20" dur="1" fill="hold">
                                          <p:stCondLst>
                                            <p:cond delay="499"/>
                                          </p:stCondLst>
                                        </p:cTn>
                                        <p:tgtEl>
                                          <p:spTgt spid="14"/>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childTnLst>
                          </p:cTn>
                        </p:par>
                        <p:par>
                          <p:cTn id="26" fill="hold">
                            <p:stCondLst>
                              <p:cond delay="500"/>
                            </p:stCondLst>
                            <p:childTnLst>
                              <p:par>
                                <p:cTn id="27" presetID="10" presetClass="exit" presetSubtype="0" fill="hold" grpId="1" nodeType="afterEffect">
                                  <p:stCondLst>
                                    <p:cond delay="500"/>
                                  </p:stCondLst>
                                  <p:childTnLst>
                                    <p:animEffect transition="out" filter="fade">
                                      <p:cBhvr>
                                        <p:cTn id="28" dur="500"/>
                                        <p:tgtEl>
                                          <p:spTgt spid="15"/>
                                        </p:tgtEl>
                                      </p:cBhvr>
                                    </p:animEffect>
                                    <p:set>
                                      <p:cBhvr>
                                        <p:cTn id="29" dur="1" fill="hold">
                                          <p:stCondLst>
                                            <p:cond delay="499"/>
                                          </p:stCondLst>
                                        </p:cTn>
                                        <p:tgtEl>
                                          <p:spTgt spid="15"/>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500"/>
                                        <p:tgtEl>
                                          <p:spTgt spid="16"/>
                                        </p:tgtEl>
                                      </p:cBhvr>
                                    </p:animEffect>
                                  </p:childTnLst>
                                </p:cTn>
                              </p:par>
                            </p:childTnLst>
                          </p:cTn>
                        </p:par>
                        <p:par>
                          <p:cTn id="35" fill="hold">
                            <p:stCondLst>
                              <p:cond delay="500"/>
                            </p:stCondLst>
                            <p:childTnLst>
                              <p:par>
                                <p:cTn id="36" presetID="10" presetClass="exit" presetSubtype="0" fill="hold" grpId="1" nodeType="afterEffect">
                                  <p:stCondLst>
                                    <p:cond delay="500"/>
                                  </p:stCondLst>
                                  <p:childTnLst>
                                    <p:animEffect transition="out" filter="fade">
                                      <p:cBhvr>
                                        <p:cTn id="37" dur="500"/>
                                        <p:tgtEl>
                                          <p:spTgt spid="16"/>
                                        </p:tgtEl>
                                      </p:cBhvr>
                                    </p:animEffect>
                                    <p:set>
                                      <p:cBhvr>
                                        <p:cTn id="38" dur="1" fill="hold">
                                          <p:stCondLst>
                                            <p:cond delay="499"/>
                                          </p:stCondLst>
                                        </p:cTn>
                                        <p:tgtEl>
                                          <p:spTgt spid="16"/>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500"/>
                                        <p:tgtEl>
                                          <p:spTgt spid="27"/>
                                        </p:tgtEl>
                                      </p:cBhvr>
                                    </p:animEffect>
                                  </p:childTnLst>
                                </p:cTn>
                              </p:par>
                            </p:childTnLst>
                          </p:cTn>
                        </p:par>
                        <p:par>
                          <p:cTn id="44" fill="hold">
                            <p:stCondLst>
                              <p:cond delay="500"/>
                            </p:stCondLst>
                            <p:childTnLst>
                              <p:par>
                                <p:cTn id="45" presetID="10" presetClass="exit" presetSubtype="0" fill="hold" grpId="1" nodeType="afterEffect">
                                  <p:stCondLst>
                                    <p:cond delay="500"/>
                                  </p:stCondLst>
                                  <p:childTnLst>
                                    <p:animEffect transition="out" filter="fade">
                                      <p:cBhvr>
                                        <p:cTn id="46" dur="500"/>
                                        <p:tgtEl>
                                          <p:spTgt spid="27"/>
                                        </p:tgtEl>
                                      </p:cBhvr>
                                    </p:animEffect>
                                    <p:set>
                                      <p:cBhvr>
                                        <p:cTn id="47" dur="1" fill="hold">
                                          <p:stCondLst>
                                            <p:cond delay="499"/>
                                          </p:stCondLst>
                                        </p:cTn>
                                        <p:tgtEl>
                                          <p:spTgt spid="27"/>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500"/>
                                        <p:tgtEl>
                                          <p:spTgt spid="28"/>
                                        </p:tgtEl>
                                      </p:cBhvr>
                                    </p:animEffect>
                                  </p:childTnLst>
                                </p:cTn>
                              </p:par>
                            </p:childTnLst>
                          </p:cTn>
                        </p:par>
                        <p:par>
                          <p:cTn id="53" fill="hold">
                            <p:stCondLst>
                              <p:cond delay="500"/>
                            </p:stCondLst>
                            <p:childTnLst>
                              <p:par>
                                <p:cTn id="54" presetID="10" presetClass="exit" presetSubtype="0" fill="hold" grpId="1" nodeType="afterEffect">
                                  <p:stCondLst>
                                    <p:cond delay="500"/>
                                  </p:stCondLst>
                                  <p:childTnLst>
                                    <p:animEffect transition="out" filter="fade">
                                      <p:cBhvr>
                                        <p:cTn id="55" dur="500"/>
                                        <p:tgtEl>
                                          <p:spTgt spid="28"/>
                                        </p:tgtEl>
                                      </p:cBhvr>
                                    </p:animEffect>
                                    <p:set>
                                      <p:cBhvr>
                                        <p:cTn id="56" dur="1" fill="hold">
                                          <p:stCondLst>
                                            <p:cond delay="499"/>
                                          </p:stCondLst>
                                        </p:cTn>
                                        <p:tgtEl>
                                          <p:spTgt spid="28"/>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29"/>
                                        </p:tgtEl>
                                        <p:attrNameLst>
                                          <p:attrName>style.visibility</p:attrName>
                                        </p:attrNameLst>
                                      </p:cBhvr>
                                      <p:to>
                                        <p:strVal val="visible"/>
                                      </p:to>
                                    </p:set>
                                    <p:animEffect transition="in" filter="fade">
                                      <p:cBhvr>
                                        <p:cTn id="61" dur="500"/>
                                        <p:tgtEl>
                                          <p:spTgt spid="29"/>
                                        </p:tgtEl>
                                      </p:cBhvr>
                                    </p:animEffect>
                                  </p:childTnLst>
                                </p:cTn>
                              </p:par>
                            </p:childTnLst>
                          </p:cTn>
                        </p:par>
                        <p:par>
                          <p:cTn id="62" fill="hold">
                            <p:stCondLst>
                              <p:cond delay="500"/>
                            </p:stCondLst>
                            <p:childTnLst>
                              <p:par>
                                <p:cTn id="63" presetID="10" presetClass="exit" presetSubtype="0" fill="hold" grpId="1" nodeType="afterEffect">
                                  <p:stCondLst>
                                    <p:cond delay="500"/>
                                  </p:stCondLst>
                                  <p:childTnLst>
                                    <p:animEffect transition="out" filter="fade">
                                      <p:cBhvr>
                                        <p:cTn id="64" dur="500"/>
                                        <p:tgtEl>
                                          <p:spTgt spid="29"/>
                                        </p:tgtEl>
                                      </p:cBhvr>
                                    </p:animEffect>
                                    <p:set>
                                      <p:cBhvr>
                                        <p:cTn id="65" dur="1" fill="hold">
                                          <p:stCondLst>
                                            <p:cond delay="499"/>
                                          </p:stCondLst>
                                        </p:cTn>
                                        <p:tgtEl>
                                          <p:spTgt spid="29"/>
                                        </p:tgtEl>
                                        <p:attrNameLst>
                                          <p:attrName>style.visibility</p:attrName>
                                        </p:attrNameLst>
                                      </p:cBhvr>
                                      <p:to>
                                        <p:strVal val="hidden"/>
                                      </p:to>
                                    </p:se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fade">
                                      <p:cBhvr>
                                        <p:cTn id="70" dur="500"/>
                                        <p:tgtEl>
                                          <p:spTgt spid="30"/>
                                        </p:tgtEl>
                                      </p:cBhvr>
                                    </p:animEffect>
                                  </p:childTnLst>
                                </p:cTn>
                              </p:par>
                            </p:childTnLst>
                          </p:cTn>
                        </p:par>
                        <p:par>
                          <p:cTn id="71" fill="hold">
                            <p:stCondLst>
                              <p:cond delay="500"/>
                            </p:stCondLst>
                            <p:childTnLst>
                              <p:par>
                                <p:cTn id="72" presetID="10" presetClass="exit" presetSubtype="0" fill="hold" grpId="1" nodeType="afterEffect">
                                  <p:stCondLst>
                                    <p:cond delay="500"/>
                                  </p:stCondLst>
                                  <p:childTnLst>
                                    <p:animEffect transition="out" filter="fade">
                                      <p:cBhvr>
                                        <p:cTn id="73" dur="500"/>
                                        <p:tgtEl>
                                          <p:spTgt spid="30"/>
                                        </p:tgtEl>
                                      </p:cBhvr>
                                    </p:animEffect>
                                    <p:set>
                                      <p:cBhvr>
                                        <p:cTn id="74" dur="1" fill="hold">
                                          <p:stCondLst>
                                            <p:cond delay="499"/>
                                          </p:stCondLst>
                                        </p:cTn>
                                        <p:tgtEl>
                                          <p:spTgt spid="30"/>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500"/>
                                        <p:tgtEl>
                                          <p:spTgt spid="31"/>
                                        </p:tgtEl>
                                      </p:cBhvr>
                                    </p:animEffect>
                                  </p:childTnLst>
                                </p:cTn>
                              </p:par>
                            </p:childTnLst>
                          </p:cTn>
                        </p:par>
                        <p:par>
                          <p:cTn id="80" fill="hold">
                            <p:stCondLst>
                              <p:cond delay="500"/>
                            </p:stCondLst>
                            <p:childTnLst>
                              <p:par>
                                <p:cTn id="81" presetID="10" presetClass="exit" presetSubtype="0" fill="hold" grpId="1" nodeType="afterEffect">
                                  <p:stCondLst>
                                    <p:cond delay="500"/>
                                  </p:stCondLst>
                                  <p:childTnLst>
                                    <p:animEffect transition="out" filter="fade">
                                      <p:cBhvr>
                                        <p:cTn id="82" dur="500"/>
                                        <p:tgtEl>
                                          <p:spTgt spid="31"/>
                                        </p:tgtEl>
                                      </p:cBhvr>
                                    </p:animEffect>
                                    <p:set>
                                      <p:cBhvr>
                                        <p:cTn id="83" dur="1" fill="hold">
                                          <p:stCondLst>
                                            <p:cond delay="499"/>
                                          </p:stCondLst>
                                        </p:cTn>
                                        <p:tgtEl>
                                          <p:spTgt spid="31"/>
                                        </p:tgtEl>
                                        <p:attrNameLst>
                                          <p:attrName>style.visibility</p:attrName>
                                        </p:attrNameLst>
                                      </p:cBhvr>
                                      <p:to>
                                        <p:strVal val="hidden"/>
                                      </p:to>
                                    </p:se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grpId="0" nodeType="clickEffect">
                                  <p:stCondLst>
                                    <p:cond delay="0"/>
                                  </p:stCondLst>
                                  <p:childTnLst>
                                    <p:set>
                                      <p:cBhvr>
                                        <p:cTn id="87" dur="1" fill="hold">
                                          <p:stCondLst>
                                            <p:cond delay="0"/>
                                          </p:stCondLst>
                                        </p:cTn>
                                        <p:tgtEl>
                                          <p:spTgt spid="32"/>
                                        </p:tgtEl>
                                        <p:attrNameLst>
                                          <p:attrName>style.visibility</p:attrName>
                                        </p:attrNameLst>
                                      </p:cBhvr>
                                      <p:to>
                                        <p:strVal val="visible"/>
                                      </p:to>
                                    </p:set>
                                    <p:animEffect transition="in" filter="fade">
                                      <p:cBhvr>
                                        <p:cTn id="88" dur="500"/>
                                        <p:tgtEl>
                                          <p:spTgt spid="32"/>
                                        </p:tgtEl>
                                      </p:cBhvr>
                                    </p:animEffect>
                                  </p:childTnLst>
                                </p:cTn>
                              </p:par>
                            </p:childTnLst>
                          </p:cTn>
                        </p:par>
                        <p:par>
                          <p:cTn id="89" fill="hold">
                            <p:stCondLst>
                              <p:cond delay="500"/>
                            </p:stCondLst>
                            <p:childTnLst>
                              <p:par>
                                <p:cTn id="90" presetID="10" presetClass="exit" presetSubtype="0" fill="hold" grpId="1" nodeType="afterEffect">
                                  <p:stCondLst>
                                    <p:cond delay="500"/>
                                  </p:stCondLst>
                                  <p:childTnLst>
                                    <p:animEffect transition="out" filter="fade">
                                      <p:cBhvr>
                                        <p:cTn id="91" dur="500"/>
                                        <p:tgtEl>
                                          <p:spTgt spid="32"/>
                                        </p:tgtEl>
                                      </p:cBhvr>
                                    </p:animEffect>
                                    <p:set>
                                      <p:cBhvr>
                                        <p:cTn id="92" dur="1" fill="hold">
                                          <p:stCondLst>
                                            <p:cond delay="499"/>
                                          </p:stCondLst>
                                        </p:cTn>
                                        <p:tgtEl>
                                          <p:spTgt spid="3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14" grpId="0" animBg="1"/>
      <p:bldP spid="14" grpId="1" animBg="1"/>
      <p:bldP spid="15" grpId="0" animBg="1"/>
      <p:bldP spid="15" grpId="1" animBg="1"/>
      <p:bldP spid="16" grpId="0" animBg="1"/>
      <p:bldP spid="16" grpId="1" animBg="1"/>
      <p:bldP spid="27" grpId="0" animBg="1"/>
      <p:bldP spid="27" grpId="1" animBg="1"/>
      <p:bldP spid="28" grpId="0" animBg="1"/>
      <p:bldP spid="28" grpId="1" animBg="1"/>
      <p:bldP spid="29" grpId="0" animBg="1"/>
      <p:bldP spid="29" grpId="1" animBg="1"/>
      <p:bldP spid="30" grpId="0" animBg="1"/>
      <p:bldP spid="30" grpId="1" animBg="1"/>
      <p:bldP spid="31" grpId="0" animBg="1"/>
      <p:bldP spid="31" grpId="1" animBg="1"/>
      <p:bldP spid="32" grpId="0" animBg="1"/>
      <p:bldP spid="32" grpId="1"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 y="0"/>
            <a:ext cx="9144000" cy="630000"/>
          </a:xfrm>
        </p:spPr>
        <p:txBody>
          <a:bodyPr/>
          <a:lstStyle/>
          <a:p>
            <a:r>
              <a:rPr lang="en-GB" dirty="0"/>
              <a:t>1.8 Composition: multiples of 10 up to 100 – step 3:3</a:t>
            </a:r>
          </a:p>
        </p:txBody>
      </p:sp>
      <p:pic>
        <p:nvPicPr>
          <p:cNvPr id="5" name="Picture 4" descr="A black sign with white text&#10;&#10;Description generated with high confidence">
            <a:extLst>
              <a:ext uri="{FF2B5EF4-FFF2-40B4-BE49-F238E27FC236}">
                <a16:creationId xmlns:a16="http://schemas.microsoft.com/office/drawing/2014/main" xmlns="" id="{263AA6F9-72F7-4E3B-A1D0-47344896201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8277" y="2527359"/>
            <a:ext cx="7907446" cy="1803283"/>
          </a:xfrm>
          <a:prstGeom prst="rect">
            <a:avLst/>
          </a:prstGeom>
        </p:spPr>
      </p:pic>
      <p:pic>
        <p:nvPicPr>
          <p:cNvPr id="6" name="Picture 5" descr="A close up of a screen&#10;&#10;Description generated with very high confidence">
            <a:extLst>
              <a:ext uri="{FF2B5EF4-FFF2-40B4-BE49-F238E27FC236}">
                <a16:creationId xmlns:a16="http://schemas.microsoft.com/office/drawing/2014/main" xmlns="" id="{5219EF69-540B-4E81-94FE-A84B9F54578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6588223" y="3895510"/>
            <a:ext cx="360041" cy="397586"/>
          </a:xfrm>
          <a:prstGeom prst="rect">
            <a:avLst/>
          </a:prstGeom>
        </p:spPr>
      </p:pic>
    </p:spTree>
    <p:custDataLst>
      <p:tags r:id="rId1"/>
    </p:custDataLst>
    <p:extLst>
      <p:ext uri="{BB962C8B-B14F-4D97-AF65-F5344CB8AC3E}">
        <p14:creationId xmlns:p14="http://schemas.microsoft.com/office/powerpoint/2010/main" val="3382683898"/>
      </p:ext>
    </p:extLst>
  </p:cSld>
  <p:clrMapOvr>
    <a:masterClrMapping/>
  </p:clrMapOvr>
  <mc:AlternateContent xmlns:mc="http://schemas.openxmlformats.org/markup-compatibility/2006" xmlns:p14="http://schemas.microsoft.com/office/powerpoint/2010/main">
    <mc:Choice Requires="p14">
      <p:transition spd="slow" p14:dur="2000" advTm="3005"/>
    </mc:Choice>
    <mc:Fallback xmlns="">
      <p:transition spd="slow" advTm="300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 y="0"/>
            <a:ext cx="9144000" cy="630000"/>
          </a:xfrm>
        </p:spPr>
        <p:txBody>
          <a:bodyPr/>
          <a:lstStyle/>
          <a:p>
            <a:r>
              <a:rPr lang="en-GB" dirty="0"/>
              <a:t>1.8 Composition: multiples of 10 up to 100 – step 3:3</a:t>
            </a:r>
          </a:p>
        </p:txBody>
      </p:sp>
      <p:pic>
        <p:nvPicPr>
          <p:cNvPr id="4" name="Picture 3" descr="A close up of a screen&#10;&#10;Description generated with high confidence">
            <a:extLst>
              <a:ext uri="{FF2B5EF4-FFF2-40B4-BE49-F238E27FC236}">
                <a16:creationId xmlns:a16="http://schemas.microsoft.com/office/drawing/2014/main" xmlns="" id="{5B5EFB19-0DA6-4BCB-9310-5B0E3703F53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8277" y="2527359"/>
            <a:ext cx="7907446" cy="1803283"/>
          </a:xfrm>
          <a:prstGeom prst="rect">
            <a:avLst/>
          </a:prstGeom>
        </p:spPr>
      </p:pic>
      <p:pic>
        <p:nvPicPr>
          <p:cNvPr id="7" name="Picture 6" descr="A close up of a screen&#10;&#10;Description generated with very high confidence">
            <a:extLst>
              <a:ext uri="{FF2B5EF4-FFF2-40B4-BE49-F238E27FC236}">
                <a16:creationId xmlns:a16="http://schemas.microsoft.com/office/drawing/2014/main" xmlns="" id="{ABAEA3BE-1776-47A6-A76B-FD2BB950A6F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6588223" y="3895510"/>
            <a:ext cx="360041" cy="397586"/>
          </a:xfrm>
          <a:prstGeom prst="rect">
            <a:avLst/>
          </a:prstGeom>
        </p:spPr>
      </p:pic>
      <p:pic>
        <p:nvPicPr>
          <p:cNvPr id="8" name="Picture 7" descr="A close up of a screen&#10;&#10;Description generated with very high confidence">
            <a:extLst>
              <a:ext uri="{FF2B5EF4-FFF2-40B4-BE49-F238E27FC236}">
                <a16:creationId xmlns:a16="http://schemas.microsoft.com/office/drawing/2014/main" xmlns="" id="{F75E4305-3B47-4776-ADEC-86CE95155404}"/>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3563889" y="3895510"/>
            <a:ext cx="360042" cy="325578"/>
          </a:xfrm>
          <a:prstGeom prst="rect">
            <a:avLst/>
          </a:prstGeom>
        </p:spPr>
      </p:pic>
    </p:spTree>
    <p:custDataLst>
      <p:tags r:id="rId1"/>
    </p:custDataLst>
    <p:extLst>
      <p:ext uri="{BB962C8B-B14F-4D97-AF65-F5344CB8AC3E}">
        <p14:creationId xmlns:p14="http://schemas.microsoft.com/office/powerpoint/2010/main" val="58927139"/>
      </p:ext>
    </p:extLst>
  </p:cSld>
  <p:clrMapOvr>
    <a:masterClrMapping/>
  </p:clrMapOvr>
  <mc:AlternateContent xmlns:mc="http://schemas.openxmlformats.org/markup-compatibility/2006" xmlns:p14="http://schemas.microsoft.com/office/powerpoint/2010/main">
    <mc:Choice Requires="p14">
      <p:transition spd="slow" p14:dur="2000" advTm="3005"/>
    </mc:Choice>
    <mc:Fallback xmlns="">
      <p:transition spd="slow" advTm="300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 y="0"/>
            <a:ext cx="9144000" cy="630000"/>
          </a:xfrm>
        </p:spPr>
        <p:txBody>
          <a:bodyPr/>
          <a:lstStyle/>
          <a:p>
            <a:r>
              <a:rPr lang="en-GB" dirty="0"/>
              <a:t>1.8 Composition: multiples of 10 up to 100 – step 3:3</a:t>
            </a:r>
          </a:p>
        </p:txBody>
      </p:sp>
      <p:pic>
        <p:nvPicPr>
          <p:cNvPr id="5" name="Picture 4" descr="A picture containing object, road&#10;&#10;Description generated with high confidence">
            <a:extLst>
              <a:ext uri="{FF2B5EF4-FFF2-40B4-BE49-F238E27FC236}">
                <a16:creationId xmlns:a16="http://schemas.microsoft.com/office/drawing/2014/main" xmlns="" id="{E670AB4A-12E2-4495-B476-865BDD5336F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8277" y="2527359"/>
            <a:ext cx="7907446" cy="1803283"/>
          </a:xfrm>
          <a:prstGeom prst="rect">
            <a:avLst/>
          </a:prstGeom>
        </p:spPr>
      </p:pic>
      <p:pic>
        <p:nvPicPr>
          <p:cNvPr id="9" name="Picture 8" descr="A black sign with white text&#10;&#10;Description generated with high confidence">
            <a:extLst>
              <a:ext uri="{FF2B5EF4-FFF2-40B4-BE49-F238E27FC236}">
                <a16:creationId xmlns:a16="http://schemas.microsoft.com/office/drawing/2014/main" xmlns="" id="{31A8B87C-3D3A-4526-BFEA-139A4499BC9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15531"/>
          <a:stretch/>
        </p:blipFill>
        <p:spPr>
          <a:xfrm>
            <a:off x="1979712" y="3645024"/>
            <a:ext cx="432048" cy="792088"/>
          </a:xfrm>
          <a:prstGeom prst="rect">
            <a:avLst/>
          </a:prstGeom>
        </p:spPr>
      </p:pic>
      <p:pic>
        <p:nvPicPr>
          <p:cNvPr id="10" name="Picture 9" descr="A black sign with white text&#10;&#10;Description generated with high confidence">
            <a:extLst>
              <a:ext uri="{FF2B5EF4-FFF2-40B4-BE49-F238E27FC236}">
                <a16:creationId xmlns:a16="http://schemas.microsoft.com/office/drawing/2014/main" xmlns="" id="{94957454-119F-4672-9989-C109DAEC4F93}"/>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b="-15531"/>
          <a:stretch/>
        </p:blipFill>
        <p:spPr>
          <a:xfrm>
            <a:off x="5076055" y="3645024"/>
            <a:ext cx="360041" cy="792088"/>
          </a:xfrm>
          <a:prstGeom prst="rect">
            <a:avLst/>
          </a:prstGeom>
        </p:spPr>
      </p:pic>
    </p:spTree>
    <p:custDataLst>
      <p:tags r:id="rId1"/>
    </p:custDataLst>
    <p:extLst>
      <p:ext uri="{BB962C8B-B14F-4D97-AF65-F5344CB8AC3E}">
        <p14:creationId xmlns:p14="http://schemas.microsoft.com/office/powerpoint/2010/main" val="3926995929"/>
      </p:ext>
    </p:extLst>
  </p:cSld>
  <p:clrMapOvr>
    <a:masterClrMapping/>
  </p:clrMapOvr>
  <mc:AlternateContent xmlns:mc="http://schemas.openxmlformats.org/markup-compatibility/2006" xmlns:p14="http://schemas.microsoft.com/office/powerpoint/2010/main">
    <mc:Choice Requires="p14">
      <p:transition spd="slow" p14:dur="2000" advTm="3005"/>
    </mc:Choice>
    <mc:Fallback xmlns="">
      <p:transition spd="slow" advTm="300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1.8 Composition: multiples of 10 up to 100 – step 1:1</a:t>
            </a:r>
          </a:p>
        </p:txBody>
      </p:sp>
      <p:pic>
        <p:nvPicPr>
          <p:cNvPr id="17" name="Picture 16">
            <a:extLst>
              <a:ext uri="{FF2B5EF4-FFF2-40B4-BE49-F238E27FC236}">
                <a16:creationId xmlns:a16="http://schemas.microsoft.com/office/drawing/2014/main" xmlns="" id="{54A2CE68-1107-4A95-A3FC-AB791A4A2CF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2556000" y="3331287"/>
            <a:ext cx="417210" cy="456944"/>
          </a:xfrm>
          <a:prstGeom prst="rect">
            <a:avLst/>
          </a:prstGeom>
        </p:spPr>
      </p:pic>
      <p:pic>
        <p:nvPicPr>
          <p:cNvPr id="19" name="Picture 18">
            <a:extLst>
              <a:ext uri="{FF2B5EF4-FFF2-40B4-BE49-F238E27FC236}">
                <a16:creationId xmlns:a16="http://schemas.microsoft.com/office/drawing/2014/main" xmlns="" id="{28E9F7D1-35C8-47C8-A279-3EEA778ABAA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2982504" y="3329940"/>
            <a:ext cx="417210" cy="459638"/>
          </a:xfrm>
          <a:prstGeom prst="rect">
            <a:avLst/>
          </a:prstGeom>
        </p:spPr>
      </p:pic>
      <p:pic>
        <p:nvPicPr>
          <p:cNvPr id="20" name="Picture 19">
            <a:extLst>
              <a:ext uri="{FF2B5EF4-FFF2-40B4-BE49-F238E27FC236}">
                <a16:creationId xmlns:a16="http://schemas.microsoft.com/office/drawing/2014/main" xmlns="" id="{505A01F4-E922-42F3-BDFB-635D73A3708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3414420" y="3329940"/>
            <a:ext cx="417210" cy="459638"/>
          </a:xfrm>
          <a:prstGeom prst="rect">
            <a:avLst/>
          </a:prstGeom>
        </p:spPr>
      </p:pic>
      <p:pic>
        <p:nvPicPr>
          <p:cNvPr id="21" name="Picture 20">
            <a:extLst>
              <a:ext uri="{FF2B5EF4-FFF2-40B4-BE49-F238E27FC236}">
                <a16:creationId xmlns:a16="http://schemas.microsoft.com/office/drawing/2014/main" xmlns="" id="{DFD7F34E-D05E-4D93-811F-44B1DF3AB9E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3846336" y="3329940"/>
            <a:ext cx="417210" cy="459638"/>
          </a:xfrm>
          <a:prstGeom prst="rect">
            <a:avLst/>
          </a:prstGeom>
        </p:spPr>
      </p:pic>
      <p:pic>
        <p:nvPicPr>
          <p:cNvPr id="22" name="Picture 21">
            <a:extLst>
              <a:ext uri="{FF2B5EF4-FFF2-40B4-BE49-F238E27FC236}">
                <a16:creationId xmlns:a16="http://schemas.microsoft.com/office/drawing/2014/main" xmlns="" id="{FB622C08-0C43-49AA-8744-4B44DD4C06F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4278252" y="3329940"/>
            <a:ext cx="417210" cy="459638"/>
          </a:xfrm>
          <a:prstGeom prst="rect">
            <a:avLst/>
          </a:prstGeom>
        </p:spPr>
      </p:pic>
      <p:pic>
        <p:nvPicPr>
          <p:cNvPr id="23" name="Picture 22">
            <a:extLst>
              <a:ext uri="{FF2B5EF4-FFF2-40B4-BE49-F238E27FC236}">
                <a16:creationId xmlns:a16="http://schemas.microsoft.com/office/drawing/2014/main" xmlns="" id="{3AA930C2-A5BF-42AA-B53C-D1D2E2CB245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4710168" y="3329940"/>
            <a:ext cx="417210" cy="459638"/>
          </a:xfrm>
          <a:prstGeom prst="rect">
            <a:avLst/>
          </a:prstGeom>
        </p:spPr>
      </p:pic>
      <p:pic>
        <p:nvPicPr>
          <p:cNvPr id="24" name="Picture 23">
            <a:extLst>
              <a:ext uri="{FF2B5EF4-FFF2-40B4-BE49-F238E27FC236}">
                <a16:creationId xmlns:a16="http://schemas.microsoft.com/office/drawing/2014/main" xmlns="" id="{06946F11-6378-4A5A-975C-7FF9A0AB10C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5142084" y="3329940"/>
            <a:ext cx="417210" cy="459638"/>
          </a:xfrm>
          <a:prstGeom prst="rect">
            <a:avLst/>
          </a:prstGeom>
        </p:spPr>
      </p:pic>
      <p:pic>
        <p:nvPicPr>
          <p:cNvPr id="25" name="Picture 24">
            <a:extLst>
              <a:ext uri="{FF2B5EF4-FFF2-40B4-BE49-F238E27FC236}">
                <a16:creationId xmlns:a16="http://schemas.microsoft.com/office/drawing/2014/main" xmlns="" id="{C0F9E651-6B01-4F52-9E3A-91EB2C36A49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5574000" y="3329940"/>
            <a:ext cx="417210" cy="459638"/>
          </a:xfrm>
          <a:prstGeom prst="rect">
            <a:avLst/>
          </a:prstGeom>
        </p:spPr>
      </p:pic>
      <p:pic>
        <p:nvPicPr>
          <p:cNvPr id="26" name="Picture 25">
            <a:extLst>
              <a:ext uri="{FF2B5EF4-FFF2-40B4-BE49-F238E27FC236}">
                <a16:creationId xmlns:a16="http://schemas.microsoft.com/office/drawing/2014/main" xmlns="" id="{3E10135E-24E7-415C-9F09-96E6D7F12F0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6005916" y="3329940"/>
            <a:ext cx="417210" cy="459638"/>
          </a:xfrm>
          <a:prstGeom prst="rect">
            <a:avLst/>
          </a:prstGeom>
        </p:spPr>
      </p:pic>
      <p:pic>
        <p:nvPicPr>
          <p:cNvPr id="27" name="Picture 26">
            <a:extLst>
              <a:ext uri="{FF2B5EF4-FFF2-40B4-BE49-F238E27FC236}">
                <a16:creationId xmlns:a16="http://schemas.microsoft.com/office/drawing/2014/main" xmlns="" id="{11553938-99AD-4C18-A8DE-BE81A90C7BD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6437832" y="3329940"/>
            <a:ext cx="417210" cy="459638"/>
          </a:xfrm>
          <a:prstGeom prst="rect">
            <a:avLst/>
          </a:prstGeom>
        </p:spPr>
      </p:pic>
    </p:spTree>
    <p:custDataLst>
      <p:tags r:id="rId1"/>
    </p:custDataLst>
    <p:extLst>
      <p:ext uri="{BB962C8B-B14F-4D97-AF65-F5344CB8AC3E}">
        <p14:creationId xmlns:p14="http://schemas.microsoft.com/office/powerpoint/2010/main" val="1493401972"/>
      </p:ext>
    </p:extLst>
  </p:cSld>
  <p:clrMapOvr>
    <a:masterClrMapping/>
  </p:clrMapOvr>
  <mc:AlternateContent xmlns:mc="http://schemas.openxmlformats.org/markup-compatibility/2006" xmlns:p14="http://schemas.microsoft.com/office/powerpoint/2010/main">
    <mc:Choice Requires="p14">
      <p:transition spd="slow" p14:dur="2000" advTm="3005"/>
    </mc:Choice>
    <mc:Fallback xmlns="">
      <p:transition spd="slow" advTm="300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2.77778E-7 -1.48148E-6 L 0.00295 -1.48148E-6 " pathEditMode="relative" rAng="0" ptsTypes="AA">
                                      <p:cBhvr>
                                        <p:cTn id="6" dur="1000" fill="hold"/>
                                        <p:tgtEl>
                                          <p:spTgt spid="23"/>
                                        </p:tgtEl>
                                        <p:attrNameLst>
                                          <p:attrName>ppt_x</p:attrName>
                                          <p:attrName>ppt_y</p:attrName>
                                        </p:attrNameLst>
                                      </p:cBhvr>
                                      <p:rCtr x="69" y="0"/>
                                    </p:animMotion>
                                  </p:childTnLst>
                                </p:cTn>
                              </p:par>
                              <p:par>
                                <p:cTn id="7" presetID="35" presetClass="path" presetSubtype="0" accel="50000" decel="50000" fill="hold" nodeType="withEffect">
                                  <p:stCondLst>
                                    <p:cond delay="0"/>
                                  </p:stCondLst>
                                  <p:childTnLst>
                                    <p:animMotion origin="layout" path="M 2.5E-6 -1.48148E-6 L -0.00487 -1.48148E-6 " pathEditMode="relative" rAng="0" ptsTypes="AA">
                                      <p:cBhvr>
                                        <p:cTn id="8" dur="1000" fill="hold"/>
                                        <p:tgtEl>
                                          <p:spTgt spid="22"/>
                                        </p:tgtEl>
                                        <p:attrNameLst>
                                          <p:attrName>ppt_x</p:attrName>
                                          <p:attrName>ppt_y</p:attrName>
                                        </p:attrNameLst>
                                      </p:cBhvr>
                                      <p:rCtr x="-330" y="0"/>
                                    </p:animMotion>
                                  </p:childTnLst>
                                </p:cTn>
                              </p:par>
                              <p:par>
                                <p:cTn id="9" presetID="35" presetClass="path" presetSubtype="0" accel="50000" decel="50000" fill="hold" nodeType="withEffect">
                                  <p:stCondLst>
                                    <p:cond delay="0"/>
                                  </p:stCondLst>
                                  <p:childTnLst>
                                    <p:animMotion origin="layout" path="M 8.33333E-7 -1.48148E-6 L -0.01284 -1.48148E-6 " pathEditMode="relative" rAng="0" ptsTypes="AA">
                                      <p:cBhvr>
                                        <p:cTn id="10" dur="1000" fill="hold"/>
                                        <p:tgtEl>
                                          <p:spTgt spid="21"/>
                                        </p:tgtEl>
                                        <p:attrNameLst>
                                          <p:attrName>ppt_x</p:attrName>
                                          <p:attrName>ppt_y</p:attrName>
                                        </p:attrNameLst>
                                      </p:cBhvr>
                                      <p:rCtr x="-330" y="0"/>
                                    </p:animMotion>
                                  </p:childTnLst>
                                </p:cTn>
                              </p:par>
                              <p:par>
                                <p:cTn id="11" presetID="35" presetClass="path" presetSubtype="0" accel="50000" decel="50000" fill="hold" nodeType="withEffect">
                                  <p:stCondLst>
                                    <p:cond delay="0"/>
                                  </p:stCondLst>
                                  <p:childTnLst>
                                    <p:animMotion origin="layout" path="M -5.55556E-7 -1.48148E-6 L -0.02222 -1.48148E-6 " pathEditMode="relative" rAng="0" ptsTypes="AA">
                                      <p:cBhvr>
                                        <p:cTn id="12" dur="1000" fill="hold"/>
                                        <p:tgtEl>
                                          <p:spTgt spid="20"/>
                                        </p:tgtEl>
                                        <p:attrNameLst>
                                          <p:attrName>ppt_x</p:attrName>
                                          <p:attrName>ppt_y</p:attrName>
                                        </p:attrNameLst>
                                      </p:cBhvr>
                                      <p:rCtr x="-1111" y="0"/>
                                    </p:animMotion>
                                  </p:childTnLst>
                                </p:cTn>
                              </p:par>
                              <p:par>
                                <p:cTn id="13" presetID="35" presetClass="path" presetSubtype="0" accel="50000" decel="50000" fill="hold" nodeType="withEffect">
                                  <p:stCondLst>
                                    <p:cond delay="0"/>
                                  </p:stCondLst>
                                  <p:childTnLst>
                                    <p:animMotion origin="layout" path="M 1.66667E-6 -1.48148E-6 L -0.03004 -1.48148E-6 " pathEditMode="relative" rAng="0" ptsTypes="AA">
                                      <p:cBhvr>
                                        <p:cTn id="14" dur="1000" fill="hold"/>
                                        <p:tgtEl>
                                          <p:spTgt spid="19"/>
                                        </p:tgtEl>
                                        <p:attrNameLst>
                                          <p:attrName>ppt_x</p:attrName>
                                          <p:attrName>ppt_y</p:attrName>
                                        </p:attrNameLst>
                                      </p:cBhvr>
                                      <p:rCtr x="-1510" y="0"/>
                                    </p:animMotion>
                                  </p:childTnLst>
                                </p:cTn>
                              </p:par>
                              <p:par>
                                <p:cTn id="15" presetID="35" presetClass="path" presetSubtype="0" accel="50000" decel="50000" fill="hold" nodeType="withEffect">
                                  <p:stCondLst>
                                    <p:cond delay="0"/>
                                  </p:stCondLst>
                                  <p:childTnLst>
                                    <p:animMotion origin="layout" path="M 3.88889E-6 -1.48148E-6 L -0.03802 -1.48148E-6 " pathEditMode="relative" rAng="0" ptsTypes="AA">
                                      <p:cBhvr>
                                        <p:cTn id="16" dur="1000" fill="hold"/>
                                        <p:tgtEl>
                                          <p:spTgt spid="17"/>
                                        </p:tgtEl>
                                        <p:attrNameLst>
                                          <p:attrName>ppt_x</p:attrName>
                                          <p:attrName>ppt_y</p:attrName>
                                        </p:attrNameLst>
                                      </p:cBhvr>
                                      <p:rCtr x="-1910" y="0"/>
                                    </p:animMotion>
                                  </p:childTnLst>
                                </p:cTn>
                              </p:par>
                              <p:par>
                                <p:cTn id="17" presetID="63" presetClass="path" presetSubtype="0" accel="50000" decel="50000" fill="hold" nodeType="withEffect">
                                  <p:stCondLst>
                                    <p:cond delay="0"/>
                                  </p:stCondLst>
                                  <p:childTnLst>
                                    <p:animMotion origin="layout" path="M 5.55556E-7 -1.48148E-6 L 0.00937 -1.48148E-6 " pathEditMode="relative" rAng="0" ptsTypes="AA">
                                      <p:cBhvr>
                                        <p:cTn id="18" dur="1000" fill="hold"/>
                                        <p:tgtEl>
                                          <p:spTgt spid="24"/>
                                        </p:tgtEl>
                                        <p:attrNameLst>
                                          <p:attrName>ppt_x</p:attrName>
                                          <p:attrName>ppt_y</p:attrName>
                                        </p:attrNameLst>
                                      </p:cBhvr>
                                      <p:rCtr x="469" y="0"/>
                                    </p:animMotion>
                                  </p:childTnLst>
                                </p:cTn>
                              </p:par>
                              <p:par>
                                <p:cTn id="19" presetID="63" presetClass="path" presetSubtype="0" accel="50000" decel="50000" fill="hold" nodeType="withEffect">
                                  <p:stCondLst>
                                    <p:cond delay="0"/>
                                  </p:stCondLst>
                                  <p:childTnLst>
                                    <p:animMotion origin="layout" path="M -1.66667E-6 -1.48148E-6 L 0.01736 -1.48148E-6 " pathEditMode="relative" rAng="0" ptsTypes="AA">
                                      <p:cBhvr>
                                        <p:cTn id="20" dur="1000" fill="hold"/>
                                        <p:tgtEl>
                                          <p:spTgt spid="25"/>
                                        </p:tgtEl>
                                        <p:attrNameLst>
                                          <p:attrName>ppt_x</p:attrName>
                                          <p:attrName>ppt_y</p:attrName>
                                        </p:attrNameLst>
                                      </p:cBhvr>
                                      <p:rCtr x="868" y="0"/>
                                    </p:animMotion>
                                  </p:childTnLst>
                                </p:cTn>
                              </p:par>
                              <p:par>
                                <p:cTn id="21" presetID="63" presetClass="path" presetSubtype="0" accel="50000" decel="50000" fill="hold" nodeType="withEffect">
                                  <p:stCondLst>
                                    <p:cond delay="0"/>
                                  </p:stCondLst>
                                  <p:childTnLst>
                                    <p:animMotion origin="layout" path="M -3.88889E-6 -1.48148E-6 L 0.02518 -1.48148E-6 " pathEditMode="relative" rAng="0" ptsTypes="AA">
                                      <p:cBhvr>
                                        <p:cTn id="22" dur="1000" fill="hold"/>
                                        <p:tgtEl>
                                          <p:spTgt spid="26"/>
                                        </p:tgtEl>
                                        <p:attrNameLst>
                                          <p:attrName>ppt_x</p:attrName>
                                          <p:attrName>ppt_y</p:attrName>
                                        </p:attrNameLst>
                                      </p:cBhvr>
                                      <p:rCtr x="1250" y="0"/>
                                    </p:animMotion>
                                  </p:childTnLst>
                                </p:cTn>
                              </p:par>
                              <p:par>
                                <p:cTn id="23" presetID="63" presetClass="path" presetSubtype="0" accel="50000" decel="50000" fill="hold" nodeType="withEffect">
                                  <p:stCondLst>
                                    <p:cond delay="0"/>
                                  </p:stCondLst>
                                  <p:childTnLst>
                                    <p:animMotion origin="layout" path="M 3.88889E-6 -1.48148E-6 L 0.03316 -1.48148E-6 " pathEditMode="relative" rAng="0" ptsTypes="AA">
                                      <p:cBhvr>
                                        <p:cTn id="24" dur="1000" fill="hold"/>
                                        <p:tgtEl>
                                          <p:spTgt spid="27"/>
                                        </p:tgtEl>
                                        <p:attrNameLst>
                                          <p:attrName>ppt_x</p:attrName>
                                          <p:attrName>ppt_y</p:attrName>
                                        </p:attrNameLst>
                                      </p:cBhvr>
                                      <p:rCtr x="1649" y="0"/>
                                    </p:animMotion>
                                  </p:childTnLst>
                                </p:cTn>
                              </p:par>
                            </p:childTnLst>
                          </p:cTn>
                        </p:par>
                      </p:childTnLst>
                    </p:cTn>
                  </p:par>
                  <p:par>
                    <p:cTn id="25" fill="hold">
                      <p:stCondLst>
                        <p:cond delay="indefinite"/>
                      </p:stCondLst>
                      <p:childTnLst>
                        <p:par>
                          <p:cTn id="26" fill="hold">
                            <p:stCondLst>
                              <p:cond delay="0"/>
                            </p:stCondLst>
                            <p:childTnLst>
                              <p:par>
                                <p:cTn id="27" presetID="63" presetClass="path" presetSubtype="0" accel="50000" decel="50000" fill="hold" nodeType="clickEffect">
                                  <p:stCondLst>
                                    <p:cond delay="0"/>
                                  </p:stCondLst>
                                  <p:childTnLst>
                                    <p:animMotion origin="layout" path="M -0.00434 -1.48148E-6 L -3.29597E-17 -1.48148E-6 " pathEditMode="relative" rAng="0" ptsTypes="AA">
                                      <p:cBhvr>
                                        <p:cTn id="28" dur="1000" fill="hold"/>
                                        <p:tgtEl>
                                          <p:spTgt spid="22"/>
                                        </p:tgtEl>
                                        <p:attrNameLst>
                                          <p:attrName>ppt_x</p:attrName>
                                          <p:attrName>ppt_y</p:attrName>
                                        </p:attrNameLst>
                                      </p:cBhvr>
                                      <p:rCtr x="677" y="0"/>
                                    </p:animMotion>
                                  </p:childTnLst>
                                </p:cTn>
                              </p:par>
                              <p:par>
                                <p:cTn id="29" presetID="63" presetClass="path" presetSubtype="0" accel="50000" decel="50000" fill="hold" nodeType="withEffect">
                                  <p:stCondLst>
                                    <p:cond delay="0"/>
                                  </p:stCondLst>
                                  <p:childTnLst>
                                    <p:animMotion origin="layout" path="M -0.01232 -1.48148E-6 L -1.66667E-6 -1.48148E-6 " pathEditMode="relative" rAng="0" ptsTypes="AA">
                                      <p:cBhvr>
                                        <p:cTn id="30" dur="1000" fill="hold"/>
                                        <p:tgtEl>
                                          <p:spTgt spid="21"/>
                                        </p:tgtEl>
                                        <p:attrNameLst>
                                          <p:attrName>ppt_x</p:attrName>
                                          <p:attrName>ppt_y</p:attrName>
                                        </p:attrNameLst>
                                      </p:cBhvr>
                                      <p:rCtr x="677" y="0"/>
                                    </p:animMotion>
                                  </p:childTnLst>
                                </p:cTn>
                              </p:par>
                              <p:par>
                                <p:cTn id="31" presetID="63" presetClass="path" presetSubtype="0" accel="50000" decel="50000" fill="hold" nodeType="withEffect">
                                  <p:stCondLst>
                                    <p:cond delay="0"/>
                                  </p:stCondLst>
                                  <p:childTnLst>
                                    <p:animMotion origin="layout" path="M -0.02222 -1.48148E-6 L 5.55556E-7 -1.48148E-6 " pathEditMode="relative" rAng="0" ptsTypes="AA">
                                      <p:cBhvr>
                                        <p:cTn id="32" dur="1000" fill="hold"/>
                                        <p:tgtEl>
                                          <p:spTgt spid="20"/>
                                        </p:tgtEl>
                                        <p:attrNameLst>
                                          <p:attrName>ppt_x</p:attrName>
                                          <p:attrName>ppt_y</p:attrName>
                                        </p:attrNameLst>
                                      </p:cBhvr>
                                      <p:rCtr x="1181" y="0"/>
                                    </p:animMotion>
                                  </p:childTnLst>
                                </p:cTn>
                              </p:par>
                              <p:par>
                                <p:cTn id="33" presetID="63" presetClass="path" presetSubtype="0" accel="50000" decel="50000" fill="hold" nodeType="withEffect">
                                  <p:stCondLst>
                                    <p:cond delay="0"/>
                                  </p:stCondLst>
                                  <p:childTnLst>
                                    <p:animMotion origin="layout" path="M -0.03802 -1.48148E-6 L 5E-6 -1.48148E-6 " pathEditMode="relative" rAng="0" ptsTypes="AA">
                                      <p:cBhvr>
                                        <p:cTn id="34" dur="1000" fill="hold"/>
                                        <p:tgtEl>
                                          <p:spTgt spid="17"/>
                                        </p:tgtEl>
                                        <p:attrNameLst>
                                          <p:attrName>ppt_x</p:attrName>
                                          <p:attrName>ppt_y</p:attrName>
                                        </p:attrNameLst>
                                      </p:cBhvr>
                                      <p:rCtr x="1962" y="0"/>
                                    </p:animMotion>
                                  </p:childTnLst>
                                </p:cTn>
                              </p:par>
                              <p:par>
                                <p:cTn id="35" presetID="35" presetClass="path" presetSubtype="0" accel="50000" decel="50000" fill="hold" nodeType="withEffect">
                                  <p:stCondLst>
                                    <p:cond delay="0"/>
                                  </p:stCondLst>
                                  <p:childTnLst>
                                    <p:animMotion origin="layout" path="M 0.00937 -1.48148E-6 L -1.94444E-6 -1.48148E-6 " pathEditMode="relative" rAng="0" ptsTypes="AA">
                                      <p:cBhvr>
                                        <p:cTn id="36" dur="1000" fill="hold"/>
                                        <p:tgtEl>
                                          <p:spTgt spid="24"/>
                                        </p:tgtEl>
                                        <p:attrNameLst>
                                          <p:attrName>ppt_x</p:attrName>
                                          <p:attrName>ppt_y</p:attrName>
                                        </p:attrNameLst>
                                      </p:cBhvr>
                                      <p:rCtr x="-399" y="0"/>
                                    </p:animMotion>
                                  </p:childTnLst>
                                </p:cTn>
                              </p:par>
                              <p:par>
                                <p:cTn id="37" presetID="35" presetClass="path" presetSubtype="0" accel="50000" decel="50000" fill="hold" nodeType="withEffect">
                                  <p:stCondLst>
                                    <p:cond delay="0"/>
                                  </p:stCondLst>
                                  <p:childTnLst>
                                    <p:animMotion origin="layout" path="M 0.01736 -1.48148E-6 L -4.16667E-6 -1.48148E-6 " pathEditMode="relative" rAng="0" ptsTypes="AA">
                                      <p:cBhvr>
                                        <p:cTn id="38" dur="1000" fill="hold"/>
                                        <p:tgtEl>
                                          <p:spTgt spid="25"/>
                                        </p:tgtEl>
                                        <p:attrNameLst>
                                          <p:attrName>ppt_x</p:attrName>
                                          <p:attrName>ppt_y</p:attrName>
                                        </p:attrNameLst>
                                      </p:cBhvr>
                                      <p:rCtr x="-799" y="0"/>
                                    </p:animMotion>
                                  </p:childTnLst>
                                </p:cTn>
                              </p:par>
                              <p:par>
                                <p:cTn id="39" presetID="35" presetClass="path" presetSubtype="0" accel="50000" decel="50000" fill="hold" nodeType="withEffect">
                                  <p:stCondLst>
                                    <p:cond delay="0"/>
                                  </p:stCondLst>
                                  <p:childTnLst>
                                    <p:animMotion origin="layout" path="M 0.02518 -1.48148E-6 L 3.61111E-6 -1.48148E-6 " pathEditMode="relative" rAng="0" ptsTypes="AA">
                                      <p:cBhvr>
                                        <p:cTn id="40" dur="1000" fill="hold"/>
                                        <p:tgtEl>
                                          <p:spTgt spid="26"/>
                                        </p:tgtEl>
                                        <p:attrNameLst>
                                          <p:attrName>ppt_x</p:attrName>
                                          <p:attrName>ppt_y</p:attrName>
                                        </p:attrNameLst>
                                      </p:cBhvr>
                                      <p:rCtr x="-1181" y="0"/>
                                    </p:animMotion>
                                  </p:childTnLst>
                                </p:cTn>
                              </p:par>
                              <p:par>
                                <p:cTn id="41" presetID="35" presetClass="path" presetSubtype="0" accel="50000" decel="50000" fill="hold" nodeType="withEffect">
                                  <p:stCondLst>
                                    <p:cond delay="0"/>
                                  </p:stCondLst>
                                  <p:childTnLst>
                                    <p:animMotion origin="layout" path="M 0.03316 -1.48148E-6 L 1.38889E-6 -1.48148E-6 " pathEditMode="relative" rAng="0" ptsTypes="AA">
                                      <p:cBhvr>
                                        <p:cTn id="42" dur="1000" fill="hold"/>
                                        <p:tgtEl>
                                          <p:spTgt spid="27"/>
                                        </p:tgtEl>
                                        <p:attrNameLst>
                                          <p:attrName>ppt_x</p:attrName>
                                          <p:attrName>ppt_y</p:attrName>
                                        </p:attrNameLst>
                                      </p:cBhvr>
                                      <p:rCtr x="-1580" y="0"/>
                                    </p:animMotion>
                                  </p:childTnLst>
                                </p:cTn>
                              </p:par>
                              <p:par>
                                <p:cTn id="43" presetID="63" presetClass="path" presetSubtype="0" accel="50000" decel="50000" fill="hold" nodeType="withEffect">
                                  <p:stCondLst>
                                    <p:cond delay="0"/>
                                  </p:stCondLst>
                                  <p:childTnLst>
                                    <p:animMotion origin="layout" path="M -0.03004 -1.48148E-6 L 2.77778E-6 -1.48148E-6 " pathEditMode="relative" rAng="0" ptsTypes="AA">
                                      <p:cBhvr>
                                        <p:cTn id="44" dur="1000" fill="hold"/>
                                        <p:tgtEl>
                                          <p:spTgt spid="19"/>
                                        </p:tgtEl>
                                        <p:attrNameLst>
                                          <p:attrName>ppt_x</p:attrName>
                                          <p:attrName>ppt_y</p:attrName>
                                        </p:attrNameLst>
                                      </p:cBhvr>
                                      <p:rCtr x="1563" y="0"/>
                                    </p:animMotion>
                                  </p:childTnLst>
                                </p:cTn>
                              </p:par>
                              <p:par>
                                <p:cTn id="45" presetID="35" presetClass="path" presetSubtype="0" accel="50000" decel="50000" fill="hold" nodeType="withEffect">
                                  <p:stCondLst>
                                    <p:cond delay="0"/>
                                  </p:stCondLst>
                                  <p:childTnLst>
                                    <p:animMotion origin="layout" path="M 0.00295 -1.48148E-6 L 2.77778E-6 -1.48148E-6 " pathEditMode="relative" rAng="0" ptsTypes="AA">
                                      <p:cBhvr>
                                        <p:cTn id="46" dur="1000" fill="hold"/>
                                        <p:tgtEl>
                                          <p:spTgt spid="23"/>
                                        </p:tgtEl>
                                        <p:attrNameLst>
                                          <p:attrName>ppt_x</p:attrName>
                                          <p:attrName>ppt_y</p:attrName>
                                        </p:attrNameLst>
                                      </p:cBhvr>
                                      <p:rCtr x="-46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 y="0"/>
            <a:ext cx="9144000" cy="630000"/>
          </a:xfrm>
        </p:spPr>
        <p:txBody>
          <a:bodyPr/>
          <a:lstStyle/>
          <a:p>
            <a:r>
              <a:rPr lang="en-GB" dirty="0"/>
              <a:t>1.8 Composition: multiples of 10 up to 100 – step 3:4</a:t>
            </a:r>
          </a:p>
        </p:txBody>
      </p:sp>
      <p:pic>
        <p:nvPicPr>
          <p:cNvPr id="4" name="Picture 3" descr="A close up of a sign&#10;&#10;Description generated with high confidence">
            <a:extLst>
              <a:ext uri="{FF2B5EF4-FFF2-40B4-BE49-F238E27FC236}">
                <a16:creationId xmlns:a16="http://schemas.microsoft.com/office/drawing/2014/main" xmlns="" id="{5AE45899-7739-4C5F-BC56-D5F29508037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618277" y="2540930"/>
            <a:ext cx="7907446" cy="766873"/>
          </a:xfrm>
          <a:prstGeom prst="rect">
            <a:avLst/>
          </a:prstGeom>
        </p:spPr>
      </p:pic>
      <p:pic>
        <p:nvPicPr>
          <p:cNvPr id="8" name="Picture 7" descr="A black sign with white text&#10;&#10;Description generated with high confidence">
            <a:extLst>
              <a:ext uri="{FF2B5EF4-FFF2-40B4-BE49-F238E27FC236}">
                <a16:creationId xmlns:a16="http://schemas.microsoft.com/office/drawing/2014/main" xmlns="" id="{CE2180DD-98B3-48EA-AFBC-8F45DF8AE8F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283969" y="2572264"/>
            <a:ext cx="432047" cy="235752"/>
          </a:xfrm>
          <a:prstGeom prst="rect">
            <a:avLst/>
          </a:prstGeom>
        </p:spPr>
      </p:pic>
      <p:pic>
        <p:nvPicPr>
          <p:cNvPr id="11" name="Picture 10" descr="A close up of a sign&#10;&#10;Description generated with high confidence">
            <a:extLst>
              <a:ext uri="{FF2B5EF4-FFF2-40B4-BE49-F238E27FC236}">
                <a16:creationId xmlns:a16="http://schemas.microsoft.com/office/drawing/2014/main" xmlns="" id="{4C2CD661-9341-4FD6-8D17-6AB199ABB318}"/>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b="-17306"/>
          <a:stretch/>
        </p:blipFill>
        <p:spPr>
          <a:xfrm>
            <a:off x="3052800" y="3375064"/>
            <a:ext cx="504057" cy="630000"/>
          </a:xfrm>
          <a:prstGeom prst="rect">
            <a:avLst/>
          </a:prstGeom>
        </p:spPr>
      </p:pic>
      <p:pic>
        <p:nvPicPr>
          <p:cNvPr id="12" name="Picture 11" descr="A close up of a sign&#10;&#10;Description generated with high confidence">
            <a:extLst>
              <a:ext uri="{FF2B5EF4-FFF2-40B4-BE49-F238E27FC236}">
                <a16:creationId xmlns:a16="http://schemas.microsoft.com/office/drawing/2014/main" xmlns="" id="{6DA5F21C-90BA-4EE3-AB70-BA0BC050FEBC}"/>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b="-3898"/>
          <a:stretch/>
        </p:blipFill>
        <p:spPr>
          <a:xfrm>
            <a:off x="4067944" y="3375064"/>
            <a:ext cx="648072" cy="557993"/>
          </a:xfrm>
          <a:prstGeom prst="rect">
            <a:avLst/>
          </a:prstGeom>
        </p:spPr>
      </p:pic>
      <p:pic>
        <p:nvPicPr>
          <p:cNvPr id="13" name="Picture 12" descr="A close up of a sign&#10;&#10;Description generated with high confidence">
            <a:extLst>
              <a:ext uri="{FF2B5EF4-FFF2-40B4-BE49-F238E27FC236}">
                <a16:creationId xmlns:a16="http://schemas.microsoft.com/office/drawing/2014/main" xmlns="" id="{C9FB240B-A73D-4343-A095-4D00ABE738D9}"/>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b="-3898"/>
          <a:stretch/>
        </p:blipFill>
        <p:spPr>
          <a:xfrm>
            <a:off x="5220072" y="3375064"/>
            <a:ext cx="648072" cy="557993"/>
          </a:xfrm>
          <a:prstGeom prst="rect">
            <a:avLst/>
          </a:prstGeom>
        </p:spPr>
      </p:pic>
      <p:pic>
        <p:nvPicPr>
          <p:cNvPr id="16" name="Picture 15" descr="A close up of a screen&#10;&#10;Description generated with very high confidence">
            <a:extLst>
              <a:ext uri="{FF2B5EF4-FFF2-40B4-BE49-F238E27FC236}">
                <a16:creationId xmlns:a16="http://schemas.microsoft.com/office/drawing/2014/main" xmlns="" id="{3FE58004-997B-4771-8EEC-45F9003BEBD6}"/>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1979712" y="2880023"/>
            <a:ext cx="2088232" cy="427781"/>
          </a:xfrm>
          <a:prstGeom prst="rect">
            <a:avLst/>
          </a:prstGeom>
        </p:spPr>
      </p:pic>
      <p:pic>
        <p:nvPicPr>
          <p:cNvPr id="17" name="Picture 16" descr="A close up of a screen&#10;&#10;Description generated with very high confidence">
            <a:extLst>
              <a:ext uri="{FF2B5EF4-FFF2-40B4-BE49-F238E27FC236}">
                <a16:creationId xmlns:a16="http://schemas.microsoft.com/office/drawing/2014/main" xmlns="" id="{70E1BED9-3FCD-4577-A3A2-2332DD438C86}"/>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4932040" y="2808017"/>
            <a:ext cx="2160240" cy="499788"/>
          </a:xfrm>
          <a:prstGeom prst="rect">
            <a:avLst/>
          </a:prstGeom>
        </p:spPr>
      </p:pic>
    </p:spTree>
    <p:custDataLst>
      <p:tags r:id="rId1"/>
    </p:custDataLst>
    <p:extLst>
      <p:ext uri="{BB962C8B-B14F-4D97-AF65-F5344CB8AC3E}">
        <p14:creationId xmlns:p14="http://schemas.microsoft.com/office/powerpoint/2010/main" val="157901337"/>
      </p:ext>
    </p:extLst>
  </p:cSld>
  <p:clrMapOvr>
    <a:masterClrMapping/>
  </p:clrMapOvr>
  <mc:AlternateContent xmlns:mc="http://schemas.openxmlformats.org/markup-compatibility/2006" xmlns:p14="http://schemas.microsoft.com/office/powerpoint/2010/main">
    <mc:Choice Requires="p14">
      <p:transition spd="slow" p14:dur="2000" advTm="3005"/>
    </mc:Choice>
    <mc:Fallback xmlns="">
      <p:transition spd="slow" advTm="300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64" presetClass="path" presetSubtype="0" accel="50000" decel="50000" fill="hold" nodeType="afterEffect">
                                  <p:stCondLst>
                                    <p:cond delay="0"/>
                                  </p:stCondLst>
                                  <p:childTnLst>
                                    <p:animMotion origin="layout" path="M 0.00017 -0.00208 L 0.13403 -0.09884 " pathEditMode="relative" rAng="0" ptsTypes="AA">
                                      <p:cBhvr>
                                        <p:cTn id="10" dur="1000" fill="hold"/>
                                        <p:tgtEl>
                                          <p:spTgt spid="11"/>
                                        </p:tgtEl>
                                        <p:attrNameLst>
                                          <p:attrName>ppt_x</p:attrName>
                                          <p:attrName>ppt_y</p:attrName>
                                        </p:attrNameLst>
                                      </p:cBhvr>
                                      <p:rCtr x="6684" y="-4838"/>
                                    </p:animMotion>
                                  </p:childTnLst>
                                </p:cTn>
                              </p:par>
                            </p:childTnLst>
                          </p:cTn>
                        </p:par>
                      </p:childTnLst>
                    </p:cTn>
                  </p:par>
                  <p:par>
                    <p:cTn id="11" fill="hold">
                      <p:stCondLst>
                        <p:cond delay="indefinite"/>
                      </p:stCondLst>
                      <p:childTnLst>
                        <p:par>
                          <p:cTn id="12" fill="hold">
                            <p:stCondLst>
                              <p:cond delay="0"/>
                            </p:stCondLst>
                            <p:childTnLst>
                              <p:par>
                                <p:cTn id="13" presetID="64" presetClass="path" presetSubtype="0" accel="50000" decel="50000" fill="hold" nodeType="clickEffect">
                                  <p:stCondLst>
                                    <p:cond delay="0"/>
                                  </p:stCondLst>
                                  <p:childTnLst>
                                    <p:animMotion origin="layout" path="M 1.66667E-6 -3.7037E-7 L -0.31476 -0.10231 " pathEditMode="relative" rAng="0" ptsTypes="AA">
                                      <p:cBhvr>
                                        <p:cTn id="14" dur="1000" fill="hold"/>
                                        <p:tgtEl>
                                          <p:spTgt spid="12"/>
                                        </p:tgtEl>
                                        <p:attrNameLst>
                                          <p:attrName>ppt_x</p:attrName>
                                          <p:attrName>ppt_y</p:attrName>
                                        </p:attrNameLst>
                                      </p:cBhvr>
                                      <p:rCtr x="-15747" y="-5116"/>
                                    </p:animMotion>
                                  </p:childTnLst>
                                </p:cTn>
                              </p:par>
                            </p:childTnLst>
                          </p:cTn>
                        </p:par>
                      </p:childTnLst>
                    </p:cTn>
                  </p:par>
                  <p:par>
                    <p:cTn id="15" fill="hold">
                      <p:stCondLst>
                        <p:cond delay="indefinite"/>
                      </p:stCondLst>
                      <p:childTnLst>
                        <p:par>
                          <p:cTn id="16" fill="hold">
                            <p:stCondLst>
                              <p:cond delay="0"/>
                            </p:stCondLst>
                            <p:childTnLst>
                              <p:par>
                                <p:cTn id="17" presetID="64" presetClass="path" presetSubtype="0" accel="50000" decel="50000" fill="hold" nodeType="clickEffect">
                                  <p:stCondLst>
                                    <p:cond delay="0"/>
                                  </p:stCondLst>
                                  <p:childTnLst>
                                    <p:animMotion origin="layout" path="M 0 -3.7037E-7 L 0.21285 -0.09977 " pathEditMode="relative" rAng="0" ptsTypes="AA">
                                      <p:cBhvr>
                                        <p:cTn id="18" dur="1000" fill="hold"/>
                                        <p:tgtEl>
                                          <p:spTgt spid="13"/>
                                        </p:tgtEl>
                                        <p:attrNameLst>
                                          <p:attrName>ppt_x</p:attrName>
                                          <p:attrName>ppt_y</p:attrName>
                                        </p:attrNameLst>
                                      </p:cBhvr>
                                      <p:rCtr x="10642" y="-5000"/>
                                    </p:animMotion>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par>
                                <p:cTn id="24" presetID="10" presetClass="entr" presetSubtype="0" fill="hold"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41E25F28-4A4C-4AE7-B570-E72FD4F5D02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8277" y="2541600"/>
            <a:ext cx="7907446" cy="723241"/>
          </a:xfrm>
          <a:prstGeom prst="rect">
            <a:avLst/>
          </a:prstGeom>
        </p:spPr>
      </p:pic>
      <p:pic>
        <p:nvPicPr>
          <p:cNvPr id="24" name="Picture 23" descr="A black sign with white text&#10;&#10;Description generated with high confidence">
            <a:extLst>
              <a:ext uri="{FF2B5EF4-FFF2-40B4-BE49-F238E27FC236}">
                <a16:creationId xmlns:a16="http://schemas.microsoft.com/office/drawing/2014/main" xmlns="" id="{EC46A2C6-7A87-4B49-9DF6-8ADFCFE06CE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1259632" y="2844000"/>
            <a:ext cx="1224137" cy="397586"/>
          </a:xfrm>
          <a:prstGeom prst="rect">
            <a:avLst/>
          </a:prstGeom>
        </p:spPr>
      </p:pic>
      <p:pic>
        <p:nvPicPr>
          <p:cNvPr id="14" name="Picture 13" descr="A black sign with white text&#10;&#10;Description generated with high confidence">
            <a:extLst>
              <a:ext uri="{FF2B5EF4-FFF2-40B4-BE49-F238E27FC236}">
                <a16:creationId xmlns:a16="http://schemas.microsoft.com/office/drawing/2014/main" xmlns="" id="{C1BE71C0-E22B-4D41-AF50-391E6C64E11F}"/>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4283969" y="2574000"/>
            <a:ext cx="432047" cy="235752"/>
          </a:xfrm>
          <a:prstGeom prst="rect">
            <a:avLst/>
          </a:prstGeom>
        </p:spPr>
      </p:pic>
      <p:pic>
        <p:nvPicPr>
          <p:cNvPr id="15" name="Picture 14" descr="A black sign with white text&#10;&#10;Description generated with high confidence">
            <a:extLst>
              <a:ext uri="{FF2B5EF4-FFF2-40B4-BE49-F238E27FC236}">
                <a16:creationId xmlns:a16="http://schemas.microsoft.com/office/drawing/2014/main" xmlns="" id="{A879EFB5-586E-431A-B72D-64A4DDCC11EE}"/>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4283969" y="2862000"/>
            <a:ext cx="432047" cy="397586"/>
          </a:xfrm>
          <a:prstGeom prst="rect">
            <a:avLst/>
          </a:prstGeom>
        </p:spPr>
      </p:pic>
      <p:pic>
        <p:nvPicPr>
          <p:cNvPr id="18" name="Picture 17" descr="A black sign with white text&#10;&#10;Description generated with high confidence">
            <a:extLst>
              <a:ext uri="{FF2B5EF4-FFF2-40B4-BE49-F238E27FC236}">
                <a16:creationId xmlns:a16="http://schemas.microsoft.com/office/drawing/2014/main" xmlns="" id="{8412CBC2-2C1B-47F0-8CAB-3AD5E1EF2B31}"/>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b="-354"/>
          <a:stretch/>
        </p:blipFill>
        <p:spPr>
          <a:xfrm>
            <a:off x="2771801" y="2762888"/>
            <a:ext cx="432047" cy="450088"/>
          </a:xfrm>
          <a:prstGeom prst="rect">
            <a:avLst/>
          </a:prstGeom>
        </p:spPr>
      </p:pic>
      <p:pic>
        <p:nvPicPr>
          <p:cNvPr id="19" name="Picture 18" descr="A black sign with white text&#10;&#10;Description generated with high confidence">
            <a:extLst>
              <a:ext uri="{FF2B5EF4-FFF2-40B4-BE49-F238E27FC236}">
                <a16:creationId xmlns:a16="http://schemas.microsoft.com/office/drawing/2014/main" xmlns="" id="{65AD1190-95FA-4AA3-A038-AD10D397D4B8}"/>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5004048" y="2808000"/>
            <a:ext cx="1224136" cy="450088"/>
          </a:xfrm>
          <a:prstGeom prst="rect">
            <a:avLst/>
          </a:prstGeom>
        </p:spPr>
      </p:pic>
      <p:pic>
        <p:nvPicPr>
          <p:cNvPr id="22" name="Picture 21" descr="A black sign with white text&#10;&#10;Description generated with high confidence">
            <a:extLst>
              <a:ext uri="{FF2B5EF4-FFF2-40B4-BE49-F238E27FC236}">
                <a16:creationId xmlns:a16="http://schemas.microsoft.com/office/drawing/2014/main" xmlns="" id="{2C346F24-6E5D-416F-AB59-FE789CF284E0}"/>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b="-1982"/>
          <a:stretch/>
        </p:blipFill>
        <p:spPr>
          <a:xfrm>
            <a:off x="7236296" y="2844000"/>
            <a:ext cx="504056" cy="450088"/>
          </a:xfrm>
          <a:prstGeom prst="rect">
            <a:avLst/>
          </a:prstGeom>
        </p:spPr>
      </p:pic>
      <p:pic>
        <p:nvPicPr>
          <p:cNvPr id="25" name="Picture 24" descr="A black sign with white text&#10;&#10;Description generated with high confidence">
            <a:extLst>
              <a:ext uri="{FF2B5EF4-FFF2-40B4-BE49-F238E27FC236}">
                <a16:creationId xmlns:a16="http://schemas.microsoft.com/office/drawing/2014/main" xmlns="" id="{00B02730-D4C9-4A3C-A5A1-D518F4713E82}"/>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a:stretch/>
        </p:blipFill>
        <p:spPr>
          <a:xfrm>
            <a:off x="3419872" y="2844000"/>
            <a:ext cx="576064" cy="345199"/>
          </a:xfrm>
          <a:prstGeom prst="rect">
            <a:avLst/>
          </a:prstGeom>
        </p:spPr>
      </p:pic>
      <p:pic>
        <p:nvPicPr>
          <p:cNvPr id="26" name="Picture 25" descr="A close up of a screen&#10;&#10;Description generated with very high confidence">
            <a:extLst>
              <a:ext uri="{FF2B5EF4-FFF2-40B4-BE49-F238E27FC236}">
                <a16:creationId xmlns:a16="http://schemas.microsoft.com/office/drawing/2014/main" xmlns="" id="{0989F0A1-474E-42BF-A717-76855F71BD91}"/>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a:stretch/>
        </p:blipFill>
        <p:spPr>
          <a:xfrm>
            <a:off x="6444208" y="2808000"/>
            <a:ext cx="648072" cy="526877"/>
          </a:xfrm>
          <a:prstGeom prst="rect">
            <a:avLst/>
          </a:prstGeom>
        </p:spPr>
      </p:pic>
      <p:sp>
        <p:nvSpPr>
          <p:cNvPr id="2" name="Text Placeholder 1"/>
          <p:cNvSpPr>
            <a:spLocks noGrp="1"/>
          </p:cNvSpPr>
          <p:nvPr>
            <p:ph type="body" sz="quarter" idx="11"/>
          </p:nvPr>
        </p:nvSpPr>
        <p:spPr>
          <a:xfrm>
            <a:off x="1" y="0"/>
            <a:ext cx="9144000" cy="630000"/>
          </a:xfrm>
        </p:spPr>
        <p:txBody>
          <a:bodyPr/>
          <a:lstStyle/>
          <a:p>
            <a:r>
              <a:rPr lang="en-GB" dirty="0"/>
              <a:t>1.8 Composition: multiples of 10 up to 100 – step 3:4</a:t>
            </a:r>
          </a:p>
        </p:txBody>
      </p:sp>
    </p:spTree>
    <p:custDataLst>
      <p:tags r:id="rId1"/>
    </p:custDataLst>
    <p:extLst>
      <p:ext uri="{BB962C8B-B14F-4D97-AF65-F5344CB8AC3E}">
        <p14:creationId xmlns:p14="http://schemas.microsoft.com/office/powerpoint/2010/main" val="2382928803"/>
      </p:ext>
    </p:extLst>
  </p:cSld>
  <p:clrMapOvr>
    <a:masterClrMapping/>
  </p:clrMapOvr>
  <mc:AlternateContent xmlns:mc="http://schemas.openxmlformats.org/markup-compatibility/2006" xmlns:p14="http://schemas.microsoft.com/office/powerpoint/2010/main">
    <mc:Choice Requires="p14">
      <p:transition spd="slow" p14:dur="2000" advTm="3005"/>
    </mc:Choice>
    <mc:Fallback xmlns="">
      <p:transition spd="slow" advTm="300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fade">
                                      <p:cBhvr>
                                        <p:cTn id="20" dur="500"/>
                                        <p:tgtEl>
                                          <p:spTgt spid="19"/>
                                        </p:tgtEl>
                                      </p:cBhvr>
                                    </p:animEffect>
                                  </p:childTnLst>
                                </p:cTn>
                              </p:par>
                              <p:par>
                                <p:cTn id="21" presetID="10" presetClass="entr" presetSubtype="0" fill="hold"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500"/>
                                        <p:tgtEl>
                                          <p:spTgt spid="22"/>
                                        </p:tgtEl>
                                      </p:cBhvr>
                                    </p:animEffect>
                                  </p:childTnLst>
                                </p:cTn>
                              </p:par>
                              <p:par>
                                <p:cTn id="24" presetID="10" presetClass="entr" presetSubtype="0" fill="hold" nodeType="with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fade">
                                      <p:cBhvr>
                                        <p:cTn id="26" dur="500"/>
                                        <p:tgtEl>
                                          <p:spTgt spid="24"/>
                                        </p:tgtEl>
                                      </p:cBhvr>
                                    </p:animEffect>
                                  </p:childTnLst>
                                </p:cTn>
                              </p:par>
                              <p:par>
                                <p:cTn id="27" presetID="10" presetClass="entr" presetSubtype="0" fill="hold" nodeType="with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fade">
                                      <p:cBhvr>
                                        <p:cTn id="29" dur="500"/>
                                        <p:tgtEl>
                                          <p:spTgt spid="25"/>
                                        </p:tgtEl>
                                      </p:cBhvr>
                                    </p:animEffect>
                                  </p:childTnLst>
                                </p:cTn>
                              </p:par>
                              <p:par>
                                <p:cTn id="30" presetID="10" presetClass="entr" presetSubtype="0" fill="hold" nodeType="with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F97000C0-6A2F-400B-9CF6-CC2E5B761A5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8277" y="2541600"/>
            <a:ext cx="7907446" cy="723241"/>
          </a:xfrm>
          <a:prstGeom prst="rect">
            <a:avLst/>
          </a:prstGeom>
        </p:spPr>
      </p:pic>
      <p:sp>
        <p:nvSpPr>
          <p:cNvPr id="2" name="Text Placeholder 1"/>
          <p:cNvSpPr>
            <a:spLocks noGrp="1"/>
          </p:cNvSpPr>
          <p:nvPr>
            <p:ph type="body" sz="quarter" idx="11"/>
          </p:nvPr>
        </p:nvSpPr>
        <p:spPr>
          <a:xfrm>
            <a:off x="1" y="0"/>
            <a:ext cx="9144000" cy="630000"/>
          </a:xfrm>
        </p:spPr>
        <p:txBody>
          <a:bodyPr/>
          <a:lstStyle/>
          <a:p>
            <a:r>
              <a:rPr lang="en-GB" dirty="0"/>
              <a:t>1.8 Composition: multiples of 10 up to 100 – step 3:5</a:t>
            </a:r>
          </a:p>
        </p:txBody>
      </p:sp>
      <p:pic>
        <p:nvPicPr>
          <p:cNvPr id="12" name="Picture 11">
            <a:extLst>
              <a:ext uri="{FF2B5EF4-FFF2-40B4-BE49-F238E27FC236}">
                <a16:creationId xmlns:a16="http://schemas.microsoft.com/office/drawing/2014/main" xmlns="" id="{3E9A4EBD-7CFB-49AD-A143-47EAEB58F52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067944" y="3429000"/>
            <a:ext cx="504056" cy="491518"/>
          </a:xfrm>
          <a:prstGeom prst="rect">
            <a:avLst/>
          </a:prstGeom>
        </p:spPr>
      </p:pic>
      <p:pic>
        <p:nvPicPr>
          <p:cNvPr id="16" name="Picture 15">
            <a:extLst>
              <a:ext uri="{FF2B5EF4-FFF2-40B4-BE49-F238E27FC236}">
                <a16:creationId xmlns:a16="http://schemas.microsoft.com/office/drawing/2014/main" xmlns="" id="{59BC3535-4D60-4CC2-A316-CBC9DECFAFC6}"/>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3729600" y="2559600"/>
            <a:ext cx="360040" cy="288032"/>
          </a:xfrm>
          <a:prstGeom prst="rect">
            <a:avLst/>
          </a:prstGeom>
        </p:spPr>
      </p:pic>
    </p:spTree>
    <p:custDataLst>
      <p:tags r:id="rId1"/>
    </p:custDataLst>
    <p:extLst>
      <p:ext uri="{BB962C8B-B14F-4D97-AF65-F5344CB8AC3E}">
        <p14:creationId xmlns:p14="http://schemas.microsoft.com/office/powerpoint/2010/main" val="3986684058"/>
      </p:ext>
    </p:extLst>
  </p:cSld>
  <p:clrMapOvr>
    <a:masterClrMapping/>
  </p:clrMapOvr>
  <mc:AlternateContent xmlns:mc="http://schemas.openxmlformats.org/markup-compatibility/2006" xmlns:p14="http://schemas.microsoft.com/office/powerpoint/2010/main">
    <mc:Choice Requires="p14">
      <p:transition spd="slow" p14:dur="2000" advTm="3005"/>
    </mc:Choice>
    <mc:Fallback xmlns="">
      <p:transition spd="slow" advTm="300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nodeType="clickEffect">
                                  <p:stCondLst>
                                    <p:cond delay="0"/>
                                  </p:stCondLst>
                                  <p:childTnLst>
                                    <p:animMotion origin="layout" path="M 4.16667E-6 3.7037E-7 L -0.05122 -0.09884 " pathEditMode="relative" rAng="0" ptsTypes="AA">
                                      <p:cBhvr>
                                        <p:cTn id="6" dur="1000" fill="hold"/>
                                        <p:tgtEl>
                                          <p:spTgt spid="12"/>
                                        </p:tgtEl>
                                        <p:attrNameLst>
                                          <p:attrName>ppt_x</p:attrName>
                                          <p:attrName>ppt_y</p:attrName>
                                        </p:attrNameLst>
                                      </p:cBhvr>
                                      <p:rCtr x="-2569" y="-4954"/>
                                    </p:animMotion>
                                  </p:childTnLst>
                                </p:cTn>
                              </p:par>
                              <p:par>
                                <p:cTn id="7" presetID="10"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animEffect transition="in" filter="fade">
                                      <p:cBhvr>
                                        <p:cTn id="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logo&#10;&#10;Description generated with very high confidence">
            <a:extLst>
              <a:ext uri="{FF2B5EF4-FFF2-40B4-BE49-F238E27FC236}">
                <a16:creationId xmlns:a16="http://schemas.microsoft.com/office/drawing/2014/main" xmlns="" id="{8F62DDCD-B44B-4E69-9CFF-45865EC20CC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6800" y="2358000"/>
            <a:ext cx="7907446" cy="993252"/>
          </a:xfrm>
          <a:prstGeom prst="rect">
            <a:avLst/>
          </a:prstGeom>
        </p:spPr>
      </p:pic>
      <p:sp>
        <p:nvSpPr>
          <p:cNvPr id="2" name="Text Placeholder 1"/>
          <p:cNvSpPr>
            <a:spLocks noGrp="1"/>
          </p:cNvSpPr>
          <p:nvPr>
            <p:ph type="body" sz="quarter" idx="11"/>
          </p:nvPr>
        </p:nvSpPr>
        <p:spPr>
          <a:xfrm>
            <a:off x="1" y="0"/>
            <a:ext cx="9144000" cy="630000"/>
          </a:xfrm>
        </p:spPr>
        <p:txBody>
          <a:bodyPr/>
          <a:lstStyle/>
          <a:p>
            <a:r>
              <a:rPr lang="en-GB" dirty="0"/>
              <a:t>1.8 Composition: multiples of 10 up to 100 – step 3:5</a:t>
            </a:r>
          </a:p>
        </p:txBody>
      </p:sp>
      <p:pic>
        <p:nvPicPr>
          <p:cNvPr id="6" name="Picture 5">
            <a:extLst>
              <a:ext uri="{FF2B5EF4-FFF2-40B4-BE49-F238E27FC236}">
                <a16:creationId xmlns:a16="http://schemas.microsoft.com/office/drawing/2014/main" xmlns="" id="{99A79028-4118-40EF-90A2-93A4993AC44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14851"/>
          <a:stretch/>
        </p:blipFill>
        <p:spPr>
          <a:xfrm>
            <a:off x="4067944" y="3351252"/>
            <a:ext cx="504056" cy="653812"/>
          </a:xfrm>
          <a:prstGeom prst="rect">
            <a:avLst/>
          </a:prstGeom>
        </p:spPr>
      </p:pic>
      <p:pic>
        <p:nvPicPr>
          <p:cNvPr id="13" name="Picture 12">
            <a:extLst>
              <a:ext uri="{FF2B5EF4-FFF2-40B4-BE49-F238E27FC236}">
                <a16:creationId xmlns:a16="http://schemas.microsoft.com/office/drawing/2014/main" xmlns="" id="{8A39E976-E634-4B26-ACA8-28E0B5739C02}"/>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3355200" y="2559600"/>
            <a:ext cx="45719" cy="288032"/>
          </a:xfrm>
          <a:prstGeom prst="rect">
            <a:avLst/>
          </a:prstGeom>
        </p:spPr>
      </p:pic>
    </p:spTree>
    <p:custDataLst>
      <p:tags r:id="rId1"/>
    </p:custDataLst>
    <p:extLst>
      <p:ext uri="{BB962C8B-B14F-4D97-AF65-F5344CB8AC3E}">
        <p14:creationId xmlns:p14="http://schemas.microsoft.com/office/powerpoint/2010/main" val="279013089"/>
      </p:ext>
    </p:extLst>
  </p:cSld>
  <p:clrMapOvr>
    <a:masterClrMapping/>
  </p:clrMapOvr>
  <mc:AlternateContent xmlns:mc="http://schemas.openxmlformats.org/markup-compatibility/2006" xmlns:p14="http://schemas.microsoft.com/office/powerpoint/2010/main">
    <mc:Choice Requires="p14">
      <p:transition spd="slow" p14:dur="2000" advTm="3005"/>
    </mc:Choice>
    <mc:Fallback xmlns="">
      <p:transition spd="slow" advTm="300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nodeType="clickEffect">
                                  <p:stCondLst>
                                    <p:cond delay="0"/>
                                  </p:stCondLst>
                                  <p:childTnLst>
                                    <p:animMotion origin="layout" path="M -0.00087 -2.59259E-6 L -0.10539 -0.0993 " pathEditMode="relative" rAng="0" ptsTypes="AA">
                                      <p:cBhvr>
                                        <p:cTn id="6" dur="1000" fill="hold"/>
                                        <p:tgtEl>
                                          <p:spTgt spid="6"/>
                                        </p:tgtEl>
                                        <p:attrNameLst>
                                          <p:attrName>ppt_x</p:attrName>
                                          <p:attrName>ppt_y</p:attrName>
                                        </p:attrNameLst>
                                      </p:cBhvr>
                                      <p:rCtr x="-5226" y="-4977"/>
                                    </p:animMotion>
                                  </p:childTnLst>
                                </p:cTn>
                              </p:par>
                              <p:par>
                                <p:cTn id="7" presetID="10"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 y="0"/>
            <a:ext cx="9144000" cy="630000"/>
          </a:xfrm>
        </p:spPr>
        <p:txBody>
          <a:bodyPr/>
          <a:lstStyle/>
          <a:p>
            <a:r>
              <a:rPr lang="en-GB" dirty="0"/>
              <a:t>1.8 Composition: multiples of 10 up to 100 – step 3:6</a:t>
            </a:r>
          </a:p>
        </p:txBody>
      </p:sp>
      <p:pic>
        <p:nvPicPr>
          <p:cNvPr id="5" name="Picture 4">
            <a:extLst>
              <a:ext uri="{FF2B5EF4-FFF2-40B4-BE49-F238E27FC236}">
                <a16:creationId xmlns:a16="http://schemas.microsoft.com/office/drawing/2014/main" xmlns="" id="{1A617AE2-3892-4751-8536-6ED3B8AF381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8277" y="1563036"/>
            <a:ext cx="7907446" cy="3731929"/>
          </a:xfrm>
          <a:prstGeom prst="rect">
            <a:avLst/>
          </a:prstGeom>
        </p:spPr>
      </p:pic>
    </p:spTree>
    <p:custDataLst>
      <p:tags r:id="rId1"/>
    </p:custDataLst>
    <p:extLst>
      <p:ext uri="{BB962C8B-B14F-4D97-AF65-F5344CB8AC3E}">
        <p14:creationId xmlns:p14="http://schemas.microsoft.com/office/powerpoint/2010/main" val="2852227317"/>
      </p:ext>
    </p:extLst>
  </p:cSld>
  <p:clrMapOvr>
    <a:masterClrMapping/>
  </p:clrMapOvr>
  <mc:AlternateContent xmlns:mc="http://schemas.openxmlformats.org/markup-compatibility/2006" xmlns:p14="http://schemas.microsoft.com/office/powerpoint/2010/main">
    <mc:Choice Requires="p14">
      <p:transition spd="slow" p14:dur="2000" advTm="3005"/>
    </mc:Choice>
    <mc:Fallback xmlns="">
      <p:transition spd="slow" advTm="3005"/>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 up of a screen&#10;&#10;Description generated with very high confidence">
            <a:extLst>
              <a:ext uri="{FF2B5EF4-FFF2-40B4-BE49-F238E27FC236}">
                <a16:creationId xmlns:a16="http://schemas.microsoft.com/office/drawing/2014/main" xmlns="" id="{FD5E0B80-041A-43C3-81B2-F057A3086D6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586800" y="2376000"/>
            <a:ext cx="7941530" cy="935849"/>
          </a:xfrm>
          <a:prstGeom prst="rect">
            <a:avLst/>
          </a:prstGeom>
        </p:spPr>
      </p:pic>
      <p:sp>
        <p:nvSpPr>
          <p:cNvPr id="2" name="Text Placeholder 1"/>
          <p:cNvSpPr>
            <a:spLocks noGrp="1"/>
          </p:cNvSpPr>
          <p:nvPr>
            <p:ph type="body" sz="quarter" idx="11"/>
          </p:nvPr>
        </p:nvSpPr>
        <p:spPr>
          <a:xfrm>
            <a:off x="1" y="0"/>
            <a:ext cx="9144000" cy="630000"/>
          </a:xfrm>
        </p:spPr>
        <p:txBody>
          <a:bodyPr/>
          <a:lstStyle/>
          <a:p>
            <a:r>
              <a:rPr lang="en-GB" dirty="0"/>
              <a:t>1.8 Composition: multiples of 10 up to 100 – step 3:6</a:t>
            </a:r>
          </a:p>
        </p:txBody>
      </p:sp>
      <p:sp>
        <p:nvSpPr>
          <p:cNvPr id="8" name="Oval 7">
            <a:extLst>
              <a:ext uri="{FF2B5EF4-FFF2-40B4-BE49-F238E27FC236}">
                <a16:creationId xmlns:a16="http://schemas.microsoft.com/office/drawing/2014/main" xmlns="" id="{87A41224-6A50-4CEA-8507-ADAC9E7878BC}"/>
              </a:ext>
            </a:extLst>
          </p:cNvPr>
          <p:cNvSpPr/>
          <p:nvPr/>
        </p:nvSpPr>
        <p:spPr bwMode="auto">
          <a:xfrm>
            <a:off x="3313866" y="2636912"/>
            <a:ext cx="826086" cy="826086"/>
          </a:xfrm>
          <a:prstGeom prst="ellipse">
            <a:avLst/>
          </a:prstGeom>
          <a:noFill/>
          <a:ln w="38100">
            <a:solidFill>
              <a:srgbClr val="02628C"/>
            </a:solidFill>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None/>
              <a:tabLst/>
            </a:pPr>
            <a:endParaRPr kumimoji="0" lang="en-GB" sz="2800" b="0" i="0" u="none" strike="noStrike" cap="none" normalizeH="0" baseline="0" dirty="0">
              <a:ln>
                <a:noFill/>
              </a:ln>
              <a:solidFill>
                <a:schemeClr val="tx1"/>
              </a:solidFill>
              <a:effectLst/>
              <a:latin typeface="Arial" charset="0"/>
            </a:endParaRPr>
          </a:p>
        </p:txBody>
      </p:sp>
      <p:sp>
        <p:nvSpPr>
          <p:cNvPr id="9" name="Oval 8">
            <a:extLst>
              <a:ext uri="{FF2B5EF4-FFF2-40B4-BE49-F238E27FC236}">
                <a16:creationId xmlns:a16="http://schemas.microsoft.com/office/drawing/2014/main" xmlns="" id="{5FD51F7D-1AEB-40B4-AA25-0975E34961BE}"/>
              </a:ext>
            </a:extLst>
          </p:cNvPr>
          <p:cNvSpPr/>
          <p:nvPr/>
        </p:nvSpPr>
        <p:spPr bwMode="auto">
          <a:xfrm>
            <a:off x="4826034" y="2636912"/>
            <a:ext cx="826086" cy="826086"/>
          </a:xfrm>
          <a:prstGeom prst="ellipse">
            <a:avLst/>
          </a:prstGeom>
          <a:noFill/>
          <a:ln w="38100">
            <a:solidFill>
              <a:srgbClr val="02628C"/>
            </a:solidFill>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None/>
              <a:tabLst/>
            </a:pPr>
            <a:endParaRPr kumimoji="0" lang="en-GB" sz="2800" b="0" i="0" u="none" strike="noStrike" cap="none" normalizeH="0" baseline="0" dirty="0">
              <a:ln>
                <a:noFill/>
              </a:ln>
              <a:solidFill>
                <a:schemeClr val="tx1"/>
              </a:solidFill>
              <a:effectLst/>
              <a:latin typeface="Arial" charset="0"/>
            </a:endParaRPr>
          </a:p>
        </p:txBody>
      </p:sp>
    </p:spTree>
    <p:custDataLst>
      <p:tags r:id="rId1"/>
    </p:custDataLst>
    <p:extLst>
      <p:ext uri="{BB962C8B-B14F-4D97-AF65-F5344CB8AC3E}">
        <p14:creationId xmlns:p14="http://schemas.microsoft.com/office/powerpoint/2010/main" val="3417562792"/>
      </p:ext>
    </p:extLst>
  </p:cSld>
  <p:clrMapOvr>
    <a:masterClrMapping/>
  </p:clrMapOvr>
  <mc:AlternateContent xmlns:mc="http://schemas.openxmlformats.org/markup-compatibility/2006" xmlns:p14="http://schemas.microsoft.com/office/powerpoint/2010/main">
    <mc:Choice Requires="p14">
      <p:transition spd="slow" p14:dur="2000" advTm="3005"/>
    </mc:Choice>
    <mc:Fallback xmlns="">
      <p:transition spd="slow" advTm="300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 y="0"/>
            <a:ext cx="9144000" cy="630000"/>
          </a:xfrm>
        </p:spPr>
        <p:txBody>
          <a:bodyPr/>
          <a:lstStyle/>
          <a:p>
            <a:r>
              <a:rPr lang="en-GB" dirty="0"/>
              <a:t>1.8 Composition: multiples of 10 up to 100 – step 3:7</a:t>
            </a:r>
          </a:p>
        </p:txBody>
      </p:sp>
      <p:pic>
        <p:nvPicPr>
          <p:cNvPr id="5" name="Picture 4">
            <a:extLst>
              <a:ext uri="{FF2B5EF4-FFF2-40B4-BE49-F238E27FC236}">
                <a16:creationId xmlns:a16="http://schemas.microsoft.com/office/drawing/2014/main" xmlns="" id="{E9BBC7EA-78FB-4320-8C15-1B74BC1C840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3888" y="2608139"/>
            <a:ext cx="7876223" cy="2189013"/>
          </a:xfrm>
          <a:prstGeom prst="rect">
            <a:avLst/>
          </a:prstGeom>
        </p:spPr>
      </p:pic>
      <p:pic>
        <p:nvPicPr>
          <p:cNvPr id="7" name="Picture 6" descr="A picture containing object&#10;&#10;Description generated with high confidence">
            <a:extLst>
              <a:ext uri="{FF2B5EF4-FFF2-40B4-BE49-F238E27FC236}">
                <a16:creationId xmlns:a16="http://schemas.microsoft.com/office/drawing/2014/main" xmlns="" id="{BEED725F-D62C-471C-9F20-48A1CB62F47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67744" y="3315645"/>
            <a:ext cx="720080" cy="720080"/>
          </a:xfrm>
          <a:prstGeom prst="rect">
            <a:avLst/>
          </a:prstGeom>
        </p:spPr>
      </p:pic>
      <p:pic>
        <p:nvPicPr>
          <p:cNvPr id="10" name="Picture 9" descr="A picture containing object&#10;&#10;Description generated with high confidence">
            <a:extLst>
              <a:ext uri="{FF2B5EF4-FFF2-40B4-BE49-F238E27FC236}">
                <a16:creationId xmlns:a16="http://schemas.microsoft.com/office/drawing/2014/main" xmlns="" id="{8EC9EE20-46C7-49A8-80AD-2A31EE9922D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31640" y="3774653"/>
            <a:ext cx="720080" cy="720080"/>
          </a:xfrm>
          <a:prstGeom prst="rect">
            <a:avLst/>
          </a:prstGeom>
        </p:spPr>
      </p:pic>
      <p:pic>
        <p:nvPicPr>
          <p:cNvPr id="11" name="Picture 10" descr="A picture containing object&#10;&#10;Description generated with high confidence">
            <a:extLst>
              <a:ext uri="{FF2B5EF4-FFF2-40B4-BE49-F238E27FC236}">
                <a16:creationId xmlns:a16="http://schemas.microsoft.com/office/drawing/2014/main" xmlns="" id="{F510CADC-EC72-4B88-8321-378BC916AB6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31640" y="2910557"/>
            <a:ext cx="720080" cy="720080"/>
          </a:xfrm>
          <a:prstGeom prst="rect">
            <a:avLst/>
          </a:prstGeom>
        </p:spPr>
      </p:pic>
      <p:pic>
        <p:nvPicPr>
          <p:cNvPr id="12" name="Picture 11" descr="A picture containing object&#10;&#10;Description generated with high confidence">
            <a:extLst>
              <a:ext uri="{FF2B5EF4-FFF2-40B4-BE49-F238E27FC236}">
                <a16:creationId xmlns:a16="http://schemas.microsoft.com/office/drawing/2014/main" xmlns="" id="{FDC4FA26-98AC-49E0-BBDE-9046C6E38D7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03848" y="3774653"/>
            <a:ext cx="720080" cy="720080"/>
          </a:xfrm>
          <a:prstGeom prst="rect">
            <a:avLst/>
          </a:prstGeom>
        </p:spPr>
      </p:pic>
      <p:pic>
        <p:nvPicPr>
          <p:cNvPr id="25" name="Picture 24" descr="A picture containing object&#10;&#10;Description generated with high confidence">
            <a:extLst>
              <a:ext uri="{FF2B5EF4-FFF2-40B4-BE49-F238E27FC236}">
                <a16:creationId xmlns:a16="http://schemas.microsoft.com/office/drawing/2014/main" xmlns="" id="{D31F536F-303F-4082-9423-81BD7885853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03848" y="2910557"/>
            <a:ext cx="720080" cy="720080"/>
          </a:xfrm>
          <a:prstGeom prst="rect">
            <a:avLst/>
          </a:prstGeom>
        </p:spPr>
      </p:pic>
      <p:grpSp>
        <p:nvGrpSpPr>
          <p:cNvPr id="19" name="Group 18">
            <a:extLst>
              <a:ext uri="{FF2B5EF4-FFF2-40B4-BE49-F238E27FC236}">
                <a16:creationId xmlns:a16="http://schemas.microsoft.com/office/drawing/2014/main" xmlns="" id="{883FA367-D4F0-40D9-A66F-84979FA33C73}"/>
              </a:ext>
            </a:extLst>
          </p:cNvPr>
          <p:cNvGrpSpPr/>
          <p:nvPr/>
        </p:nvGrpSpPr>
        <p:grpSpPr>
          <a:xfrm>
            <a:off x="3239852" y="2963308"/>
            <a:ext cx="648072" cy="648072"/>
            <a:chOff x="4211960" y="870179"/>
            <a:chExt cx="1224136" cy="1224136"/>
          </a:xfrm>
        </p:grpSpPr>
        <p:cxnSp>
          <p:nvCxnSpPr>
            <p:cNvPr id="15" name="Straight Connector 14">
              <a:extLst>
                <a:ext uri="{FF2B5EF4-FFF2-40B4-BE49-F238E27FC236}">
                  <a16:creationId xmlns:a16="http://schemas.microsoft.com/office/drawing/2014/main" xmlns="" id="{4120D548-41E1-4371-9764-8A686A8A7F69}"/>
                </a:ext>
              </a:extLst>
            </p:cNvPr>
            <p:cNvCxnSpPr/>
            <p:nvPr/>
          </p:nvCxnSpPr>
          <p:spPr bwMode="auto">
            <a:xfrm>
              <a:off x="4211960" y="870179"/>
              <a:ext cx="1224136" cy="1224136"/>
            </a:xfrm>
            <a:prstGeom prst="line">
              <a:avLst/>
            </a:prstGeom>
            <a:noFill/>
            <a:ln w="38100">
              <a:solidFill>
                <a:srgbClr val="FF0000"/>
              </a:solid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6" name="Straight Connector 15">
              <a:extLst>
                <a:ext uri="{FF2B5EF4-FFF2-40B4-BE49-F238E27FC236}">
                  <a16:creationId xmlns:a16="http://schemas.microsoft.com/office/drawing/2014/main" xmlns="" id="{22CA098A-6405-4036-9BD9-42AB4DF8BC10}"/>
                </a:ext>
              </a:extLst>
            </p:cNvPr>
            <p:cNvCxnSpPr>
              <a:cxnSpLocks/>
            </p:cNvCxnSpPr>
            <p:nvPr/>
          </p:nvCxnSpPr>
          <p:spPr bwMode="auto">
            <a:xfrm rot="5400000">
              <a:off x="4211960" y="870179"/>
              <a:ext cx="1224136" cy="1224136"/>
            </a:xfrm>
            <a:prstGeom prst="line">
              <a:avLst/>
            </a:prstGeom>
            <a:noFill/>
            <a:ln w="38100">
              <a:solidFill>
                <a:srgbClr val="FF0000"/>
              </a:solid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cxnSp>
      </p:grpSp>
      <p:sp>
        <p:nvSpPr>
          <p:cNvPr id="13" name="TextBox 12">
            <a:extLst>
              <a:ext uri="{FF2B5EF4-FFF2-40B4-BE49-F238E27FC236}">
                <a16:creationId xmlns:a16="http://schemas.microsoft.com/office/drawing/2014/main" xmlns="" id="{1EB55CDC-6E25-464F-B829-4A47CDC49847}"/>
              </a:ext>
            </a:extLst>
          </p:cNvPr>
          <p:cNvSpPr txBox="1"/>
          <p:nvPr/>
        </p:nvSpPr>
        <p:spPr bwMode="auto">
          <a:xfrm>
            <a:off x="2123728" y="1864307"/>
            <a:ext cx="1008112"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Sarah</a:t>
            </a:r>
          </a:p>
        </p:txBody>
      </p:sp>
      <p:sp>
        <p:nvSpPr>
          <p:cNvPr id="14" name="TextBox 13">
            <a:extLst>
              <a:ext uri="{FF2B5EF4-FFF2-40B4-BE49-F238E27FC236}">
                <a16:creationId xmlns:a16="http://schemas.microsoft.com/office/drawing/2014/main" xmlns="" id="{6A4CD88B-FE12-4EEC-A9E2-F50A47187760}"/>
              </a:ext>
            </a:extLst>
          </p:cNvPr>
          <p:cNvSpPr txBox="1"/>
          <p:nvPr/>
        </p:nvSpPr>
        <p:spPr bwMode="auto">
          <a:xfrm>
            <a:off x="6372200" y="1864307"/>
            <a:ext cx="1008112"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Deb</a:t>
            </a:r>
          </a:p>
        </p:txBody>
      </p:sp>
    </p:spTree>
    <p:custDataLst>
      <p:tags r:id="rId1"/>
    </p:custDataLst>
    <p:extLst>
      <p:ext uri="{BB962C8B-B14F-4D97-AF65-F5344CB8AC3E}">
        <p14:creationId xmlns:p14="http://schemas.microsoft.com/office/powerpoint/2010/main" val="1539387217"/>
      </p:ext>
    </p:extLst>
  </p:cSld>
  <p:clrMapOvr>
    <a:masterClrMapping/>
  </p:clrMapOvr>
  <mc:AlternateContent xmlns:mc="http://schemas.openxmlformats.org/markup-compatibility/2006" xmlns:p14="http://schemas.microsoft.com/office/powerpoint/2010/main">
    <mc:Choice Requires="p14">
      <p:transition spd="slow" p14:dur="2000" advTm="3005"/>
    </mc:Choice>
    <mc:Fallback xmlns="">
      <p:transition spd="slow" advTm="300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5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500"/>
                                        <p:tgtEl>
                                          <p:spTgt spid="19"/>
                                        </p:tgtEl>
                                      </p:cBhvr>
                                    </p:animEffect>
                                    <p:set>
                                      <p:cBhvr>
                                        <p:cTn id="37" dur="1" fill="hold">
                                          <p:stCondLst>
                                            <p:cond delay="499"/>
                                          </p:stCondLst>
                                        </p:cTn>
                                        <p:tgtEl>
                                          <p:spTgt spid="19"/>
                                        </p:tgtEl>
                                        <p:attrNameLst>
                                          <p:attrName>style.visibility</p:attrName>
                                        </p:attrNameLst>
                                      </p:cBhvr>
                                      <p:to>
                                        <p:strVal val="hidden"/>
                                      </p:to>
                                    </p:set>
                                  </p:childTnLst>
                                </p:cTn>
                              </p:par>
                              <p:par>
                                <p:cTn id="38" presetID="10" presetClass="exit" presetSubtype="0" fill="hold" nodeType="withEffect">
                                  <p:stCondLst>
                                    <p:cond delay="0"/>
                                  </p:stCondLst>
                                  <p:childTnLst>
                                    <p:animEffect transition="out" filter="fade">
                                      <p:cBhvr>
                                        <p:cTn id="39" dur="500"/>
                                        <p:tgtEl>
                                          <p:spTgt spid="25"/>
                                        </p:tgtEl>
                                      </p:cBhvr>
                                    </p:animEffect>
                                    <p:set>
                                      <p:cBhvr>
                                        <p:cTn id="40" dur="1" fill="hold">
                                          <p:stCondLst>
                                            <p:cond delay="499"/>
                                          </p:stCondLst>
                                        </p:cTn>
                                        <p:tgtEl>
                                          <p:spTgt spid="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 y="0"/>
            <a:ext cx="9144000" cy="630000"/>
          </a:xfrm>
        </p:spPr>
        <p:txBody>
          <a:bodyPr/>
          <a:lstStyle/>
          <a:p>
            <a:r>
              <a:rPr lang="en-GB" dirty="0"/>
              <a:t>1.8 Composition: multiples of 10 up to 100 – step 4:1</a:t>
            </a:r>
          </a:p>
        </p:txBody>
      </p:sp>
      <p:pic>
        <p:nvPicPr>
          <p:cNvPr id="4" name="Picture 3">
            <a:extLst>
              <a:ext uri="{FF2B5EF4-FFF2-40B4-BE49-F238E27FC236}">
                <a16:creationId xmlns:a16="http://schemas.microsoft.com/office/drawing/2014/main" xmlns="" id="{7F898F75-72A5-4A60-B7E1-F182DC6A8D6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7954"/>
          <a:stretch/>
        </p:blipFill>
        <p:spPr>
          <a:xfrm>
            <a:off x="827584" y="4931856"/>
            <a:ext cx="218900" cy="574624"/>
          </a:xfrm>
          <a:prstGeom prst="rect">
            <a:avLst/>
          </a:prstGeom>
        </p:spPr>
      </p:pic>
      <p:sp>
        <p:nvSpPr>
          <p:cNvPr id="14" name="TextBox 13">
            <a:extLst>
              <a:ext uri="{FF2B5EF4-FFF2-40B4-BE49-F238E27FC236}">
                <a16:creationId xmlns:a16="http://schemas.microsoft.com/office/drawing/2014/main" xmlns="" id="{B16B9F07-2BDB-4D20-A029-FFDA7F514D1A}"/>
              </a:ext>
            </a:extLst>
          </p:cNvPr>
          <p:cNvSpPr txBox="1"/>
          <p:nvPr/>
        </p:nvSpPr>
        <p:spPr bwMode="auto">
          <a:xfrm>
            <a:off x="467819" y="5589241"/>
            <a:ext cx="928026"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 </a:t>
            </a:r>
            <a:br>
              <a:rPr lang="en-GB" sz="2400" dirty="0">
                <a:latin typeface="Myriad Pro Semibold" charset="0"/>
                <a:ea typeface="Myriad Pro Semibold" charset="0"/>
                <a:cs typeface="Myriad Pro Semibold" charset="0"/>
              </a:rPr>
            </a:br>
            <a:r>
              <a:rPr lang="en-GB" sz="2400" dirty="0">
                <a:latin typeface="Myriad Pro Semibold" charset="0"/>
                <a:ea typeface="Myriad Pro Semibold" charset="0"/>
                <a:cs typeface="Myriad Pro Semibold" charset="0"/>
              </a:rPr>
              <a:t>ten</a:t>
            </a:r>
          </a:p>
        </p:txBody>
      </p:sp>
      <p:pic>
        <p:nvPicPr>
          <p:cNvPr id="17" name="Picture 16">
            <a:extLst>
              <a:ext uri="{FF2B5EF4-FFF2-40B4-BE49-F238E27FC236}">
                <a16:creationId xmlns:a16="http://schemas.microsoft.com/office/drawing/2014/main" xmlns="" id="{2373C9F4-6B28-46C3-AD67-753B0C5B809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1519430" y="4521417"/>
            <a:ext cx="218887" cy="985063"/>
          </a:xfrm>
          <a:prstGeom prst="rect">
            <a:avLst/>
          </a:prstGeom>
        </p:spPr>
      </p:pic>
      <p:sp>
        <p:nvSpPr>
          <p:cNvPr id="18" name="TextBox 17">
            <a:extLst>
              <a:ext uri="{FF2B5EF4-FFF2-40B4-BE49-F238E27FC236}">
                <a16:creationId xmlns:a16="http://schemas.microsoft.com/office/drawing/2014/main" xmlns="" id="{FCCF3568-FD02-4944-830A-3429ADBE91E3}"/>
              </a:ext>
            </a:extLst>
          </p:cNvPr>
          <p:cNvSpPr txBox="1"/>
          <p:nvPr/>
        </p:nvSpPr>
        <p:spPr bwMode="auto">
          <a:xfrm>
            <a:off x="1115616" y="5589240"/>
            <a:ext cx="1044008"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a:t>
            </a:r>
            <a:br>
              <a:rPr lang="en-GB" sz="2400" dirty="0">
                <a:latin typeface="Myriad Pro Semibold" charset="0"/>
                <a:ea typeface="Myriad Pro Semibold" charset="0"/>
                <a:cs typeface="Myriad Pro Semibold" charset="0"/>
              </a:rPr>
            </a:br>
            <a:r>
              <a:rPr lang="en-GB" sz="2400" dirty="0">
                <a:latin typeface="Myriad Pro Semibold" charset="0"/>
                <a:ea typeface="Myriad Pro Semibold" charset="0"/>
                <a:cs typeface="Myriad Pro Semibold" charset="0"/>
              </a:rPr>
              <a:t>tens</a:t>
            </a:r>
          </a:p>
        </p:txBody>
      </p:sp>
      <p:pic>
        <p:nvPicPr>
          <p:cNvPr id="21" name="Picture 20">
            <a:extLst>
              <a:ext uri="{FF2B5EF4-FFF2-40B4-BE49-F238E27FC236}">
                <a16:creationId xmlns:a16="http://schemas.microsoft.com/office/drawing/2014/main" xmlns="" id="{436FECB8-185D-425A-A531-7BECE9FE96C4}"/>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2347629" y="4093770"/>
            <a:ext cx="164158" cy="1395503"/>
          </a:xfrm>
          <a:prstGeom prst="rect">
            <a:avLst/>
          </a:prstGeom>
        </p:spPr>
      </p:pic>
      <p:sp>
        <p:nvSpPr>
          <p:cNvPr id="22" name="TextBox 21">
            <a:extLst>
              <a:ext uri="{FF2B5EF4-FFF2-40B4-BE49-F238E27FC236}">
                <a16:creationId xmlns:a16="http://schemas.microsoft.com/office/drawing/2014/main" xmlns="" id="{5A84F28E-F5A6-4C45-A273-DEEF225A2796}"/>
              </a:ext>
            </a:extLst>
          </p:cNvPr>
          <p:cNvSpPr txBox="1"/>
          <p:nvPr/>
        </p:nvSpPr>
        <p:spPr bwMode="auto">
          <a:xfrm>
            <a:off x="1907704" y="5589240"/>
            <a:ext cx="1044008"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3 </a:t>
            </a:r>
            <a:br>
              <a:rPr lang="en-GB" sz="2400" dirty="0">
                <a:latin typeface="Myriad Pro Semibold" charset="0"/>
                <a:ea typeface="Myriad Pro Semibold" charset="0"/>
                <a:cs typeface="Myriad Pro Semibold" charset="0"/>
              </a:rPr>
            </a:br>
            <a:r>
              <a:rPr lang="en-GB" sz="2400" dirty="0">
                <a:latin typeface="Myriad Pro Semibold" charset="0"/>
                <a:ea typeface="Myriad Pro Semibold" charset="0"/>
                <a:cs typeface="Myriad Pro Semibold" charset="0"/>
              </a:rPr>
              <a:t>tens</a:t>
            </a:r>
          </a:p>
        </p:txBody>
      </p:sp>
      <p:pic>
        <p:nvPicPr>
          <p:cNvPr id="23" name="Picture 22">
            <a:extLst>
              <a:ext uri="{FF2B5EF4-FFF2-40B4-BE49-F238E27FC236}">
                <a16:creationId xmlns:a16="http://schemas.microsoft.com/office/drawing/2014/main" xmlns="" id="{CEAF116E-4661-4448-B01D-2E06AF55B6D9}"/>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955" r="-3700"/>
          <a:stretch/>
        </p:blipFill>
        <p:spPr>
          <a:xfrm>
            <a:off x="3157536" y="3659497"/>
            <a:ext cx="164158" cy="1829776"/>
          </a:xfrm>
          <a:prstGeom prst="rect">
            <a:avLst/>
          </a:prstGeom>
        </p:spPr>
      </p:pic>
      <p:sp>
        <p:nvSpPr>
          <p:cNvPr id="24" name="TextBox 23">
            <a:extLst>
              <a:ext uri="{FF2B5EF4-FFF2-40B4-BE49-F238E27FC236}">
                <a16:creationId xmlns:a16="http://schemas.microsoft.com/office/drawing/2014/main" xmlns="" id="{00CF6BDA-44D8-422F-A061-43032D74E4FC}"/>
              </a:ext>
            </a:extLst>
          </p:cNvPr>
          <p:cNvSpPr txBox="1"/>
          <p:nvPr/>
        </p:nvSpPr>
        <p:spPr bwMode="auto">
          <a:xfrm>
            <a:off x="2699792" y="5579299"/>
            <a:ext cx="1044008"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4 </a:t>
            </a:r>
            <a:br>
              <a:rPr lang="en-GB" sz="2400" dirty="0">
                <a:latin typeface="Myriad Pro Semibold" charset="0"/>
                <a:ea typeface="Myriad Pro Semibold" charset="0"/>
                <a:cs typeface="Myriad Pro Semibold" charset="0"/>
              </a:rPr>
            </a:br>
            <a:r>
              <a:rPr lang="en-GB" sz="2400" dirty="0">
                <a:latin typeface="Myriad Pro Semibold" charset="0"/>
                <a:ea typeface="Myriad Pro Semibold" charset="0"/>
                <a:cs typeface="Myriad Pro Semibold" charset="0"/>
              </a:rPr>
              <a:t>tens</a:t>
            </a:r>
          </a:p>
        </p:txBody>
      </p:sp>
      <p:pic>
        <p:nvPicPr>
          <p:cNvPr id="19" name="Picture 18">
            <a:extLst>
              <a:ext uri="{FF2B5EF4-FFF2-40B4-BE49-F238E27FC236}">
                <a16:creationId xmlns:a16="http://schemas.microsoft.com/office/drawing/2014/main" xmlns="" id="{EDFDA1B6-77CD-416B-A9BC-09752877C7D2}"/>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4003555" y="3033651"/>
            <a:ext cx="164158" cy="2448272"/>
          </a:xfrm>
          <a:prstGeom prst="rect">
            <a:avLst/>
          </a:prstGeom>
        </p:spPr>
      </p:pic>
      <p:sp>
        <p:nvSpPr>
          <p:cNvPr id="20" name="TextBox 19">
            <a:extLst>
              <a:ext uri="{FF2B5EF4-FFF2-40B4-BE49-F238E27FC236}">
                <a16:creationId xmlns:a16="http://schemas.microsoft.com/office/drawing/2014/main" xmlns="" id="{6989A5E6-F08F-4F41-8E12-663049A81370}"/>
              </a:ext>
            </a:extLst>
          </p:cNvPr>
          <p:cNvSpPr txBox="1"/>
          <p:nvPr/>
        </p:nvSpPr>
        <p:spPr bwMode="auto">
          <a:xfrm>
            <a:off x="3527992" y="5579299"/>
            <a:ext cx="1044008"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5</a:t>
            </a:r>
            <a:br>
              <a:rPr lang="en-GB" sz="2400" dirty="0">
                <a:latin typeface="Myriad Pro Semibold" charset="0"/>
                <a:ea typeface="Myriad Pro Semibold" charset="0"/>
                <a:cs typeface="Myriad Pro Semibold" charset="0"/>
              </a:rPr>
            </a:br>
            <a:r>
              <a:rPr lang="en-GB" sz="2400" dirty="0">
                <a:latin typeface="Myriad Pro Semibold" charset="0"/>
                <a:ea typeface="Myriad Pro Semibold" charset="0"/>
                <a:cs typeface="Myriad Pro Semibold" charset="0"/>
              </a:rPr>
              <a:t>tens</a:t>
            </a:r>
          </a:p>
        </p:txBody>
      </p:sp>
      <p:pic>
        <p:nvPicPr>
          <p:cNvPr id="25" name="Picture 24">
            <a:extLst>
              <a:ext uri="{FF2B5EF4-FFF2-40B4-BE49-F238E27FC236}">
                <a16:creationId xmlns:a16="http://schemas.microsoft.com/office/drawing/2014/main" xmlns="" id="{04D27D5A-CD38-4635-A081-666C3D64CF57}"/>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4845914" y="2539712"/>
            <a:ext cx="164158" cy="2942211"/>
          </a:xfrm>
          <a:prstGeom prst="rect">
            <a:avLst/>
          </a:prstGeom>
        </p:spPr>
      </p:pic>
      <p:sp>
        <p:nvSpPr>
          <p:cNvPr id="26" name="TextBox 25">
            <a:extLst>
              <a:ext uri="{FF2B5EF4-FFF2-40B4-BE49-F238E27FC236}">
                <a16:creationId xmlns:a16="http://schemas.microsoft.com/office/drawing/2014/main" xmlns="" id="{3CB79E72-05B0-432B-B8C5-B5AB207FCEBE}"/>
              </a:ext>
            </a:extLst>
          </p:cNvPr>
          <p:cNvSpPr txBox="1"/>
          <p:nvPr/>
        </p:nvSpPr>
        <p:spPr bwMode="auto">
          <a:xfrm>
            <a:off x="4355976" y="5579299"/>
            <a:ext cx="1044008"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6</a:t>
            </a:r>
            <a:br>
              <a:rPr lang="en-GB" sz="2400" dirty="0">
                <a:latin typeface="Myriad Pro Semibold" charset="0"/>
                <a:ea typeface="Myriad Pro Semibold" charset="0"/>
                <a:cs typeface="Myriad Pro Semibold" charset="0"/>
              </a:rPr>
            </a:br>
            <a:r>
              <a:rPr lang="en-GB" sz="2400" dirty="0">
                <a:latin typeface="Myriad Pro Semibold" charset="0"/>
                <a:ea typeface="Myriad Pro Semibold" charset="0"/>
                <a:cs typeface="Myriad Pro Semibold" charset="0"/>
              </a:rPr>
              <a:t>tens</a:t>
            </a:r>
          </a:p>
        </p:txBody>
      </p:sp>
      <p:pic>
        <p:nvPicPr>
          <p:cNvPr id="27" name="Picture 26">
            <a:extLst>
              <a:ext uri="{FF2B5EF4-FFF2-40B4-BE49-F238E27FC236}">
                <a16:creationId xmlns:a16="http://schemas.microsoft.com/office/drawing/2014/main" xmlns="" id="{D397A7A4-5A40-4076-83F3-ECEDDB430A32}"/>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5652593" y="2108725"/>
            <a:ext cx="164159" cy="3397755"/>
          </a:xfrm>
          <a:prstGeom prst="rect">
            <a:avLst/>
          </a:prstGeom>
        </p:spPr>
      </p:pic>
      <p:sp>
        <p:nvSpPr>
          <p:cNvPr id="28" name="TextBox 27">
            <a:extLst>
              <a:ext uri="{FF2B5EF4-FFF2-40B4-BE49-F238E27FC236}">
                <a16:creationId xmlns:a16="http://schemas.microsoft.com/office/drawing/2014/main" xmlns="" id="{74E88197-3EFE-4C78-BB4C-9DA6493F272D}"/>
              </a:ext>
            </a:extLst>
          </p:cNvPr>
          <p:cNvSpPr txBox="1"/>
          <p:nvPr/>
        </p:nvSpPr>
        <p:spPr bwMode="auto">
          <a:xfrm>
            <a:off x="5184176" y="5579298"/>
            <a:ext cx="1044008"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7</a:t>
            </a:r>
            <a:br>
              <a:rPr lang="en-GB" sz="2400" dirty="0">
                <a:latin typeface="Myriad Pro Semibold" charset="0"/>
                <a:ea typeface="Myriad Pro Semibold" charset="0"/>
                <a:cs typeface="Myriad Pro Semibold" charset="0"/>
              </a:rPr>
            </a:br>
            <a:r>
              <a:rPr lang="en-GB" sz="2400" dirty="0">
                <a:latin typeface="Myriad Pro Semibold" charset="0"/>
                <a:ea typeface="Myriad Pro Semibold" charset="0"/>
                <a:cs typeface="Myriad Pro Semibold" charset="0"/>
              </a:rPr>
              <a:t>tens</a:t>
            </a:r>
          </a:p>
        </p:txBody>
      </p:sp>
      <p:pic>
        <p:nvPicPr>
          <p:cNvPr id="29" name="Picture 28">
            <a:extLst>
              <a:ext uri="{FF2B5EF4-FFF2-40B4-BE49-F238E27FC236}">
                <a16:creationId xmlns:a16="http://schemas.microsoft.com/office/drawing/2014/main" xmlns="" id="{32637C95-721D-41BB-89C8-BA1004CD1175}"/>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a:stretch/>
        </p:blipFill>
        <p:spPr>
          <a:xfrm>
            <a:off x="6426152" y="1797684"/>
            <a:ext cx="216025" cy="3723626"/>
          </a:xfrm>
          <a:prstGeom prst="rect">
            <a:avLst/>
          </a:prstGeom>
        </p:spPr>
      </p:pic>
      <p:sp>
        <p:nvSpPr>
          <p:cNvPr id="30" name="TextBox 29">
            <a:extLst>
              <a:ext uri="{FF2B5EF4-FFF2-40B4-BE49-F238E27FC236}">
                <a16:creationId xmlns:a16="http://schemas.microsoft.com/office/drawing/2014/main" xmlns="" id="{706FD365-8D9E-481F-958C-D8A645478BC8}"/>
              </a:ext>
            </a:extLst>
          </p:cNvPr>
          <p:cNvSpPr txBox="1"/>
          <p:nvPr/>
        </p:nvSpPr>
        <p:spPr bwMode="auto">
          <a:xfrm>
            <a:off x="6012160" y="5589240"/>
            <a:ext cx="1044008"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8</a:t>
            </a:r>
            <a:br>
              <a:rPr lang="en-GB" sz="2400" dirty="0">
                <a:latin typeface="Myriad Pro Semibold" charset="0"/>
                <a:ea typeface="Myriad Pro Semibold" charset="0"/>
                <a:cs typeface="Myriad Pro Semibold" charset="0"/>
              </a:rPr>
            </a:br>
            <a:r>
              <a:rPr lang="en-GB" sz="2400" dirty="0">
                <a:latin typeface="Myriad Pro Semibold" charset="0"/>
                <a:ea typeface="Myriad Pro Semibold" charset="0"/>
                <a:cs typeface="Myriad Pro Semibold" charset="0"/>
              </a:rPr>
              <a:t>tens</a:t>
            </a:r>
          </a:p>
        </p:txBody>
      </p:sp>
      <p:pic>
        <p:nvPicPr>
          <p:cNvPr id="31" name="Picture 30">
            <a:extLst>
              <a:ext uri="{FF2B5EF4-FFF2-40B4-BE49-F238E27FC236}">
                <a16:creationId xmlns:a16="http://schemas.microsoft.com/office/drawing/2014/main" xmlns="" id="{0A2B4D6C-5E89-49EA-9F3D-B8FAAAB6091C}"/>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a:stretch/>
        </p:blipFill>
        <p:spPr>
          <a:xfrm>
            <a:off x="7246175" y="1285967"/>
            <a:ext cx="216026" cy="4220513"/>
          </a:xfrm>
          <a:prstGeom prst="rect">
            <a:avLst/>
          </a:prstGeom>
        </p:spPr>
      </p:pic>
      <p:sp>
        <p:nvSpPr>
          <p:cNvPr id="32" name="TextBox 31">
            <a:extLst>
              <a:ext uri="{FF2B5EF4-FFF2-40B4-BE49-F238E27FC236}">
                <a16:creationId xmlns:a16="http://schemas.microsoft.com/office/drawing/2014/main" xmlns="" id="{C6A44DF8-DF45-4C83-ABED-6181D556E4BF}"/>
              </a:ext>
            </a:extLst>
          </p:cNvPr>
          <p:cNvSpPr txBox="1"/>
          <p:nvPr/>
        </p:nvSpPr>
        <p:spPr bwMode="auto">
          <a:xfrm>
            <a:off x="6804248" y="5579298"/>
            <a:ext cx="1044008"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9</a:t>
            </a:r>
            <a:br>
              <a:rPr lang="en-GB" sz="2400" dirty="0">
                <a:latin typeface="Myriad Pro Semibold" charset="0"/>
                <a:ea typeface="Myriad Pro Semibold" charset="0"/>
                <a:cs typeface="Myriad Pro Semibold" charset="0"/>
              </a:rPr>
            </a:br>
            <a:r>
              <a:rPr lang="en-GB" sz="2400" dirty="0">
                <a:latin typeface="Myriad Pro Semibold" charset="0"/>
                <a:ea typeface="Myriad Pro Semibold" charset="0"/>
                <a:cs typeface="Myriad Pro Semibold" charset="0"/>
              </a:rPr>
              <a:t>tens</a:t>
            </a:r>
          </a:p>
        </p:txBody>
      </p:sp>
      <p:pic>
        <p:nvPicPr>
          <p:cNvPr id="33" name="Picture 32">
            <a:extLst>
              <a:ext uri="{FF2B5EF4-FFF2-40B4-BE49-F238E27FC236}">
                <a16:creationId xmlns:a16="http://schemas.microsoft.com/office/drawing/2014/main" xmlns="" id="{28CA08E2-0A49-45BD-952C-02E9D3061E37}"/>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t="-1997" r="-88020"/>
          <a:stretch/>
        </p:blipFill>
        <p:spPr>
          <a:xfrm>
            <a:off x="8021068" y="946180"/>
            <a:ext cx="266768" cy="4575130"/>
          </a:xfrm>
          <a:prstGeom prst="rect">
            <a:avLst/>
          </a:prstGeom>
        </p:spPr>
      </p:pic>
      <p:sp>
        <p:nvSpPr>
          <p:cNvPr id="34" name="TextBox 33">
            <a:extLst>
              <a:ext uri="{FF2B5EF4-FFF2-40B4-BE49-F238E27FC236}">
                <a16:creationId xmlns:a16="http://schemas.microsoft.com/office/drawing/2014/main" xmlns="" id="{AC1FC67B-3C3D-4D95-9904-2D5C267C8C5D}"/>
              </a:ext>
            </a:extLst>
          </p:cNvPr>
          <p:cNvSpPr txBox="1"/>
          <p:nvPr/>
        </p:nvSpPr>
        <p:spPr bwMode="auto">
          <a:xfrm>
            <a:off x="7632448" y="5590753"/>
            <a:ext cx="1044008"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10</a:t>
            </a:r>
            <a:br>
              <a:rPr lang="en-GB" sz="2400" dirty="0">
                <a:latin typeface="Myriad Pro Semibold" charset="0"/>
                <a:ea typeface="Myriad Pro Semibold" charset="0"/>
                <a:cs typeface="Myriad Pro Semibold" charset="0"/>
              </a:rPr>
            </a:br>
            <a:r>
              <a:rPr lang="en-GB" sz="2400" dirty="0">
                <a:latin typeface="Myriad Pro Semibold" charset="0"/>
                <a:ea typeface="Myriad Pro Semibold" charset="0"/>
                <a:cs typeface="Myriad Pro Semibold" charset="0"/>
              </a:rPr>
              <a:t>tens</a:t>
            </a:r>
          </a:p>
        </p:txBody>
      </p:sp>
    </p:spTree>
    <p:custDataLst>
      <p:tags r:id="rId1"/>
    </p:custDataLst>
    <p:extLst>
      <p:ext uri="{BB962C8B-B14F-4D97-AF65-F5344CB8AC3E}">
        <p14:creationId xmlns:p14="http://schemas.microsoft.com/office/powerpoint/2010/main" val="2356472981"/>
      </p:ext>
    </p:extLst>
  </p:cSld>
  <p:clrMapOvr>
    <a:masterClrMapping/>
  </p:clrMapOvr>
  <mc:AlternateContent xmlns:mc="http://schemas.openxmlformats.org/markup-compatibility/2006" xmlns:p14="http://schemas.microsoft.com/office/powerpoint/2010/main">
    <mc:Choice Requires="p14">
      <p:transition spd="slow" p14:dur="2000" advTm="3005"/>
    </mc:Choice>
    <mc:Fallback xmlns="">
      <p:transition spd="slow" advTm="300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5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500"/>
                                        <p:tgtEl>
                                          <p:spTgt spid="2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500"/>
                                        <p:tgtEl>
                                          <p:spTgt spid="2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500"/>
                                        <p:tgtEl>
                                          <p:spTgt spid="1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fade">
                                      <p:cBhvr>
                                        <p:cTn id="52" dur="500"/>
                                        <p:tgtEl>
                                          <p:spTgt spid="25"/>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fade">
                                      <p:cBhvr>
                                        <p:cTn id="57" dur="500"/>
                                        <p:tgtEl>
                                          <p:spTgt spid="26"/>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27"/>
                                        </p:tgtEl>
                                        <p:attrNameLst>
                                          <p:attrName>style.visibility</p:attrName>
                                        </p:attrNameLst>
                                      </p:cBhvr>
                                      <p:to>
                                        <p:strVal val="visible"/>
                                      </p:to>
                                    </p:set>
                                    <p:animEffect transition="in" filter="fade">
                                      <p:cBhvr>
                                        <p:cTn id="62" dur="500"/>
                                        <p:tgtEl>
                                          <p:spTgt spid="27"/>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500"/>
                                        <p:tgtEl>
                                          <p:spTgt spid="28"/>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fade">
                                      <p:cBhvr>
                                        <p:cTn id="72" dur="500"/>
                                        <p:tgtEl>
                                          <p:spTgt spid="29"/>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fade">
                                      <p:cBhvr>
                                        <p:cTn id="77" dur="500"/>
                                        <p:tgtEl>
                                          <p:spTgt spid="30"/>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500"/>
                                        <p:tgtEl>
                                          <p:spTgt spid="31"/>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32"/>
                                        </p:tgtEl>
                                        <p:attrNameLst>
                                          <p:attrName>style.visibility</p:attrName>
                                        </p:attrNameLst>
                                      </p:cBhvr>
                                      <p:to>
                                        <p:strVal val="visible"/>
                                      </p:to>
                                    </p:set>
                                    <p:animEffect transition="in" filter="fade">
                                      <p:cBhvr>
                                        <p:cTn id="87" dur="500"/>
                                        <p:tgtEl>
                                          <p:spTgt spid="32"/>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nodeType="click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fade">
                                      <p:cBhvr>
                                        <p:cTn id="92" dur="500"/>
                                        <p:tgtEl>
                                          <p:spTgt spid="33"/>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34"/>
                                        </p:tgtEl>
                                        <p:attrNameLst>
                                          <p:attrName>style.visibility</p:attrName>
                                        </p:attrNameLst>
                                      </p:cBhvr>
                                      <p:to>
                                        <p:strVal val="visible"/>
                                      </p:to>
                                    </p:set>
                                    <p:animEffect transition="in" filter="fade">
                                      <p:cBhvr>
                                        <p:cTn id="9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8" grpId="0"/>
      <p:bldP spid="22" grpId="0"/>
      <p:bldP spid="24" grpId="0"/>
      <p:bldP spid="20" grpId="0"/>
      <p:bldP spid="26" grpId="0"/>
      <p:bldP spid="28" grpId="0"/>
      <p:bldP spid="30" grpId="0"/>
      <p:bldP spid="32" grpId="0"/>
      <p:bldP spid="34"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 y="0"/>
            <a:ext cx="9144000" cy="630000"/>
          </a:xfrm>
        </p:spPr>
        <p:txBody>
          <a:bodyPr/>
          <a:lstStyle/>
          <a:p>
            <a:r>
              <a:rPr lang="en-GB" dirty="0"/>
              <a:t>1.8 Composition: multiples of 10 up to 100 – step 4:1</a:t>
            </a:r>
          </a:p>
        </p:txBody>
      </p:sp>
      <p:pic>
        <p:nvPicPr>
          <p:cNvPr id="4" name="Picture 3">
            <a:extLst>
              <a:ext uri="{FF2B5EF4-FFF2-40B4-BE49-F238E27FC236}">
                <a16:creationId xmlns:a16="http://schemas.microsoft.com/office/drawing/2014/main" xmlns="" id="{7F898F75-72A5-4A60-B7E1-F182DC6A8D6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7954"/>
          <a:stretch/>
        </p:blipFill>
        <p:spPr>
          <a:xfrm>
            <a:off x="827584" y="4931856"/>
            <a:ext cx="218900" cy="574624"/>
          </a:xfrm>
          <a:prstGeom prst="rect">
            <a:avLst/>
          </a:prstGeom>
        </p:spPr>
      </p:pic>
      <p:sp>
        <p:nvSpPr>
          <p:cNvPr id="14" name="TextBox 13">
            <a:extLst>
              <a:ext uri="{FF2B5EF4-FFF2-40B4-BE49-F238E27FC236}">
                <a16:creationId xmlns:a16="http://schemas.microsoft.com/office/drawing/2014/main" xmlns="" id="{B16B9F07-2BDB-4D20-A029-FFDA7F514D1A}"/>
              </a:ext>
            </a:extLst>
          </p:cNvPr>
          <p:cNvSpPr txBox="1"/>
          <p:nvPr/>
        </p:nvSpPr>
        <p:spPr bwMode="auto">
          <a:xfrm>
            <a:off x="467819" y="5589241"/>
            <a:ext cx="928026"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 </a:t>
            </a:r>
            <a:br>
              <a:rPr lang="en-GB" sz="2400" dirty="0">
                <a:latin typeface="Myriad Pro Semibold" charset="0"/>
                <a:ea typeface="Myriad Pro Semibold" charset="0"/>
                <a:cs typeface="Myriad Pro Semibold" charset="0"/>
              </a:rPr>
            </a:br>
            <a:r>
              <a:rPr lang="en-GB" sz="2400" dirty="0">
                <a:latin typeface="Myriad Pro Semibold" charset="0"/>
                <a:ea typeface="Myriad Pro Semibold" charset="0"/>
                <a:cs typeface="Myriad Pro Semibold" charset="0"/>
              </a:rPr>
              <a:t>ten</a:t>
            </a:r>
          </a:p>
        </p:txBody>
      </p:sp>
      <p:pic>
        <p:nvPicPr>
          <p:cNvPr id="17" name="Picture 16">
            <a:extLst>
              <a:ext uri="{FF2B5EF4-FFF2-40B4-BE49-F238E27FC236}">
                <a16:creationId xmlns:a16="http://schemas.microsoft.com/office/drawing/2014/main" xmlns="" id="{2373C9F4-6B28-46C3-AD67-753B0C5B809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1519430" y="4521417"/>
            <a:ext cx="218887" cy="985063"/>
          </a:xfrm>
          <a:prstGeom prst="rect">
            <a:avLst/>
          </a:prstGeom>
        </p:spPr>
      </p:pic>
      <p:sp>
        <p:nvSpPr>
          <p:cNvPr id="18" name="TextBox 17">
            <a:extLst>
              <a:ext uri="{FF2B5EF4-FFF2-40B4-BE49-F238E27FC236}">
                <a16:creationId xmlns:a16="http://schemas.microsoft.com/office/drawing/2014/main" xmlns="" id="{FCCF3568-FD02-4944-830A-3429ADBE91E3}"/>
              </a:ext>
            </a:extLst>
          </p:cNvPr>
          <p:cNvSpPr txBox="1"/>
          <p:nvPr/>
        </p:nvSpPr>
        <p:spPr bwMode="auto">
          <a:xfrm>
            <a:off x="1115616" y="5589240"/>
            <a:ext cx="1044008"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a:t>
            </a:r>
            <a:br>
              <a:rPr lang="en-GB" sz="2400" dirty="0">
                <a:latin typeface="Myriad Pro Semibold" charset="0"/>
                <a:ea typeface="Myriad Pro Semibold" charset="0"/>
                <a:cs typeface="Myriad Pro Semibold" charset="0"/>
              </a:rPr>
            </a:br>
            <a:r>
              <a:rPr lang="en-GB" sz="2400" dirty="0">
                <a:latin typeface="Myriad Pro Semibold" charset="0"/>
                <a:ea typeface="Myriad Pro Semibold" charset="0"/>
                <a:cs typeface="Myriad Pro Semibold" charset="0"/>
              </a:rPr>
              <a:t>tens</a:t>
            </a:r>
          </a:p>
        </p:txBody>
      </p:sp>
      <p:pic>
        <p:nvPicPr>
          <p:cNvPr id="21" name="Picture 20">
            <a:extLst>
              <a:ext uri="{FF2B5EF4-FFF2-40B4-BE49-F238E27FC236}">
                <a16:creationId xmlns:a16="http://schemas.microsoft.com/office/drawing/2014/main" xmlns="" id="{436FECB8-185D-425A-A531-7BECE9FE96C4}"/>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2347629" y="4093770"/>
            <a:ext cx="164158" cy="1395503"/>
          </a:xfrm>
          <a:prstGeom prst="rect">
            <a:avLst/>
          </a:prstGeom>
        </p:spPr>
      </p:pic>
      <p:sp>
        <p:nvSpPr>
          <p:cNvPr id="22" name="TextBox 21">
            <a:extLst>
              <a:ext uri="{FF2B5EF4-FFF2-40B4-BE49-F238E27FC236}">
                <a16:creationId xmlns:a16="http://schemas.microsoft.com/office/drawing/2014/main" xmlns="" id="{5A84F28E-F5A6-4C45-A273-DEEF225A2796}"/>
              </a:ext>
            </a:extLst>
          </p:cNvPr>
          <p:cNvSpPr txBox="1"/>
          <p:nvPr/>
        </p:nvSpPr>
        <p:spPr bwMode="auto">
          <a:xfrm>
            <a:off x="1907704" y="5589240"/>
            <a:ext cx="1044008"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3 </a:t>
            </a:r>
            <a:br>
              <a:rPr lang="en-GB" sz="2400" dirty="0">
                <a:latin typeface="Myriad Pro Semibold" charset="0"/>
                <a:ea typeface="Myriad Pro Semibold" charset="0"/>
                <a:cs typeface="Myriad Pro Semibold" charset="0"/>
              </a:rPr>
            </a:br>
            <a:r>
              <a:rPr lang="en-GB" sz="2400" dirty="0">
                <a:latin typeface="Myriad Pro Semibold" charset="0"/>
                <a:ea typeface="Myriad Pro Semibold" charset="0"/>
                <a:cs typeface="Myriad Pro Semibold" charset="0"/>
              </a:rPr>
              <a:t>tens</a:t>
            </a:r>
          </a:p>
        </p:txBody>
      </p:sp>
      <p:pic>
        <p:nvPicPr>
          <p:cNvPr id="23" name="Picture 22">
            <a:extLst>
              <a:ext uri="{FF2B5EF4-FFF2-40B4-BE49-F238E27FC236}">
                <a16:creationId xmlns:a16="http://schemas.microsoft.com/office/drawing/2014/main" xmlns="" id="{CEAF116E-4661-4448-B01D-2E06AF55B6D9}"/>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955" r="-3700"/>
          <a:stretch/>
        </p:blipFill>
        <p:spPr>
          <a:xfrm>
            <a:off x="3157536" y="3659497"/>
            <a:ext cx="164158" cy="1829776"/>
          </a:xfrm>
          <a:prstGeom prst="rect">
            <a:avLst/>
          </a:prstGeom>
        </p:spPr>
      </p:pic>
      <p:sp>
        <p:nvSpPr>
          <p:cNvPr id="24" name="TextBox 23">
            <a:extLst>
              <a:ext uri="{FF2B5EF4-FFF2-40B4-BE49-F238E27FC236}">
                <a16:creationId xmlns:a16="http://schemas.microsoft.com/office/drawing/2014/main" xmlns="" id="{00CF6BDA-44D8-422F-A061-43032D74E4FC}"/>
              </a:ext>
            </a:extLst>
          </p:cNvPr>
          <p:cNvSpPr txBox="1"/>
          <p:nvPr/>
        </p:nvSpPr>
        <p:spPr bwMode="auto">
          <a:xfrm>
            <a:off x="2699792" y="5579299"/>
            <a:ext cx="1044008"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4 </a:t>
            </a:r>
            <a:br>
              <a:rPr lang="en-GB" sz="2400" dirty="0">
                <a:latin typeface="Myriad Pro Semibold" charset="0"/>
                <a:ea typeface="Myriad Pro Semibold" charset="0"/>
                <a:cs typeface="Myriad Pro Semibold" charset="0"/>
              </a:rPr>
            </a:br>
            <a:r>
              <a:rPr lang="en-GB" sz="2400" dirty="0">
                <a:latin typeface="Myriad Pro Semibold" charset="0"/>
                <a:ea typeface="Myriad Pro Semibold" charset="0"/>
                <a:cs typeface="Myriad Pro Semibold" charset="0"/>
              </a:rPr>
              <a:t>tens</a:t>
            </a:r>
          </a:p>
        </p:txBody>
      </p:sp>
      <p:pic>
        <p:nvPicPr>
          <p:cNvPr id="19" name="Picture 18">
            <a:extLst>
              <a:ext uri="{FF2B5EF4-FFF2-40B4-BE49-F238E27FC236}">
                <a16:creationId xmlns:a16="http://schemas.microsoft.com/office/drawing/2014/main" xmlns="" id="{EDFDA1B6-77CD-416B-A9BC-09752877C7D2}"/>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4003555" y="3033651"/>
            <a:ext cx="164158" cy="2448272"/>
          </a:xfrm>
          <a:prstGeom prst="rect">
            <a:avLst/>
          </a:prstGeom>
        </p:spPr>
      </p:pic>
      <p:sp>
        <p:nvSpPr>
          <p:cNvPr id="20" name="TextBox 19">
            <a:extLst>
              <a:ext uri="{FF2B5EF4-FFF2-40B4-BE49-F238E27FC236}">
                <a16:creationId xmlns:a16="http://schemas.microsoft.com/office/drawing/2014/main" xmlns="" id="{6989A5E6-F08F-4F41-8E12-663049A81370}"/>
              </a:ext>
            </a:extLst>
          </p:cNvPr>
          <p:cNvSpPr txBox="1"/>
          <p:nvPr/>
        </p:nvSpPr>
        <p:spPr bwMode="auto">
          <a:xfrm>
            <a:off x="3527992" y="5579299"/>
            <a:ext cx="1044008"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5</a:t>
            </a:r>
            <a:br>
              <a:rPr lang="en-GB" sz="2400" dirty="0">
                <a:latin typeface="Myriad Pro Semibold" charset="0"/>
                <a:ea typeface="Myriad Pro Semibold" charset="0"/>
                <a:cs typeface="Myriad Pro Semibold" charset="0"/>
              </a:rPr>
            </a:br>
            <a:r>
              <a:rPr lang="en-GB" sz="2400" dirty="0">
                <a:latin typeface="Myriad Pro Semibold" charset="0"/>
                <a:ea typeface="Myriad Pro Semibold" charset="0"/>
                <a:cs typeface="Myriad Pro Semibold" charset="0"/>
              </a:rPr>
              <a:t>tens</a:t>
            </a:r>
          </a:p>
        </p:txBody>
      </p:sp>
      <p:pic>
        <p:nvPicPr>
          <p:cNvPr id="25" name="Picture 24">
            <a:extLst>
              <a:ext uri="{FF2B5EF4-FFF2-40B4-BE49-F238E27FC236}">
                <a16:creationId xmlns:a16="http://schemas.microsoft.com/office/drawing/2014/main" xmlns="" id="{04D27D5A-CD38-4635-A081-666C3D64CF57}"/>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4845914" y="2539712"/>
            <a:ext cx="164158" cy="2942211"/>
          </a:xfrm>
          <a:prstGeom prst="rect">
            <a:avLst/>
          </a:prstGeom>
        </p:spPr>
      </p:pic>
      <p:sp>
        <p:nvSpPr>
          <p:cNvPr id="26" name="TextBox 25">
            <a:extLst>
              <a:ext uri="{FF2B5EF4-FFF2-40B4-BE49-F238E27FC236}">
                <a16:creationId xmlns:a16="http://schemas.microsoft.com/office/drawing/2014/main" xmlns="" id="{3CB79E72-05B0-432B-B8C5-B5AB207FCEBE}"/>
              </a:ext>
            </a:extLst>
          </p:cNvPr>
          <p:cNvSpPr txBox="1"/>
          <p:nvPr/>
        </p:nvSpPr>
        <p:spPr bwMode="auto">
          <a:xfrm>
            <a:off x="4355976" y="5579299"/>
            <a:ext cx="1044008"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6</a:t>
            </a:r>
            <a:br>
              <a:rPr lang="en-GB" sz="2400" dirty="0">
                <a:latin typeface="Myriad Pro Semibold" charset="0"/>
                <a:ea typeface="Myriad Pro Semibold" charset="0"/>
                <a:cs typeface="Myriad Pro Semibold" charset="0"/>
              </a:rPr>
            </a:br>
            <a:r>
              <a:rPr lang="en-GB" sz="2400" dirty="0">
                <a:latin typeface="Myriad Pro Semibold" charset="0"/>
                <a:ea typeface="Myriad Pro Semibold" charset="0"/>
                <a:cs typeface="Myriad Pro Semibold" charset="0"/>
              </a:rPr>
              <a:t>tens</a:t>
            </a:r>
          </a:p>
        </p:txBody>
      </p:sp>
      <p:pic>
        <p:nvPicPr>
          <p:cNvPr id="27" name="Picture 26">
            <a:extLst>
              <a:ext uri="{FF2B5EF4-FFF2-40B4-BE49-F238E27FC236}">
                <a16:creationId xmlns:a16="http://schemas.microsoft.com/office/drawing/2014/main" xmlns="" id="{D397A7A4-5A40-4076-83F3-ECEDDB430A32}"/>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5652593" y="2108725"/>
            <a:ext cx="164159" cy="3397755"/>
          </a:xfrm>
          <a:prstGeom prst="rect">
            <a:avLst/>
          </a:prstGeom>
        </p:spPr>
      </p:pic>
      <p:sp>
        <p:nvSpPr>
          <p:cNvPr id="28" name="TextBox 27">
            <a:extLst>
              <a:ext uri="{FF2B5EF4-FFF2-40B4-BE49-F238E27FC236}">
                <a16:creationId xmlns:a16="http://schemas.microsoft.com/office/drawing/2014/main" xmlns="" id="{74E88197-3EFE-4C78-BB4C-9DA6493F272D}"/>
              </a:ext>
            </a:extLst>
          </p:cNvPr>
          <p:cNvSpPr txBox="1"/>
          <p:nvPr/>
        </p:nvSpPr>
        <p:spPr bwMode="auto">
          <a:xfrm>
            <a:off x="5184176" y="5579298"/>
            <a:ext cx="1044008"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7</a:t>
            </a:r>
            <a:br>
              <a:rPr lang="en-GB" sz="2400" dirty="0">
                <a:latin typeface="Myriad Pro Semibold" charset="0"/>
                <a:ea typeface="Myriad Pro Semibold" charset="0"/>
                <a:cs typeface="Myriad Pro Semibold" charset="0"/>
              </a:rPr>
            </a:br>
            <a:r>
              <a:rPr lang="en-GB" sz="2400" dirty="0">
                <a:latin typeface="Myriad Pro Semibold" charset="0"/>
                <a:ea typeface="Myriad Pro Semibold" charset="0"/>
                <a:cs typeface="Myriad Pro Semibold" charset="0"/>
              </a:rPr>
              <a:t>tens</a:t>
            </a:r>
          </a:p>
        </p:txBody>
      </p:sp>
      <p:pic>
        <p:nvPicPr>
          <p:cNvPr id="29" name="Picture 28">
            <a:extLst>
              <a:ext uri="{FF2B5EF4-FFF2-40B4-BE49-F238E27FC236}">
                <a16:creationId xmlns:a16="http://schemas.microsoft.com/office/drawing/2014/main" xmlns="" id="{32637C95-721D-41BB-89C8-BA1004CD1175}"/>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a:stretch/>
        </p:blipFill>
        <p:spPr>
          <a:xfrm>
            <a:off x="6426152" y="1797684"/>
            <a:ext cx="216025" cy="3723626"/>
          </a:xfrm>
          <a:prstGeom prst="rect">
            <a:avLst/>
          </a:prstGeom>
        </p:spPr>
      </p:pic>
      <p:sp>
        <p:nvSpPr>
          <p:cNvPr id="30" name="TextBox 29">
            <a:extLst>
              <a:ext uri="{FF2B5EF4-FFF2-40B4-BE49-F238E27FC236}">
                <a16:creationId xmlns:a16="http://schemas.microsoft.com/office/drawing/2014/main" xmlns="" id="{706FD365-8D9E-481F-958C-D8A645478BC8}"/>
              </a:ext>
            </a:extLst>
          </p:cNvPr>
          <p:cNvSpPr txBox="1"/>
          <p:nvPr/>
        </p:nvSpPr>
        <p:spPr bwMode="auto">
          <a:xfrm>
            <a:off x="6012160" y="5589240"/>
            <a:ext cx="1044008"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8</a:t>
            </a:r>
            <a:br>
              <a:rPr lang="en-GB" sz="2400" dirty="0">
                <a:latin typeface="Myriad Pro Semibold" charset="0"/>
                <a:ea typeface="Myriad Pro Semibold" charset="0"/>
                <a:cs typeface="Myriad Pro Semibold" charset="0"/>
              </a:rPr>
            </a:br>
            <a:r>
              <a:rPr lang="en-GB" sz="2400" dirty="0">
                <a:latin typeface="Myriad Pro Semibold" charset="0"/>
                <a:ea typeface="Myriad Pro Semibold" charset="0"/>
                <a:cs typeface="Myriad Pro Semibold" charset="0"/>
              </a:rPr>
              <a:t>tens</a:t>
            </a:r>
          </a:p>
        </p:txBody>
      </p:sp>
      <p:pic>
        <p:nvPicPr>
          <p:cNvPr id="31" name="Picture 30">
            <a:extLst>
              <a:ext uri="{FF2B5EF4-FFF2-40B4-BE49-F238E27FC236}">
                <a16:creationId xmlns:a16="http://schemas.microsoft.com/office/drawing/2014/main" xmlns="" id="{0A2B4D6C-5E89-49EA-9F3D-B8FAAAB6091C}"/>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a:stretch/>
        </p:blipFill>
        <p:spPr>
          <a:xfrm>
            <a:off x="7246175" y="1285967"/>
            <a:ext cx="216026" cy="4220513"/>
          </a:xfrm>
          <a:prstGeom prst="rect">
            <a:avLst/>
          </a:prstGeom>
        </p:spPr>
      </p:pic>
      <p:sp>
        <p:nvSpPr>
          <p:cNvPr id="32" name="TextBox 31">
            <a:extLst>
              <a:ext uri="{FF2B5EF4-FFF2-40B4-BE49-F238E27FC236}">
                <a16:creationId xmlns:a16="http://schemas.microsoft.com/office/drawing/2014/main" xmlns="" id="{C6A44DF8-DF45-4C83-ABED-6181D556E4BF}"/>
              </a:ext>
            </a:extLst>
          </p:cNvPr>
          <p:cNvSpPr txBox="1"/>
          <p:nvPr/>
        </p:nvSpPr>
        <p:spPr bwMode="auto">
          <a:xfrm>
            <a:off x="6804248" y="5579298"/>
            <a:ext cx="1044008"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9</a:t>
            </a:r>
            <a:br>
              <a:rPr lang="en-GB" sz="2400" dirty="0">
                <a:latin typeface="Myriad Pro Semibold" charset="0"/>
                <a:ea typeface="Myriad Pro Semibold" charset="0"/>
                <a:cs typeface="Myriad Pro Semibold" charset="0"/>
              </a:rPr>
            </a:br>
            <a:r>
              <a:rPr lang="en-GB" sz="2400" dirty="0">
                <a:latin typeface="Myriad Pro Semibold" charset="0"/>
                <a:ea typeface="Myriad Pro Semibold" charset="0"/>
                <a:cs typeface="Myriad Pro Semibold" charset="0"/>
              </a:rPr>
              <a:t>tens</a:t>
            </a:r>
          </a:p>
        </p:txBody>
      </p:sp>
      <p:pic>
        <p:nvPicPr>
          <p:cNvPr id="33" name="Picture 32">
            <a:extLst>
              <a:ext uri="{FF2B5EF4-FFF2-40B4-BE49-F238E27FC236}">
                <a16:creationId xmlns:a16="http://schemas.microsoft.com/office/drawing/2014/main" xmlns="" id="{28CA08E2-0A49-45BD-952C-02E9D3061E37}"/>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t="-1997" r="-88020"/>
          <a:stretch/>
        </p:blipFill>
        <p:spPr>
          <a:xfrm>
            <a:off x="8021068" y="946180"/>
            <a:ext cx="266768" cy="4575130"/>
          </a:xfrm>
          <a:prstGeom prst="rect">
            <a:avLst/>
          </a:prstGeom>
        </p:spPr>
      </p:pic>
      <p:sp>
        <p:nvSpPr>
          <p:cNvPr id="34" name="TextBox 33">
            <a:extLst>
              <a:ext uri="{FF2B5EF4-FFF2-40B4-BE49-F238E27FC236}">
                <a16:creationId xmlns:a16="http://schemas.microsoft.com/office/drawing/2014/main" xmlns="" id="{AC1FC67B-3C3D-4D95-9904-2D5C267C8C5D}"/>
              </a:ext>
            </a:extLst>
          </p:cNvPr>
          <p:cNvSpPr txBox="1"/>
          <p:nvPr/>
        </p:nvSpPr>
        <p:spPr bwMode="auto">
          <a:xfrm>
            <a:off x="7632448" y="5590753"/>
            <a:ext cx="1044008"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10</a:t>
            </a:r>
            <a:br>
              <a:rPr lang="en-GB" sz="2400" dirty="0">
                <a:latin typeface="Myriad Pro Semibold" charset="0"/>
                <a:ea typeface="Myriad Pro Semibold" charset="0"/>
                <a:cs typeface="Myriad Pro Semibold" charset="0"/>
              </a:rPr>
            </a:br>
            <a:r>
              <a:rPr lang="en-GB" sz="2400" dirty="0">
                <a:latin typeface="Myriad Pro Semibold" charset="0"/>
                <a:ea typeface="Myriad Pro Semibold" charset="0"/>
                <a:cs typeface="Myriad Pro Semibold" charset="0"/>
              </a:rPr>
              <a:t>tens</a:t>
            </a:r>
          </a:p>
        </p:txBody>
      </p:sp>
    </p:spTree>
    <p:custDataLst>
      <p:tags r:id="rId1"/>
    </p:custDataLst>
    <p:extLst>
      <p:ext uri="{BB962C8B-B14F-4D97-AF65-F5344CB8AC3E}">
        <p14:creationId xmlns:p14="http://schemas.microsoft.com/office/powerpoint/2010/main" val="3624832262"/>
      </p:ext>
    </p:extLst>
  </p:cSld>
  <p:clrMapOvr>
    <a:masterClrMapping/>
  </p:clrMapOvr>
  <mc:AlternateContent xmlns:mc="http://schemas.openxmlformats.org/markup-compatibility/2006" xmlns:p14="http://schemas.microsoft.com/office/powerpoint/2010/main">
    <mc:Choice Requires="p14">
      <p:transition spd="slow" p14:dur="2000" advTm="3005"/>
    </mc:Choice>
    <mc:Fallback xmlns="">
      <p:transition spd="slow" advTm="300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33"/>
                                        </p:tgtEl>
                                      </p:cBhvr>
                                    </p:animEffect>
                                    <p:set>
                                      <p:cBhvr>
                                        <p:cTn id="12" dur="1" fill="hold">
                                          <p:stCondLst>
                                            <p:cond delay="499"/>
                                          </p:stCondLst>
                                        </p:cTn>
                                        <p:tgtEl>
                                          <p:spTgt spid="33"/>
                                        </p:tgtEl>
                                        <p:attrNameLst>
                                          <p:attrName>style.visibility</p:attrName>
                                        </p:attrNameLst>
                                      </p:cBhvr>
                                      <p:to>
                                        <p:strVal val="hidden"/>
                                      </p:to>
                                    </p:set>
                                  </p:childTnLst>
                                </p:cTn>
                              </p:par>
                              <p:par>
                                <p:cTn id="13" presetID="10" presetClass="exit" presetSubtype="0" fill="hold" grpId="1" nodeType="withEffect">
                                  <p:stCondLst>
                                    <p:cond delay="0"/>
                                  </p:stCondLst>
                                  <p:childTnLst>
                                    <p:animEffect transition="out" filter="fade">
                                      <p:cBhvr>
                                        <p:cTn id="14" dur="500"/>
                                        <p:tgtEl>
                                          <p:spTgt spid="34"/>
                                        </p:tgtEl>
                                      </p:cBhvr>
                                    </p:animEffect>
                                    <p:set>
                                      <p:cBhvr>
                                        <p:cTn id="15" dur="1" fill="hold">
                                          <p:stCondLst>
                                            <p:cond delay="499"/>
                                          </p:stCondLst>
                                        </p:cTn>
                                        <p:tgtEl>
                                          <p:spTgt spid="34"/>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fade">
                                      <p:cBhvr>
                                        <p:cTn id="20" dur="500"/>
                                        <p:tgtEl>
                                          <p:spTgt spid="3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500"/>
                                        <p:tgtEl>
                                          <p:spTgt spid="31"/>
                                        </p:tgtEl>
                                      </p:cBhvr>
                                    </p:animEffect>
                                    <p:set>
                                      <p:cBhvr>
                                        <p:cTn id="25" dur="1" fill="hold">
                                          <p:stCondLst>
                                            <p:cond delay="499"/>
                                          </p:stCondLst>
                                        </p:cTn>
                                        <p:tgtEl>
                                          <p:spTgt spid="31"/>
                                        </p:tgtEl>
                                        <p:attrNameLst>
                                          <p:attrName>style.visibility</p:attrName>
                                        </p:attrNameLst>
                                      </p:cBhvr>
                                      <p:to>
                                        <p:strVal val="hidden"/>
                                      </p:to>
                                    </p:set>
                                  </p:childTnLst>
                                </p:cTn>
                              </p:par>
                              <p:par>
                                <p:cTn id="26" presetID="10" presetClass="exit" presetSubtype="0" fill="hold" grpId="1" nodeType="withEffect">
                                  <p:stCondLst>
                                    <p:cond delay="0"/>
                                  </p:stCondLst>
                                  <p:childTnLst>
                                    <p:animEffect transition="out" filter="fade">
                                      <p:cBhvr>
                                        <p:cTn id="27" dur="500"/>
                                        <p:tgtEl>
                                          <p:spTgt spid="32"/>
                                        </p:tgtEl>
                                      </p:cBhvr>
                                    </p:animEffect>
                                    <p:set>
                                      <p:cBhvr>
                                        <p:cTn id="28" dur="1" fill="hold">
                                          <p:stCondLst>
                                            <p:cond delay="499"/>
                                          </p:stCondLst>
                                        </p:cTn>
                                        <p:tgtEl>
                                          <p:spTgt spid="32"/>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0"/>
                                        </p:tgtEl>
                                        <p:attrNameLst>
                                          <p:attrName>style.visibility</p:attrName>
                                        </p:attrNameLst>
                                      </p:cBhvr>
                                      <p:to>
                                        <p:strVal val="visible"/>
                                      </p:to>
                                    </p:set>
                                    <p:animEffect transition="in" filter="fade">
                                      <p:cBhvr>
                                        <p:cTn id="33" dur="500"/>
                                        <p:tgtEl>
                                          <p:spTgt spid="30"/>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xit" presetSubtype="0" fill="hold" nodeType="clickEffect">
                                  <p:stCondLst>
                                    <p:cond delay="0"/>
                                  </p:stCondLst>
                                  <p:childTnLst>
                                    <p:animEffect transition="out" filter="fade">
                                      <p:cBhvr>
                                        <p:cTn id="37" dur="500"/>
                                        <p:tgtEl>
                                          <p:spTgt spid="29"/>
                                        </p:tgtEl>
                                      </p:cBhvr>
                                    </p:animEffect>
                                    <p:set>
                                      <p:cBhvr>
                                        <p:cTn id="38" dur="1" fill="hold">
                                          <p:stCondLst>
                                            <p:cond delay="499"/>
                                          </p:stCondLst>
                                        </p:cTn>
                                        <p:tgtEl>
                                          <p:spTgt spid="29"/>
                                        </p:tgtEl>
                                        <p:attrNameLst>
                                          <p:attrName>style.visibility</p:attrName>
                                        </p:attrNameLst>
                                      </p:cBhvr>
                                      <p:to>
                                        <p:strVal val="hidden"/>
                                      </p:to>
                                    </p:set>
                                  </p:childTnLst>
                                </p:cTn>
                              </p:par>
                              <p:par>
                                <p:cTn id="39" presetID="10" presetClass="exit" presetSubtype="0" fill="hold" grpId="1" nodeType="withEffect">
                                  <p:stCondLst>
                                    <p:cond delay="0"/>
                                  </p:stCondLst>
                                  <p:childTnLst>
                                    <p:animEffect transition="out" filter="fade">
                                      <p:cBhvr>
                                        <p:cTn id="40" dur="500"/>
                                        <p:tgtEl>
                                          <p:spTgt spid="30"/>
                                        </p:tgtEl>
                                      </p:cBhvr>
                                    </p:animEffect>
                                    <p:set>
                                      <p:cBhvr>
                                        <p:cTn id="41" dur="1" fill="hold">
                                          <p:stCondLst>
                                            <p:cond delay="499"/>
                                          </p:stCondLst>
                                        </p:cTn>
                                        <p:tgtEl>
                                          <p:spTgt spid="30"/>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fade">
                                      <p:cBhvr>
                                        <p:cTn id="46" dur="500"/>
                                        <p:tgtEl>
                                          <p:spTgt spid="28"/>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xit" presetSubtype="0" fill="hold" nodeType="clickEffect">
                                  <p:stCondLst>
                                    <p:cond delay="0"/>
                                  </p:stCondLst>
                                  <p:childTnLst>
                                    <p:animEffect transition="out" filter="fade">
                                      <p:cBhvr>
                                        <p:cTn id="50" dur="500"/>
                                        <p:tgtEl>
                                          <p:spTgt spid="27"/>
                                        </p:tgtEl>
                                      </p:cBhvr>
                                    </p:animEffect>
                                    <p:set>
                                      <p:cBhvr>
                                        <p:cTn id="51" dur="1" fill="hold">
                                          <p:stCondLst>
                                            <p:cond delay="499"/>
                                          </p:stCondLst>
                                        </p:cTn>
                                        <p:tgtEl>
                                          <p:spTgt spid="27"/>
                                        </p:tgtEl>
                                        <p:attrNameLst>
                                          <p:attrName>style.visibility</p:attrName>
                                        </p:attrNameLst>
                                      </p:cBhvr>
                                      <p:to>
                                        <p:strVal val="hidden"/>
                                      </p:to>
                                    </p:set>
                                  </p:childTnLst>
                                </p:cTn>
                              </p:par>
                              <p:par>
                                <p:cTn id="52" presetID="10" presetClass="exit" presetSubtype="0" fill="hold" grpId="1" nodeType="withEffect">
                                  <p:stCondLst>
                                    <p:cond delay="0"/>
                                  </p:stCondLst>
                                  <p:childTnLst>
                                    <p:animEffect transition="out" filter="fade">
                                      <p:cBhvr>
                                        <p:cTn id="53" dur="500"/>
                                        <p:tgtEl>
                                          <p:spTgt spid="28"/>
                                        </p:tgtEl>
                                      </p:cBhvr>
                                    </p:animEffect>
                                    <p:set>
                                      <p:cBhvr>
                                        <p:cTn id="54" dur="1" fill="hold">
                                          <p:stCondLst>
                                            <p:cond delay="499"/>
                                          </p:stCondLst>
                                        </p:cTn>
                                        <p:tgtEl>
                                          <p:spTgt spid="28"/>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fade">
                                      <p:cBhvr>
                                        <p:cTn id="59" dur="500"/>
                                        <p:tgtEl>
                                          <p:spTgt spid="26"/>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xit" presetSubtype="0" fill="hold" nodeType="clickEffect">
                                  <p:stCondLst>
                                    <p:cond delay="0"/>
                                  </p:stCondLst>
                                  <p:childTnLst>
                                    <p:animEffect transition="out" filter="fade">
                                      <p:cBhvr>
                                        <p:cTn id="63" dur="500"/>
                                        <p:tgtEl>
                                          <p:spTgt spid="25"/>
                                        </p:tgtEl>
                                      </p:cBhvr>
                                    </p:animEffect>
                                    <p:set>
                                      <p:cBhvr>
                                        <p:cTn id="64" dur="1" fill="hold">
                                          <p:stCondLst>
                                            <p:cond delay="499"/>
                                          </p:stCondLst>
                                        </p:cTn>
                                        <p:tgtEl>
                                          <p:spTgt spid="25"/>
                                        </p:tgtEl>
                                        <p:attrNameLst>
                                          <p:attrName>style.visibility</p:attrName>
                                        </p:attrNameLst>
                                      </p:cBhvr>
                                      <p:to>
                                        <p:strVal val="hidden"/>
                                      </p:to>
                                    </p:set>
                                  </p:childTnLst>
                                </p:cTn>
                              </p:par>
                              <p:par>
                                <p:cTn id="65" presetID="10" presetClass="exit" presetSubtype="0" fill="hold" grpId="1" nodeType="withEffect">
                                  <p:stCondLst>
                                    <p:cond delay="0"/>
                                  </p:stCondLst>
                                  <p:childTnLst>
                                    <p:animEffect transition="out" filter="fade">
                                      <p:cBhvr>
                                        <p:cTn id="66" dur="500"/>
                                        <p:tgtEl>
                                          <p:spTgt spid="26"/>
                                        </p:tgtEl>
                                      </p:cBhvr>
                                    </p:animEffect>
                                    <p:set>
                                      <p:cBhvr>
                                        <p:cTn id="67" dur="1" fill="hold">
                                          <p:stCondLst>
                                            <p:cond delay="499"/>
                                          </p:stCondLst>
                                        </p:cTn>
                                        <p:tgtEl>
                                          <p:spTgt spid="26"/>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20"/>
                                        </p:tgtEl>
                                        <p:attrNameLst>
                                          <p:attrName>style.visibility</p:attrName>
                                        </p:attrNameLst>
                                      </p:cBhvr>
                                      <p:to>
                                        <p:strVal val="visible"/>
                                      </p:to>
                                    </p:set>
                                    <p:animEffect transition="in" filter="fade">
                                      <p:cBhvr>
                                        <p:cTn id="72" dur="500"/>
                                        <p:tgtEl>
                                          <p:spTgt spid="20"/>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xit" presetSubtype="0" fill="hold" nodeType="clickEffect">
                                  <p:stCondLst>
                                    <p:cond delay="0"/>
                                  </p:stCondLst>
                                  <p:childTnLst>
                                    <p:animEffect transition="out" filter="fade">
                                      <p:cBhvr>
                                        <p:cTn id="76" dur="500"/>
                                        <p:tgtEl>
                                          <p:spTgt spid="19"/>
                                        </p:tgtEl>
                                      </p:cBhvr>
                                    </p:animEffect>
                                    <p:set>
                                      <p:cBhvr>
                                        <p:cTn id="77" dur="1" fill="hold">
                                          <p:stCondLst>
                                            <p:cond delay="499"/>
                                          </p:stCondLst>
                                        </p:cTn>
                                        <p:tgtEl>
                                          <p:spTgt spid="19"/>
                                        </p:tgtEl>
                                        <p:attrNameLst>
                                          <p:attrName>style.visibility</p:attrName>
                                        </p:attrNameLst>
                                      </p:cBhvr>
                                      <p:to>
                                        <p:strVal val="hidden"/>
                                      </p:to>
                                    </p:set>
                                  </p:childTnLst>
                                </p:cTn>
                              </p:par>
                              <p:par>
                                <p:cTn id="78" presetID="10" presetClass="exit" presetSubtype="0" fill="hold" grpId="1" nodeType="withEffect">
                                  <p:stCondLst>
                                    <p:cond delay="0"/>
                                  </p:stCondLst>
                                  <p:childTnLst>
                                    <p:animEffect transition="out" filter="fade">
                                      <p:cBhvr>
                                        <p:cTn id="79" dur="500"/>
                                        <p:tgtEl>
                                          <p:spTgt spid="20"/>
                                        </p:tgtEl>
                                      </p:cBhvr>
                                    </p:animEffect>
                                    <p:set>
                                      <p:cBhvr>
                                        <p:cTn id="80" dur="1" fill="hold">
                                          <p:stCondLst>
                                            <p:cond delay="499"/>
                                          </p:stCondLst>
                                        </p:cTn>
                                        <p:tgtEl>
                                          <p:spTgt spid="20"/>
                                        </p:tgtEl>
                                        <p:attrNameLst>
                                          <p:attrName>style.visibility</p:attrName>
                                        </p:attrNameLst>
                                      </p:cBhvr>
                                      <p:to>
                                        <p:strVal val="hidden"/>
                                      </p:to>
                                    </p:se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grpId="0" nodeType="clickEffect">
                                  <p:stCondLst>
                                    <p:cond delay="0"/>
                                  </p:stCondLst>
                                  <p:childTnLst>
                                    <p:set>
                                      <p:cBhvr>
                                        <p:cTn id="84" dur="1" fill="hold">
                                          <p:stCondLst>
                                            <p:cond delay="0"/>
                                          </p:stCondLst>
                                        </p:cTn>
                                        <p:tgtEl>
                                          <p:spTgt spid="24"/>
                                        </p:tgtEl>
                                        <p:attrNameLst>
                                          <p:attrName>style.visibility</p:attrName>
                                        </p:attrNameLst>
                                      </p:cBhvr>
                                      <p:to>
                                        <p:strVal val="visible"/>
                                      </p:to>
                                    </p:set>
                                    <p:animEffect transition="in" filter="fade">
                                      <p:cBhvr>
                                        <p:cTn id="85" dur="500"/>
                                        <p:tgtEl>
                                          <p:spTgt spid="24"/>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xit" presetSubtype="0" fill="hold" nodeType="clickEffect">
                                  <p:stCondLst>
                                    <p:cond delay="0"/>
                                  </p:stCondLst>
                                  <p:childTnLst>
                                    <p:animEffect transition="out" filter="fade">
                                      <p:cBhvr>
                                        <p:cTn id="89" dur="500"/>
                                        <p:tgtEl>
                                          <p:spTgt spid="23"/>
                                        </p:tgtEl>
                                      </p:cBhvr>
                                    </p:animEffect>
                                    <p:set>
                                      <p:cBhvr>
                                        <p:cTn id="90" dur="1" fill="hold">
                                          <p:stCondLst>
                                            <p:cond delay="499"/>
                                          </p:stCondLst>
                                        </p:cTn>
                                        <p:tgtEl>
                                          <p:spTgt spid="23"/>
                                        </p:tgtEl>
                                        <p:attrNameLst>
                                          <p:attrName>style.visibility</p:attrName>
                                        </p:attrNameLst>
                                      </p:cBhvr>
                                      <p:to>
                                        <p:strVal val="hidden"/>
                                      </p:to>
                                    </p:set>
                                  </p:childTnLst>
                                </p:cTn>
                              </p:par>
                              <p:par>
                                <p:cTn id="91" presetID="10" presetClass="exit" presetSubtype="0" fill="hold" grpId="1" nodeType="withEffect">
                                  <p:stCondLst>
                                    <p:cond delay="0"/>
                                  </p:stCondLst>
                                  <p:childTnLst>
                                    <p:animEffect transition="out" filter="fade">
                                      <p:cBhvr>
                                        <p:cTn id="92" dur="500"/>
                                        <p:tgtEl>
                                          <p:spTgt spid="24"/>
                                        </p:tgtEl>
                                      </p:cBhvr>
                                    </p:animEffect>
                                    <p:set>
                                      <p:cBhvr>
                                        <p:cTn id="93" dur="1" fill="hold">
                                          <p:stCondLst>
                                            <p:cond delay="499"/>
                                          </p:stCondLst>
                                        </p:cTn>
                                        <p:tgtEl>
                                          <p:spTgt spid="24"/>
                                        </p:tgtEl>
                                        <p:attrNameLst>
                                          <p:attrName>style.visibility</p:attrName>
                                        </p:attrNameLst>
                                      </p:cBhvr>
                                      <p:to>
                                        <p:strVal val="hidden"/>
                                      </p:to>
                                    </p:set>
                                  </p:childTnLst>
                                </p:cTn>
                              </p:par>
                            </p:childTnLst>
                          </p:cTn>
                        </p:par>
                      </p:childTnLst>
                    </p:cTn>
                  </p:par>
                  <p:par>
                    <p:cTn id="94" fill="hold">
                      <p:stCondLst>
                        <p:cond delay="indefinite"/>
                      </p:stCondLst>
                      <p:childTnLst>
                        <p:par>
                          <p:cTn id="95" fill="hold">
                            <p:stCondLst>
                              <p:cond delay="0"/>
                            </p:stCondLst>
                            <p:childTnLst>
                              <p:par>
                                <p:cTn id="96" presetID="10" presetClass="entr" presetSubtype="0" fill="hold" grpId="0" nodeType="clickEffect">
                                  <p:stCondLst>
                                    <p:cond delay="0"/>
                                  </p:stCondLst>
                                  <p:childTnLst>
                                    <p:set>
                                      <p:cBhvr>
                                        <p:cTn id="97" dur="1" fill="hold">
                                          <p:stCondLst>
                                            <p:cond delay="0"/>
                                          </p:stCondLst>
                                        </p:cTn>
                                        <p:tgtEl>
                                          <p:spTgt spid="22"/>
                                        </p:tgtEl>
                                        <p:attrNameLst>
                                          <p:attrName>style.visibility</p:attrName>
                                        </p:attrNameLst>
                                      </p:cBhvr>
                                      <p:to>
                                        <p:strVal val="visible"/>
                                      </p:to>
                                    </p:set>
                                    <p:animEffect transition="in" filter="fade">
                                      <p:cBhvr>
                                        <p:cTn id="98" dur="500"/>
                                        <p:tgtEl>
                                          <p:spTgt spid="22"/>
                                        </p:tgtEl>
                                      </p:cBhvr>
                                    </p:animEffect>
                                  </p:childTnLst>
                                </p:cTn>
                              </p:par>
                            </p:childTnLst>
                          </p:cTn>
                        </p:par>
                      </p:childTnLst>
                    </p:cTn>
                  </p:par>
                  <p:par>
                    <p:cTn id="99" fill="hold">
                      <p:stCondLst>
                        <p:cond delay="indefinite"/>
                      </p:stCondLst>
                      <p:childTnLst>
                        <p:par>
                          <p:cTn id="100" fill="hold">
                            <p:stCondLst>
                              <p:cond delay="0"/>
                            </p:stCondLst>
                            <p:childTnLst>
                              <p:par>
                                <p:cTn id="101" presetID="10" presetClass="exit" presetSubtype="0" fill="hold" nodeType="clickEffect">
                                  <p:stCondLst>
                                    <p:cond delay="0"/>
                                  </p:stCondLst>
                                  <p:childTnLst>
                                    <p:animEffect transition="out" filter="fade">
                                      <p:cBhvr>
                                        <p:cTn id="102" dur="500"/>
                                        <p:tgtEl>
                                          <p:spTgt spid="21"/>
                                        </p:tgtEl>
                                      </p:cBhvr>
                                    </p:animEffect>
                                    <p:set>
                                      <p:cBhvr>
                                        <p:cTn id="103" dur="1" fill="hold">
                                          <p:stCondLst>
                                            <p:cond delay="499"/>
                                          </p:stCondLst>
                                        </p:cTn>
                                        <p:tgtEl>
                                          <p:spTgt spid="21"/>
                                        </p:tgtEl>
                                        <p:attrNameLst>
                                          <p:attrName>style.visibility</p:attrName>
                                        </p:attrNameLst>
                                      </p:cBhvr>
                                      <p:to>
                                        <p:strVal val="hidden"/>
                                      </p:to>
                                    </p:set>
                                  </p:childTnLst>
                                </p:cTn>
                              </p:par>
                              <p:par>
                                <p:cTn id="104" presetID="10" presetClass="exit" presetSubtype="0" fill="hold" grpId="1" nodeType="withEffect">
                                  <p:stCondLst>
                                    <p:cond delay="0"/>
                                  </p:stCondLst>
                                  <p:childTnLst>
                                    <p:animEffect transition="out" filter="fade">
                                      <p:cBhvr>
                                        <p:cTn id="105" dur="500"/>
                                        <p:tgtEl>
                                          <p:spTgt spid="22"/>
                                        </p:tgtEl>
                                      </p:cBhvr>
                                    </p:animEffect>
                                    <p:set>
                                      <p:cBhvr>
                                        <p:cTn id="106" dur="1" fill="hold">
                                          <p:stCondLst>
                                            <p:cond delay="499"/>
                                          </p:stCondLst>
                                        </p:cTn>
                                        <p:tgtEl>
                                          <p:spTgt spid="22"/>
                                        </p:tgtEl>
                                        <p:attrNameLst>
                                          <p:attrName>style.visibility</p:attrName>
                                        </p:attrNameLst>
                                      </p:cBhvr>
                                      <p:to>
                                        <p:strVal val="hidden"/>
                                      </p:to>
                                    </p:set>
                                  </p:childTnLst>
                                </p:cTn>
                              </p:par>
                            </p:childTnLst>
                          </p:cTn>
                        </p:par>
                      </p:childTnLst>
                    </p:cTn>
                  </p:par>
                  <p:par>
                    <p:cTn id="107" fill="hold">
                      <p:stCondLst>
                        <p:cond delay="indefinite"/>
                      </p:stCondLst>
                      <p:childTnLst>
                        <p:par>
                          <p:cTn id="108" fill="hold">
                            <p:stCondLst>
                              <p:cond delay="0"/>
                            </p:stCondLst>
                            <p:childTnLst>
                              <p:par>
                                <p:cTn id="109" presetID="10" presetClass="entr" presetSubtype="0" fill="hold" grpId="0" nodeType="clickEffect">
                                  <p:stCondLst>
                                    <p:cond delay="0"/>
                                  </p:stCondLst>
                                  <p:childTnLst>
                                    <p:set>
                                      <p:cBhvr>
                                        <p:cTn id="110" dur="1" fill="hold">
                                          <p:stCondLst>
                                            <p:cond delay="0"/>
                                          </p:stCondLst>
                                        </p:cTn>
                                        <p:tgtEl>
                                          <p:spTgt spid="18"/>
                                        </p:tgtEl>
                                        <p:attrNameLst>
                                          <p:attrName>style.visibility</p:attrName>
                                        </p:attrNameLst>
                                      </p:cBhvr>
                                      <p:to>
                                        <p:strVal val="visible"/>
                                      </p:to>
                                    </p:set>
                                    <p:animEffect transition="in" filter="fade">
                                      <p:cBhvr>
                                        <p:cTn id="111" dur="500"/>
                                        <p:tgtEl>
                                          <p:spTgt spid="18"/>
                                        </p:tgtEl>
                                      </p:cBhvr>
                                    </p:animEffect>
                                  </p:childTnLst>
                                </p:cTn>
                              </p:par>
                            </p:childTnLst>
                          </p:cTn>
                        </p:par>
                      </p:childTnLst>
                    </p:cTn>
                  </p:par>
                  <p:par>
                    <p:cTn id="112" fill="hold">
                      <p:stCondLst>
                        <p:cond delay="indefinite"/>
                      </p:stCondLst>
                      <p:childTnLst>
                        <p:par>
                          <p:cTn id="113" fill="hold">
                            <p:stCondLst>
                              <p:cond delay="0"/>
                            </p:stCondLst>
                            <p:childTnLst>
                              <p:par>
                                <p:cTn id="114" presetID="10" presetClass="exit" presetSubtype="0" fill="hold" nodeType="clickEffect">
                                  <p:stCondLst>
                                    <p:cond delay="0"/>
                                  </p:stCondLst>
                                  <p:childTnLst>
                                    <p:animEffect transition="out" filter="fade">
                                      <p:cBhvr>
                                        <p:cTn id="115" dur="500"/>
                                        <p:tgtEl>
                                          <p:spTgt spid="17"/>
                                        </p:tgtEl>
                                      </p:cBhvr>
                                    </p:animEffect>
                                    <p:set>
                                      <p:cBhvr>
                                        <p:cTn id="116" dur="1" fill="hold">
                                          <p:stCondLst>
                                            <p:cond delay="499"/>
                                          </p:stCondLst>
                                        </p:cTn>
                                        <p:tgtEl>
                                          <p:spTgt spid="17"/>
                                        </p:tgtEl>
                                        <p:attrNameLst>
                                          <p:attrName>style.visibility</p:attrName>
                                        </p:attrNameLst>
                                      </p:cBhvr>
                                      <p:to>
                                        <p:strVal val="hidden"/>
                                      </p:to>
                                    </p:set>
                                  </p:childTnLst>
                                </p:cTn>
                              </p:par>
                              <p:par>
                                <p:cTn id="117" presetID="10" presetClass="exit" presetSubtype="0" fill="hold" grpId="1" nodeType="withEffect">
                                  <p:stCondLst>
                                    <p:cond delay="0"/>
                                  </p:stCondLst>
                                  <p:childTnLst>
                                    <p:animEffect transition="out" filter="fade">
                                      <p:cBhvr>
                                        <p:cTn id="118" dur="500"/>
                                        <p:tgtEl>
                                          <p:spTgt spid="18"/>
                                        </p:tgtEl>
                                      </p:cBhvr>
                                    </p:animEffect>
                                    <p:set>
                                      <p:cBhvr>
                                        <p:cTn id="119" dur="1" fill="hold">
                                          <p:stCondLst>
                                            <p:cond delay="499"/>
                                          </p:stCondLst>
                                        </p:cTn>
                                        <p:tgtEl>
                                          <p:spTgt spid="18"/>
                                        </p:tgtEl>
                                        <p:attrNameLst>
                                          <p:attrName>style.visibility</p:attrName>
                                        </p:attrNameLst>
                                      </p:cBhvr>
                                      <p:to>
                                        <p:strVal val="hidden"/>
                                      </p:to>
                                    </p:set>
                                  </p:childTnLst>
                                </p:cTn>
                              </p:par>
                            </p:childTnLst>
                          </p:cTn>
                        </p:par>
                      </p:childTnLst>
                    </p:cTn>
                  </p:par>
                  <p:par>
                    <p:cTn id="120" fill="hold">
                      <p:stCondLst>
                        <p:cond delay="indefinite"/>
                      </p:stCondLst>
                      <p:childTnLst>
                        <p:par>
                          <p:cTn id="121" fill="hold">
                            <p:stCondLst>
                              <p:cond delay="0"/>
                            </p:stCondLst>
                            <p:childTnLst>
                              <p:par>
                                <p:cTn id="122" presetID="10" presetClass="entr" presetSubtype="0" fill="hold" grpId="0" nodeType="clickEffect">
                                  <p:stCondLst>
                                    <p:cond delay="0"/>
                                  </p:stCondLst>
                                  <p:childTnLst>
                                    <p:set>
                                      <p:cBhvr>
                                        <p:cTn id="123" dur="1" fill="hold">
                                          <p:stCondLst>
                                            <p:cond delay="0"/>
                                          </p:stCondLst>
                                        </p:cTn>
                                        <p:tgtEl>
                                          <p:spTgt spid="14"/>
                                        </p:tgtEl>
                                        <p:attrNameLst>
                                          <p:attrName>style.visibility</p:attrName>
                                        </p:attrNameLst>
                                      </p:cBhvr>
                                      <p:to>
                                        <p:strVal val="visible"/>
                                      </p:to>
                                    </p:set>
                                    <p:animEffect transition="in" filter="fade">
                                      <p:cBhvr>
                                        <p:cTn id="12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8" grpId="0"/>
      <p:bldP spid="18" grpId="1"/>
      <p:bldP spid="22" grpId="0"/>
      <p:bldP spid="22" grpId="1"/>
      <p:bldP spid="24" grpId="0"/>
      <p:bldP spid="24" grpId="1"/>
      <p:bldP spid="20" grpId="0"/>
      <p:bldP spid="20" grpId="1"/>
      <p:bldP spid="26" grpId="0"/>
      <p:bldP spid="26" grpId="1"/>
      <p:bldP spid="28" grpId="0"/>
      <p:bldP spid="28" grpId="1"/>
      <p:bldP spid="30" grpId="0"/>
      <p:bldP spid="30" grpId="1"/>
      <p:bldP spid="32" grpId="0"/>
      <p:bldP spid="32" grpId="1"/>
      <p:bldP spid="34" grpId="0"/>
      <p:bldP spid="34" grpId="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 y="0"/>
            <a:ext cx="9144000" cy="630000"/>
          </a:xfrm>
        </p:spPr>
        <p:txBody>
          <a:bodyPr/>
          <a:lstStyle/>
          <a:p>
            <a:r>
              <a:rPr lang="en-GB" dirty="0"/>
              <a:t>1.8 Composition: multiples of 10 up to 100 – step 4:1</a:t>
            </a:r>
          </a:p>
        </p:txBody>
      </p:sp>
      <p:pic>
        <p:nvPicPr>
          <p:cNvPr id="4" name="Picture 3">
            <a:extLst>
              <a:ext uri="{FF2B5EF4-FFF2-40B4-BE49-F238E27FC236}">
                <a16:creationId xmlns:a16="http://schemas.microsoft.com/office/drawing/2014/main" xmlns="" id="{7F898F75-72A5-4A60-B7E1-F182DC6A8D6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7954"/>
          <a:stretch/>
        </p:blipFill>
        <p:spPr>
          <a:xfrm>
            <a:off x="827584" y="4931856"/>
            <a:ext cx="218900" cy="574624"/>
          </a:xfrm>
          <a:prstGeom prst="rect">
            <a:avLst/>
          </a:prstGeom>
        </p:spPr>
      </p:pic>
      <p:sp>
        <p:nvSpPr>
          <p:cNvPr id="14" name="TextBox 13">
            <a:extLst>
              <a:ext uri="{FF2B5EF4-FFF2-40B4-BE49-F238E27FC236}">
                <a16:creationId xmlns:a16="http://schemas.microsoft.com/office/drawing/2014/main" xmlns="" id="{B16B9F07-2BDB-4D20-A029-FFDA7F514D1A}"/>
              </a:ext>
            </a:extLst>
          </p:cNvPr>
          <p:cNvSpPr txBox="1"/>
          <p:nvPr/>
        </p:nvSpPr>
        <p:spPr bwMode="auto">
          <a:xfrm>
            <a:off x="467819" y="5589241"/>
            <a:ext cx="928026"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1800" dirty="0">
                <a:latin typeface="Myriad Pro Semibold" charset="0"/>
                <a:ea typeface="Myriad Pro Semibold" charset="0"/>
                <a:cs typeface="Myriad Pro Semibold" charset="0"/>
              </a:rPr>
              <a:t>ten </a:t>
            </a:r>
            <a:br>
              <a:rPr lang="en-GB" sz="1800" dirty="0">
                <a:latin typeface="Myriad Pro Semibold" charset="0"/>
                <a:ea typeface="Myriad Pro Semibold" charset="0"/>
                <a:cs typeface="Myriad Pro Semibold" charset="0"/>
              </a:rPr>
            </a:br>
            <a:r>
              <a:rPr lang="en-GB" sz="1800" dirty="0">
                <a:latin typeface="Myriad Pro Semibold" charset="0"/>
                <a:ea typeface="Myriad Pro Semibold" charset="0"/>
                <a:cs typeface="Myriad Pro Semibold" charset="0"/>
              </a:rPr>
              <a:t>10</a:t>
            </a:r>
          </a:p>
        </p:txBody>
      </p:sp>
      <p:pic>
        <p:nvPicPr>
          <p:cNvPr id="17" name="Picture 16">
            <a:extLst>
              <a:ext uri="{FF2B5EF4-FFF2-40B4-BE49-F238E27FC236}">
                <a16:creationId xmlns:a16="http://schemas.microsoft.com/office/drawing/2014/main" xmlns="" id="{2373C9F4-6B28-46C3-AD67-753B0C5B809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1519430" y="4521417"/>
            <a:ext cx="218887" cy="985063"/>
          </a:xfrm>
          <a:prstGeom prst="rect">
            <a:avLst/>
          </a:prstGeom>
        </p:spPr>
      </p:pic>
      <p:sp>
        <p:nvSpPr>
          <p:cNvPr id="18" name="TextBox 17">
            <a:extLst>
              <a:ext uri="{FF2B5EF4-FFF2-40B4-BE49-F238E27FC236}">
                <a16:creationId xmlns:a16="http://schemas.microsoft.com/office/drawing/2014/main" xmlns="" id="{FCCF3568-FD02-4944-830A-3429ADBE91E3}"/>
              </a:ext>
            </a:extLst>
          </p:cNvPr>
          <p:cNvSpPr txBox="1"/>
          <p:nvPr/>
        </p:nvSpPr>
        <p:spPr bwMode="auto">
          <a:xfrm>
            <a:off x="1115615" y="5589240"/>
            <a:ext cx="1108213"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1800" dirty="0">
                <a:latin typeface="Myriad Pro Semibold" charset="0"/>
                <a:ea typeface="Myriad Pro Semibold" charset="0"/>
                <a:cs typeface="Myriad Pro Semibold" charset="0"/>
              </a:rPr>
              <a:t>twenty</a:t>
            </a:r>
            <a:br>
              <a:rPr lang="en-GB" sz="1800" dirty="0">
                <a:latin typeface="Myriad Pro Semibold" charset="0"/>
                <a:ea typeface="Myriad Pro Semibold" charset="0"/>
                <a:cs typeface="Myriad Pro Semibold" charset="0"/>
              </a:rPr>
            </a:br>
            <a:r>
              <a:rPr lang="en-GB" sz="1800" dirty="0">
                <a:latin typeface="Myriad Pro Semibold" charset="0"/>
                <a:ea typeface="Myriad Pro Semibold" charset="0"/>
                <a:cs typeface="Myriad Pro Semibold" charset="0"/>
              </a:rPr>
              <a:t>20</a:t>
            </a:r>
          </a:p>
        </p:txBody>
      </p:sp>
      <p:pic>
        <p:nvPicPr>
          <p:cNvPr id="21" name="Picture 20">
            <a:extLst>
              <a:ext uri="{FF2B5EF4-FFF2-40B4-BE49-F238E27FC236}">
                <a16:creationId xmlns:a16="http://schemas.microsoft.com/office/drawing/2014/main" xmlns="" id="{436FECB8-185D-425A-A531-7BECE9FE96C4}"/>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2347629" y="4093770"/>
            <a:ext cx="164158" cy="1395503"/>
          </a:xfrm>
          <a:prstGeom prst="rect">
            <a:avLst/>
          </a:prstGeom>
        </p:spPr>
      </p:pic>
      <p:sp>
        <p:nvSpPr>
          <p:cNvPr id="22" name="TextBox 21">
            <a:extLst>
              <a:ext uri="{FF2B5EF4-FFF2-40B4-BE49-F238E27FC236}">
                <a16:creationId xmlns:a16="http://schemas.microsoft.com/office/drawing/2014/main" xmlns="" id="{5A84F28E-F5A6-4C45-A273-DEEF225A2796}"/>
              </a:ext>
            </a:extLst>
          </p:cNvPr>
          <p:cNvSpPr txBox="1"/>
          <p:nvPr/>
        </p:nvSpPr>
        <p:spPr bwMode="auto">
          <a:xfrm>
            <a:off x="1979712" y="5589240"/>
            <a:ext cx="1044008"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1800" dirty="0">
                <a:latin typeface="Myriad Pro Semibold" charset="0"/>
                <a:ea typeface="Myriad Pro Semibold" charset="0"/>
                <a:cs typeface="Myriad Pro Semibold" charset="0"/>
              </a:rPr>
              <a:t>thirty </a:t>
            </a:r>
            <a:br>
              <a:rPr lang="en-GB" sz="1800" dirty="0">
                <a:latin typeface="Myriad Pro Semibold" charset="0"/>
                <a:ea typeface="Myriad Pro Semibold" charset="0"/>
                <a:cs typeface="Myriad Pro Semibold" charset="0"/>
              </a:rPr>
            </a:br>
            <a:r>
              <a:rPr lang="en-GB" sz="1800" dirty="0">
                <a:latin typeface="Myriad Pro Semibold" charset="0"/>
                <a:ea typeface="Myriad Pro Semibold" charset="0"/>
                <a:cs typeface="Myriad Pro Semibold" charset="0"/>
              </a:rPr>
              <a:t>30</a:t>
            </a:r>
          </a:p>
        </p:txBody>
      </p:sp>
      <p:pic>
        <p:nvPicPr>
          <p:cNvPr id="23" name="Picture 22">
            <a:extLst>
              <a:ext uri="{FF2B5EF4-FFF2-40B4-BE49-F238E27FC236}">
                <a16:creationId xmlns:a16="http://schemas.microsoft.com/office/drawing/2014/main" xmlns="" id="{CEAF116E-4661-4448-B01D-2E06AF55B6D9}"/>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955" r="-3700"/>
          <a:stretch/>
        </p:blipFill>
        <p:spPr>
          <a:xfrm>
            <a:off x="3157536" y="3659497"/>
            <a:ext cx="164158" cy="1829776"/>
          </a:xfrm>
          <a:prstGeom prst="rect">
            <a:avLst/>
          </a:prstGeom>
        </p:spPr>
      </p:pic>
      <p:sp>
        <p:nvSpPr>
          <p:cNvPr id="24" name="TextBox 23">
            <a:extLst>
              <a:ext uri="{FF2B5EF4-FFF2-40B4-BE49-F238E27FC236}">
                <a16:creationId xmlns:a16="http://schemas.microsoft.com/office/drawing/2014/main" xmlns="" id="{00CF6BDA-44D8-422F-A061-43032D74E4FC}"/>
              </a:ext>
            </a:extLst>
          </p:cNvPr>
          <p:cNvSpPr txBox="1"/>
          <p:nvPr/>
        </p:nvSpPr>
        <p:spPr bwMode="auto">
          <a:xfrm>
            <a:off x="2771800" y="5579299"/>
            <a:ext cx="1044008"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1800" dirty="0">
                <a:latin typeface="Myriad Pro Semibold" charset="0"/>
                <a:ea typeface="Myriad Pro Semibold" charset="0"/>
                <a:cs typeface="Myriad Pro Semibold" charset="0"/>
              </a:rPr>
              <a:t>forty </a:t>
            </a:r>
            <a:br>
              <a:rPr lang="en-GB" sz="1800" dirty="0">
                <a:latin typeface="Myriad Pro Semibold" charset="0"/>
                <a:ea typeface="Myriad Pro Semibold" charset="0"/>
                <a:cs typeface="Myriad Pro Semibold" charset="0"/>
              </a:rPr>
            </a:br>
            <a:r>
              <a:rPr lang="en-GB" sz="1800" dirty="0">
                <a:latin typeface="Myriad Pro Semibold" charset="0"/>
                <a:ea typeface="Myriad Pro Semibold" charset="0"/>
                <a:cs typeface="Myriad Pro Semibold" charset="0"/>
              </a:rPr>
              <a:t>40</a:t>
            </a:r>
          </a:p>
        </p:txBody>
      </p:sp>
      <p:pic>
        <p:nvPicPr>
          <p:cNvPr id="19" name="Picture 18">
            <a:extLst>
              <a:ext uri="{FF2B5EF4-FFF2-40B4-BE49-F238E27FC236}">
                <a16:creationId xmlns:a16="http://schemas.microsoft.com/office/drawing/2014/main" xmlns="" id="{EDFDA1B6-77CD-416B-A9BC-09752877C7D2}"/>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4003555" y="3033651"/>
            <a:ext cx="164158" cy="2448272"/>
          </a:xfrm>
          <a:prstGeom prst="rect">
            <a:avLst/>
          </a:prstGeom>
        </p:spPr>
      </p:pic>
      <p:sp>
        <p:nvSpPr>
          <p:cNvPr id="20" name="TextBox 19">
            <a:extLst>
              <a:ext uri="{FF2B5EF4-FFF2-40B4-BE49-F238E27FC236}">
                <a16:creationId xmlns:a16="http://schemas.microsoft.com/office/drawing/2014/main" xmlns="" id="{6989A5E6-F08F-4F41-8E12-663049A81370}"/>
              </a:ext>
            </a:extLst>
          </p:cNvPr>
          <p:cNvSpPr txBox="1"/>
          <p:nvPr/>
        </p:nvSpPr>
        <p:spPr bwMode="auto">
          <a:xfrm>
            <a:off x="3527992" y="5579299"/>
            <a:ext cx="1044008"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1800" dirty="0">
                <a:latin typeface="Myriad Pro Semibold" charset="0"/>
                <a:ea typeface="Myriad Pro Semibold" charset="0"/>
                <a:cs typeface="Myriad Pro Semibold" charset="0"/>
              </a:rPr>
              <a:t>fifty</a:t>
            </a:r>
            <a:br>
              <a:rPr lang="en-GB" sz="1800" dirty="0">
                <a:latin typeface="Myriad Pro Semibold" charset="0"/>
                <a:ea typeface="Myriad Pro Semibold" charset="0"/>
                <a:cs typeface="Myriad Pro Semibold" charset="0"/>
              </a:rPr>
            </a:br>
            <a:r>
              <a:rPr lang="en-GB" sz="1800" dirty="0">
                <a:latin typeface="Myriad Pro Semibold" charset="0"/>
                <a:ea typeface="Myriad Pro Semibold" charset="0"/>
                <a:cs typeface="Myriad Pro Semibold" charset="0"/>
              </a:rPr>
              <a:t>50</a:t>
            </a:r>
          </a:p>
        </p:txBody>
      </p:sp>
      <p:pic>
        <p:nvPicPr>
          <p:cNvPr id="25" name="Picture 24">
            <a:extLst>
              <a:ext uri="{FF2B5EF4-FFF2-40B4-BE49-F238E27FC236}">
                <a16:creationId xmlns:a16="http://schemas.microsoft.com/office/drawing/2014/main" xmlns="" id="{04D27D5A-CD38-4635-A081-666C3D64CF57}"/>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4845914" y="2539712"/>
            <a:ext cx="164158" cy="2942211"/>
          </a:xfrm>
          <a:prstGeom prst="rect">
            <a:avLst/>
          </a:prstGeom>
        </p:spPr>
      </p:pic>
      <p:sp>
        <p:nvSpPr>
          <p:cNvPr id="26" name="TextBox 25">
            <a:extLst>
              <a:ext uri="{FF2B5EF4-FFF2-40B4-BE49-F238E27FC236}">
                <a16:creationId xmlns:a16="http://schemas.microsoft.com/office/drawing/2014/main" xmlns="" id="{3CB79E72-05B0-432B-B8C5-B5AB207FCEBE}"/>
              </a:ext>
            </a:extLst>
          </p:cNvPr>
          <p:cNvSpPr txBox="1"/>
          <p:nvPr/>
        </p:nvSpPr>
        <p:spPr bwMode="auto">
          <a:xfrm>
            <a:off x="4355976" y="5579299"/>
            <a:ext cx="1044008"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1800" dirty="0">
                <a:latin typeface="Myriad Pro Semibold" charset="0"/>
                <a:ea typeface="Myriad Pro Semibold" charset="0"/>
                <a:cs typeface="Myriad Pro Semibold" charset="0"/>
              </a:rPr>
              <a:t>sixty</a:t>
            </a:r>
            <a:br>
              <a:rPr lang="en-GB" sz="1800" dirty="0">
                <a:latin typeface="Myriad Pro Semibold" charset="0"/>
                <a:ea typeface="Myriad Pro Semibold" charset="0"/>
                <a:cs typeface="Myriad Pro Semibold" charset="0"/>
              </a:rPr>
            </a:br>
            <a:r>
              <a:rPr lang="en-GB" sz="1800" dirty="0">
                <a:latin typeface="Myriad Pro Semibold" charset="0"/>
                <a:ea typeface="Myriad Pro Semibold" charset="0"/>
                <a:cs typeface="Myriad Pro Semibold" charset="0"/>
              </a:rPr>
              <a:t>60</a:t>
            </a:r>
          </a:p>
        </p:txBody>
      </p:sp>
      <p:pic>
        <p:nvPicPr>
          <p:cNvPr id="27" name="Picture 26">
            <a:extLst>
              <a:ext uri="{FF2B5EF4-FFF2-40B4-BE49-F238E27FC236}">
                <a16:creationId xmlns:a16="http://schemas.microsoft.com/office/drawing/2014/main" xmlns="" id="{D397A7A4-5A40-4076-83F3-ECEDDB430A32}"/>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5652593" y="2108725"/>
            <a:ext cx="164159" cy="3397755"/>
          </a:xfrm>
          <a:prstGeom prst="rect">
            <a:avLst/>
          </a:prstGeom>
        </p:spPr>
      </p:pic>
      <p:sp>
        <p:nvSpPr>
          <p:cNvPr id="28" name="TextBox 27">
            <a:extLst>
              <a:ext uri="{FF2B5EF4-FFF2-40B4-BE49-F238E27FC236}">
                <a16:creationId xmlns:a16="http://schemas.microsoft.com/office/drawing/2014/main" xmlns="" id="{74E88197-3EFE-4C78-BB4C-9DA6493F272D}"/>
              </a:ext>
            </a:extLst>
          </p:cNvPr>
          <p:cNvSpPr txBox="1"/>
          <p:nvPr/>
        </p:nvSpPr>
        <p:spPr bwMode="auto">
          <a:xfrm>
            <a:off x="5058216" y="5579298"/>
            <a:ext cx="1241976"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1800" dirty="0">
                <a:latin typeface="Myriad Pro Semibold" charset="0"/>
                <a:ea typeface="Myriad Pro Semibold" charset="0"/>
                <a:cs typeface="Myriad Pro Semibold" charset="0"/>
              </a:rPr>
              <a:t>seventy</a:t>
            </a:r>
            <a:br>
              <a:rPr lang="en-GB" sz="1800" dirty="0">
                <a:latin typeface="Myriad Pro Semibold" charset="0"/>
                <a:ea typeface="Myriad Pro Semibold" charset="0"/>
                <a:cs typeface="Myriad Pro Semibold" charset="0"/>
              </a:rPr>
            </a:br>
            <a:r>
              <a:rPr lang="en-GB" sz="1800" dirty="0">
                <a:latin typeface="Myriad Pro Semibold" charset="0"/>
                <a:ea typeface="Myriad Pro Semibold" charset="0"/>
                <a:cs typeface="Myriad Pro Semibold" charset="0"/>
              </a:rPr>
              <a:t>70</a:t>
            </a:r>
          </a:p>
        </p:txBody>
      </p:sp>
      <p:pic>
        <p:nvPicPr>
          <p:cNvPr id="29" name="Picture 28">
            <a:extLst>
              <a:ext uri="{FF2B5EF4-FFF2-40B4-BE49-F238E27FC236}">
                <a16:creationId xmlns:a16="http://schemas.microsoft.com/office/drawing/2014/main" xmlns="" id="{32637C95-721D-41BB-89C8-BA1004CD1175}"/>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a:stretch/>
        </p:blipFill>
        <p:spPr>
          <a:xfrm>
            <a:off x="6426152" y="1797684"/>
            <a:ext cx="216025" cy="3723626"/>
          </a:xfrm>
          <a:prstGeom prst="rect">
            <a:avLst/>
          </a:prstGeom>
        </p:spPr>
      </p:pic>
      <p:sp>
        <p:nvSpPr>
          <p:cNvPr id="30" name="TextBox 29">
            <a:extLst>
              <a:ext uri="{FF2B5EF4-FFF2-40B4-BE49-F238E27FC236}">
                <a16:creationId xmlns:a16="http://schemas.microsoft.com/office/drawing/2014/main" xmlns="" id="{706FD365-8D9E-481F-958C-D8A645478BC8}"/>
              </a:ext>
            </a:extLst>
          </p:cNvPr>
          <p:cNvSpPr txBox="1"/>
          <p:nvPr/>
        </p:nvSpPr>
        <p:spPr bwMode="auto">
          <a:xfrm>
            <a:off x="6012160" y="5589240"/>
            <a:ext cx="1044008"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1800" dirty="0">
                <a:latin typeface="Myriad Pro Semibold" charset="0"/>
                <a:ea typeface="Myriad Pro Semibold" charset="0"/>
                <a:cs typeface="Myriad Pro Semibold" charset="0"/>
              </a:rPr>
              <a:t>eighty</a:t>
            </a:r>
            <a:br>
              <a:rPr lang="en-GB" sz="1800" dirty="0">
                <a:latin typeface="Myriad Pro Semibold" charset="0"/>
                <a:ea typeface="Myriad Pro Semibold" charset="0"/>
                <a:cs typeface="Myriad Pro Semibold" charset="0"/>
              </a:rPr>
            </a:br>
            <a:r>
              <a:rPr lang="en-GB" sz="1800" dirty="0">
                <a:latin typeface="Myriad Pro Semibold" charset="0"/>
                <a:ea typeface="Myriad Pro Semibold" charset="0"/>
                <a:cs typeface="Myriad Pro Semibold" charset="0"/>
              </a:rPr>
              <a:t>80</a:t>
            </a:r>
          </a:p>
        </p:txBody>
      </p:sp>
      <p:pic>
        <p:nvPicPr>
          <p:cNvPr id="31" name="Picture 30">
            <a:extLst>
              <a:ext uri="{FF2B5EF4-FFF2-40B4-BE49-F238E27FC236}">
                <a16:creationId xmlns:a16="http://schemas.microsoft.com/office/drawing/2014/main" xmlns="" id="{0A2B4D6C-5E89-49EA-9F3D-B8FAAAB6091C}"/>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a:stretch/>
        </p:blipFill>
        <p:spPr>
          <a:xfrm>
            <a:off x="7246175" y="1285967"/>
            <a:ext cx="216026" cy="4220513"/>
          </a:xfrm>
          <a:prstGeom prst="rect">
            <a:avLst/>
          </a:prstGeom>
        </p:spPr>
      </p:pic>
      <p:sp>
        <p:nvSpPr>
          <p:cNvPr id="32" name="TextBox 31">
            <a:extLst>
              <a:ext uri="{FF2B5EF4-FFF2-40B4-BE49-F238E27FC236}">
                <a16:creationId xmlns:a16="http://schemas.microsoft.com/office/drawing/2014/main" xmlns="" id="{C6A44DF8-DF45-4C83-ABED-6181D556E4BF}"/>
              </a:ext>
            </a:extLst>
          </p:cNvPr>
          <p:cNvSpPr txBox="1"/>
          <p:nvPr/>
        </p:nvSpPr>
        <p:spPr bwMode="auto">
          <a:xfrm>
            <a:off x="6804248" y="5579298"/>
            <a:ext cx="1044008"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1800" dirty="0">
                <a:latin typeface="Myriad Pro Semibold" charset="0"/>
                <a:ea typeface="Myriad Pro Semibold" charset="0"/>
                <a:cs typeface="Myriad Pro Semibold" charset="0"/>
              </a:rPr>
              <a:t>ninety</a:t>
            </a:r>
            <a:br>
              <a:rPr lang="en-GB" sz="1800" dirty="0">
                <a:latin typeface="Myriad Pro Semibold" charset="0"/>
                <a:ea typeface="Myriad Pro Semibold" charset="0"/>
                <a:cs typeface="Myriad Pro Semibold" charset="0"/>
              </a:rPr>
            </a:br>
            <a:r>
              <a:rPr lang="en-GB" sz="1800" dirty="0">
                <a:latin typeface="Myriad Pro Semibold" charset="0"/>
                <a:ea typeface="Myriad Pro Semibold" charset="0"/>
                <a:cs typeface="Myriad Pro Semibold" charset="0"/>
              </a:rPr>
              <a:t>90</a:t>
            </a:r>
          </a:p>
        </p:txBody>
      </p:sp>
      <p:pic>
        <p:nvPicPr>
          <p:cNvPr id="33" name="Picture 32">
            <a:extLst>
              <a:ext uri="{FF2B5EF4-FFF2-40B4-BE49-F238E27FC236}">
                <a16:creationId xmlns:a16="http://schemas.microsoft.com/office/drawing/2014/main" xmlns="" id="{28CA08E2-0A49-45BD-952C-02E9D3061E37}"/>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t="-1997" r="-88020"/>
          <a:stretch/>
        </p:blipFill>
        <p:spPr>
          <a:xfrm>
            <a:off x="8021068" y="946180"/>
            <a:ext cx="266768" cy="4575130"/>
          </a:xfrm>
          <a:prstGeom prst="rect">
            <a:avLst/>
          </a:prstGeom>
        </p:spPr>
      </p:pic>
      <p:sp>
        <p:nvSpPr>
          <p:cNvPr id="34" name="TextBox 33">
            <a:extLst>
              <a:ext uri="{FF2B5EF4-FFF2-40B4-BE49-F238E27FC236}">
                <a16:creationId xmlns:a16="http://schemas.microsoft.com/office/drawing/2014/main" xmlns="" id="{AC1FC67B-3C3D-4D95-9904-2D5C267C8C5D}"/>
              </a:ext>
            </a:extLst>
          </p:cNvPr>
          <p:cNvSpPr txBox="1"/>
          <p:nvPr/>
        </p:nvSpPr>
        <p:spPr bwMode="auto">
          <a:xfrm>
            <a:off x="7632448" y="5590753"/>
            <a:ext cx="1188024"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1800" dirty="0" smtClean="0">
                <a:latin typeface="Myriad Pro Semibold" charset="0"/>
                <a:ea typeface="Myriad Pro Semibold" charset="0"/>
                <a:cs typeface="Myriad Pro Semibold" charset="0"/>
              </a:rPr>
              <a:t>one hundred</a:t>
            </a:r>
            <a:r>
              <a:rPr lang="en-GB" sz="1800" dirty="0">
                <a:latin typeface="Myriad Pro Semibold" charset="0"/>
                <a:ea typeface="Myriad Pro Semibold" charset="0"/>
                <a:cs typeface="Myriad Pro Semibold" charset="0"/>
              </a:rPr>
              <a:t/>
            </a:r>
            <a:br>
              <a:rPr lang="en-GB" sz="1800" dirty="0">
                <a:latin typeface="Myriad Pro Semibold" charset="0"/>
                <a:ea typeface="Myriad Pro Semibold" charset="0"/>
                <a:cs typeface="Myriad Pro Semibold" charset="0"/>
              </a:rPr>
            </a:br>
            <a:r>
              <a:rPr lang="en-GB" sz="1800" dirty="0">
                <a:latin typeface="Myriad Pro Semibold" charset="0"/>
                <a:ea typeface="Myriad Pro Semibold" charset="0"/>
                <a:cs typeface="Myriad Pro Semibold" charset="0"/>
              </a:rPr>
              <a:t>100</a:t>
            </a:r>
          </a:p>
        </p:txBody>
      </p:sp>
    </p:spTree>
    <p:custDataLst>
      <p:tags r:id="rId1"/>
    </p:custDataLst>
    <p:extLst>
      <p:ext uri="{BB962C8B-B14F-4D97-AF65-F5344CB8AC3E}">
        <p14:creationId xmlns:p14="http://schemas.microsoft.com/office/powerpoint/2010/main" val="1626248372"/>
      </p:ext>
    </p:extLst>
  </p:cSld>
  <p:clrMapOvr>
    <a:masterClrMapping/>
  </p:clrMapOvr>
  <mc:AlternateContent xmlns:mc="http://schemas.openxmlformats.org/markup-compatibility/2006" xmlns:p14="http://schemas.microsoft.com/office/powerpoint/2010/main">
    <mc:Choice Requires="p14">
      <p:transition spd="slow" p14:dur="2000" advTm="3005"/>
    </mc:Choice>
    <mc:Fallback xmlns="">
      <p:transition spd="slow" advTm="300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5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500"/>
                                        <p:tgtEl>
                                          <p:spTgt spid="2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500"/>
                                        <p:tgtEl>
                                          <p:spTgt spid="2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500"/>
                                        <p:tgtEl>
                                          <p:spTgt spid="1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fade">
                                      <p:cBhvr>
                                        <p:cTn id="52" dur="500"/>
                                        <p:tgtEl>
                                          <p:spTgt spid="25"/>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fade">
                                      <p:cBhvr>
                                        <p:cTn id="57" dur="500"/>
                                        <p:tgtEl>
                                          <p:spTgt spid="26"/>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27"/>
                                        </p:tgtEl>
                                        <p:attrNameLst>
                                          <p:attrName>style.visibility</p:attrName>
                                        </p:attrNameLst>
                                      </p:cBhvr>
                                      <p:to>
                                        <p:strVal val="visible"/>
                                      </p:to>
                                    </p:set>
                                    <p:animEffect transition="in" filter="fade">
                                      <p:cBhvr>
                                        <p:cTn id="62" dur="500"/>
                                        <p:tgtEl>
                                          <p:spTgt spid="27"/>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500"/>
                                        <p:tgtEl>
                                          <p:spTgt spid="28"/>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fade">
                                      <p:cBhvr>
                                        <p:cTn id="72" dur="500"/>
                                        <p:tgtEl>
                                          <p:spTgt spid="29"/>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fade">
                                      <p:cBhvr>
                                        <p:cTn id="77" dur="500"/>
                                        <p:tgtEl>
                                          <p:spTgt spid="30"/>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500"/>
                                        <p:tgtEl>
                                          <p:spTgt spid="31"/>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32"/>
                                        </p:tgtEl>
                                        <p:attrNameLst>
                                          <p:attrName>style.visibility</p:attrName>
                                        </p:attrNameLst>
                                      </p:cBhvr>
                                      <p:to>
                                        <p:strVal val="visible"/>
                                      </p:to>
                                    </p:set>
                                    <p:animEffect transition="in" filter="fade">
                                      <p:cBhvr>
                                        <p:cTn id="87" dur="500"/>
                                        <p:tgtEl>
                                          <p:spTgt spid="32"/>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nodeType="click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fade">
                                      <p:cBhvr>
                                        <p:cTn id="92" dur="500"/>
                                        <p:tgtEl>
                                          <p:spTgt spid="33"/>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34"/>
                                        </p:tgtEl>
                                        <p:attrNameLst>
                                          <p:attrName>style.visibility</p:attrName>
                                        </p:attrNameLst>
                                      </p:cBhvr>
                                      <p:to>
                                        <p:strVal val="visible"/>
                                      </p:to>
                                    </p:set>
                                    <p:animEffect transition="in" filter="fade">
                                      <p:cBhvr>
                                        <p:cTn id="9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8" grpId="0"/>
      <p:bldP spid="22" grpId="0"/>
      <p:bldP spid="24" grpId="0"/>
      <p:bldP spid="20" grpId="0"/>
      <p:bldP spid="26" grpId="0"/>
      <p:bldP spid="28" grpId="0"/>
      <p:bldP spid="30" grpId="0"/>
      <p:bldP spid="32" grpId="0"/>
      <p:bldP spid="3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1.8 Composition: multiples of 10 up to 100 – step 1:1</a:t>
            </a:r>
          </a:p>
        </p:txBody>
      </p:sp>
      <p:pic>
        <p:nvPicPr>
          <p:cNvPr id="17" name="Picture 16">
            <a:extLst>
              <a:ext uri="{FF2B5EF4-FFF2-40B4-BE49-F238E27FC236}">
                <a16:creationId xmlns:a16="http://schemas.microsoft.com/office/drawing/2014/main" xmlns="" id="{54A2CE68-1107-4A95-A3FC-AB791A4A2CF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2550588" y="3332432"/>
            <a:ext cx="417210" cy="454653"/>
          </a:xfrm>
          <a:prstGeom prst="rect">
            <a:avLst/>
          </a:prstGeom>
        </p:spPr>
      </p:pic>
      <p:pic>
        <p:nvPicPr>
          <p:cNvPr id="19" name="Picture 18">
            <a:extLst>
              <a:ext uri="{FF2B5EF4-FFF2-40B4-BE49-F238E27FC236}">
                <a16:creationId xmlns:a16="http://schemas.microsoft.com/office/drawing/2014/main" xmlns="" id="{28E9F7D1-35C8-47C8-A279-3EEA778ABAA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2982504" y="3332432"/>
            <a:ext cx="417210" cy="454653"/>
          </a:xfrm>
          <a:prstGeom prst="rect">
            <a:avLst/>
          </a:prstGeom>
        </p:spPr>
      </p:pic>
      <p:pic>
        <p:nvPicPr>
          <p:cNvPr id="20" name="Picture 19">
            <a:extLst>
              <a:ext uri="{FF2B5EF4-FFF2-40B4-BE49-F238E27FC236}">
                <a16:creationId xmlns:a16="http://schemas.microsoft.com/office/drawing/2014/main" xmlns="" id="{505A01F4-E922-42F3-BDFB-635D73A37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3414420" y="3332432"/>
            <a:ext cx="417210" cy="454653"/>
          </a:xfrm>
          <a:prstGeom prst="rect">
            <a:avLst/>
          </a:prstGeom>
        </p:spPr>
      </p:pic>
      <p:pic>
        <p:nvPicPr>
          <p:cNvPr id="21" name="Picture 20">
            <a:extLst>
              <a:ext uri="{FF2B5EF4-FFF2-40B4-BE49-F238E27FC236}">
                <a16:creationId xmlns:a16="http://schemas.microsoft.com/office/drawing/2014/main" xmlns="" id="{DFD7F34E-D05E-4D93-811F-44B1DF3AB9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3846336" y="3332432"/>
            <a:ext cx="417210" cy="454653"/>
          </a:xfrm>
          <a:prstGeom prst="rect">
            <a:avLst/>
          </a:prstGeom>
        </p:spPr>
      </p:pic>
      <p:pic>
        <p:nvPicPr>
          <p:cNvPr id="22" name="Picture 21">
            <a:extLst>
              <a:ext uri="{FF2B5EF4-FFF2-40B4-BE49-F238E27FC236}">
                <a16:creationId xmlns:a16="http://schemas.microsoft.com/office/drawing/2014/main" xmlns="" id="{FB622C08-0C43-49AA-8744-4B44DD4C06F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4278252" y="3332432"/>
            <a:ext cx="417210" cy="454653"/>
          </a:xfrm>
          <a:prstGeom prst="rect">
            <a:avLst/>
          </a:prstGeom>
        </p:spPr>
      </p:pic>
      <p:pic>
        <p:nvPicPr>
          <p:cNvPr id="23" name="Picture 22">
            <a:extLst>
              <a:ext uri="{FF2B5EF4-FFF2-40B4-BE49-F238E27FC236}">
                <a16:creationId xmlns:a16="http://schemas.microsoft.com/office/drawing/2014/main" xmlns="" id="{3AA930C2-A5BF-42AA-B53C-D1D2E2CB245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4710168" y="3332432"/>
            <a:ext cx="417210" cy="454653"/>
          </a:xfrm>
          <a:prstGeom prst="rect">
            <a:avLst/>
          </a:prstGeom>
        </p:spPr>
      </p:pic>
      <p:pic>
        <p:nvPicPr>
          <p:cNvPr id="24" name="Picture 23">
            <a:extLst>
              <a:ext uri="{FF2B5EF4-FFF2-40B4-BE49-F238E27FC236}">
                <a16:creationId xmlns:a16="http://schemas.microsoft.com/office/drawing/2014/main" xmlns="" id="{06946F11-6378-4A5A-975C-7FF9A0AB10C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5142084" y="3332432"/>
            <a:ext cx="417210" cy="454653"/>
          </a:xfrm>
          <a:prstGeom prst="rect">
            <a:avLst/>
          </a:prstGeom>
        </p:spPr>
      </p:pic>
      <p:pic>
        <p:nvPicPr>
          <p:cNvPr id="25" name="Picture 24">
            <a:extLst>
              <a:ext uri="{FF2B5EF4-FFF2-40B4-BE49-F238E27FC236}">
                <a16:creationId xmlns:a16="http://schemas.microsoft.com/office/drawing/2014/main" xmlns="" id="{C0F9E651-6B01-4F52-9E3A-91EB2C36A49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5574000" y="3332432"/>
            <a:ext cx="417210" cy="454653"/>
          </a:xfrm>
          <a:prstGeom prst="rect">
            <a:avLst/>
          </a:prstGeom>
        </p:spPr>
      </p:pic>
      <p:pic>
        <p:nvPicPr>
          <p:cNvPr id="26" name="Picture 25">
            <a:extLst>
              <a:ext uri="{FF2B5EF4-FFF2-40B4-BE49-F238E27FC236}">
                <a16:creationId xmlns:a16="http://schemas.microsoft.com/office/drawing/2014/main" xmlns="" id="{3E10135E-24E7-415C-9F09-96E6D7F12F0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6005916" y="3332432"/>
            <a:ext cx="417210" cy="454653"/>
          </a:xfrm>
          <a:prstGeom prst="rect">
            <a:avLst/>
          </a:prstGeom>
        </p:spPr>
      </p:pic>
      <p:pic>
        <p:nvPicPr>
          <p:cNvPr id="27" name="Picture 26">
            <a:extLst>
              <a:ext uri="{FF2B5EF4-FFF2-40B4-BE49-F238E27FC236}">
                <a16:creationId xmlns:a16="http://schemas.microsoft.com/office/drawing/2014/main" xmlns="" id="{11553938-99AD-4C18-A8DE-BE81A90C7BD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6437832" y="3332432"/>
            <a:ext cx="417210" cy="454653"/>
          </a:xfrm>
          <a:prstGeom prst="rect">
            <a:avLst/>
          </a:prstGeom>
        </p:spPr>
      </p:pic>
    </p:spTree>
    <p:custDataLst>
      <p:tags r:id="rId1"/>
    </p:custDataLst>
    <p:extLst>
      <p:ext uri="{BB962C8B-B14F-4D97-AF65-F5344CB8AC3E}">
        <p14:creationId xmlns:p14="http://schemas.microsoft.com/office/powerpoint/2010/main" val="1020807913"/>
      </p:ext>
    </p:extLst>
  </p:cSld>
  <p:clrMapOvr>
    <a:masterClrMapping/>
  </p:clrMapOvr>
  <mc:AlternateContent xmlns:mc="http://schemas.openxmlformats.org/markup-compatibility/2006" xmlns:p14="http://schemas.microsoft.com/office/powerpoint/2010/main">
    <mc:Choice Requires="p14">
      <p:transition spd="slow" p14:dur="2000" advTm="3005"/>
    </mc:Choice>
    <mc:Fallback xmlns="">
      <p:transition spd="slow" advTm="300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2.77778E-7 -1.48148E-6 L 0.00295 -1.48148E-6 " pathEditMode="relative" rAng="0" ptsTypes="AA">
                                      <p:cBhvr>
                                        <p:cTn id="6" dur="1000" fill="hold"/>
                                        <p:tgtEl>
                                          <p:spTgt spid="23"/>
                                        </p:tgtEl>
                                        <p:attrNameLst>
                                          <p:attrName>ppt_x</p:attrName>
                                          <p:attrName>ppt_y</p:attrName>
                                        </p:attrNameLst>
                                      </p:cBhvr>
                                      <p:rCtr x="69" y="0"/>
                                    </p:animMotion>
                                  </p:childTnLst>
                                </p:cTn>
                              </p:par>
                              <p:par>
                                <p:cTn id="7" presetID="35" presetClass="path" presetSubtype="0" accel="50000" decel="50000" fill="hold" nodeType="withEffect">
                                  <p:stCondLst>
                                    <p:cond delay="0"/>
                                  </p:stCondLst>
                                  <p:childTnLst>
                                    <p:animMotion origin="layout" path="M 2.5E-6 -1.48148E-6 L -0.00487 -1.48148E-6 " pathEditMode="relative" rAng="0" ptsTypes="AA">
                                      <p:cBhvr>
                                        <p:cTn id="8" dur="1000" fill="hold"/>
                                        <p:tgtEl>
                                          <p:spTgt spid="22"/>
                                        </p:tgtEl>
                                        <p:attrNameLst>
                                          <p:attrName>ppt_x</p:attrName>
                                          <p:attrName>ppt_y</p:attrName>
                                        </p:attrNameLst>
                                      </p:cBhvr>
                                      <p:rCtr x="-330" y="0"/>
                                    </p:animMotion>
                                  </p:childTnLst>
                                </p:cTn>
                              </p:par>
                              <p:par>
                                <p:cTn id="9" presetID="35" presetClass="path" presetSubtype="0" accel="50000" decel="50000" fill="hold" nodeType="withEffect">
                                  <p:stCondLst>
                                    <p:cond delay="0"/>
                                  </p:stCondLst>
                                  <p:childTnLst>
                                    <p:animMotion origin="layout" path="M 8.33333E-7 -1.48148E-6 L -0.01284 -1.48148E-6 " pathEditMode="relative" rAng="0" ptsTypes="AA">
                                      <p:cBhvr>
                                        <p:cTn id="10" dur="1000" fill="hold"/>
                                        <p:tgtEl>
                                          <p:spTgt spid="21"/>
                                        </p:tgtEl>
                                        <p:attrNameLst>
                                          <p:attrName>ppt_x</p:attrName>
                                          <p:attrName>ppt_y</p:attrName>
                                        </p:attrNameLst>
                                      </p:cBhvr>
                                      <p:rCtr x="-330" y="0"/>
                                    </p:animMotion>
                                  </p:childTnLst>
                                </p:cTn>
                              </p:par>
                              <p:par>
                                <p:cTn id="11" presetID="35" presetClass="path" presetSubtype="0" accel="50000" decel="50000" fill="hold" nodeType="withEffect">
                                  <p:stCondLst>
                                    <p:cond delay="0"/>
                                  </p:stCondLst>
                                  <p:childTnLst>
                                    <p:animMotion origin="layout" path="M -5.55556E-7 -1.48148E-6 L -0.02222 -1.48148E-6 " pathEditMode="relative" rAng="0" ptsTypes="AA">
                                      <p:cBhvr>
                                        <p:cTn id="12" dur="1000" fill="hold"/>
                                        <p:tgtEl>
                                          <p:spTgt spid="20"/>
                                        </p:tgtEl>
                                        <p:attrNameLst>
                                          <p:attrName>ppt_x</p:attrName>
                                          <p:attrName>ppt_y</p:attrName>
                                        </p:attrNameLst>
                                      </p:cBhvr>
                                      <p:rCtr x="-1111" y="0"/>
                                    </p:animMotion>
                                  </p:childTnLst>
                                </p:cTn>
                              </p:par>
                              <p:par>
                                <p:cTn id="13" presetID="35" presetClass="path" presetSubtype="0" accel="50000" decel="50000" fill="hold" nodeType="withEffect">
                                  <p:stCondLst>
                                    <p:cond delay="0"/>
                                  </p:stCondLst>
                                  <p:childTnLst>
                                    <p:animMotion origin="layout" path="M 1.66667E-6 -1.48148E-6 L -0.03004 -1.48148E-6 " pathEditMode="relative" rAng="0" ptsTypes="AA">
                                      <p:cBhvr>
                                        <p:cTn id="14" dur="1000" fill="hold"/>
                                        <p:tgtEl>
                                          <p:spTgt spid="19"/>
                                        </p:tgtEl>
                                        <p:attrNameLst>
                                          <p:attrName>ppt_x</p:attrName>
                                          <p:attrName>ppt_y</p:attrName>
                                        </p:attrNameLst>
                                      </p:cBhvr>
                                      <p:rCtr x="-1510" y="0"/>
                                    </p:animMotion>
                                  </p:childTnLst>
                                </p:cTn>
                              </p:par>
                              <p:par>
                                <p:cTn id="15" presetID="35" presetClass="path" presetSubtype="0" accel="50000" decel="50000" fill="hold" nodeType="withEffect">
                                  <p:stCondLst>
                                    <p:cond delay="0"/>
                                  </p:stCondLst>
                                  <p:childTnLst>
                                    <p:animMotion origin="layout" path="M 3.88889E-6 -1.48148E-6 L -0.03802 -1.48148E-6 " pathEditMode="relative" rAng="0" ptsTypes="AA">
                                      <p:cBhvr>
                                        <p:cTn id="16" dur="1000" fill="hold"/>
                                        <p:tgtEl>
                                          <p:spTgt spid="17"/>
                                        </p:tgtEl>
                                        <p:attrNameLst>
                                          <p:attrName>ppt_x</p:attrName>
                                          <p:attrName>ppt_y</p:attrName>
                                        </p:attrNameLst>
                                      </p:cBhvr>
                                      <p:rCtr x="-1910" y="0"/>
                                    </p:animMotion>
                                  </p:childTnLst>
                                </p:cTn>
                              </p:par>
                              <p:par>
                                <p:cTn id="17" presetID="63" presetClass="path" presetSubtype="0" accel="50000" decel="50000" fill="hold" nodeType="withEffect">
                                  <p:stCondLst>
                                    <p:cond delay="0"/>
                                  </p:stCondLst>
                                  <p:childTnLst>
                                    <p:animMotion origin="layout" path="M 5.55556E-7 -1.48148E-6 L 0.00937 -1.48148E-6 " pathEditMode="relative" rAng="0" ptsTypes="AA">
                                      <p:cBhvr>
                                        <p:cTn id="18" dur="1000" fill="hold"/>
                                        <p:tgtEl>
                                          <p:spTgt spid="24"/>
                                        </p:tgtEl>
                                        <p:attrNameLst>
                                          <p:attrName>ppt_x</p:attrName>
                                          <p:attrName>ppt_y</p:attrName>
                                        </p:attrNameLst>
                                      </p:cBhvr>
                                      <p:rCtr x="469" y="0"/>
                                    </p:animMotion>
                                  </p:childTnLst>
                                </p:cTn>
                              </p:par>
                              <p:par>
                                <p:cTn id="19" presetID="63" presetClass="path" presetSubtype="0" accel="50000" decel="50000" fill="hold" nodeType="withEffect">
                                  <p:stCondLst>
                                    <p:cond delay="0"/>
                                  </p:stCondLst>
                                  <p:childTnLst>
                                    <p:animMotion origin="layout" path="M -1.66667E-6 -1.48148E-6 L 0.01736 -1.48148E-6 " pathEditMode="relative" rAng="0" ptsTypes="AA">
                                      <p:cBhvr>
                                        <p:cTn id="20" dur="1000" fill="hold"/>
                                        <p:tgtEl>
                                          <p:spTgt spid="25"/>
                                        </p:tgtEl>
                                        <p:attrNameLst>
                                          <p:attrName>ppt_x</p:attrName>
                                          <p:attrName>ppt_y</p:attrName>
                                        </p:attrNameLst>
                                      </p:cBhvr>
                                      <p:rCtr x="868" y="0"/>
                                    </p:animMotion>
                                  </p:childTnLst>
                                </p:cTn>
                              </p:par>
                              <p:par>
                                <p:cTn id="21" presetID="63" presetClass="path" presetSubtype="0" accel="50000" decel="50000" fill="hold" nodeType="withEffect">
                                  <p:stCondLst>
                                    <p:cond delay="0"/>
                                  </p:stCondLst>
                                  <p:childTnLst>
                                    <p:animMotion origin="layout" path="M -3.88889E-6 -1.48148E-6 L 0.02518 -1.48148E-6 " pathEditMode="relative" rAng="0" ptsTypes="AA">
                                      <p:cBhvr>
                                        <p:cTn id="22" dur="1000" fill="hold"/>
                                        <p:tgtEl>
                                          <p:spTgt spid="26"/>
                                        </p:tgtEl>
                                        <p:attrNameLst>
                                          <p:attrName>ppt_x</p:attrName>
                                          <p:attrName>ppt_y</p:attrName>
                                        </p:attrNameLst>
                                      </p:cBhvr>
                                      <p:rCtr x="1250" y="0"/>
                                    </p:animMotion>
                                  </p:childTnLst>
                                </p:cTn>
                              </p:par>
                              <p:par>
                                <p:cTn id="23" presetID="63" presetClass="path" presetSubtype="0" accel="50000" decel="50000" fill="hold" nodeType="withEffect">
                                  <p:stCondLst>
                                    <p:cond delay="0"/>
                                  </p:stCondLst>
                                  <p:childTnLst>
                                    <p:animMotion origin="layout" path="M 3.88889E-6 -1.48148E-6 L 0.03316 -1.48148E-6 " pathEditMode="relative" rAng="0" ptsTypes="AA">
                                      <p:cBhvr>
                                        <p:cTn id="24" dur="1000" fill="hold"/>
                                        <p:tgtEl>
                                          <p:spTgt spid="27"/>
                                        </p:tgtEl>
                                        <p:attrNameLst>
                                          <p:attrName>ppt_x</p:attrName>
                                          <p:attrName>ppt_y</p:attrName>
                                        </p:attrNameLst>
                                      </p:cBhvr>
                                      <p:rCtr x="1649" y="0"/>
                                    </p:animMotion>
                                  </p:childTnLst>
                                </p:cTn>
                              </p:par>
                            </p:childTnLst>
                          </p:cTn>
                        </p:par>
                      </p:childTnLst>
                    </p:cTn>
                  </p:par>
                  <p:par>
                    <p:cTn id="25" fill="hold">
                      <p:stCondLst>
                        <p:cond delay="indefinite"/>
                      </p:stCondLst>
                      <p:childTnLst>
                        <p:par>
                          <p:cTn id="26" fill="hold">
                            <p:stCondLst>
                              <p:cond delay="0"/>
                            </p:stCondLst>
                            <p:childTnLst>
                              <p:par>
                                <p:cTn id="27" presetID="63" presetClass="path" presetSubtype="0" accel="50000" decel="50000" fill="hold" nodeType="clickEffect">
                                  <p:stCondLst>
                                    <p:cond delay="0"/>
                                  </p:stCondLst>
                                  <p:childTnLst>
                                    <p:animMotion origin="layout" path="M -0.00434 -1.48148E-6 L -3.29597E-17 -1.48148E-6 " pathEditMode="relative" rAng="0" ptsTypes="AA">
                                      <p:cBhvr>
                                        <p:cTn id="28" dur="1000" fill="hold"/>
                                        <p:tgtEl>
                                          <p:spTgt spid="22"/>
                                        </p:tgtEl>
                                        <p:attrNameLst>
                                          <p:attrName>ppt_x</p:attrName>
                                          <p:attrName>ppt_y</p:attrName>
                                        </p:attrNameLst>
                                      </p:cBhvr>
                                      <p:rCtr x="677" y="0"/>
                                    </p:animMotion>
                                  </p:childTnLst>
                                </p:cTn>
                              </p:par>
                              <p:par>
                                <p:cTn id="29" presetID="63" presetClass="path" presetSubtype="0" accel="50000" decel="50000" fill="hold" nodeType="withEffect">
                                  <p:stCondLst>
                                    <p:cond delay="0"/>
                                  </p:stCondLst>
                                  <p:childTnLst>
                                    <p:animMotion origin="layout" path="M -0.01232 -1.48148E-6 L -1.66667E-6 -1.48148E-6 " pathEditMode="relative" rAng="0" ptsTypes="AA">
                                      <p:cBhvr>
                                        <p:cTn id="30" dur="1000" fill="hold"/>
                                        <p:tgtEl>
                                          <p:spTgt spid="21"/>
                                        </p:tgtEl>
                                        <p:attrNameLst>
                                          <p:attrName>ppt_x</p:attrName>
                                          <p:attrName>ppt_y</p:attrName>
                                        </p:attrNameLst>
                                      </p:cBhvr>
                                      <p:rCtr x="677" y="0"/>
                                    </p:animMotion>
                                  </p:childTnLst>
                                </p:cTn>
                              </p:par>
                              <p:par>
                                <p:cTn id="31" presetID="63" presetClass="path" presetSubtype="0" accel="50000" decel="50000" fill="hold" nodeType="withEffect">
                                  <p:stCondLst>
                                    <p:cond delay="0"/>
                                  </p:stCondLst>
                                  <p:childTnLst>
                                    <p:animMotion origin="layout" path="M -0.02222 -1.48148E-6 L 5.55556E-7 -1.48148E-6 " pathEditMode="relative" rAng="0" ptsTypes="AA">
                                      <p:cBhvr>
                                        <p:cTn id="32" dur="1000" fill="hold"/>
                                        <p:tgtEl>
                                          <p:spTgt spid="20"/>
                                        </p:tgtEl>
                                        <p:attrNameLst>
                                          <p:attrName>ppt_x</p:attrName>
                                          <p:attrName>ppt_y</p:attrName>
                                        </p:attrNameLst>
                                      </p:cBhvr>
                                      <p:rCtr x="1181" y="0"/>
                                    </p:animMotion>
                                  </p:childTnLst>
                                </p:cTn>
                              </p:par>
                              <p:par>
                                <p:cTn id="33" presetID="63" presetClass="path" presetSubtype="0" accel="50000" decel="50000" fill="hold" nodeType="withEffect">
                                  <p:stCondLst>
                                    <p:cond delay="0"/>
                                  </p:stCondLst>
                                  <p:childTnLst>
                                    <p:animMotion origin="layout" path="M -0.03802 -1.48148E-6 L 5E-6 -1.48148E-6 " pathEditMode="relative" rAng="0" ptsTypes="AA">
                                      <p:cBhvr>
                                        <p:cTn id="34" dur="1000" fill="hold"/>
                                        <p:tgtEl>
                                          <p:spTgt spid="17"/>
                                        </p:tgtEl>
                                        <p:attrNameLst>
                                          <p:attrName>ppt_x</p:attrName>
                                          <p:attrName>ppt_y</p:attrName>
                                        </p:attrNameLst>
                                      </p:cBhvr>
                                      <p:rCtr x="1962" y="0"/>
                                    </p:animMotion>
                                  </p:childTnLst>
                                </p:cTn>
                              </p:par>
                              <p:par>
                                <p:cTn id="35" presetID="35" presetClass="path" presetSubtype="0" accel="50000" decel="50000" fill="hold" nodeType="withEffect">
                                  <p:stCondLst>
                                    <p:cond delay="0"/>
                                  </p:stCondLst>
                                  <p:childTnLst>
                                    <p:animMotion origin="layout" path="M 0.00937 -1.48148E-6 L -1.94444E-6 -1.48148E-6 " pathEditMode="relative" rAng="0" ptsTypes="AA">
                                      <p:cBhvr>
                                        <p:cTn id="36" dur="1000" fill="hold"/>
                                        <p:tgtEl>
                                          <p:spTgt spid="24"/>
                                        </p:tgtEl>
                                        <p:attrNameLst>
                                          <p:attrName>ppt_x</p:attrName>
                                          <p:attrName>ppt_y</p:attrName>
                                        </p:attrNameLst>
                                      </p:cBhvr>
                                      <p:rCtr x="-399" y="0"/>
                                    </p:animMotion>
                                  </p:childTnLst>
                                </p:cTn>
                              </p:par>
                              <p:par>
                                <p:cTn id="37" presetID="35" presetClass="path" presetSubtype="0" accel="50000" decel="50000" fill="hold" nodeType="withEffect">
                                  <p:stCondLst>
                                    <p:cond delay="0"/>
                                  </p:stCondLst>
                                  <p:childTnLst>
                                    <p:animMotion origin="layout" path="M 0.01736 -1.48148E-6 L -4.16667E-6 -1.48148E-6 " pathEditMode="relative" rAng="0" ptsTypes="AA">
                                      <p:cBhvr>
                                        <p:cTn id="38" dur="1000" fill="hold"/>
                                        <p:tgtEl>
                                          <p:spTgt spid="25"/>
                                        </p:tgtEl>
                                        <p:attrNameLst>
                                          <p:attrName>ppt_x</p:attrName>
                                          <p:attrName>ppt_y</p:attrName>
                                        </p:attrNameLst>
                                      </p:cBhvr>
                                      <p:rCtr x="-799" y="0"/>
                                    </p:animMotion>
                                  </p:childTnLst>
                                </p:cTn>
                              </p:par>
                              <p:par>
                                <p:cTn id="39" presetID="35" presetClass="path" presetSubtype="0" accel="50000" decel="50000" fill="hold" nodeType="withEffect">
                                  <p:stCondLst>
                                    <p:cond delay="0"/>
                                  </p:stCondLst>
                                  <p:childTnLst>
                                    <p:animMotion origin="layout" path="M 0.02518 -1.48148E-6 L 3.61111E-6 -1.48148E-6 " pathEditMode="relative" rAng="0" ptsTypes="AA">
                                      <p:cBhvr>
                                        <p:cTn id="40" dur="1000" fill="hold"/>
                                        <p:tgtEl>
                                          <p:spTgt spid="26"/>
                                        </p:tgtEl>
                                        <p:attrNameLst>
                                          <p:attrName>ppt_x</p:attrName>
                                          <p:attrName>ppt_y</p:attrName>
                                        </p:attrNameLst>
                                      </p:cBhvr>
                                      <p:rCtr x="-1181" y="0"/>
                                    </p:animMotion>
                                  </p:childTnLst>
                                </p:cTn>
                              </p:par>
                              <p:par>
                                <p:cTn id="41" presetID="35" presetClass="path" presetSubtype="0" accel="50000" decel="50000" fill="hold" nodeType="withEffect">
                                  <p:stCondLst>
                                    <p:cond delay="0"/>
                                  </p:stCondLst>
                                  <p:childTnLst>
                                    <p:animMotion origin="layout" path="M 0.03316 -1.48148E-6 L 1.38889E-6 -1.48148E-6 " pathEditMode="relative" rAng="0" ptsTypes="AA">
                                      <p:cBhvr>
                                        <p:cTn id="42" dur="1000" fill="hold"/>
                                        <p:tgtEl>
                                          <p:spTgt spid="27"/>
                                        </p:tgtEl>
                                        <p:attrNameLst>
                                          <p:attrName>ppt_x</p:attrName>
                                          <p:attrName>ppt_y</p:attrName>
                                        </p:attrNameLst>
                                      </p:cBhvr>
                                      <p:rCtr x="-1580" y="0"/>
                                    </p:animMotion>
                                  </p:childTnLst>
                                </p:cTn>
                              </p:par>
                              <p:par>
                                <p:cTn id="43" presetID="63" presetClass="path" presetSubtype="0" accel="50000" decel="50000" fill="hold" nodeType="withEffect">
                                  <p:stCondLst>
                                    <p:cond delay="0"/>
                                  </p:stCondLst>
                                  <p:childTnLst>
                                    <p:animMotion origin="layout" path="M -0.03004 -1.48148E-6 L 2.77778E-6 -1.48148E-6 " pathEditMode="relative" rAng="0" ptsTypes="AA">
                                      <p:cBhvr>
                                        <p:cTn id="44" dur="1000" fill="hold"/>
                                        <p:tgtEl>
                                          <p:spTgt spid="19"/>
                                        </p:tgtEl>
                                        <p:attrNameLst>
                                          <p:attrName>ppt_x</p:attrName>
                                          <p:attrName>ppt_y</p:attrName>
                                        </p:attrNameLst>
                                      </p:cBhvr>
                                      <p:rCtr x="1563" y="0"/>
                                    </p:animMotion>
                                  </p:childTnLst>
                                </p:cTn>
                              </p:par>
                              <p:par>
                                <p:cTn id="45" presetID="35" presetClass="path" presetSubtype="0" accel="50000" decel="50000" fill="hold" nodeType="withEffect">
                                  <p:stCondLst>
                                    <p:cond delay="0"/>
                                  </p:stCondLst>
                                  <p:childTnLst>
                                    <p:animMotion origin="layout" path="M 0.00295 -1.48148E-6 L 2.77778E-6 -1.48148E-6 " pathEditMode="relative" rAng="0" ptsTypes="AA">
                                      <p:cBhvr>
                                        <p:cTn id="46" dur="1000" fill="hold"/>
                                        <p:tgtEl>
                                          <p:spTgt spid="23"/>
                                        </p:tgtEl>
                                        <p:attrNameLst>
                                          <p:attrName>ppt_x</p:attrName>
                                          <p:attrName>ppt_y</p:attrName>
                                        </p:attrNameLst>
                                      </p:cBhvr>
                                      <p:rCtr x="-46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 y="0"/>
            <a:ext cx="9144000" cy="630000"/>
          </a:xfrm>
        </p:spPr>
        <p:txBody>
          <a:bodyPr/>
          <a:lstStyle/>
          <a:p>
            <a:r>
              <a:rPr lang="en-GB" dirty="0"/>
              <a:t>1.8 Composition: multiples of 10 up to 100 – step 4:1</a:t>
            </a:r>
          </a:p>
        </p:txBody>
      </p:sp>
      <p:pic>
        <p:nvPicPr>
          <p:cNvPr id="4" name="Picture 3">
            <a:extLst>
              <a:ext uri="{FF2B5EF4-FFF2-40B4-BE49-F238E27FC236}">
                <a16:creationId xmlns:a16="http://schemas.microsoft.com/office/drawing/2014/main" xmlns="" id="{7F898F75-72A5-4A60-B7E1-F182DC6A8D6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7954"/>
          <a:stretch/>
        </p:blipFill>
        <p:spPr>
          <a:xfrm>
            <a:off x="827584" y="4931856"/>
            <a:ext cx="218900" cy="574624"/>
          </a:xfrm>
          <a:prstGeom prst="rect">
            <a:avLst/>
          </a:prstGeom>
        </p:spPr>
      </p:pic>
      <p:sp>
        <p:nvSpPr>
          <p:cNvPr id="14" name="TextBox 13">
            <a:extLst>
              <a:ext uri="{FF2B5EF4-FFF2-40B4-BE49-F238E27FC236}">
                <a16:creationId xmlns:a16="http://schemas.microsoft.com/office/drawing/2014/main" xmlns="" id="{B16B9F07-2BDB-4D20-A029-FFDA7F514D1A}"/>
              </a:ext>
            </a:extLst>
          </p:cNvPr>
          <p:cNvSpPr txBox="1"/>
          <p:nvPr/>
        </p:nvSpPr>
        <p:spPr bwMode="auto">
          <a:xfrm>
            <a:off x="467819" y="5589241"/>
            <a:ext cx="928026"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1800" dirty="0">
                <a:latin typeface="Myriad Pro Semibold" charset="0"/>
                <a:ea typeface="Myriad Pro Semibold" charset="0"/>
                <a:cs typeface="Myriad Pro Semibold" charset="0"/>
              </a:rPr>
              <a:t>ten </a:t>
            </a:r>
            <a:br>
              <a:rPr lang="en-GB" sz="1800" dirty="0">
                <a:latin typeface="Myriad Pro Semibold" charset="0"/>
                <a:ea typeface="Myriad Pro Semibold" charset="0"/>
                <a:cs typeface="Myriad Pro Semibold" charset="0"/>
              </a:rPr>
            </a:br>
            <a:r>
              <a:rPr lang="en-GB" sz="1800" dirty="0">
                <a:latin typeface="Myriad Pro Semibold" charset="0"/>
                <a:ea typeface="Myriad Pro Semibold" charset="0"/>
                <a:cs typeface="Myriad Pro Semibold" charset="0"/>
              </a:rPr>
              <a:t>10</a:t>
            </a:r>
          </a:p>
        </p:txBody>
      </p:sp>
      <p:pic>
        <p:nvPicPr>
          <p:cNvPr id="17" name="Picture 16">
            <a:extLst>
              <a:ext uri="{FF2B5EF4-FFF2-40B4-BE49-F238E27FC236}">
                <a16:creationId xmlns:a16="http://schemas.microsoft.com/office/drawing/2014/main" xmlns="" id="{2373C9F4-6B28-46C3-AD67-753B0C5B809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1519430" y="4521417"/>
            <a:ext cx="218887" cy="985063"/>
          </a:xfrm>
          <a:prstGeom prst="rect">
            <a:avLst/>
          </a:prstGeom>
        </p:spPr>
      </p:pic>
      <p:sp>
        <p:nvSpPr>
          <p:cNvPr id="18" name="TextBox 17">
            <a:extLst>
              <a:ext uri="{FF2B5EF4-FFF2-40B4-BE49-F238E27FC236}">
                <a16:creationId xmlns:a16="http://schemas.microsoft.com/office/drawing/2014/main" xmlns="" id="{FCCF3568-FD02-4944-830A-3429ADBE91E3}"/>
              </a:ext>
            </a:extLst>
          </p:cNvPr>
          <p:cNvSpPr txBox="1"/>
          <p:nvPr/>
        </p:nvSpPr>
        <p:spPr bwMode="auto">
          <a:xfrm>
            <a:off x="1115616" y="5589240"/>
            <a:ext cx="1044008"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1800" dirty="0">
                <a:latin typeface="Myriad Pro Semibold" charset="0"/>
                <a:ea typeface="Myriad Pro Semibold" charset="0"/>
                <a:cs typeface="Myriad Pro Semibold" charset="0"/>
              </a:rPr>
              <a:t>twenty</a:t>
            </a:r>
            <a:br>
              <a:rPr lang="en-GB" sz="1800" dirty="0">
                <a:latin typeface="Myriad Pro Semibold" charset="0"/>
                <a:ea typeface="Myriad Pro Semibold" charset="0"/>
                <a:cs typeface="Myriad Pro Semibold" charset="0"/>
              </a:rPr>
            </a:br>
            <a:r>
              <a:rPr lang="en-GB" sz="1800" dirty="0">
                <a:latin typeface="Myriad Pro Semibold" charset="0"/>
                <a:ea typeface="Myriad Pro Semibold" charset="0"/>
                <a:cs typeface="Myriad Pro Semibold" charset="0"/>
              </a:rPr>
              <a:t>20</a:t>
            </a:r>
          </a:p>
        </p:txBody>
      </p:sp>
      <p:pic>
        <p:nvPicPr>
          <p:cNvPr id="21" name="Picture 20">
            <a:extLst>
              <a:ext uri="{FF2B5EF4-FFF2-40B4-BE49-F238E27FC236}">
                <a16:creationId xmlns:a16="http://schemas.microsoft.com/office/drawing/2014/main" xmlns="" id="{436FECB8-185D-425A-A531-7BECE9FE96C4}"/>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2347629" y="4093770"/>
            <a:ext cx="164158" cy="1395503"/>
          </a:xfrm>
          <a:prstGeom prst="rect">
            <a:avLst/>
          </a:prstGeom>
        </p:spPr>
      </p:pic>
      <p:sp>
        <p:nvSpPr>
          <p:cNvPr id="22" name="TextBox 21">
            <a:extLst>
              <a:ext uri="{FF2B5EF4-FFF2-40B4-BE49-F238E27FC236}">
                <a16:creationId xmlns:a16="http://schemas.microsoft.com/office/drawing/2014/main" xmlns="" id="{5A84F28E-F5A6-4C45-A273-DEEF225A2796}"/>
              </a:ext>
            </a:extLst>
          </p:cNvPr>
          <p:cNvSpPr txBox="1"/>
          <p:nvPr/>
        </p:nvSpPr>
        <p:spPr bwMode="auto">
          <a:xfrm>
            <a:off x="1907704" y="5589240"/>
            <a:ext cx="1044008"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1800" dirty="0">
                <a:latin typeface="Myriad Pro Semibold" charset="0"/>
                <a:ea typeface="Myriad Pro Semibold" charset="0"/>
                <a:cs typeface="Myriad Pro Semibold" charset="0"/>
              </a:rPr>
              <a:t>thirty </a:t>
            </a:r>
            <a:br>
              <a:rPr lang="en-GB" sz="1800" dirty="0">
                <a:latin typeface="Myriad Pro Semibold" charset="0"/>
                <a:ea typeface="Myriad Pro Semibold" charset="0"/>
                <a:cs typeface="Myriad Pro Semibold" charset="0"/>
              </a:rPr>
            </a:br>
            <a:r>
              <a:rPr lang="en-GB" sz="1800" dirty="0">
                <a:latin typeface="Myriad Pro Semibold" charset="0"/>
                <a:ea typeface="Myriad Pro Semibold" charset="0"/>
                <a:cs typeface="Myriad Pro Semibold" charset="0"/>
              </a:rPr>
              <a:t>30</a:t>
            </a:r>
          </a:p>
        </p:txBody>
      </p:sp>
      <p:pic>
        <p:nvPicPr>
          <p:cNvPr id="23" name="Picture 22">
            <a:extLst>
              <a:ext uri="{FF2B5EF4-FFF2-40B4-BE49-F238E27FC236}">
                <a16:creationId xmlns:a16="http://schemas.microsoft.com/office/drawing/2014/main" xmlns="" id="{CEAF116E-4661-4448-B01D-2E06AF55B6D9}"/>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955" r="-3700"/>
          <a:stretch/>
        </p:blipFill>
        <p:spPr>
          <a:xfrm>
            <a:off x="3157536" y="3659497"/>
            <a:ext cx="164158" cy="1829776"/>
          </a:xfrm>
          <a:prstGeom prst="rect">
            <a:avLst/>
          </a:prstGeom>
        </p:spPr>
      </p:pic>
      <p:sp>
        <p:nvSpPr>
          <p:cNvPr id="24" name="TextBox 23">
            <a:extLst>
              <a:ext uri="{FF2B5EF4-FFF2-40B4-BE49-F238E27FC236}">
                <a16:creationId xmlns:a16="http://schemas.microsoft.com/office/drawing/2014/main" xmlns="" id="{00CF6BDA-44D8-422F-A061-43032D74E4FC}"/>
              </a:ext>
            </a:extLst>
          </p:cNvPr>
          <p:cNvSpPr txBox="1"/>
          <p:nvPr/>
        </p:nvSpPr>
        <p:spPr bwMode="auto">
          <a:xfrm>
            <a:off x="2699792" y="5579299"/>
            <a:ext cx="1044008"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1800" dirty="0">
                <a:latin typeface="Myriad Pro Semibold" charset="0"/>
                <a:ea typeface="Myriad Pro Semibold" charset="0"/>
                <a:cs typeface="Myriad Pro Semibold" charset="0"/>
              </a:rPr>
              <a:t>f</a:t>
            </a:r>
            <a:r>
              <a:rPr lang="en-GB" sz="1800" dirty="0" smtClean="0">
                <a:latin typeface="Myriad Pro Semibold" charset="0"/>
                <a:ea typeface="Myriad Pro Semibold" charset="0"/>
                <a:cs typeface="Myriad Pro Semibold" charset="0"/>
              </a:rPr>
              <a:t>orty</a:t>
            </a:r>
            <a:br>
              <a:rPr lang="en-GB" sz="1800" dirty="0" smtClean="0">
                <a:latin typeface="Myriad Pro Semibold" charset="0"/>
                <a:ea typeface="Myriad Pro Semibold" charset="0"/>
                <a:cs typeface="Myriad Pro Semibold" charset="0"/>
              </a:rPr>
            </a:br>
            <a:r>
              <a:rPr lang="en-GB" sz="1800" dirty="0" smtClean="0">
                <a:latin typeface="Myriad Pro Semibold" charset="0"/>
                <a:ea typeface="Myriad Pro Semibold" charset="0"/>
                <a:cs typeface="Myriad Pro Semibold" charset="0"/>
              </a:rPr>
              <a:t>40</a:t>
            </a:r>
            <a:endParaRPr lang="en-GB" sz="1800" dirty="0">
              <a:latin typeface="Myriad Pro Semibold" charset="0"/>
              <a:ea typeface="Myriad Pro Semibold" charset="0"/>
              <a:cs typeface="Myriad Pro Semibold" charset="0"/>
            </a:endParaRPr>
          </a:p>
        </p:txBody>
      </p:sp>
      <p:pic>
        <p:nvPicPr>
          <p:cNvPr id="19" name="Picture 18">
            <a:extLst>
              <a:ext uri="{FF2B5EF4-FFF2-40B4-BE49-F238E27FC236}">
                <a16:creationId xmlns:a16="http://schemas.microsoft.com/office/drawing/2014/main" xmlns="" id="{EDFDA1B6-77CD-416B-A9BC-09752877C7D2}"/>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4003555" y="3033651"/>
            <a:ext cx="164158" cy="2448272"/>
          </a:xfrm>
          <a:prstGeom prst="rect">
            <a:avLst/>
          </a:prstGeom>
        </p:spPr>
      </p:pic>
      <p:sp>
        <p:nvSpPr>
          <p:cNvPr id="20" name="TextBox 19">
            <a:extLst>
              <a:ext uri="{FF2B5EF4-FFF2-40B4-BE49-F238E27FC236}">
                <a16:creationId xmlns:a16="http://schemas.microsoft.com/office/drawing/2014/main" xmlns="" id="{6989A5E6-F08F-4F41-8E12-663049A81370}"/>
              </a:ext>
            </a:extLst>
          </p:cNvPr>
          <p:cNvSpPr txBox="1"/>
          <p:nvPr/>
        </p:nvSpPr>
        <p:spPr bwMode="auto">
          <a:xfrm>
            <a:off x="3527992" y="5579299"/>
            <a:ext cx="1044008"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1800" dirty="0">
                <a:latin typeface="Myriad Pro Semibold" charset="0"/>
                <a:ea typeface="Myriad Pro Semibold" charset="0"/>
                <a:cs typeface="Myriad Pro Semibold" charset="0"/>
              </a:rPr>
              <a:t>fifty</a:t>
            </a:r>
            <a:br>
              <a:rPr lang="en-GB" sz="1800" dirty="0">
                <a:latin typeface="Myriad Pro Semibold" charset="0"/>
                <a:ea typeface="Myriad Pro Semibold" charset="0"/>
                <a:cs typeface="Myriad Pro Semibold" charset="0"/>
              </a:rPr>
            </a:br>
            <a:r>
              <a:rPr lang="en-GB" sz="1800" dirty="0">
                <a:latin typeface="Myriad Pro Semibold" charset="0"/>
                <a:ea typeface="Myriad Pro Semibold" charset="0"/>
                <a:cs typeface="Myriad Pro Semibold" charset="0"/>
              </a:rPr>
              <a:t>50</a:t>
            </a:r>
          </a:p>
        </p:txBody>
      </p:sp>
      <p:pic>
        <p:nvPicPr>
          <p:cNvPr id="25" name="Picture 24">
            <a:extLst>
              <a:ext uri="{FF2B5EF4-FFF2-40B4-BE49-F238E27FC236}">
                <a16:creationId xmlns:a16="http://schemas.microsoft.com/office/drawing/2014/main" xmlns="" id="{04D27D5A-CD38-4635-A081-666C3D64CF57}"/>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4845914" y="2539712"/>
            <a:ext cx="164158" cy="2942211"/>
          </a:xfrm>
          <a:prstGeom prst="rect">
            <a:avLst/>
          </a:prstGeom>
        </p:spPr>
      </p:pic>
      <p:sp>
        <p:nvSpPr>
          <p:cNvPr id="26" name="TextBox 25">
            <a:extLst>
              <a:ext uri="{FF2B5EF4-FFF2-40B4-BE49-F238E27FC236}">
                <a16:creationId xmlns:a16="http://schemas.microsoft.com/office/drawing/2014/main" xmlns="" id="{3CB79E72-05B0-432B-B8C5-B5AB207FCEBE}"/>
              </a:ext>
            </a:extLst>
          </p:cNvPr>
          <p:cNvSpPr txBox="1"/>
          <p:nvPr/>
        </p:nvSpPr>
        <p:spPr bwMode="auto">
          <a:xfrm>
            <a:off x="4355976" y="5579299"/>
            <a:ext cx="1044008"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1800" dirty="0">
                <a:latin typeface="Myriad Pro Semibold" charset="0"/>
                <a:ea typeface="Myriad Pro Semibold" charset="0"/>
                <a:cs typeface="Myriad Pro Semibold" charset="0"/>
              </a:rPr>
              <a:t>sixty</a:t>
            </a:r>
            <a:br>
              <a:rPr lang="en-GB" sz="1800" dirty="0">
                <a:latin typeface="Myriad Pro Semibold" charset="0"/>
                <a:ea typeface="Myriad Pro Semibold" charset="0"/>
                <a:cs typeface="Myriad Pro Semibold" charset="0"/>
              </a:rPr>
            </a:br>
            <a:r>
              <a:rPr lang="en-GB" sz="1800" dirty="0">
                <a:latin typeface="Myriad Pro Semibold" charset="0"/>
                <a:ea typeface="Myriad Pro Semibold" charset="0"/>
                <a:cs typeface="Myriad Pro Semibold" charset="0"/>
              </a:rPr>
              <a:t>60</a:t>
            </a:r>
          </a:p>
        </p:txBody>
      </p:sp>
      <p:pic>
        <p:nvPicPr>
          <p:cNvPr id="27" name="Picture 26">
            <a:extLst>
              <a:ext uri="{FF2B5EF4-FFF2-40B4-BE49-F238E27FC236}">
                <a16:creationId xmlns:a16="http://schemas.microsoft.com/office/drawing/2014/main" xmlns="" id="{D397A7A4-5A40-4076-83F3-ECEDDB430A32}"/>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5652593" y="2108725"/>
            <a:ext cx="164159" cy="3397755"/>
          </a:xfrm>
          <a:prstGeom prst="rect">
            <a:avLst/>
          </a:prstGeom>
        </p:spPr>
      </p:pic>
      <p:sp>
        <p:nvSpPr>
          <p:cNvPr id="28" name="TextBox 27">
            <a:extLst>
              <a:ext uri="{FF2B5EF4-FFF2-40B4-BE49-F238E27FC236}">
                <a16:creationId xmlns:a16="http://schemas.microsoft.com/office/drawing/2014/main" xmlns="" id="{74E88197-3EFE-4C78-BB4C-9DA6493F272D}"/>
              </a:ext>
            </a:extLst>
          </p:cNvPr>
          <p:cNvSpPr txBox="1"/>
          <p:nvPr/>
        </p:nvSpPr>
        <p:spPr bwMode="auto">
          <a:xfrm>
            <a:off x="5058000" y="5579298"/>
            <a:ext cx="1242192"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1800" dirty="0" smtClean="0">
                <a:latin typeface="Myriad Pro Semibold" charset="0"/>
                <a:ea typeface="Myriad Pro Semibold" charset="0"/>
                <a:cs typeface="Myriad Pro Semibold" charset="0"/>
              </a:rPr>
              <a:t>seventy</a:t>
            </a:r>
            <a:br>
              <a:rPr lang="en-GB" sz="1800" dirty="0" smtClean="0">
                <a:latin typeface="Myriad Pro Semibold" charset="0"/>
                <a:ea typeface="Myriad Pro Semibold" charset="0"/>
                <a:cs typeface="Myriad Pro Semibold" charset="0"/>
              </a:rPr>
            </a:br>
            <a:r>
              <a:rPr lang="en-GB" sz="1800" dirty="0" smtClean="0">
                <a:latin typeface="Myriad Pro Semibold" charset="0"/>
                <a:ea typeface="Myriad Pro Semibold" charset="0"/>
                <a:cs typeface="Myriad Pro Semibold" charset="0"/>
              </a:rPr>
              <a:t>70</a:t>
            </a:r>
            <a:endParaRPr lang="en-GB" sz="1800" dirty="0">
              <a:latin typeface="Myriad Pro Semibold" charset="0"/>
              <a:ea typeface="Myriad Pro Semibold" charset="0"/>
              <a:cs typeface="Myriad Pro Semibold" charset="0"/>
            </a:endParaRPr>
          </a:p>
        </p:txBody>
      </p:sp>
      <p:pic>
        <p:nvPicPr>
          <p:cNvPr id="29" name="Picture 28">
            <a:extLst>
              <a:ext uri="{FF2B5EF4-FFF2-40B4-BE49-F238E27FC236}">
                <a16:creationId xmlns:a16="http://schemas.microsoft.com/office/drawing/2014/main" xmlns="" id="{32637C95-721D-41BB-89C8-BA1004CD1175}"/>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a:stretch/>
        </p:blipFill>
        <p:spPr>
          <a:xfrm>
            <a:off x="6426152" y="1797684"/>
            <a:ext cx="216025" cy="3723626"/>
          </a:xfrm>
          <a:prstGeom prst="rect">
            <a:avLst/>
          </a:prstGeom>
        </p:spPr>
      </p:pic>
      <p:sp>
        <p:nvSpPr>
          <p:cNvPr id="30" name="TextBox 29">
            <a:extLst>
              <a:ext uri="{FF2B5EF4-FFF2-40B4-BE49-F238E27FC236}">
                <a16:creationId xmlns:a16="http://schemas.microsoft.com/office/drawing/2014/main" xmlns="" id="{706FD365-8D9E-481F-958C-D8A645478BC8}"/>
              </a:ext>
            </a:extLst>
          </p:cNvPr>
          <p:cNvSpPr txBox="1"/>
          <p:nvPr/>
        </p:nvSpPr>
        <p:spPr bwMode="auto">
          <a:xfrm>
            <a:off x="6012160" y="5589240"/>
            <a:ext cx="1044008"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1800" dirty="0">
                <a:latin typeface="Myriad Pro Semibold" charset="0"/>
                <a:ea typeface="Myriad Pro Semibold" charset="0"/>
                <a:cs typeface="Myriad Pro Semibold" charset="0"/>
              </a:rPr>
              <a:t>eighty</a:t>
            </a:r>
            <a:br>
              <a:rPr lang="en-GB" sz="1800" dirty="0">
                <a:latin typeface="Myriad Pro Semibold" charset="0"/>
                <a:ea typeface="Myriad Pro Semibold" charset="0"/>
                <a:cs typeface="Myriad Pro Semibold" charset="0"/>
              </a:rPr>
            </a:br>
            <a:r>
              <a:rPr lang="en-GB" sz="1800" dirty="0">
                <a:latin typeface="Myriad Pro Semibold" charset="0"/>
                <a:ea typeface="Myriad Pro Semibold" charset="0"/>
                <a:cs typeface="Myriad Pro Semibold" charset="0"/>
              </a:rPr>
              <a:t>80</a:t>
            </a:r>
          </a:p>
        </p:txBody>
      </p:sp>
      <p:pic>
        <p:nvPicPr>
          <p:cNvPr id="31" name="Picture 30">
            <a:extLst>
              <a:ext uri="{FF2B5EF4-FFF2-40B4-BE49-F238E27FC236}">
                <a16:creationId xmlns:a16="http://schemas.microsoft.com/office/drawing/2014/main" xmlns="" id="{0A2B4D6C-5E89-49EA-9F3D-B8FAAAB6091C}"/>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a:stretch/>
        </p:blipFill>
        <p:spPr>
          <a:xfrm>
            <a:off x="7246175" y="1285967"/>
            <a:ext cx="216026" cy="4220513"/>
          </a:xfrm>
          <a:prstGeom prst="rect">
            <a:avLst/>
          </a:prstGeom>
        </p:spPr>
      </p:pic>
      <p:sp>
        <p:nvSpPr>
          <p:cNvPr id="32" name="TextBox 31">
            <a:extLst>
              <a:ext uri="{FF2B5EF4-FFF2-40B4-BE49-F238E27FC236}">
                <a16:creationId xmlns:a16="http://schemas.microsoft.com/office/drawing/2014/main" xmlns="" id="{C6A44DF8-DF45-4C83-ABED-6181D556E4BF}"/>
              </a:ext>
            </a:extLst>
          </p:cNvPr>
          <p:cNvSpPr txBox="1"/>
          <p:nvPr/>
        </p:nvSpPr>
        <p:spPr bwMode="auto">
          <a:xfrm>
            <a:off x="6804248" y="5579298"/>
            <a:ext cx="1044008"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1800" dirty="0">
                <a:latin typeface="Myriad Pro Semibold" charset="0"/>
                <a:ea typeface="Myriad Pro Semibold" charset="0"/>
                <a:cs typeface="Myriad Pro Semibold" charset="0"/>
              </a:rPr>
              <a:t>ninety</a:t>
            </a:r>
            <a:br>
              <a:rPr lang="en-GB" sz="1800" dirty="0">
                <a:latin typeface="Myriad Pro Semibold" charset="0"/>
                <a:ea typeface="Myriad Pro Semibold" charset="0"/>
                <a:cs typeface="Myriad Pro Semibold" charset="0"/>
              </a:rPr>
            </a:br>
            <a:r>
              <a:rPr lang="en-GB" sz="1800" dirty="0">
                <a:latin typeface="Myriad Pro Semibold" charset="0"/>
                <a:ea typeface="Myriad Pro Semibold" charset="0"/>
                <a:cs typeface="Myriad Pro Semibold" charset="0"/>
              </a:rPr>
              <a:t>90</a:t>
            </a:r>
          </a:p>
        </p:txBody>
      </p:sp>
      <p:pic>
        <p:nvPicPr>
          <p:cNvPr id="33" name="Picture 32">
            <a:extLst>
              <a:ext uri="{FF2B5EF4-FFF2-40B4-BE49-F238E27FC236}">
                <a16:creationId xmlns:a16="http://schemas.microsoft.com/office/drawing/2014/main" xmlns="" id="{28CA08E2-0A49-45BD-952C-02E9D3061E37}"/>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t="-1997" r="-88020"/>
          <a:stretch/>
        </p:blipFill>
        <p:spPr>
          <a:xfrm>
            <a:off x="8021068" y="946180"/>
            <a:ext cx="266768" cy="4575130"/>
          </a:xfrm>
          <a:prstGeom prst="rect">
            <a:avLst/>
          </a:prstGeom>
        </p:spPr>
      </p:pic>
      <p:sp>
        <p:nvSpPr>
          <p:cNvPr id="34" name="TextBox 33">
            <a:extLst>
              <a:ext uri="{FF2B5EF4-FFF2-40B4-BE49-F238E27FC236}">
                <a16:creationId xmlns:a16="http://schemas.microsoft.com/office/drawing/2014/main" xmlns="" id="{AC1FC67B-3C3D-4D95-9904-2D5C267C8C5D}"/>
              </a:ext>
            </a:extLst>
          </p:cNvPr>
          <p:cNvSpPr txBox="1"/>
          <p:nvPr/>
        </p:nvSpPr>
        <p:spPr bwMode="auto">
          <a:xfrm>
            <a:off x="7632448" y="5590753"/>
            <a:ext cx="1188024"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1800" dirty="0" smtClean="0">
                <a:latin typeface="Myriad Pro Semibold" charset="0"/>
                <a:ea typeface="Myriad Pro Semibold" charset="0"/>
                <a:cs typeface="Myriad Pro Semibold" charset="0"/>
              </a:rPr>
              <a:t>one hundred</a:t>
            </a:r>
            <a:r>
              <a:rPr lang="en-GB" sz="1800" dirty="0">
                <a:latin typeface="Myriad Pro Semibold" charset="0"/>
                <a:ea typeface="Myriad Pro Semibold" charset="0"/>
                <a:cs typeface="Myriad Pro Semibold" charset="0"/>
              </a:rPr>
              <a:t/>
            </a:r>
            <a:br>
              <a:rPr lang="en-GB" sz="1800" dirty="0">
                <a:latin typeface="Myriad Pro Semibold" charset="0"/>
                <a:ea typeface="Myriad Pro Semibold" charset="0"/>
                <a:cs typeface="Myriad Pro Semibold" charset="0"/>
              </a:rPr>
            </a:br>
            <a:r>
              <a:rPr lang="en-GB" sz="1800" dirty="0">
                <a:latin typeface="Myriad Pro Semibold" charset="0"/>
                <a:ea typeface="Myriad Pro Semibold" charset="0"/>
                <a:cs typeface="Myriad Pro Semibold" charset="0"/>
              </a:rPr>
              <a:t>100</a:t>
            </a:r>
          </a:p>
        </p:txBody>
      </p:sp>
    </p:spTree>
    <p:custDataLst>
      <p:tags r:id="rId1"/>
    </p:custDataLst>
    <p:extLst>
      <p:ext uri="{BB962C8B-B14F-4D97-AF65-F5344CB8AC3E}">
        <p14:creationId xmlns:p14="http://schemas.microsoft.com/office/powerpoint/2010/main" val="3215233362"/>
      </p:ext>
    </p:extLst>
  </p:cSld>
  <p:clrMapOvr>
    <a:masterClrMapping/>
  </p:clrMapOvr>
  <mc:AlternateContent xmlns:mc="http://schemas.openxmlformats.org/markup-compatibility/2006" xmlns:p14="http://schemas.microsoft.com/office/powerpoint/2010/main">
    <mc:Choice Requires="p14">
      <p:transition spd="slow" p14:dur="2000" advTm="3005"/>
    </mc:Choice>
    <mc:Fallback xmlns="">
      <p:transition spd="slow" advTm="300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33"/>
                                        </p:tgtEl>
                                      </p:cBhvr>
                                    </p:animEffect>
                                    <p:set>
                                      <p:cBhvr>
                                        <p:cTn id="12" dur="1" fill="hold">
                                          <p:stCondLst>
                                            <p:cond delay="499"/>
                                          </p:stCondLst>
                                        </p:cTn>
                                        <p:tgtEl>
                                          <p:spTgt spid="33"/>
                                        </p:tgtEl>
                                        <p:attrNameLst>
                                          <p:attrName>style.visibility</p:attrName>
                                        </p:attrNameLst>
                                      </p:cBhvr>
                                      <p:to>
                                        <p:strVal val="hidden"/>
                                      </p:to>
                                    </p:set>
                                  </p:childTnLst>
                                </p:cTn>
                              </p:par>
                              <p:par>
                                <p:cTn id="13" presetID="10" presetClass="exit" presetSubtype="0" fill="hold" grpId="1" nodeType="withEffect">
                                  <p:stCondLst>
                                    <p:cond delay="0"/>
                                  </p:stCondLst>
                                  <p:childTnLst>
                                    <p:animEffect transition="out" filter="fade">
                                      <p:cBhvr>
                                        <p:cTn id="14" dur="500"/>
                                        <p:tgtEl>
                                          <p:spTgt spid="34"/>
                                        </p:tgtEl>
                                      </p:cBhvr>
                                    </p:animEffect>
                                    <p:set>
                                      <p:cBhvr>
                                        <p:cTn id="15" dur="1" fill="hold">
                                          <p:stCondLst>
                                            <p:cond delay="499"/>
                                          </p:stCondLst>
                                        </p:cTn>
                                        <p:tgtEl>
                                          <p:spTgt spid="34"/>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fade">
                                      <p:cBhvr>
                                        <p:cTn id="20" dur="500"/>
                                        <p:tgtEl>
                                          <p:spTgt spid="3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500"/>
                                        <p:tgtEl>
                                          <p:spTgt spid="31"/>
                                        </p:tgtEl>
                                      </p:cBhvr>
                                    </p:animEffect>
                                    <p:set>
                                      <p:cBhvr>
                                        <p:cTn id="25" dur="1" fill="hold">
                                          <p:stCondLst>
                                            <p:cond delay="499"/>
                                          </p:stCondLst>
                                        </p:cTn>
                                        <p:tgtEl>
                                          <p:spTgt spid="31"/>
                                        </p:tgtEl>
                                        <p:attrNameLst>
                                          <p:attrName>style.visibility</p:attrName>
                                        </p:attrNameLst>
                                      </p:cBhvr>
                                      <p:to>
                                        <p:strVal val="hidden"/>
                                      </p:to>
                                    </p:set>
                                  </p:childTnLst>
                                </p:cTn>
                              </p:par>
                              <p:par>
                                <p:cTn id="26" presetID="10" presetClass="exit" presetSubtype="0" fill="hold" grpId="1" nodeType="withEffect">
                                  <p:stCondLst>
                                    <p:cond delay="0"/>
                                  </p:stCondLst>
                                  <p:childTnLst>
                                    <p:animEffect transition="out" filter="fade">
                                      <p:cBhvr>
                                        <p:cTn id="27" dur="500"/>
                                        <p:tgtEl>
                                          <p:spTgt spid="32"/>
                                        </p:tgtEl>
                                      </p:cBhvr>
                                    </p:animEffect>
                                    <p:set>
                                      <p:cBhvr>
                                        <p:cTn id="28" dur="1" fill="hold">
                                          <p:stCondLst>
                                            <p:cond delay="499"/>
                                          </p:stCondLst>
                                        </p:cTn>
                                        <p:tgtEl>
                                          <p:spTgt spid="32"/>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0"/>
                                        </p:tgtEl>
                                        <p:attrNameLst>
                                          <p:attrName>style.visibility</p:attrName>
                                        </p:attrNameLst>
                                      </p:cBhvr>
                                      <p:to>
                                        <p:strVal val="visible"/>
                                      </p:to>
                                    </p:set>
                                    <p:animEffect transition="in" filter="fade">
                                      <p:cBhvr>
                                        <p:cTn id="33" dur="500"/>
                                        <p:tgtEl>
                                          <p:spTgt spid="30"/>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xit" presetSubtype="0" fill="hold" nodeType="clickEffect">
                                  <p:stCondLst>
                                    <p:cond delay="0"/>
                                  </p:stCondLst>
                                  <p:childTnLst>
                                    <p:animEffect transition="out" filter="fade">
                                      <p:cBhvr>
                                        <p:cTn id="37" dur="500"/>
                                        <p:tgtEl>
                                          <p:spTgt spid="29"/>
                                        </p:tgtEl>
                                      </p:cBhvr>
                                    </p:animEffect>
                                    <p:set>
                                      <p:cBhvr>
                                        <p:cTn id="38" dur="1" fill="hold">
                                          <p:stCondLst>
                                            <p:cond delay="499"/>
                                          </p:stCondLst>
                                        </p:cTn>
                                        <p:tgtEl>
                                          <p:spTgt spid="29"/>
                                        </p:tgtEl>
                                        <p:attrNameLst>
                                          <p:attrName>style.visibility</p:attrName>
                                        </p:attrNameLst>
                                      </p:cBhvr>
                                      <p:to>
                                        <p:strVal val="hidden"/>
                                      </p:to>
                                    </p:set>
                                  </p:childTnLst>
                                </p:cTn>
                              </p:par>
                              <p:par>
                                <p:cTn id="39" presetID="10" presetClass="exit" presetSubtype="0" fill="hold" grpId="1" nodeType="withEffect">
                                  <p:stCondLst>
                                    <p:cond delay="0"/>
                                  </p:stCondLst>
                                  <p:childTnLst>
                                    <p:animEffect transition="out" filter="fade">
                                      <p:cBhvr>
                                        <p:cTn id="40" dur="500"/>
                                        <p:tgtEl>
                                          <p:spTgt spid="30"/>
                                        </p:tgtEl>
                                      </p:cBhvr>
                                    </p:animEffect>
                                    <p:set>
                                      <p:cBhvr>
                                        <p:cTn id="41" dur="1" fill="hold">
                                          <p:stCondLst>
                                            <p:cond delay="499"/>
                                          </p:stCondLst>
                                        </p:cTn>
                                        <p:tgtEl>
                                          <p:spTgt spid="30"/>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fade">
                                      <p:cBhvr>
                                        <p:cTn id="46" dur="500"/>
                                        <p:tgtEl>
                                          <p:spTgt spid="28"/>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xit" presetSubtype="0" fill="hold" nodeType="clickEffect">
                                  <p:stCondLst>
                                    <p:cond delay="0"/>
                                  </p:stCondLst>
                                  <p:childTnLst>
                                    <p:animEffect transition="out" filter="fade">
                                      <p:cBhvr>
                                        <p:cTn id="50" dur="500"/>
                                        <p:tgtEl>
                                          <p:spTgt spid="27"/>
                                        </p:tgtEl>
                                      </p:cBhvr>
                                    </p:animEffect>
                                    <p:set>
                                      <p:cBhvr>
                                        <p:cTn id="51" dur="1" fill="hold">
                                          <p:stCondLst>
                                            <p:cond delay="499"/>
                                          </p:stCondLst>
                                        </p:cTn>
                                        <p:tgtEl>
                                          <p:spTgt spid="27"/>
                                        </p:tgtEl>
                                        <p:attrNameLst>
                                          <p:attrName>style.visibility</p:attrName>
                                        </p:attrNameLst>
                                      </p:cBhvr>
                                      <p:to>
                                        <p:strVal val="hidden"/>
                                      </p:to>
                                    </p:set>
                                  </p:childTnLst>
                                </p:cTn>
                              </p:par>
                              <p:par>
                                <p:cTn id="52" presetID="10" presetClass="exit" presetSubtype="0" fill="hold" grpId="1" nodeType="withEffect">
                                  <p:stCondLst>
                                    <p:cond delay="0"/>
                                  </p:stCondLst>
                                  <p:childTnLst>
                                    <p:animEffect transition="out" filter="fade">
                                      <p:cBhvr>
                                        <p:cTn id="53" dur="500"/>
                                        <p:tgtEl>
                                          <p:spTgt spid="28"/>
                                        </p:tgtEl>
                                      </p:cBhvr>
                                    </p:animEffect>
                                    <p:set>
                                      <p:cBhvr>
                                        <p:cTn id="54" dur="1" fill="hold">
                                          <p:stCondLst>
                                            <p:cond delay="499"/>
                                          </p:stCondLst>
                                        </p:cTn>
                                        <p:tgtEl>
                                          <p:spTgt spid="28"/>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fade">
                                      <p:cBhvr>
                                        <p:cTn id="59" dur="500"/>
                                        <p:tgtEl>
                                          <p:spTgt spid="26"/>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xit" presetSubtype="0" fill="hold" nodeType="clickEffect">
                                  <p:stCondLst>
                                    <p:cond delay="0"/>
                                  </p:stCondLst>
                                  <p:childTnLst>
                                    <p:animEffect transition="out" filter="fade">
                                      <p:cBhvr>
                                        <p:cTn id="63" dur="500"/>
                                        <p:tgtEl>
                                          <p:spTgt spid="25"/>
                                        </p:tgtEl>
                                      </p:cBhvr>
                                    </p:animEffect>
                                    <p:set>
                                      <p:cBhvr>
                                        <p:cTn id="64" dur="1" fill="hold">
                                          <p:stCondLst>
                                            <p:cond delay="499"/>
                                          </p:stCondLst>
                                        </p:cTn>
                                        <p:tgtEl>
                                          <p:spTgt spid="25"/>
                                        </p:tgtEl>
                                        <p:attrNameLst>
                                          <p:attrName>style.visibility</p:attrName>
                                        </p:attrNameLst>
                                      </p:cBhvr>
                                      <p:to>
                                        <p:strVal val="hidden"/>
                                      </p:to>
                                    </p:set>
                                  </p:childTnLst>
                                </p:cTn>
                              </p:par>
                              <p:par>
                                <p:cTn id="65" presetID="10" presetClass="exit" presetSubtype="0" fill="hold" grpId="1" nodeType="withEffect">
                                  <p:stCondLst>
                                    <p:cond delay="0"/>
                                  </p:stCondLst>
                                  <p:childTnLst>
                                    <p:animEffect transition="out" filter="fade">
                                      <p:cBhvr>
                                        <p:cTn id="66" dur="500"/>
                                        <p:tgtEl>
                                          <p:spTgt spid="26"/>
                                        </p:tgtEl>
                                      </p:cBhvr>
                                    </p:animEffect>
                                    <p:set>
                                      <p:cBhvr>
                                        <p:cTn id="67" dur="1" fill="hold">
                                          <p:stCondLst>
                                            <p:cond delay="499"/>
                                          </p:stCondLst>
                                        </p:cTn>
                                        <p:tgtEl>
                                          <p:spTgt spid="26"/>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20"/>
                                        </p:tgtEl>
                                        <p:attrNameLst>
                                          <p:attrName>style.visibility</p:attrName>
                                        </p:attrNameLst>
                                      </p:cBhvr>
                                      <p:to>
                                        <p:strVal val="visible"/>
                                      </p:to>
                                    </p:set>
                                    <p:animEffect transition="in" filter="fade">
                                      <p:cBhvr>
                                        <p:cTn id="72" dur="500"/>
                                        <p:tgtEl>
                                          <p:spTgt spid="20"/>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xit" presetSubtype="0" fill="hold" nodeType="clickEffect">
                                  <p:stCondLst>
                                    <p:cond delay="0"/>
                                  </p:stCondLst>
                                  <p:childTnLst>
                                    <p:animEffect transition="out" filter="fade">
                                      <p:cBhvr>
                                        <p:cTn id="76" dur="500"/>
                                        <p:tgtEl>
                                          <p:spTgt spid="19"/>
                                        </p:tgtEl>
                                      </p:cBhvr>
                                    </p:animEffect>
                                    <p:set>
                                      <p:cBhvr>
                                        <p:cTn id="77" dur="1" fill="hold">
                                          <p:stCondLst>
                                            <p:cond delay="499"/>
                                          </p:stCondLst>
                                        </p:cTn>
                                        <p:tgtEl>
                                          <p:spTgt spid="19"/>
                                        </p:tgtEl>
                                        <p:attrNameLst>
                                          <p:attrName>style.visibility</p:attrName>
                                        </p:attrNameLst>
                                      </p:cBhvr>
                                      <p:to>
                                        <p:strVal val="hidden"/>
                                      </p:to>
                                    </p:set>
                                  </p:childTnLst>
                                </p:cTn>
                              </p:par>
                              <p:par>
                                <p:cTn id="78" presetID="10" presetClass="exit" presetSubtype="0" fill="hold" grpId="1" nodeType="withEffect">
                                  <p:stCondLst>
                                    <p:cond delay="0"/>
                                  </p:stCondLst>
                                  <p:childTnLst>
                                    <p:animEffect transition="out" filter="fade">
                                      <p:cBhvr>
                                        <p:cTn id="79" dur="500"/>
                                        <p:tgtEl>
                                          <p:spTgt spid="20"/>
                                        </p:tgtEl>
                                      </p:cBhvr>
                                    </p:animEffect>
                                    <p:set>
                                      <p:cBhvr>
                                        <p:cTn id="80" dur="1" fill="hold">
                                          <p:stCondLst>
                                            <p:cond delay="499"/>
                                          </p:stCondLst>
                                        </p:cTn>
                                        <p:tgtEl>
                                          <p:spTgt spid="20"/>
                                        </p:tgtEl>
                                        <p:attrNameLst>
                                          <p:attrName>style.visibility</p:attrName>
                                        </p:attrNameLst>
                                      </p:cBhvr>
                                      <p:to>
                                        <p:strVal val="hidden"/>
                                      </p:to>
                                    </p:se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grpId="0" nodeType="clickEffect">
                                  <p:stCondLst>
                                    <p:cond delay="0"/>
                                  </p:stCondLst>
                                  <p:childTnLst>
                                    <p:set>
                                      <p:cBhvr>
                                        <p:cTn id="84" dur="1" fill="hold">
                                          <p:stCondLst>
                                            <p:cond delay="0"/>
                                          </p:stCondLst>
                                        </p:cTn>
                                        <p:tgtEl>
                                          <p:spTgt spid="24"/>
                                        </p:tgtEl>
                                        <p:attrNameLst>
                                          <p:attrName>style.visibility</p:attrName>
                                        </p:attrNameLst>
                                      </p:cBhvr>
                                      <p:to>
                                        <p:strVal val="visible"/>
                                      </p:to>
                                    </p:set>
                                    <p:animEffect transition="in" filter="fade">
                                      <p:cBhvr>
                                        <p:cTn id="85" dur="500"/>
                                        <p:tgtEl>
                                          <p:spTgt spid="24"/>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xit" presetSubtype="0" fill="hold" nodeType="clickEffect">
                                  <p:stCondLst>
                                    <p:cond delay="0"/>
                                  </p:stCondLst>
                                  <p:childTnLst>
                                    <p:animEffect transition="out" filter="fade">
                                      <p:cBhvr>
                                        <p:cTn id="89" dur="500"/>
                                        <p:tgtEl>
                                          <p:spTgt spid="23"/>
                                        </p:tgtEl>
                                      </p:cBhvr>
                                    </p:animEffect>
                                    <p:set>
                                      <p:cBhvr>
                                        <p:cTn id="90" dur="1" fill="hold">
                                          <p:stCondLst>
                                            <p:cond delay="499"/>
                                          </p:stCondLst>
                                        </p:cTn>
                                        <p:tgtEl>
                                          <p:spTgt spid="23"/>
                                        </p:tgtEl>
                                        <p:attrNameLst>
                                          <p:attrName>style.visibility</p:attrName>
                                        </p:attrNameLst>
                                      </p:cBhvr>
                                      <p:to>
                                        <p:strVal val="hidden"/>
                                      </p:to>
                                    </p:set>
                                  </p:childTnLst>
                                </p:cTn>
                              </p:par>
                              <p:par>
                                <p:cTn id="91" presetID="10" presetClass="exit" presetSubtype="0" fill="hold" grpId="1" nodeType="withEffect">
                                  <p:stCondLst>
                                    <p:cond delay="0"/>
                                  </p:stCondLst>
                                  <p:childTnLst>
                                    <p:animEffect transition="out" filter="fade">
                                      <p:cBhvr>
                                        <p:cTn id="92" dur="500"/>
                                        <p:tgtEl>
                                          <p:spTgt spid="24"/>
                                        </p:tgtEl>
                                      </p:cBhvr>
                                    </p:animEffect>
                                    <p:set>
                                      <p:cBhvr>
                                        <p:cTn id="93" dur="1" fill="hold">
                                          <p:stCondLst>
                                            <p:cond delay="499"/>
                                          </p:stCondLst>
                                        </p:cTn>
                                        <p:tgtEl>
                                          <p:spTgt spid="24"/>
                                        </p:tgtEl>
                                        <p:attrNameLst>
                                          <p:attrName>style.visibility</p:attrName>
                                        </p:attrNameLst>
                                      </p:cBhvr>
                                      <p:to>
                                        <p:strVal val="hidden"/>
                                      </p:to>
                                    </p:set>
                                  </p:childTnLst>
                                </p:cTn>
                              </p:par>
                            </p:childTnLst>
                          </p:cTn>
                        </p:par>
                      </p:childTnLst>
                    </p:cTn>
                  </p:par>
                  <p:par>
                    <p:cTn id="94" fill="hold">
                      <p:stCondLst>
                        <p:cond delay="indefinite"/>
                      </p:stCondLst>
                      <p:childTnLst>
                        <p:par>
                          <p:cTn id="95" fill="hold">
                            <p:stCondLst>
                              <p:cond delay="0"/>
                            </p:stCondLst>
                            <p:childTnLst>
                              <p:par>
                                <p:cTn id="96" presetID="10" presetClass="entr" presetSubtype="0" fill="hold" grpId="0" nodeType="clickEffect">
                                  <p:stCondLst>
                                    <p:cond delay="0"/>
                                  </p:stCondLst>
                                  <p:childTnLst>
                                    <p:set>
                                      <p:cBhvr>
                                        <p:cTn id="97" dur="1" fill="hold">
                                          <p:stCondLst>
                                            <p:cond delay="0"/>
                                          </p:stCondLst>
                                        </p:cTn>
                                        <p:tgtEl>
                                          <p:spTgt spid="22"/>
                                        </p:tgtEl>
                                        <p:attrNameLst>
                                          <p:attrName>style.visibility</p:attrName>
                                        </p:attrNameLst>
                                      </p:cBhvr>
                                      <p:to>
                                        <p:strVal val="visible"/>
                                      </p:to>
                                    </p:set>
                                    <p:animEffect transition="in" filter="fade">
                                      <p:cBhvr>
                                        <p:cTn id="98" dur="500"/>
                                        <p:tgtEl>
                                          <p:spTgt spid="22"/>
                                        </p:tgtEl>
                                      </p:cBhvr>
                                    </p:animEffect>
                                  </p:childTnLst>
                                </p:cTn>
                              </p:par>
                            </p:childTnLst>
                          </p:cTn>
                        </p:par>
                      </p:childTnLst>
                    </p:cTn>
                  </p:par>
                  <p:par>
                    <p:cTn id="99" fill="hold">
                      <p:stCondLst>
                        <p:cond delay="indefinite"/>
                      </p:stCondLst>
                      <p:childTnLst>
                        <p:par>
                          <p:cTn id="100" fill="hold">
                            <p:stCondLst>
                              <p:cond delay="0"/>
                            </p:stCondLst>
                            <p:childTnLst>
                              <p:par>
                                <p:cTn id="101" presetID="10" presetClass="exit" presetSubtype="0" fill="hold" nodeType="clickEffect">
                                  <p:stCondLst>
                                    <p:cond delay="0"/>
                                  </p:stCondLst>
                                  <p:childTnLst>
                                    <p:animEffect transition="out" filter="fade">
                                      <p:cBhvr>
                                        <p:cTn id="102" dur="500"/>
                                        <p:tgtEl>
                                          <p:spTgt spid="21"/>
                                        </p:tgtEl>
                                      </p:cBhvr>
                                    </p:animEffect>
                                    <p:set>
                                      <p:cBhvr>
                                        <p:cTn id="103" dur="1" fill="hold">
                                          <p:stCondLst>
                                            <p:cond delay="499"/>
                                          </p:stCondLst>
                                        </p:cTn>
                                        <p:tgtEl>
                                          <p:spTgt spid="21"/>
                                        </p:tgtEl>
                                        <p:attrNameLst>
                                          <p:attrName>style.visibility</p:attrName>
                                        </p:attrNameLst>
                                      </p:cBhvr>
                                      <p:to>
                                        <p:strVal val="hidden"/>
                                      </p:to>
                                    </p:set>
                                  </p:childTnLst>
                                </p:cTn>
                              </p:par>
                              <p:par>
                                <p:cTn id="104" presetID="10" presetClass="exit" presetSubtype="0" fill="hold" grpId="1" nodeType="withEffect">
                                  <p:stCondLst>
                                    <p:cond delay="0"/>
                                  </p:stCondLst>
                                  <p:childTnLst>
                                    <p:animEffect transition="out" filter="fade">
                                      <p:cBhvr>
                                        <p:cTn id="105" dur="500"/>
                                        <p:tgtEl>
                                          <p:spTgt spid="22"/>
                                        </p:tgtEl>
                                      </p:cBhvr>
                                    </p:animEffect>
                                    <p:set>
                                      <p:cBhvr>
                                        <p:cTn id="106" dur="1" fill="hold">
                                          <p:stCondLst>
                                            <p:cond delay="499"/>
                                          </p:stCondLst>
                                        </p:cTn>
                                        <p:tgtEl>
                                          <p:spTgt spid="22"/>
                                        </p:tgtEl>
                                        <p:attrNameLst>
                                          <p:attrName>style.visibility</p:attrName>
                                        </p:attrNameLst>
                                      </p:cBhvr>
                                      <p:to>
                                        <p:strVal val="hidden"/>
                                      </p:to>
                                    </p:set>
                                  </p:childTnLst>
                                </p:cTn>
                              </p:par>
                            </p:childTnLst>
                          </p:cTn>
                        </p:par>
                      </p:childTnLst>
                    </p:cTn>
                  </p:par>
                  <p:par>
                    <p:cTn id="107" fill="hold">
                      <p:stCondLst>
                        <p:cond delay="indefinite"/>
                      </p:stCondLst>
                      <p:childTnLst>
                        <p:par>
                          <p:cTn id="108" fill="hold">
                            <p:stCondLst>
                              <p:cond delay="0"/>
                            </p:stCondLst>
                            <p:childTnLst>
                              <p:par>
                                <p:cTn id="109" presetID="10" presetClass="entr" presetSubtype="0" fill="hold" grpId="0" nodeType="clickEffect">
                                  <p:stCondLst>
                                    <p:cond delay="0"/>
                                  </p:stCondLst>
                                  <p:childTnLst>
                                    <p:set>
                                      <p:cBhvr>
                                        <p:cTn id="110" dur="1" fill="hold">
                                          <p:stCondLst>
                                            <p:cond delay="0"/>
                                          </p:stCondLst>
                                        </p:cTn>
                                        <p:tgtEl>
                                          <p:spTgt spid="18"/>
                                        </p:tgtEl>
                                        <p:attrNameLst>
                                          <p:attrName>style.visibility</p:attrName>
                                        </p:attrNameLst>
                                      </p:cBhvr>
                                      <p:to>
                                        <p:strVal val="visible"/>
                                      </p:to>
                                    </p:set>
                                    <p:animEffect transition="in" filter="fade">
                                      <p:cBhvr>
                                        <p:cTn id="111" dur="500"/>
                                        <p:tgtEl>
                                          <p:spTgt spid="18"/>
                                        </p:tgtEl>
                                      </p:cBhvr>
                                    </p:animEffect>
                                  </p:childTnLst>
                                </p:cTn>
                              </p:par>
                            </p:childTnLst>
                          </p:cTn>
                        </p:par>
                      </p:childTnLst>
                    </p:cTn>
                  </p:par>
                  <p:par>
                    <p:cTn id="112" fill="hold">
                      <p:stCondLst>
                        <p:cond delay="indefinite"/>
                      </p:stCondLst>
                      <p:childTnLst>
                        <p:par>
                          <p:cTn id="113" fill="hold">
                            <p:stCondLst>
                              <p:cond delay="0"/>
                            </p:stCondLst>
                            <p:childTnLst>
                              <p:par>
                                <p:cTn id="114" presetID="10" presetClass="exit" presetSubtype="0" fill="hold" nodeType="clickEffect">
                                  <p:stCondLst>
                                    <p:cond delay="0"/>
                                  </p:stCondLst>
                                  <p:childTnLst>
                                    <p:animEffect transition="out" filter="fade">
                                      <p:cBhvr>
                                        <p:cTn id="115" dur="500"/>
                                        <p:tgtEl>
                                          <p:spTgt spid="17"/>
                                        </p:tgtEl>
                                      </p:cBhvr>
                                    </p:animEffect>
                                    <p:set>
                                      <p:cBhvr>
                                        <p:cTn id="116" dur="1" fill="hold">
                                          <p:stCondLst>
                                            <p:cond delay="499"/>
                                          </p:stCondLst>
                                        </p:cTn>
                                        <p:tgtEl>
                                          <p:spTgt spid="17"/>
                                        </p:tgtEl>
                                        <p:attrNameLst>
                                          <p:attrName>style.visibility</p:attrName>
                                        </p:attrNameLst>
                                      </p:cBhvr>
                                      <p:to>
                                        <p:strVal val="hidden"/>
                                      </p:to>
                                    </p:set>
                                  </p:childTnLst>
                                </p:cTn>
                              </p:par>
                              <p:par>
                                <p:cTn id="117" presetID="10" presetClass="exit" presetSubtype="0" fill="hold" grpId="1" nodeType="withEffect">
                                  <p:stCondLst>
                                    <p:cond delay="0"/>
                                  </p:stCondLst>
                                  <p:childTnLst>
                                    <p:animEffect transition="out" filter="fade">
                                      <p:cBhvr>
                                        <p:cTn id="118" dur="500"/>
                                        <p:tgtEl>
                                          <p:spTgt spid="18"/>
                                        </p:tgtEl>
                                      </p:cBhvr>
                                    </p:animEffect>
                                    <p:set>
                                      <p:cBhvr>
                                        <p:cTn id="119" dur="1" fill="hold">
                                          <p:stCondLst>
                                            <p:cond delay="499"/>
                                          </p:stCondLst>
                                        </p:cTn>
                                        <p:tgtEl>
                                          <p:spTgt spid="18"/>
                                        </p:tgtEl>
                                        <p:attrNameLst>
                                          <p:attrName>style.visibility</p:attrName>
                                        </p:attrNameLst>
                                      </p:cBhvr>
                                      <p:to>
                                        <p:strVal val="hidden"/>
                                      </p:to>
                                    </p:set>
                                  </p:childTnLst>
                                </p:cTn>
                              </p:par>
                            </p:childTnLst>
                          </p:cTn>
                        </p:par>
                      </p:childTnLst>
                    </p:cTn>
                  </p:par>
                  <p:par>
                    <p:cTn id="120" fill="hold">
                      <p:stCondLst>
                        <p:cond delay="indefinite"/>
                      </p:stCondLst>
                      <p:childTnLst>
                        <p:par>
                          <p:cTn id="121" fill="hold">
                            <p:stCondLst>
                              <p:cond delay="0"/>
                            </p:stCondLst>
                            <p:childTnLst>
                              <p:par>
                                <p:cTn id="122" presetID="10" presetClass="entr" presetSubtype="0" fill="hold" grpId="0" nodeType="clickEffect">
                                  <p:stCondLst>
                                    <p:cond delay="0"/>
                                  </p:stCondLst>
                                  <p:childTnLst>
                                    <p:set>
                                      <p:cBhvr>
                                        <p:cTn id="123" dur="1" fill="hold">
                                          <p:stCondLst>
                                            <p:cond delay="0"/>
                                          </p:stCondLst>
                                        </p:cTn>
                                        <p:tgtEl>
                                          <p:spTgt spid="14"/>
                                        </p:tgtEl>
                                        <p:attrNameLst>
                                          <p:attrName>style.visibility</p:attrName>
                                        </p:attrNameLst>
                                      </p:cBhvr>
                                      <p:to>
                                        <p:strVal val="visible"/>
                                      </p:to>
                                    </p:set>
                                    <p:animEffect transition="in" filter="fade">
                                      <p:cBhvr>
                                        <p:cTn id="12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8" grpId="0"/>
      <p:bldP spid="18" grpId="1"/>
      <p:bldP spid="22" grpId="0"/>
      <p:bldP spid="22" grpId="1"/>
      <p:bldP spid="24" grpId="0"/>
      <p:bldP spid="24" grpId="1"/>
      <p:bldP spid="20" grpId="0"/>
      <p:bldP spid="20" grpId="1"/>
      <p:bldP spid="26" grpId="0"/>
      <p:bldP spid="26" grpId="1"/>
      <p:bldP spid="28" grpId="0"/>
      <p:bldP spid="28" grpId="1"/>
      <p:bldP spid="30" grpId="0"/>
      <p:bldP spid="30" grpId="1"/>
      <p:bldP spid="32" grpId="0"/>
      <p:bldP spid="32" grpId="1"/>
      <p:bldP spid="34" grpId="0"/>
      <p:bldP spid="34" grpId="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 y="0"/>
            <a:ext cx="9144000" cy="630000"/>
          </a:xfrm>
        </p:spPr>
        <p:txBody>
          <a:bodyPr/>
          <a:lstStyle/>
          <a:p>
            <a:r>
              <a:rPr lang="en-GB" dirty="0"/>
              <a:t>1.8 Composition: multiples of 10 up to 100 – step 4:2</a:t>
            </a:r>
          </a:p>
        </p:txBody>
      </p:sp>
      <p:pic>
        <p:nvPicPr>
          <p:cNvPr id="5" name="Picture 4">
            <a:extLst>
              <a:ext uri="{FF2B5EF4-FFF2-40B4-BE49-F238E27FC236}">
                <a16:creationId xmlns:a16="http://schemas.microsoft.com/office/drawing/2014/main" xmlns="" id="{708E0218-8F76-45E3-A877-D8370FEB7D3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961"/>
          <a:stretch/>
        </p:blipFill>
        <p:spPr>
          <a:xfrm>
            <a:off x="4364055" y="2101991"/>
            <a:ext cx="504056" cy="3571763"/>
          </a:xfrm>
          <a:prstGeom prst="rect">
            <a:avLst/>
          </a:prstGeom>
        </p:spPr>
      </p:pic>
      <p:sp>
        <p:nvSpPr>
          <p:cNvPr id="15" name="TextBox 14">
            <a:extLst>
              <a:ext uri="{FF2B5EF4-FFF2-40B4-BE49-F238E27FC236}">
                <a16:creationId xmlns:a16="http://schemas.microsoft.com/office/drawing/2014/main" xmlns="" id="{259FBAFF-7D68-4C7F-906F-7A257762FB8F}"/>
              </a:ext>
            </a:extLst>
          </p:cNvPr>
          <p:cNvSpPr txBox="1"/>
          <p:nvPr/>
        </p:nvSpPr>
        <p:spPr bwMode="auto">
          <a:xfrm>
            <a:off x="4148030" y="5894295"/>
            <a:ext cx="928026"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30</a:t>
            </a:r>
          </a:p>
        </p:txBody>
      </p:sp>
      <p:pic>
        <p:nvPicPr>
          <p:cNvPr id="16" name="Picture 15">
            <a:extLst>
              <a:ext uri="{FF2B5EF4-FFF2-40B4-BE49-F238E27FC236}">
                <a16:creationId xmlns:a16="http://schemas.microsoft.com/office/drawing/2014/main" xmlns="" id="{D93E9A5F-F7D5-4D3B-91B6-93849B49677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961"/>
          <a:stretch/>
        </p:blipFill>
        <p:spPr>
          <a:xfrm>
            <a:off x="4364054" y="980728"/>
            <a:ext cx="504056" cy="1243680"/>
          </a:xfrm>
          <a:prstGeom prst="rect">
            <a:avLst/>
          </a:prstGeom>
        </p:spPr>
      </p:pic>
      <p:sp>
        <p:nvSpPr>
          <p:cNvPr id="19" name="TextBox 18">
            <a:extLst>
              <a:ext uri="{FF2B5EF4-FFF2-40B4-BE49-F238E27FC236}">
                <a16:creationId xmlns:a16="http://schemas.microsoft.com/office/drawing/2014/main" xmlns="" id="{154A1E1A-98ED-4BB7-96A2-9FEDDDD712C9}"/>
              </a:ext>
            </a:extLst>
          </p:cNvPr>
          <p:cNvSpPr txBox="1"/>
          <p:nvPr/>
        </p:nvSpPr>
        <p:spPr bwMode="auto">
          <a:xfrm>
            <a:off x="4148030" y="5894295"/>
            <a:ext cx="928026"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40</a:t>
            </a:r>
          </a:p>
        </p:txBody>
      </p:sp>
    </p:spTree>
    <p:custDataLst>
      <p:tags r:id="rId1"/>
    </p:custDataLst>
    <p:extLst>
      <p:ext uri="{BB962C8B-B14F-4D97-AF65-F5344CB8AC3E}">
        <p14:creationId xmlns:p14="http://schemas.microsoft.com/office/powerpoint/2010/main" val="3241380344"/>
      </p:ext>
    </p:extLst>
  </p:cSld>
  <p:clrMapOvr>
    <a:masterClrMapping/>
  </p:clrMapOvr>
  <mc:AlternateContent xmlns:mc="http://schemas.openxmlformats.org/markup-compatibility/2006" xmlns:p14="http://schemas.microsoft.com/office/powerpoint/2010/main">
    <mc:Choice Requires="p14">
      <p:transition spd="slow" p14:dur="2000" advTm="3005"/>
    </mc:Choice>
    <mc:Fallback xmlns="">
      <p:transition spd="slow" advTm="300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5"/>
                                        </p:tgtEl>
                                      </p:cBhvr>
                                    </p:animEffect>
                                    <p:set>
                                      <p:cBhvr>
                                        <p:cTn id="7" dur="1" fill="hold">
                                          <p:stCondLst>
                                            <p:cond delay="499"/>
                                          </p:stCondLst>
                                        </p:cTn>
                                        <p:tgtEl>
                                          <p:spTgt spid="15"/>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nodeType="afterEffect">
                                  <p:stCondLst>
                                    <p:cond delay="25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9"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 y="0"/>
            <a:ext cx="9144000" cy="630000"/>
          </a:xfrm>
        </p:spPr>
        <p:txBody>
          <a:bodyPr/>
          <a:lstStyle/>
          <a:p>
            <a:r>
              <a:rPr lang="en-GB" dirty="0"/>
              <a:t>1.8 Composition: multiples of 10 up to 100 – step 4:2</a:t>
            </a:r>
          </a:p>
        </p:txBody>
      </p:sp>
      <p:pic>
        <p:nvPicPr>
          <p:cNvPr id="5" name="Picture 4">
            <a:extLst>
              <a:ext uri="{FF2B5EF4-FFF2-40B4-BE49-F238E27FC236}">
                <a16:creationId xmlns:a16="http://schemas.microsoft.com/office/drawing/2014/main" xmlns="" id="{708E0218-8F76-45E3-A877-D8370FEB7D3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961"/>
          <a:stretch/>
        </p:blipFill>
        <p:spPr>
          <a:xfrm>
            <a:off x="4364055" y="2101991"/>
            <a:ext cx="504056" cy="3571763"/>
          </a:xfrm>
          <a:prstGeom prst="rect">
            <a:avLst/>
          </a:prstGeom>
        </p:spPr>
      </p:pic>
      <p:sp>
        <p:nvSpPr>
          <p:cNvPr id="15" name="TextBox 14">
            <a:extLst>
              <a:ext uri="{FF2B5EF4-FFF2-40B4-BE49-F238E27FC236}">
                <a16:creationId xmlns:a16="http://schemas.microsoft.com/office/drawing/2014/main" xmlns="" id="{259FBAFF-7D68-4C7F-906F-7A257762FB8F}"/>
              </a:ext>
            </a:extLst>
          </p:cNvPr>
          <p:cNvSpPr txBox="1"/>
          <p:nvPr/>
        </p:nvSpPr>
        <p:spPr bwMode="auto">
          <a:xfrm>
            <a:off x="4148030" y="5894295"/>
            <a:ext cx="928026"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40</a:t>
            </a:r>
          </a:p>
        </p:txBody>
      </p:sp>
      <p:pic>
        <p:nvPicPr>
          <p:cNvPr id="16" name="Picture 15">
            <a:extLst>
              <a:ext uri="{FF2B5EF4-FFF2-40B4-BE49-F238E27FC236}">
                <a16:creationId xmlns:a16="http://schemas.microsoft.com/office/drawing/2014/main" xmlns="" id="{D93E9A5F-F7D5-4D3B-91B6-93849B49677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961"/>
          <a:stretch/>
        </p:blipFill>
        <p:spPr>
          <a:xfrm>
            <a:off x="4364054" y="980728"/>
            <a:ext cx="504056" cy="1243680"/>
          </a:xfrm>
          <a:prstGeom prst="rect">
            <a:avLst/>
          </a:prstGeom>
        </p:spPr>
      </p:pic>
      <p:sp>
        <p:nvSpPr>
          <p:cNvPr id="7" name="TextBox 6">
            <a:extLst>
              <a:ext uri="{FF2B5EF4-FFF2-40B4-BE49-F238E27FC236}">
                <a16:creationId xmlns:a16="http://schemas.microsoft.com/office/drawing/2014/main" xmlns="" id="{698FF385-403F-4E3E-AA31-BA48211ED275}"/>
              </a:ext>
            </a:extLst>
          </p:cNvPr>
          <p:cNvSpPr txBox="1"/>
          <p:nvPr/>
        </p:nvSpPr>
        <p:spPr bwMode="auto">
          <a:xfrm>
            <a:off x="4148030" y="5894295"/>
            <a:ext cx="928026"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30</a:t>
            </a:r>
          </a:p>
        </p:txBody>
      </p:sp>
    </p:spTree>
    <p:custDataLst>
      <p:tags r:id="rId1"/>
    </p:custDataLst>
    <p:extLst>
      <p:ext uri="{BB962C8B-B14F-4D97-AF65-F5344CB8AC3E}">
        <p14:creationId xmlns:p14="http://schemas.microsoft.com/office/powerpoint/2010/main" val="365129592"/>
      </p:ext>
    </p:extLst>
  </p:cSld>
  <p:clrMapOvr>
    <a:masterClrMapping/>
  </p:clrMapOvr>
  <mc:AlternateContent xmlns:mc="http://schemas.openxmlformats.org/markup-compatibility/2006" xmlns:p14="http://schemas.microsoft.com/office/powerpoint/2010/main">
    <mc:Choice Requires="p14">
      <p:transition spd="slow" p14:dur="2000" advTm="3005"/>
    </mc:Choice>
    <mc:Fallback xmlns="">
      <p:transition spd="slow" advTm="300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500"/>
                                        <p:tgtEl>
                                          <p:spTgt spid="15"/>
                                        </p:tgtEl>
                                      </p:cBhvr>
                                    </p:animEffect>
                                    <p:set>
                                      <p:cBhvr>
                                        <p:cTn id="7" dur="1" fill="hold">
                                          <p:stCondLst>
                                            <p:cond delay="499"/>
                                          </p:stCondLst>
                                        </p:cTn>
                                        <p:tgtEl>
                                          <p:spTgt spid="15"/>
                                        </p:tgtEl>
                                        <p:attrNameLst>
                                          <p:attrName>style.visibility</p:attrName>
                                        </p:attrNameLst>
                                      </p:cBhvr>
                                      <p:to>
                                        <p:strVal val="hidden"/>
                                      </p:to>
                                    </p:set>
                                  </p:childTnLst>
                                </p:cTn>
                              </p:par>
                            </p:childTnLst>
                          </p:cTn>
                        </p:par>
                        <p:par>
                          <p:cTn id="8" fill="hold">
                            <p:stCondLst>
                              <p:cond delay="500"/>
                            </p:stCondLst>
                            <p:childTnLst>
                              <p:par>
                                <p:cTn id="9" presetID="10" presetClass="exit" presetSubtype="0" fill="hold" nodeType="afterEffect">
                                  <p:stCondLst>
                                    <p:cond delay="250"/>
                                  </p:stCondLst>
                                  <p:childTnLst>
                                    <p:animEffect transition="out" filter="fade">
                                      <p:cBhvr>
                                        <p:cTn id="10" dur="500"/>
                                        <p:tgtEl>
                                          <p:spTgt spid="16"/>
                                        </p:tgtEl>
                                      </p:cBhvr>
                                    </p:animEffect>
                                    <p:set>
                                      <p:cBhvr>
                                        <p:cTn id="11" dur="1" fill="hold">
                                          <p:stCondLst>
                                            <p:cond delay="499"/>
                                          </p:stCondLst>
                                        </p:cTn>
                                        <p:tgtEl>
                                          <p:spTgt spid="16"/>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7"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 y="0"/>
            <a:ext cx="9144000" cy="630000"/>
          </a:xfrm>
        </p:spPr>
        <p:txBody>
          <a:bodyPr/>
          <a:lstStyle/>
          <a:p>
            <a:r>
              <a:rPr lang="en-GB" dirty="0"/>
              <a:t>1.8 Composition: multiples of 10 up to 100 – step 4:6</a:t>
            </a:r>
          </a:p>
        </p:txBody>
      </p:sp>
      <p:pic>
        <p:nvPicPr>
          <p:cNvPr id="4" name="Picture 3">
            <a:extLst>
              <a:ext uri="{FF2B5EF4-FFF2-40B4-BE49-F238E27FC236}">
                <a16:creationId xmlns:a16="http://schemas.microsoft.com/office/drawing/2014/main" xmlns="" id="{80FA8A91-8991-4C7C-926F-6E2C2FDE034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9163"/>
          <a:stretch/>
        </p:blipFill>
        <p:spPr>
          <a:xfrm>
            <a:off x="3707904" y="3212976"/>
            <a:ext cx="576064" cy="360040"/>
          </a:xfrm>
          <a:prstGeom prst="rect">
            <a:avLst/>
          </a:prstGeom>
        </p:spPr>
      </p:pic>
      <p:pic>
        <p:nvPicPr>
          <p:cNvPr id="10" name="Picture 9">
            <a:extLst>
              <a:ext uri="{FF2B5EF4-FFF2-40B4-BE49-F238E27FC236}">
                <a16:creationId xmlns:a16="http://schemas.microsoft.com/office/drawing/2014/main" xmlns="" id="{719286BC-5C96-4C2D-A0DD-2F4EDFAD2D3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1384"/>
          <a:stretch/>
        </p:blipFill>
        <p:spPr>
          <a:xfrm>
            <a:off x="3851920" y="2636912"/>
            <a:ext cx="1512168" cy="576064"/>
          </a:xfrm>
          <a:prstGeom prst="rect">
            <a:avLst/>
          </a:prstGeom>
        </p:spPr>
      </p:pic>
      <p:pic>
        <p:nvPicPr>
          <p:cNvPr id="11" name="Picture 10">
            <a:extLst>
              <a:ext uri="{FF2B5EF4-FFF2-40B4-BE49-F238E27FC236}">
                <a16:creationId xmlns:a16="http://schemas.microsoft.com/office/drawing/2014/main" xmlns="" id="{E9BF9E5C-8D18-4ADB-A61A-AF7C7B98C041}"/>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r="-1384"/>
          <a:stretch/>
        </p:blipFill>
        <p:spPr>
          <a:xfrm>
            <a:off x="3860469" y="2276872"/>
            <a:ext cx="1512168" cy="360040"/>
          </a:xfrm>
          <a:prstGeom prst="rect">
            <a:avLst/>
          </a:prstGeom>
        </p:spPr>
      </p:pic>
      <p:pic>
        <p:nvPicPr>
          <p:cNvPr id="12" name="Picture 11">
            <a:extLst>
              <a:ext uri="{FF2B5EF4-FFF2-40B4-BE49-F238E27FC236}">
                <a16:creationId xmlns:a16="http://schemas.microsoft.com/office/drawing/2014/main" xmlns="" id="{29B61F32-85BF-4C40-BB05-C0BA6DE2B02D}"/>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r="-19163"/>
          <a:stretch/>
        </p:blipFill>
        <p:spPr>
          <a:xfrm>
            <a:off x="4860032" y="3212976"/>
            <a:ext cx="576064" cy="360040"/>
          </a:xfrm>
          <a:prstGeom prst="rect">
            <a:avLst/>
          </a:prstGeom>
        </p:spPr>
      </p:pic>
      <p:pic>
        <p:nvPicPr>
          <p:cNvPr id="13" name="Picture 12">
            <a:extLst>
              <a:ext uri="{FF2B5EF4-FFF2-40B4-BE49-F238E27FC236}">
                <a16:creationId xmlns:a16="http://schemas.microsoft.com/office/drawing/2014/main" xmlns="" id="{2561B1C9-CB91-4A36-9F2C-75A11A5F381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1384"/>
          <a:stretch/>
        </p:blipFill>
        <p:spPr>
          <a:xfrm flipH="1" flipV="1">
            <a:off x="3779912" y="3564000"/>
            <a:ext cx="1512168" cy="576064"/>
          </a:xfrm>
          <a:prstGeom prst="rect">
            <a:avLst/>
          </a:prstGeom>
        </p:spPr>
      </p:pic>
      <p:pic>
        <p:nvPicPr>
          <p:cNvPr id="14" name="Picture 13">
            <a:extLst>
              <a:ext uri="{FF2B5EF4-FFF2-40B4-BE49-F238E27FC236}">
                <a16:creationId xmlns:a16="http://schemas.microsoft.com/office/drawing/2014/main" xmlns="" id="{83BB5095-810C-46D5-A4E0-2855A378D291}"/>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b="-13189"/>
          <a:stretch/>
        </p:blipFill>
        <p:spPr>
          <a:xfrm>
            <a:off x="4211960" y="4149080"/>
            <a:ext cx="864096" cy="494744"/>
          </a:xfrm>
          <a:prstGeom prst="rect">
            <a:avLst/>
          </a:prstGeom>
        </p:spPr>
      </p:pic>
    </p:spTree>
    <p:custDataLst>
      <p:tags r:id="rId1"/>
    </p:custDataLst>
    <p:extLst>
      <p:ext uri="{BB962C8B-B14F-4D97-AF65-F5344CB8AC3E}">
        <p14:creationId xmlns:p14="http://schemas.microsoft.com/office/powerpoint/2010/main" val="4195276762"/>
      </p:ext>
    </p:extLst>
  </p:cSld>
  <p:clrMapOvr>
    <a:masterClrMapping/>
  </p:clrMapOvr>
  <mc:AlternateContent xmlns:mc="http://schemas.openxmlformats.org/markup-compatibility/2006" xmlns:p14="http://schemas.microsoft.com/office/powerpoint/2010/main">
    <mc:Choice Requires="p14">
      <p:transition spd="slow" p14:dur="2000" advTm="3005"/>
    </mc:Choice>
    <mc:Fallback xmlns="">
      <p:transition spd="slow" advTm="300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10" presetClass="entr" presetSubtype="0" fill="hold" nodeType="afterEffect">
                                  <p:stCondLst>
                                    <p:cond delay="25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2"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right)">
                                      <p:cBhvr>
                                        <p:cTn id="21" dur="500"/>
                                        <p:tgtEl>
                                          <p:spTgt spid="13"/>
                                        </p:tgtEl>
                                      </p:cBhvr>
                                    </p:animEffect>
                                  </p:childTnLst>
                                </p:cTn>
                              </p:par>
                            </p:childTnLst>
                          </p:cTn>
                        </p:par>
                        <p:par>
                          <p:cTn id="22" fill="hold">
                            <p:stCondLst>
                              <p:cond delay="500"/>
                            </p:stCondLst>
                            <p:childTnLst>
                              <p:par>
                                <p:cTn id="23" presetID="10" presetClass="entr" presetSubtype="0" fill="hold" nodeType="afterEffect">
                                  <p:stCondLst>
                                    <p:cond delay="25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nodeType="clickEffect">
                                  <p:stCondLst>
                                    <p:cond delay="0"/>
                                  </p:stCondLst>
                                  <p:childTnLst>
                                    <p:animEffect transition="out" filter="fade">
                                      <p:cBhvr>
                                        <p:cTn id="29" dur="500"/>
                                        <p:tgtEl>
                                          <p:spTgt spid="4"/>
                                        </p:tgtEl>
                                      </p:cBhvr>
                                    </p:animEffect>
                                    <p:set>
                                      <p:cBhvr>
                                        <p:cTn id="30" dur="1" fill="hold">
                                          <p:stCondLst>
                                            <p:cond delay="499"/>
                                          </p:stCondLst>
                                        </p:cTn>
                                        <p:tgtEl>
                                          <p:spTgt spid="4"/>
                                        </p:tgtEl>
                                        <p:attrNameLst>
                                          <p:attrName>style.visibility</p:attrName>
                                        </p:attrNameLst>
                                      </p:cBhvr>
                                      <p:to>
                                        <p:strVal val="hidden"/>
                                      </p:to>
                                    </p:set>
                                  </p:childTnLst>
                                </p:cTn>
                              </p:par>
                            </p:childTnLst>
                          </p:cTn>
                        </p:par>
                        <p:par>
                          <p:cTn id="31" fill="hold">
                            <p:stCondLst>
                              <p:cond delay="500"/>
                            </p:stCondLst>
                            <p:childTnLst>
                              <p:par>
                                <p:cTn id="32" presetID="10" presetClass="entr" presetSubtype="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500"/>
                                        <p:tgtEl>
                                          <p:spTgt spid="4"/>
                                        </p:tgtEl>
                                      </p:cBhvr>
                                    </p:animEffect>
                                  </p:childTnLst>
                                </p:cTn>
                              </p:par>
                            </p:childTnLst>
                          </p:cTn>
                        </p:par>
                        <p:par>
                          <p:cTn id="35" fill="hold">
                            <p:stCondLst>
                              <p:cond delay="1000"/>
                            </p:stCondLst>
                            <p:childTnLst>
                              <p:par>
                                <p:cTn id="36" presetID="10" presetClass="exit" presetSubtype="0" fill="hold" nodeType="afterEffect">
                                  <p:stCondLst>
                                    <p:cond delay="0"/>
                                  </p:stCondLst>
                                  <p:childTnLst>
                                    <p:animEffect transition="out" filter="fade">
                                      <p:cBhvr>
                                        <p:cTn id="37" dur="500"/>
                                        <p:tgtEl>
                                          <p:spTgt spid="4"/>
                                        </p:tgtEl>
                                      </p:cBhvr>
                                    </p:animEffect>
                                    <p:set>
                                      <p:cBhvr>
                                        <p:cTn id="38" dur="1" fill="hold">
                                          <p:stCondLst>
                                            <p:cond delay="499"/>
                                          </p:stCondLst>
                                        </p:cTn>
                                        <p:tgtEl>
                                          <p:spTgt spid="4"/>
                                        </p:tgtEl>
                                        <p:attrNameLst>
                                          <p:attrName>style.visibility</p:attrName>
                                        </p:attrNameLst>
                                      </p:cBhvr>
                                      <p:to>
                                        <p:strVal val="hidden"/>
                                      </p:to>
                                    </p:set>
                                  </p:childTnLst>
                                </p:cTn>
                              </p:par>
                            </p:childTnLst>
                          </p:cTn>
                        </p:par>
                        <p:par>
                          <p:cTn id="39" fill="hold">
                            <p:stCondLst>
                              <p:cond delay="1500"/>
                            </p:stCondLst>
                            <p:childTnLst>
                              <p:par>
                                <p:cTn id="40" presetID="10" presetClass="entr" presetSubtype="0" fill="hold" nodeType="after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fade">
                                      <p:cBhvr>
                                        <p:cTn id="42" dur="500"/>
                                        <p:tgtEl>
                                          <p:spTgt spid="4"/>
                                        </p:tgtEl>
                                      </p:cBhvr>
                                    </p:animEffect>
                                  </p:childTnLst>
                                </p:cTn>
                              </p:par>
                            </p:childTnLst>
                          </p:cTn>
                        </p:par>
                        <p:par>
                          <p:cTn id="43" fill="hold">
                            <p:stCondLst>
                              <p:cond delay="2000"/>
                            </p:stCondLst>
                            <p:childTnLst>
                              <p:par>
                                <p:cTn id="44" presetID="10" presetClass="exit" presetSubtype="0" fill="hold" nodeType="afterEffect">
                                  <p:stCondLst>
                                    <p:cond delay="0"/>
                                  </p:stCondLst>
                                  <p:childTnLst>
                                    <p:animEffect transition="out" filter="fade">
                                      <p:cBhvr>
                                        <p:cTn id="45" dur="500"/>
                                        <p:tgtEl>
                                          <p:spTgt spid="4"/>
                                        </p:tgtEl>
                                      </p:cBhvr>
                                    </p:animEffect>
                                    <p:set>
                                      <p:cBhvr>
                                        <p:cTn id="46" dur="1" fill="hold">
                                          <p:stCondLst>
                                            <p:cond delay="499"/>
                                          </p:stCondLst>
                                        </p:cTn>
                                        <p:tgtEl>
                                          <p:spTgt spid="4"/>
                                        </p:tgtEl>
                                        <p:attrNameLst>
                                          <p:attrName>style.visibility</p:attrName>
                                        </p:attrNameLst>
                                      </p:cBhvr>
                                      <p:to>
                                        <p:strVal val="hidden"/>
                                      </p:to>
                                    </p:set>
                                  </p:childTnLst>
                                </p:cTn>
                              </p:par>
                            </p:childTnLst>
                          </p:cTn>
                        </p:par>
                        <p:par>
                          <p:cTn id="47" fill="hold">
                            <p:stCondLst>
                              <p:cond delay="2500"/>
                            </p:stCondLst>
                            <p:childTnLst>
                              <p:par>
                                <p:cTn id="48" presetID="10" presetClass="entr" presetSubtype="0"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Effect transition="in" filter="fade">
                                      <p:cBhvr>
                                        <p:cTn id="5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A close up of a sign&#10;&#10;Description generated with high confidence">
            <a:extLst>
              <a:ext uri="{FF2B5EF4-FFF2-40B4-BE49-F238E27FC236}">
                <a16:creationId xmlns:a16="http://schemas.microsoft.com/office/drawing/2014/main" xmlns="" id="{19E363E8-4784-49A7-8F86-FDFDDE04B07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rot="10800000">
            <a:off x="4637291" y="6021287"/>
            <a:ext cx="1080120" cy="576064"/>
          </a:xfrm>
          <a:prstGeom prst="ellipse">
            <a:avLst/>
          </a:prstGeom>
        </p:spPr>
      </p:pic>
      <p:sp>
        <p:nvSpPr>
          <p:cNvPr id="2" name="Text Placeholder 1"/>
          <p:cNvSpPr>
            <a:spLocks noGrp="1"/>
          </p:cNvSpPr>
          <p:nvPr>
            <p:ph type="body" sz="quarter" idx="11"/>
          </p:nvPr>
        </p:nvSpPr>
        <p:spPr>
          <a:xfrm>
            <a:off x="1" y="0"/>
            <a:ext cx="9144000" cy="630000"/>
          </a:xfrm>
        </p:spPr>
        <p:txBody>
          <a:bodyPr/>
          <a:lstStyle/>
          <a:p>
            <a:r>
              <a:rPr lang="en-GB" dirty="0"/>
              <a:t>1.8 Composition: multiples of 10 up to 100 – step 4:6</a:t>
            </a:r>
          </a:p>
        </p:txBody>
      </p:sp>
      <p:pic>
        <p:nvPicPr>
          <p:cNvPr id="15" name="Picture 14" descr="A close up of a sign&#10;&#10;Description generated with high confidence">
            <a:extLst>
              <a:ext uri="{FF2B5EF4-FFF2-40B4-BE49-F238E27FC236}">
                <a16:creationId xmlns:a16="http://schemas.microsoft.com/office/drawing/2014/main" xmlns="" id="{6FEB107E-29E3-4B61-83F0-16E05B4A052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32477"/>
          <a:stretch/>
        </p:blipFill>
        <p:spPr>
          <a:xfrm>
            <a:off x="3419872" y="809952"/>
            <a:ext cx="1073403" cy="720080"/>
          </a:xfrm>
          <a:prstGeom prst="rect">
            <a:avLst/>
          </a:prstGeom>
        </p:spPr>
      </p:pic>
      <p:sp>
        <p:nvSpPr>
          <p:cNvPr id="3" name="Rectangle 2">
            <a:extLst>
              <a:ext uri="{FF2B5EF4-FFF2-40B4-BE49-F238E27FC236}">
                <a16:creationId xmlns:a16="http://schemas.microsoft.com/office/drawing/2014/main" xmlns="" id="{123A4DB8-6ACB-4B64-8F70-EB8705259076}"/>
              </a:ext>
            </a:extLst>
          </p:cNvPr>
          <p:cNvSpPr/>
          <p:nvPr/>
        </p:nvSpPr>
        <p:spPr bwMode="auto">
          <a:xfrm>
            <a:off x="4853315" y="5949280"/>
            <a:ext cx="582781" cy="576064"/>
          </a:xfrm>
          <a:prstGeom prst="rect">
            <a:avLst/>
          </a:prstGeom>
          <a:solidFill>
            <a:schemeClr val="bg1"/>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16" name="Picture 15" descr="A close up of a sign&#10;&#10;Description generated with high confidence">
            <a:extLst>
              <a:ext uri="{FF2B5EF4-FFF2-40B4-BE49-F238E27FC236}">
                <a16:creationId xmlns:a16="http://schemas.microsoft.com/office/drawing/2014/main" xmlns="" id="{5D08FD33-A9ED-4FAA-8EBA-407B65E9ADDA}"/>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b="-6019"/>
          <a:stretch/>
        </p:blipFill>
        <p:spPr>
          <a:xfrm>
            <a:off x="4853315" y="4122320"/>
            <a:ext cx="648072" cy="576064"/>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xmlns="" id="{898CEAF4-DE0A-42D2-9643-BF0FCF5DF0B8}"/>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4921142" y="3546256"/>
            <a:ext cx="576064" cy="576064"/>
          </a:xfrm>
          <a:prstGeom prst="rect">
            <a:avLst/>
          </a:prstGeom>
        </p:spPr>
      </p:pic>
      <p:pic>
        <p:nvPicPr>
          <p:cNvPr id="19" name="Picture 18" descr="A close up of a sign&#10;&#10;Description generated with high confidence">
            <a:extLst>
              <a:ext uri="{FF2B5EF4-FFF2-40B4-BE49-F238E27FC236}">
                <a16:creationId xmlns:a16="http://schemas.microsoft.com/office/drawing/2014/main" xmlns="" id="{9FFC92A5-E6F2-446C-B0E8-20CDF6947B48}"/>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3769014" y="1530032"/>
            <a:ext cx="504056" cy="504056"/>
          </a:xfrm>
          <a:prstGeom prst="rect">
            <a:avLst/>
          </a:prstGeom>
        </p:spPr>
      </p:pic>
      <p:pic>
        <p:nvPicPr>
          <p:cNvPr id="23" name="Picture 22" descr="A close up of a sign&#10;&#10;Description generated with high confidence">
            <a:extLst>
              <a:ext uri="{FF2B5EF4-FFF2-40B4-BE49-F238E27FC236}">
                <a16:creationId xmlns:a16="http://schemas.microsoft.com/office/drawing/2014/main" xmlns="" id="{AC53F087-C0AD-49B7-BC6C-8DA99773125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rot="10800000">
            <a:off x="3480982" y="2718299"/>
            <a:ext cx="1080120" cy="576064"/>
          </a:xfrm>
          <a:prstGeom prst="ellipse">
            <a:avLst/>
          </a:prstGeom>
        </p:spPr>
      </p:pic>
      <p:sp>
        <p:nvSpPr>
          <p:cNvPr id="6" name="Rectangle 5">
            <a:extLst>
              <a:ext uri="{FF2B5EF4-FFF2-40B4-BE49-F238E27FC236}">
                <a16:creationId xmlns:a16="http://schemas.microsoft.com/office/drawing/2014/main" xmlns="" id="{A8E7956E-B436-4201-B93F-8D45426D48FE}"/>
              </a:ext>
            </a:extLst>
          </p:cNvPr>
          <p:cNvSpPr/>
          <p:nvPr/>
        </p:nvSpPr>
        <p:spPr bwMode="auto">
          <a:xfrm>
            <a:off x="4781306" y="4122320"/>
            <a:ext cx="1080121" cy="720080"/>
          </a:xfrm>
          <a:prstGeom prst="rect">
            <a:avLst/>
          </a:prstGeom>
          <a:solidFill>
            <a:schemeClr val="bg1"/>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5" name="Picture 4" descr="A close up of a sign&#10;&#10;Description generated with high confidence">
            <a:extLst>
              <a:ext uri="{FF2B5EF4-FFF2-40B4-BE49-F238E27FC236}">
                <a16:creationId xmlns:a16="http://schemas.microsoft.com/office/drawing/2014/main" xmlns="" id="{01CD68EC-07E1-4155-AFBE-8908EFED784E}"/>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3419872" y="2538144"/>
            <a:ext cx="2441555" cy="2664296"/>
          </a:xfrm>
          <a:prstGeom prst="rect">
            <a:avLst/>
          </a:prstGeom>
        </p:spPr>
      </p:pic>
      <p:pic>
        <p:nvPicPr>
          <p:cNvPr id="21" name="Picture 20">
            <a:extLst>
              <a:ext uri="{FF2B5EF4-FFF2-40B4-BE49-F238E27FC236}">
                <a16:creationId xmlns:a16="http://schemas.microsoft.com/office/drawing/2014/main" xmlns="" id="{B170D5A1-95B2-402B-BD8A-7D7D86C00CB7}"/>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4061226" y="3618264"/>
            <a:ext cx="936105" cy="542270"/>
          </a:xfrm>
          <a:prstGeom prst="rect">
            <a:avLst/>
          </a:prstGeom>
        </p:spPr>
      </p:pic>
      <p:pic>
        <p:nvPicPr>
          <p:cNvPr id="17" name="Picture 16">
            <a:extLst>
              <a:ext uri="{FF2B5EF4-FFF2-40B4-BE49-F238E27FC236}">
                <a16:creationId xmlns:a16="http://schemas.microsoft.com/office/drawing/2014/main" xmlns="" id="{A5FBAEAA-FF99-4BF8-A449-58DA21155BFB}"/>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19163"/>
          <a:stretch/>
        </p:blipFill>
        <p:spPr>
          <a:xfrm>
            <a:off x="4925323" y="5877272"/>
            <a:ext cx="576064" cy="360040"/>
          </a:xfrm>
          <a:prstGeom prst="rect">
            <a:avLst/>
          </a:prstGeom>
        </p:spPr>
      </p:pic>
    </p:spTree>
    <p:custDataLst>
      <p:tags r:id="rId1"/>
    </p:custDataLst>
    <p:extLst>
      <p:ext uri="{BB962C8B-B14F-4D97-AF65-F5344CB8AC3E}">
        <p14:creationId xmlns:p14="http://schemas.microsoft.com/office/powerpoint/2010/main" val="2889903283"/>
      </p:ext>
    </p:extLst>
  </p:cSld>
  <p:clrMapOvr>
    <a:masterClrMapping/>
  </p:clrMapOvr>
  <mc:AlternateContent xmlns:mc="http://schemas.openxmlformats.org/markup-compatibility/2006" xmlns:p14="http://schemas.microsoft.com/office/powerpoint/2010/main">
    <mc:Choice Requires="p14">
      <p:transition spd="slow" p14:dur="2000" advTm="3005"/>
    </mc:Choice>
    <mc:Fallback xmlns="">
      <p:transition spd="slow" advTm="300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childTnLst>
                          </p:cTn>
                        </p:par>
                        <p:par>
                          <p:cTn id="11" fill="hold">
                            <p:stCondLst>
                              <p:cond delay="500"/>
                            </p:stCondLst>
                            <p:childTnLst>
                              <p:par>
                                <p:cTn id="12" presetID="42" presetClass="path" presetSubtype="0" accel="50000" decel="50000" fill="hold" nodeType="afterEffect">
                                  <p:stCondLst>
                                    <p:cond delay="0"/>
                                  </p:stCondLst>
                                  <p:childTnLst>
                                    <p:animMotion origin="layout" path="M 1.11111E-6 -1.85185E-6 L 1.11111E-6 0.06829 " pathEditMode="relative" rAng="0" ptsTypes="AA">
                                      <p:cBhvr>
                                        <p:cTn id="13" dur="1000" fill="hold"/>
                                        <p:tgtEl>
                                          <p:spTgt spid="15"/>
                                        </p:tgtEl>
                                        <p:attrNameLst>
                                          <p:attrName>ppt_x</p:attrName>
                                          <p:attrName>ppt_y</p:attrName>
                                        </p:attrNameLst>
                                      </p:cBhvr>
                                      <p:rCtr x="0" y="3403"/>
                                    </p:animMotion>
                                  </p:childTnLst>
                                </p:cTn>
                              </p:par>
                              <p:par>
                                <p:cTn id="14" presetID="42" presetClass="path" presetSubtype="0" accel="50000" decel="50000" fill="hold" nodeType="withEffect">
                                  <p:stCondLst>
                                    <p:cond delay="0"/>
                                  </p:stCondLst>
                                  <p:childTnLst>
                                    <p:animMotion origin="layout" path="M 3.05556E-6 -2.22222E-6 L 3.05556E-6 0.06829 " pathEditMode="relative" rAng="0" ptsTypes="AA">
                                      <p:cBhvr>
                                        <p:cTn id="15" dur="1000" fill="hold"/>
                                        <p:tgtEl>
                                          <p:spTgt spid="19"/>
                                        </p:tgtEl>
                                        <p:attrNameLst>
                                          <p:attrName>ppt_x</p:attrName>
                                          <p:attrName>ppt_y</p:attrName>
                                        </p:attrNameLst>
                                      </p:cBhvr>
                                      <p:rCtr x="0" y="3403"/>
                                    </p:animMotion>
                                  </p:childTnLst>
                                </p:cTn>
                              </p:par>
                            </p:childTnLst>
                          </p:cTn>
                        </p:par>
                      </p:childTnLst>
                    </p:cTn>
                  </p:par>
                  <p:par>
                    <p:cTn id="16" fill="hold">
                      <p:stCondLst>
                        <p:cond delay="indefinite"/>
                      </p:stCondLst>
                      <p:childTnLst>
                        <p:par>
                          <p:cTn id="17" fill="hold">
                            <p:stCondLst>
                              <p:cond delay="0"/>
                            </p:stCondLst>
                            <p:childTnLst>
                              <p:par>
                                <p:cTn id="18" presetID="42" presetClass="path" presetSubtype="0" accel="50000" decel="50000" fill="hold" nodeType="clickEffect">
                                  <p:stCondLst>
                                    <p:cond delay="0"/>
                                  </p:stCondLst>
                                  <p:childTnLst>
                                    <p:animMotion origin="layout" path="M 4.16667E-6 -0.02084 L 4.16667E-6 0.24166 " pathEditMode="relative" rAng="0" ptsTypes="AA">
                                      <p:cBhvr>
                                        <p:cTn id="19" dur="2000" fill="hold"/>
                                        <p:tgtEl>
                                          <p:spTgt spid="16"/>
                                        </p:tgtEl>
                                        <p:attrNameLst>
                                          <p:attrName>ppt_x</p:attrName>
                                          <p:attrName>ppt_y</p:attrName>
                                        </p:attrNameLst>
                                      </p:cBhvr>
                                      <p:rCtr x="0" y="13125"/>
                                    </p:animMotion>
                                  </p:childTnLst>
                                </p:cTn>
                              </p:par>
                              <p:par>
                                <p:cTn id="20" presetID="42" presetClass="path" presetSubtype="0" accel="50000" decel="50000" fill="hold" nodeType="withEffect">
                                  <p:stCondLst>
                                    <p:cond delay="0"/>
                                  </p:stCondLst>
                                  <p:childTnLst>
                                    <p:animMotion origin="layout" path="M 1.94444E-6 -0.02084 L 1.94444E-6 0.24166 " pathEditMode="relative" rAng="0" ptsTypes="AA">
                                      <p:cBhvr>
                                        <p:cTn id="21" dur="2000" fill="hold"/>
                                        <p:tgtEl>
                                          <p:spTgt spid="18"/>
                                        </p:tgtEl>
                                        <p:attrNameLst>
                                          <p:attrName>ppt_x</p:attrName>
                                          <p:attrName>ppt_y</p:attrName>
                                        </p:attrNameLst>
                                      </p:cBhvr>
                                      <p:rCtr x="0" y="13125"/>
                                    </p:animMotion>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500"/>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nodeType="clickEffect">
                                  <p:stCondLst>
                                    <p:cond delay="0"/>
                                  </p:stCondLst>
                                  <p:childTnLst>
                                    <p:animEffect transition="out" filter="fade">
                                      <p:cBhvr>
                                        <p:cTn id="30" dur="500"/>
                                        <p:tgtEl>
                                          <p:spTgt spid="19"/>
                                        </p:tgtEl>
                                      </p:cBhvr>
                                    </p:animEffect>
                                    <p:set>
                                      <p:cBhvr>
                                        <p:cTn id="31" dur="1" fill="hold">
                                          <p:stCondLst>
                                            <p:cond delay="499"/>
                                          </p:stCondLst>
                                        </p:cTn>
                                        <p:tgtEl>
                                          <p:spTgt spid="19"/>
                                        </p:tgtEl>
                                        <p:attrNameLst>
                                          <p:attrName>style.visibility</p:attrName>
                                        </p:attrNameLst>
                                      </p:cBhvr>
                                      <p:to>
                                        <p:strVal val="hidden"/>
                                      </p:to>
                                    </p:set>
                                  </p:childTnLst>
                                </p:cTn>
                              </p:par>
                              <p:par>
                                <p:cTn id="32" presetID="10" presetClass="exit" presetSubtype="0" fill="hold" nodeType="withEffect">
                                  <p:stCondLst>
                                    <p:cond delay="0"/>
                                  </p:stCondLst>
                                  <p:childTnLst>
                                    <p:animEffect transition="out" filter="fade">
                                      <p:cBhvr>
                                        <p:cTn id="33" dur="500"/>
                                        <p:tgtEl>
                                          <p:spTgt spid="18"/>
                                        </p:tgtEl>
                                      </p:cBhvr>
                                    </p:animEffect>
                                    <p:set>
                                      <p:cBhvr>
                                        <p:cTn id="34" dur="1" fill="hold">
                                          <p:stCondLst>
                                            <p:cond delay="499"/>
                                          </p:stCondLst>
                                        </p:cTn>
                                        <p:tgtEl>
                                          <p:spTgt spid="18"/>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fade">
                                      <p:cBhvr>
                                        <p:cTn id="39" dur="500"/>
                                        <p:tgtEl>
                                          <p:spTgt spid="20"/>
                                        </p:tgtEl>
                                      </p:cBhvr>
                                    </p:animEffect>
                                  </p:childTnLst>
                                </p:cTn>
                              </p:par>
                              <p:par>
                                <p:cTn id="40" presetID="42" presetClass="path" presetSubtype="0" accel="50000" decel="50000" fill="hold" nodeType="withEffect">
                                  <p:stCondLst>
                                    <p:cond delay="0"/>
                                  </p:stCondLst>
                                  <p:childTnLst>
                                    <p:animMotion origin="layout" path="M 4.16667E-6 2.59259E-6 L 4.16667E-6 -0.11968 " pathEditMode="relative" rAng="0" ptsTypes="AA">
                                      <p:cBhvr>
                                        <p:cTn id="41" dur="2000" fill="hold"/>
                                        <p:tgtEl>
                                          <p:spTgt spid="20"/>
                                        </p:tgtEl>
                                        <p:attrNameLst>
                                          <p:attrName>ppt_x</p:attrName>
                                          <p:attrName>ppt_y</p:attrName>
                                        </p:attrNameLst>
                                      </p:cBhvr>
                                      <p:rCtr x="0" y="-5995"/>
                                    </p:animMotion>
                                  </p:childTnLst>
                                </p:cTn>
                              </p:par>
                            </p:childTnLst>
                          </p:cTn>
                        </p:par>
                        <p:par>
                          <p:cTn id="42" fill="hold">
                            <p:stCondLst>
                              <p:cond delay="2000"/>
                            </p:stCondLst>
                            <p:childTnLst>
                              <p:par>
                                <p:cTn id="43" presetID="10" presetClass="entr" presetSubtype="0" fill="hold" nodeType="after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fade">
                                      <p:cBhvr>
                                        <p:cTn id="45" dur="500"/>
                                        <p:tgtEl>
                                          <p:spTgt spid="21"/>
                                        </p:tgtEl>
                                      </p:cBhvr>
                                    </p:animEffect>
                                  </p:childTnLst>
                                </p:cTn>
                              </p:par>
                            </p:childTnLst>
                          </p:cTn>
                        </p:par>
                      </p:childTnLst>
                    </p:cTn>
                  </p:par>
                  <p:par>
                    <p:cTn id="46" fill="hold">
                      <p:stCondLst>
                        <p:cond delay="indefinite"/>
                      </p:stCondLst>
                      <p:childTnLst>
                        <p:par>
                          <p:cTn id="47" fill="hold">
                            <p:stCondLst>
                              <p:cond delay="0"/>
                            </p:stCondLst>
                            <p:childTnLst>
                              <p:par>
                                <p:cTn id="48" presetID="64" presetClass="path" presetSubtype="0" accel="50000" decel="50000" fill="hold" nodeType="clickEffect">
                                  <p:stCondLst>
                                    <p:cond delay="0"/>
                                  </p:stCondLst>
                                  <p:childTnLst>
                                    <p:animMotion origin="layout" path="M 3.05556E-6 -4.44444E-6 L 3.05556E-6 -0.09976 " pathEditMode="relative" rAng="0" ptsTypes="AA">
                                      <p:cBhvr>
                                        <p:cTn id="49" dur="2000" fill="hold"/>
                                        <p:tgtEl>
                                          <p:spTgt spid="23"/>
                                        </p:tgtEl>
                                        <p:attrNameLst>
                                          <p:attrName>ppt_x</p:attrName>
                                          <p:attrName>ppt_y</p:attrName>
                                        </p:attrNameLst>
                                      </p:cBhvr>
                                      <p:rCtr x="0" y="-50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A close up of a sign&#10;&#10;Description generated with high confidence">
            <a:extLst>
              <a:ext uri="{FF2B5EF4-FFF2-40B4-BE49-F238E27FC236}">
                <a16:creationId xmlns:a16="http://schemas.microsoft.com/office/drawing/2014/main" xmlns="" id="{19E363E8-4784-49A7-8F86-FDFDDE04B07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rot="10800000">
            <a:off x="4618800" y="6021288"/>
            <a:ext cx="1080120" cy="576064"/>
          </a:xfrm>
          <a:prstGeom prst="ellipse">
            <a:avLst/>
          </a:prstGeom>
        </p:spPr>
      </p:pic>
      <p:sp>
        <p:nvSpPr>
          <p:cNvPr id="3" name="Rectangle 2">
            <a:extLst>
              <a:ext uri="{FF2B5EF4-FFF2-40B4-BE49-F238E27FC236}">
                <a16:creationId xmlns:a16="http://schemas.microsoft.com/office/drawing/2014/main" xmlns="" id="{55910007-EED3-40B5-B011-CB3812D2FD7A}"/>
              </a:ext>
            </a:extLst>
          </p:cNvPr>
          <p:cNvSpPr/>
          <p:nvPr/>
        </p:nvSpPr>
        <p:spPr bwMode="auto">
          <a:xfrm>
            <a:off x="4860032" y="5949280"/>
            <a:ext cx="612032" cy="576000"/>
          </a:xfrm>
          <a:prstGeom prst="rect">
            <a:avLst/>
          </a:prstGeom>
          <a:solidFill>
            <a:schemeClr val="bg1"/>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18" name="Picture 17" descr="A close up of a sign&#10;&#10;Description generated with high confidence">
            <a:extLst>
              <a:ext uri="{FF2B5EF4-FFF2-40B4-BE49-F238E27FC236}">
                <a16:creationId xmlns:a16="http://schemas.microsoft.com/office/drawing/2014/main" xmlns="" id="{898CEAF4-DE0A-42D2-9643-BF0FCF5DF0B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896000" y="5223600"/>
            <a:ext cx="576064" cy="576064"/>
          </a:xfrm>
          <a:prstGeom prst="rect">
            <a:avLst/>
          </a:prstGeom>
        </p:spPr>
      </p:pic>
      <p:pic>
        <p:nvPicPr>
          <p:cNvPr id="23" name="Picture 22" descr="A close up of a sign&#10;&#10;Description generated with high confidence">
            <a:extLst>
              <a:ext uri="{FF2B5EF4-FFF2-40B4-BE49-F238E27FC236}">
                <a16:creationId xmlns:a16="http://schemas.microsoft.com/office/drawing/2014/main" xmlns="" id="{AC53F087-C0AD-49B7-BC6C-8DA99773125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rot="10800000">
            <a:off x="3480982" y="2718299"/>
            <a:ext cx="1080120" cy="576064"/>
          </a:xfrm>
          <a:prstGeom prst="ellipse">
            <a:avLst/>
          </a:prstGeom>
        </p:spPr>
      </p:pic>
      <p:sp>
        <p:nvSpPr>
          <p:cNvPr id="6" name="Rectangle 5">
            <a:extLst>
              <a:ext uri="{FF2B5EF4-FFF2-40B4-BE49-F238E27FC236}">
                <a16:creationId xmlns:a16="http://schemas.microsoft.com/office/drawing/2014/main" xmlns="" id="{A8E7956E-B436-4201-B93F-8D45426D48FE}"/>
              </a:ext>
            </a:extLst>
          </p:cNvPr>
          <p:cNvSpPr/>
          <p:nvPr/>
        </p:nvSpPr>
        <p:spPr bwMode="auto">
          <a:xfrm>
            <a:off x="4781306" y="4122320"/>
            <a:ext cx="1080121" cy="720080"/>
          </a:xfrm>
          <a:prstGeom prst="rect">
            <a:avLst/>
          </a:prstGeom>
          <a:solidFill>
            <a:schemeClr val="bg1"/>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5" name="Picture 4" descr="A close up of a sign&#10;&#10;Description generated with high confidence">
            <a:extLst>
              <a:ext uri="{FF2B5EF4-FFF2-40B4-BE49-F238E27FC236}">
                <a16:creationId xmlns:a16="http://schemas.microsoft.com/office/drawing/2014/main" xmlns="" id="{01CD68EC-07E1-4155-AFBE-8908EFED784E}"/>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3419872" y="2538144"/>
            <a:ext cx="2441555" cy="2664296"/>
          </a:xfrm>
          <a:prstGeom prst="rect">
            <a:avLst/>
          </a:prstGeom>
        </p:spPr>
      </p:pic>
      <p:pic>
        <p:nvPicPr>
          <p:cNvPr id="16" name="Picture 15" descr="A close up of a sign&#10;&#10;Description generated with high confidence">
            <a:extLst>
              <a:ext uri="{FF2B5EF4-FFF2-40B4-BE49-F238E27FC236}">
                <a16:creationId xmlns:a16="http://schemas.microsoft.com/office/drawing/2014/main" xmlns="" id="{5D08FD33-A9ED-4FAA-8EBA-407B65E9ADDA}"/>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b="-5556"/>
          <a:stretch/>
        </p:blipFill>
        <p:spPr>
          <a:xfrm>
            <a:off x="4903200" y="5734800"/>
            <a:ext cx="576063" cy="621312"/>
          </a:xfrm>
          <a:prstGeom prst="rect">
            <a:avLst/>
          </a:prstGeom>
        </p:spPr>
      </p:pic>
      <p:sp>
        <p:nvSpPr>
          <p:cNvPr id="2" name="Text Placeholder 1"/>
          <p:cNvSpPr>
            <a:spLocks noGrp="1"/>
          </p:cNvSpPr>
          <p:nvPr>
            <p:ph type="body" sz="quarter" idx="11"/>
          </p:nvPr>
        </p:nvSpPr>
        <p:spPr>
          <a:xfrm>
            <a:off x="1" y="0"/>
            <a:ext cx="9144000" cy="630000"/>
          </a:xfrm>
        </p:spPr>
        <p:txBody>
          <a:bodyPr/>
          <a:lstStyle/>
          <a:p>
            <a:r>
              <a:rPr lang="en-GB" dirty="0"/>
              <a:t>1.8 Composition: multiples of 10 up to 100 – step 4:6</a:t>
            </a:r>
          </a:p>
        </p:txBody>
      </p:sp>
      <p:pic>
        <p:nvPicPr>
          <p:cNvPr id="15" name="Picture 14" descr="A close up of a sign&#10;&#10;Description generated with high confidence">
            <a:extLst>
              <a:ext uri="{FF2B5EF4-FFF2-40B4-BE49-F238E27FC236}">
                <a16:creationId xmlns:a16="http://schemas.microsoft.com/office/drawing/2014/main" xmlns="" id="{6FEB107E-29E3-4B61-83F0-16E05B4A052A}"/>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t="-40796"/>
          <a:stretch/>
        </p:blipFill>
        <p:spPr>
          <a:xfrm>
            <a:off x="3682800" y="1231200"/>
            <a:ext cx="648072" cy="765328"/>
          </a:xfrm>
          <a:prstGeom prst="rect">
            <a:avLst/>
          </a:prstGeom>
        </p:spPr>
      </p:pic>
      <p:pic>
        <p:nvPicPr>
          <p:cNvPr id="19" name="Picture 18" descr="A close up of a sign&#10;&#10;Description generated with high confidence">
            <a:extLst>
              <a:ext uri="{FF2B5EF4-FFF2-40B4-BE49-F238E27FC236}">
                <a16:creationId xmlns:a16="http://schemas.microsoft.com/office/drawing/2014/main" xmlns="" id="{9FFC92A5-E6F2-446C-B0E8-20CDF6947B48}"/>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3780000" y="1994400"/>
            <a:ext cx="504056" cy="504056"/>
          </a:xfrm>
          <a:prstGeom prst="rect">
            <a:avLst/>
          </a:prstGeom>
        </p:spPr>
      </p:pic>
      <p:pic>
        <p:nvPicPr>
          <p:cNvPr id="13" name="Picture 12">
            <a:extLst>
              <a:ext uri="{FF2B5EF4-FFF2-40B4-BE49-F238E27FC236}">
                <a16:creationId xmlns:a16="http://schemas.microsoft.com/office/drawing/2014/main" xmlns="" id="{2AF4A129-68E7-42AF-9534-AA289A39997C}"/>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4025222" y="3698544"/>
            <a:ext cx="936105" cy="378528"/>
          </a:xfrm>
          <a:prstGeom prst="rect">
            <a:avLst/>
          </a:prstGeom>
        </p:spPr>
      </p:pic>
      <p:pic>
        <p:nvPicPr>
          <p:cNvPr id="21" name="Picture 20">
            <a:extLst>
              <a:ext uri="{FF2B5EF4-FFF2-40B4-BE49-F238E27FC236}">
                <a16:creationId xmlns:a16="http://schemas.microsoft.com/office/drawing/2014/main" xmlns="" id="{B170D5A1-95B2-402B-BD8A-7D7D86C00CB7}"/>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a:stretch/>
        </p:blipFill>
        <p:spPr>
          <a:xfrm>
            <a:off x="4061226" y="3618264"/>
            <a:ext cx="936105" cy="542270"/>
          </a:xfrm>
          <a:prstGeom prst="rect">
            <a:avLst/>
          </a:prstGeom>
        </p:spPr>
      </p:pic>
      <p:pic>
        <p:nvPicPr>
          <p:cNvPr id="22" name="Picture 21" descr="A close up of a sign&#10;&#10;Description generated with high confidence">
            <a:extLst>
              <a:ext uri="{FF2B5EF4-FFF2-40B4-BE49-F238E27FC236}">
                <a16:creationId xmlns:a16="http://schemas.microsoft.com/office/drawing/2014/main" xmlns="" id="{0445F814-D798-48A7-BA7D-680CBA179FED}"/>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a:stretch/>
        </p:blipFill>
        <p:spPr>
          <a:xfrm>
            <a:off x="4147200" y="3571200"/>
            <a:ext cx="893383" cy="576066"/>
          </a:xfrm>
          <a:prstGeom prst="rect">
            <a:avLst/>
          </a:prstGeom>
        </p:spPr>
      </p:pic>
      <p:pic>
        <p:nvPicPr>
          <p:cNvPr id="28" name="Picture 27" descr="A close up of a sign&#10;&#10;Description generated with high confidence">
            <a:extLst>
              <a:ext uri="{FF2B5EF4-FFF2-40B4-BE49-F238E27FC236}">
                <a16:creationId xmlns:a16="http://schemas.microsoft.com/office/drawing/2014/main" xmlns="" id="{C05EB7BA-5602-4058-93B0-E5B4CAF2BC86}"/>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a:stretch/>
        </p:blipFill>
        <p:spPr>
          <a:xfrm>
            <a:off x="4986000" y="5835600"/>
            <a:ext cx="402761" cy="416488"/>
          </a:xfrm>
          <a:prstGeom prst="rect">
            <a:avLst/>
          </a:prstGeom>
        </p:spPr>
      </p:pic>
    </p:spTree>
    <p:custDataLst>
      <p:tags r:id="rId1"/>
    </p:custDataLst>
    <p:extLst>
      <p:ext uri="{BB962C8B-B14F-4D97-AF65-F5344CB8AC3E}">
        <p14:creationId xmlns:p14="http://schemas.microsoft.com/office/powerpoint/2010/main" val="25331543"/>
      </p:ext>
    </p:extLst>
  </p:cSld>
  <p:clrMapOvr>
    <a:masterClrMapping/>
  </p:clrMapOvr>
  <mc:AlternateContent xmlns:mc="http://schemas.openxmlformats.org/markup-compatibility/2006" xmlns:p14="http://schemas.microsoft.com/office/powerpoint/2010/main">
    <mc:Choice Requires="p14">
      <p:transition spd="slow" p14:dur="2000" advTm="3005"/>
    </mc:Choice>
    <mc:Fallback xmlns="">
      <p:transition spd="slow" advTm="300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19"/>
                                        </p:tgtEl>
                                      </p:cBhvr>
                                    </p:animEffect>
                                    <p:set>
                                      <p:cBhvr>
                                        <p:cTn id="12" dur="1" fill="hold">
                                          <p:stCondLst>
                                            <p:cond delay="499"/>
                                          </p:stCondLst>
                                        </p:cTn>
                                        <p:tgtEl>
                                          <p:spTgt spid="19"/>
                                        </p:tgtEl>
                                        <p:attrNameLst>
                                          <p:attrName>style.visibility</p:attrName>
                                        </p:attrNameLst>
                                      </p:cBhvr>
                                      <p:to>
                                        <p:strVal val="hidden"/>
                                      </p:to>
                                    </p:set>
                                  </p:childTnLst>
                                </p:cTn>
                              </p:par>
                              <p:par>
                                <p:cTn id="13" presetID="10" presetClass="exit" presetSubtype="0" fill="hold" nodeType="withEffect">
                                  <p:stCondLst>
                                    <p:cond delay="0"/>
                                  </p:stCondLst>
                                  <p:childTnLst>
                                    <p:animEffect transition="out" filter="fade">
                                      <p:cBhvr>
                                        <p:cTn id="14" dur="500"/>
                                        <p:tgtEl>
                                          <p:spTgt spid="18"/>
                                        </p:tgtEl>
                                      </p:cBhvr>
                                    </p:animEffect>
                                    <p:set>
                                      <p:cBhvr>
                                        <p:cTn id="15" dur="1" fill="hold">
                                          <p:stCondLst>
                                            <p:cond delay="499"/>
                                          </p:stCondLst>
                                        </p:cTn>
                                        <p:tgtEl>
                                          <p:spTgt spid="18"/>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500"/>
                                        <p:tgtEl>
                                          <p:spTgt spid="20"/>
                                        </p:tgtEl>
                                      </p:cBhvr>
                                    </p:animEffect>
                                  </p:childTnLst>
                                </p:cTn>
                              </p:par>
                              <p:par>
                                <p:cTn id="21" presetID="42" presetClass="path" presetSubtype="0" accel="50000" decel="50000" fill="hold" nodeType="withEffect">
                                  <p:stCondLst>
                                    <p:cond delay="0"/>
                                  </p:stCondLst>
                                  <p:childTnLst>
                                    <p:animMotion origin="layout" path="M -2.5E-6 2.59259E-6 L -2.5E-6 -0.11968 " pathEditMode="relative" rAng="0" ptsTypes="AA">
                                      <p:cBhvr>
                                        <p:cTn id="22" dur="2000" fill="hold"/>
                                        <p:tgtEl>
                                          <p:spTgt spid="20"/>
                                        </p:tgtEl>
                                        <p:attrNameLst>
                                          <p:attrName>ppt_x</p:attrName>
                                          <p:attrName>ppt_y</p:attrName>
                                        </p:attrNameLst>
                                      </p:cBhvr>
                                      <p:rCtr x="0" y="-5995"/>
                                    </p:animMotion>
                                  </p:childTnLst>
                                </p:cTn>
                              </p:par>
                            </p:childTnLst>
                          </p:cTn>
                        </p:par>
                        <p:par>
                          <p:cTn id="23" fill="hold">
                            <p:stCondLst>
                              <p:cond delay="2000"/>
                            </p:stCondLst>
                            <p:childTnLst>
                              <p:par>
                                <p:cTn id="24" presetID="10" presetClass="exit" presetSubtype="0" fill="hold" nodeType="afterEffect">
                                  <p:stCondLst>
                                    <p:cond delay="0"/>
                                  </p:stCondLst>
                                  <p:childTnLst>
                                    <p:animEffect transition="out" filter="fade">
                                      <p:cBhvr>
                                        <p:cTn id="25" dur="500"/>
                                        <p:tgtEl>
                                          <p:spTgt spid="21"/>
                                        </p:tgtEl>
                                      </p:cBhvr>
                                    </p:animEffect>
                                    <p:set>
                                      <p:cBhvr>
                                        <p:cTn id="26" dur="1" fill="hold">
                                          <p:stCondLst>
                                            <p:cond delay="499"/>
                                          </p:stCondLst>
                                        </p:cTn>
                                        <p:tgtEl>
                                          <p:spTgt spid="21"/>
                                        </p:tgtEl>
                                        <p:attrNameLst>
                                          <p:attrName>style.visibility</p:attrName>
                                        </p:attrNameLst>
                                      </p:cBhvr>
                                      <p:to>
                                        <p:strVal val="hidden"/>
                                      </p:to>
                                    </p:set>
                                  </p:childTnLst>
                                </p:cTn>
                              </p:par>
                              <p:par>
                                <p:cTn id="27" presetID="10" presetClass="entr" presetSubtype="0" fill="hold" nodeType="with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fade">
                                      <p:cBhvr>
                                        <p:cTn id="29" dur="500"/>
                                        <p:tgtEl>
                                          <p:spTgt spid="22"/>
                                        </p:tgtEl>
                                      </p:cBhvr>
                                    </p:animEffect>
                                  </p:childTnLst>
                                </p:cTn>
                              </p:par>
                            </p:childTnLst>
                          </p:cTn>
                        </p:par>
                      </p:childTnLst>
                    </p:cTn>
                  </p:par>
                  <p:par>
                    <p:cTn id="30" fill="hold">
                      <p:stCondLst>
                        <p:cond delay="indefinite"/>
                      </p:stCondLst>
                      <p:childTnLst>
                        <p:par>
                          <p:cTn id="31" fill="hold">
                            <p:stCondLst>
                              <p:cond delay="0"/>
                            </p:stCondLst>
                            <p:childTnLst>
                              <p:par>
                                <p:cTn id="32" presetID="64" presetClass="path" presetSubtype="0" accel="50000" decel="50000" fill="hold" nodeType="clickEffect">
                                  <p:stCondLst>
                                    <p:cond delay="0"/>
                                  </p:stCondLst>
                                  <p:childTnLst>
                                    <p:animMotion origin="layout" path="M 3.05556E-6 -4.44444E-6 L 3.05556E-6 -0.09976 " pathEditMode="relative" rAng="0" ptsTypes="AA">
                                      <p:cBhvr>
                                        <p:cTn id="33" dur="2000" fill="hold"/>
                                        <p:tgtEl>
                                          <p:spTgt spid="23"/>
                                        </p:tgtEl>
                                        <p:attrNameLst>
                                          <p:attrName>ppt_x</p:attrName>
                                          <p:attrName>ppt_y</p:attrName>
                                        </p:attrNameLst>
                                      </p:cBhvr>
                                      <p:rCtr x="0" y="-50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A close up of a sign&#10;&#10;Description generated with high confidence">
            <a:extLst>
              <a:ext uri="{FF2B5EF4-FFF2-40B4-BE49-F238E27FC236}">
                <a16:creationId xmlns:a16="http://schemas.microsoft.com/office/drawing/2014/main" xmlns="" id="{19E363E8-4784-49A7-8F86-FDFDDE04B07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rot="10800000">
            <a:off x="4618800" y="6021287"/>
            <a:ext cx="1080120" cy="576064"/>
          </a:xfrm>
          <a:prstGeom prst="ellipse">
            <a:avLst/>
          </a:prstGeom>
        </p:spPr>
      </p:pic>
      <p:sp>
        <p:nvSpPr>
          <p:cNvPr id="26" name="Rectangle 25">
            <a:extLst>
              <a:ext uri="{FF2B5EF4-FFF2-40B4-BE49-F238E27FC236}">
                <a16:creationId xmlns:a16="http://schemas.microsoft.com/office/drawing/2014/main" xmlns="" id="{E2C19776-438E-44AC-A904-3337A2AB842A}"/>
              </a:ext>
            </a:extLst>
          </p:cNvPr>
          <p:cNvSpPr/>
          <p:nvPr/>
        </p:nvSpPr>
        <p:spPr bwMode="auto">
          <a:xfrm>
            <a:off x="4860032" y="5949280"/>
            <a:ext cx="612032" cy="576000"/>
          </a:xfrm>
          <a:prstGeom prst="rect">
            <a:avLst/>
          </a:prstGeom>
          <a:solidFill>
            <a:schemeClr val="bg1"/>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17" name="Picture 16" descr="A close up of a sign&#10;&#10;Description generated with high confidence">
            <a:extLst>
              <a:ext uri="{FF2B5EF4-FFF2-40B4-BE49-F238E27FC236}">
                <a16:creationId xmlns:a16="http://schemas.microsoft.com/office/drawing/2014/main" xmlns="" id="{B5EE0BB3-954E-459D-9A07-B3EE6B1D7DD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12607"/>
          <a:stretch/>
        </p:blipFill>
        <p:spPr>
          <a:xfrm>
            <a:off x="3690000" y="1386372"/>
            <a:ext cx="648072" cy="608028"/>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xmlns="" id="{898CEAF4-DE0A-42D2-9643-BF0FCF5DF0B8}"/>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4896000" y="5223600"/>
            <a:ext cx="576064" cy="576064"/>
          </a:xfrm>
          <a:prstGeom prst="rect">
            <a:avLst/>
          </a:prstGeom>
        </p:spPr>
      </p:pic>
      <p:pic>
        <p:nvPicPr>
          <p:cNvPr id="23" name="Picture 22" descr="A close up of a sign&#10;&#10;Description generated with high confidence">
            <a:extLst>
              <a:ext uri="{FF2B5EF4-FFF2-40B4-BE49-F238E27FC236}">
                <a16:creationId xmlns:a16="http://schemas.microsoft.com/office/drawing/2014/main" xmlns="" id="{AC53F087-C0AD-49B7-BC6C-8DA99773125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rot="10800000">
            <a:off x="3480982" y="2718299"/>
            <a:ext cx="1080120" cy="576064"/>
          </a:xfrm>
          <a:prstGeom prst="ellipse">
            <a:avLst/>
          </a:prstGeom>
        </p:spPr>
      </p:pic>
      <p:sp>
        <p:nvSpPr>
          <p:cNvPr id="6" name="Rectangle 5">
            <a:extLst>
              <a:ext uri="{FF2B5EF4-FFF2-40B4-BE49-F238E27FC236}">
                <a16:creationId xmlns:a16="http://schemas.microsoft.com/office/drawing/2014/main" xmlns="" id="{A8E7956E-B436-4201-B93F-8D45426D48FE}"/>
              </a:ext>
            </a:extLst>
          </p:cNvPr>
          <p:cNvSpPr/>
          <p:nvPr/>
        </p:nvSpPr>
        <p:spPr bwMode="auto">
          <a:xfrm>
            <a:off x="4781306" y="4122320"/>
            <a:ext cx="1080121" cy="720080"/>
          </a:xfrm>
          <a:prstGeom prst="rect">
            <a:avLst/>
          </a:prstGeom>
          <a:solidFill>
            <a:schemeClr val="bg1"/>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5" name="Picture 4" descr="A close up of a sign&#10;&#10;Description generated with high confidence">
            <a:extLst>
              <a:ext uri="{FF2B5EF4-FFF2-40B4-BE49-F238E27FC236}">
                <a16:creationId xmlns:a16="http://schemas.microsoft.com/office/drawing/2014/main" xmlns="" id="{01CD68EC-07E1-4155-AFBE-8908EFED784E}"/>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3419872" y="2538144"/>
            <a:ext cx="2441555" cy="2664296"/>
          </a:xfrm>
          <a:prstGeom prst="rect">
            <a:avLst/>
          </a:prstGeom>
        </p:spPr>
      </p:pic>
      <p:pic>
        <p:nvPicPr>
          <p:cNvPr id="16" name="Picture 15" descr="A close up of a sign&#10;&#10;Description generated with high confidence">
            <a:extLst>
              <a:ext uri="{FF2B5EF4-FFF2-40B4-BE49-F238E27FC236}">
                <a16:creationId xmlns:a16="http://schemas.microsoft.com/office/drawing/2014/main" xmlns="" id="{5D08FD33-A9ED-4FAA-8EBA-407B65E9ADDA}"/>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b="-5556"/>
          <a:stretch/>
        </p:blipFill>
        <p:spPr>
          <a:xfrm>
            <a:off x="4903200" y="5734800"/>
            <a:ext cx="576063" cy="621312"/>
          </a:xfrm>
          <a:prstGeom prst="rect">
            <a:avLst/>
          </a:prstGeom>
        </p:spPr>
      </p:pic>
      <p:sp>
        <p:nvSpPr>
          <p:cNvPr id="2" name="Text Placeholder 1"/>
          <p:cNvSpPr>
            <a:spLocks noGrp="1"/>
          </p:cNvSpPr>
          <p:nvPr>
            <p:ph type="body" sz="quarter" idx="11"/>
          </p:nvPr>
        </p:nvSpPr>
        <p:spPr>
          <a:xfrm>
            <a:off x="1" y="0"/>
            <a:ext cx="9144000" cy="630000"/>
          </a:xfrm>
        </p:spPr>
        <p:txBody>
          <a:bodyPr/>
          <a:lstStyle/>
          <a:p>
            <a:r>
              <a:rPr lang="en-GB" dirty="0"/>
              <a:t>1.8 Composition: multiples of 10 up to 100 – step 4:6</a:t>
            </a:r>
          </a:p>
        </p:txBody>
      </p:sp>
      <p:pic>
        <p:nvPicPr>
          <p:cNvPr id="19" name="Picture 18" descr="A close up of a sign&#10;&#10;Description generated with high confidence">
            <a:extLst>
              <a:ext uri="{FF2B5EF4-FFF2-40B4-BE49-F238E27FC236}">
                <a16:creationId xmlns:a16="http://schemas.microsoft.com/office/drawing/2014/main" xmlns="" id="{9FFC92A5-E6F2-446C-B0E8-20CDF6947B48}"/>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3780000" y="1994400"/>
            <a:ext cx="504056" cy="504056"/>
          </a:xfrm>
          <a:prstGeom prst="rect">
            <a:avLst/>
          </a:prstGeom>
        </p:spPr>
      </p:pic>
      <p:pic>
        <p:nvPicPr>
          <p:cNvPr id="13" name="Picture 12">
            <a:extLst>
              <a:ext uri="{FF2B5EF4-FFF2-40B4-BE49-F238E27FC236}">
                <a16:creationId xmlns:a16="http://schemas.microsoft.com/office/drawing/2014/main" xmlns="" id="{2AF4A129-68E7-42AF-9534-AA289A39997C}"/>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4025222" y="3698544"/>
            <a:ext cx="936105" cy="378528"/>
          </a:xfrm>
          <a:prstGeom prst="rect">
            <a:avLst/>
          </a:prstGeom>
        </p:spPr>
      </p:pic>
      <p:pic>
        <p:nvPicPr>
          <p:cNvPr id="21" name="Picture 20">
            <a:extLst>
              <a:ext uri="{FF2B5EF4-FFF2-40B4-BE49-F238E27FC236}">
                <a16:creationId xmlns:a16="http://schemas.microsoft.com/office/drawing/2014/main" xmlns="" id="{B170D5A1-95B2-402B-BD8A-7D7D86C00CB7}"/>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a:stretch/>
        </p:blipFill>
        <p:spPr>
          <a:xfrm>
            <a:off x="4061226" y="3618264"/>
            <a:ext cx="936105" cy="542270"/>
          </a:xfrm>
          <a:prstGeom prst="rect">
            <a:avLst/>
          </a:prstGeom>
        </p:spPr>
      </p:pic>
      <p:pic>
        <p:nvPicPr>
          <p:cNvPr id="22" name="Picture 21" descr="A close up of a sign&#10;&#10;Description generated with high confidence">
            <a:extLst>
              <a:ext uri="{FF2B5EF4-FFF2-40B4-BE49-F238E27FC236}">
                <a16:creationId xmlns:a16="http://schemas.microsoft.com/office/drawing/2014/main" xmlns="" id="{0445F814-D798-48A7-BA7D-680CBA179FED}"/>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a:stretch/>
        </p:blipFill>
        <p:spPr>
          <a:xfrm>
            <a:off x="4147200" y="3571200"/>
            <a:ext cx="893383" cy="576066"/>
          </a:xfrm>
          <a:prstGeom prst="rect">
            <a:avLst/>
          </a:prstGeom>
        </p:spPr>
      </p:pic>
      <p:pic>
        <p:nvPicPr>
          <p:cNvPr id="28" name="Picture 27" descr="A close up of a sign&#10;&#10;Description generated with high confidence">
            <a:extLst>
              <a:ext uri="{FF2B5EF4-FFF2-40B4-BE49-F238E27FC236}">
                <a16:creationId xmlns:a16="http://schemas.microsoft.com/office/drawing/2014/main" xmlns="" id="{C05EB7BA-5602-4058-93B0-E5B4CAF2BC86}"/>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a:stretch/>
        </p:blipFill>
        <p:spPr>
          <a:xfrm>
            <a:off x="4986000" y="5835600"/>
            <a:ext cx="402761" cy="416488"/>
          </a:xfrm>
          <a:prstGeom prst="rect">
            <a:avLst/>
          </a:prstGeom>
        </p:spPr>
      </p:pic>
      <p:sp>
        <p:nvSpPr>
          <p:cNvPr id="3" name="Rectangle 2">
            <a:extLst>
              <a:ext uri="{FF2B5EF4-FFF2-40B4-BE49-F238E27FC236}">
                <a16:creationId xmlns:a16="http://schemas.microsoft.com/office/drawing/2014/main" xmlns="" id="{5C738C56-4E9C-4200-8AFF-2ACBCAD30238}"/>
              </a:ext>
            </a:extLst>
          </p:cNvPr>
          <p:cNvSpPr/>
          <p:nvPr/>
        </p:nvSpPr>
        <p:spPr bwMode="auto">
          <a:xfrm>
            <a:off x="4986000" y="5877272"/>
            <a:ext cx="402761" cy="360040"/>
          </a:xfrm>
          <a:prstGeom prst="rect">
            <a:avLst/>
          </a:prstGeom>
          <a:solidFill>
            <a:schemeClr val="bg1"/>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24" name="Picture 23">
            <a:extLst>
              <a:ext uri="{FF2B5EF4-FFF2-40B4-BE49-F238E27FC236}">
                <a16:creationId xmlns:a16="http://schemas.microsoft.com/office/drawing/2014/main" xmlns="" id="{AF41DB41-DC52-4360-9E01-B852CFEC6328}"/>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r="-19163"/>
          <a:stretch/>
        </p:blipFill>
        <p:spPr>
          <a:xfrm>
            <a:off x="4896000" y="5875252"/>
            <a:ext cx="576064" cy="360040"/>
          </a:xfrm>
          <a:prstGeom prst="rect">
            <a:avLst/>
          </a:prstGeom>
        </p:spPr>
      </p:pic>
      <p:sp>
        <p:nvSpPr>
          <p:cNvPr id="4" name="Rectangle 3">
            <a:extLst>
              <a:ext uri="{FF2B5EF4-FFF2-40B4-BE49-F238E27FC236}">
                <a16:creationId xmlns:a16="http://schemas.microsoft.com/office/drawing/2014/main" xmlns="" id="{7104A697-2CD1-4091-A62A-715B1B7AFD3B}"/>
              </a:ext>
            </a:extLst>
          </p:cNvPr>
          <p:cNvSpPr/>
          <p:nvPr/>
        </p:nvSpPr>
        <p:spPr bwMode="auto">
          <a:xfrm>
            <a:off x="3851920" y="1535216"/>
            <a:ext cx="360040" cy="388990"/>
          </a:xfrm>
          <a:prstGeom prst="rect">
            <a:avLst/>
          </a:prstGeom>
          <a:solidFill>
            <a:schemeClr val="bg1"/>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25" name="Picture 24" descr="A picture containing object&#10;&#10;Description generated with high confidence">
            <a:extLst>
              <a:ext uri="{FF2B5EF4-FFF2-40B4-BE49-F238E27FC236}">
                <a16:creationId xmlns:a16="http://schemas.microsoft.com/office/drawing/2014/main" xmlns="" id="{EF7DFA54-3BD1-4A13-9D2B-87F214066618}"/>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a:stretch/>
        </p:blipFill>
        <p:spPr>
          <a:xfrm>
            <a:off x="3841200" y="1556792"/>
            <a:ext cx="359952" cy="310340"/>
          </a:xfrm>
          <a:prstGeom prst="rect">
            <a:avLst/>
          </a:prstGeom>
        </p:spPr>
      </p:pic>
    </p:spTree>
    <p:custDataLst>
      <p:tags r:id="rId1"/>
    </p:custDataLst>
    <p:extLst>
      <p:ext uri="{BB962C8B-B14F-4D97-AF65-F5344CB8AC3E}">
        <p14:creationId xmlns:p14="http://schemas.microsoft.com/office/powerpoint/2010/main" val="2744862717"/>
      </p:ext>
    </p:extLst>
  </p:cSld>
  <p:clrMapOvr>
    <a:masterClrMapping/>
  </p:clrMapOvr>
  <mc:AlternateContent xmlns:mc="http://schemas.openxmlformats.org/markup-compatibility/2006" xmlns:p14="http://schemas.microsoft.com/office/powerpoint/2010/main">
    <mc:Choice Requires="p14">
      <p:transition spd="slow" p14:dur="2000" advTm="3005"/>
    </mc:Choice>
    <mc:Fallback xmlns="">
      <p:transition spd="slow" advTm="300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9"/>
                                        </p:tgtEl>
                                      </p:cBhvr>
                                    </p:animEffect>
                                    <p:set>
                                      <p:cBhvr>
                                        <p:cTn id="7" dur="1" fill="hold">
                                          <p:stCondLst>
                                            <p:cond delay="499"/>
                                          </p:stCondLst>
                                        </p:cTn>
                                        <p:tgtEl>
                                          <p:spTgt spid="19"/>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18"/>
                                        </p:tgtEl>
                                      </p:cBhvr>
                                    </p:animEffect>
                                    <p:set>
                                      <p:cBhvr>
                                        <p:cTn id="10" dur="1" fill="hold">
                                          <p:stCondLst>
                                            <p:cond delay="499"/>
                                          </p:stCondLst>
                                        </p:cTn>
                                        <p:tgtEl>
                                          <p:spTgt spid="18"/>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par>
                                <p:cTn id="16" presetID="42" presetClass="path" presetSubtype="0" accel="50000" decel="50000" fill="hold" nodeType="withEffect">
                                  <p:stCondLst>
                                    <p:cond delay="0"/>
                                  </p:stCondLst>
                                  <p:childTnLst>
                                    <p:animMotion origin="layout" path="M -2.5E-6 2.59259E-6 L -2.5E-6 -0.11968 " pathEditMode="relative" rAng="0" ptsTypes="AA">
                                      <p:cBhvr>
                                        <p:cTn id="17" dur="2000" fill="hold"/>
                                        <p:tgtEl>
                                          <p:spTgt spid="20"/>
                                        </p:tgtEl>
                                        <p:attrNameLst>
                                          <p:attrName>ppt_x</p:attrName>
                                          <p:attrName>ppt_y</p:attrName>
                                        </p:attrNameLst>
                                      </p:cBhvr>
                                      <p:rCtr x="0" y="-5995"/>
                                    </p:animMotion>
                                  </p:childTnLst>
                                </p:cTn>
                              </p:par>
                            </p:childTnLst>
                          </p:cTn>
                        </p:par>
                        <p:par>
                          <p:cTn id="18" fill="hold">
                            <p:stCondLst>
                              <p:cond delay="2000"/>
                            </p:stCondLst>
                            <p:childTnLst>
                              <p:par>
                                <p:cTn id="19" presetID="10" presetClass="exit" presetSubtype="0" fill="hold" nodeType="afterEffect">
                                  <p:stCondLst>
                                    <p:cond delay="0"/>
                                  </p:stCondLst>
                                  <p:childTnLst>
                                    <p:animEffect transition="out" filter="fade">
                                      <p:cBhvr>
                                        <p:cTn id="20" dur="500"/>
                                        <p:tgtEl>
                                          <p:spTgt spid="22"/>
                                        </p:tgtEl>
                                      </p:cBhvr>
                                    </p:animEffect>
                                    <p:set>
                                      <p:cBhvr>
                                        <p:cTn id="21" dur="1" fill="hold">
                                          <p:stCondLst>
                                            <p:cond delay="499"/>
                                          </p:stCondLst>
                                        </p:cTn>
                                        <p:tgtEl>
                                          <p:spTgt spid="22"/>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64" presetClass="path" presetSubtype="0" accel="50000" decel="50000" fill="hold" nodeType="clickEffect">
                                  <p:stCondLst>
                                    <p:cond delay="0"/>
                                  </p:stCondLst>
                                  <p:childTnLst>
                                    <p:animMotion origin="layout" path="M 3.05556E-6 -4.44444E-6 L 3.05556E-6 -0.09976 " pathEditMode="relative" rAng="0" ptsTypes="AA">
                                      <p:cBhvr>
                                        <p:cTn id="25" dur="2000" fill="hold"/>
                                        <p:tgtEl>
                                          <p:spTgt spid="23"/>
                                        </p:tgtEl>
                                        <p:attrNameLst>
                                          <p:attrName>ppt_x</p:attrName>
                                          <p:attrName>ppt_y</p:attrName>
                                        </p:attrNameLst>
                                      </p:cBhvr>
                                      <p:rCtr x="0" y="-5000"/>
                                    </p:animMotion>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xmlns="" id="{723B35B7-1068-4E31-AA45-4BC04C8BE44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977"/>
          <a:stretch/>
        </p:blipFill>
        <p:spPr>
          <a:xfrm>
            <a:off x="4044882" y="3647858"/>
            <a:ext cx="4677707" cy="2032749"/>
          </a:xfrm>
          <a:prstGeom prst="rect">
            <a:avLst/>
          </a:prstGeom>
        </p:spPr>
      </p:pic>
      <p:sp>
        <p:nvSpPr>
          <p:cNvPr id="37" name="Rectangle 36">
            <a:extLst>
              <a:ext uri="{FF2B5EF4-FFF2-40B4-BE49-F238E27FC236}">
                <a16:creationId xmlns:a16="http://schemas.microsoft.com/office/drawing/2014/main" xmlns="" id="{56C1E92A-F6D4-4AC5-9F6B-F01DE769342B}"/>
              </a:ext>
            </a:extLst>
          </p:cNvPr>
          <p:cNvSpPr/>
          <p:nvPr/>
        </p:nvSpPr>
        <p:spPr bwMode="auto">
          <a:xfrm>
            <a:off x="6933506" y="4761219"/>
            <a:ext cx="1431856" cy="516488"/>
          </a:xfrm>
          <a:prstGeom prst="rect">
            <a:avLst/>
          </a:prstGeom>
          <a:solidFill>
            <a:schemeClr val="bg1"/>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36" name="Rectangle 35">
            <a:extLst>
              <a:ext uri="{FF2B5EF4-FFF2-40B4-BE49-F238E27FC236}">
                <a16:creationId xmlns:a16="http://schemas.microsoft.com/office/drawing/2014/main" xmlns="" id="{C8BE684A-9BC9-48F5-B374-39B93C4157CF}"/>
              </a:ext>
            </a:extLst>
          </p:cNvPr>
          <p:cNvSpPr/>
          <p:nvPr/>
        </p:nvSpPr>
        <p:spPr bwMode="auto">
          <a:xfrm>
            <a:off x="4620946" y="4793598"/>
            <a:ext cx="2016224" cy="516489"/>
          </a:xfrm>
          <a:prstGeom prst="rect">
            <a:avLst/>
          </a:prstGeom>
          <a:solidFill>
            <a:schemeClr val="bg1"/>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2" name="Rectangle 11">
            <a:extLst>
              <a:ext uri="{FF2B5EF4-FFF2-40B4-BE49-F238E27FC236}">
                <a16:creationId xmlns:a16="http://schemas.microsoft.com/office/drawing/2014/main" xmlns="" id="{0CBC1256-716C-479A-BE90-8EF81E6D7E2F}"/>
              </a:ext>
            </a:extLst>
          </p:cNvPr>
          <p:cNvSpPr/>
          <p:nvPr/>
        </p:nvSpPr>
        <p:spPr bwMode="auto">
          <a:xfrm>
            <a:off x="5773074" y="3978688"/>
            <a:ext cx="1320617" cy="439608"/>
          </a:xfrm>
          <a:prstGeom prst="rect">
            <a:avLst/>
          </a:prstGeom>
          <a:solidFill>
            <a:schemeClr val="bg1"/>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 name="Text Placeholder 1"/>
          <p:cNvSpPr>
            <a:spLocks noGrp="1"/>
          </p:cNvSpPr>
          <p:nvPr>
            <p:ph type="body" sz="quarter" idx="11"/>
          </p:nvPr>
        </p:nvSpPr>
        <p:spPr>
          <a:xfrm>
            <a:off x="1" y="0"/>
            <a:ext cx="9144000" cy="630000"/>
          </a:xfrm>
        </p:spPr>
        <p:txBody>
          <a:bodyPr/>
          <a:lstStyle/>
          <a:p>
            <a:r>
              <a:rPr lang="en-GB" dirty="0"/>
              <a:t>1.8 Composition: multiples of 10 up to 100 – step 5:1</a:t>
            </a:r>
          </a:p>
        </p:txBody>
      </p:sp>
      <p:pic>
        <p:nvPicPr>
          <p:cNvPr id="8" name="Picture 7" descr="A picture containing object&#10;&#10;Description generated with very high confidence">
            <a:extLst>
              <a:ext uri="{FF2B5EF4-FFF2-40B4-BE49-F238E27FC236}">
                <a16:creationId xmlns:a16="http://schemas.microsoft.com/office/drawing/2014/main" xmlns="" id="{13277631-F7C7-4A3C-A937-85F7A0B3895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67809" y="1290068"/>
            <a:ext cx="3408382" cy="1562868"/>
          </a:xfrm>
          <a:prstGeom prst="rect">
            <a:avLst/>
          </a:prstGeom>
        </p:spPr>
      </p:pic>
      <p:pic>
        <p:nvPicPr>
          <p:cNvPr id="10" name="Picture 9">
            <a:extLst>
              <a:ext uri="{FF2B5EF4-FFF2-40B4-BE49-F238E27FC236}">
                <a16:creationId xmlns:a16="http://schemas.microsoft.com/office/drawing/2014/main" xmlns="" id="{AF510350-6F0C-4521-A535-8A86C37234EA}"/>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611560" y="3292253"/>
            <a:ext cx="3120648" cy="2729035"/>
          </a:xfrm>
          <a:prstGeom prst="rect">
            <a:avLst/>
          </a:prstGeom>
        </p:spPr>
      </p:pic>
      <p:sp>
        <p:nvSpPr>
          <p:cNvPr id="31" name="Oval 30">
            <a:extLst>
              <a:ext uri="{FF2B5EF4-FFF2-40B4-BE49-F238E27FC236}">
                <a16:creationId xmlns:a16="http://schemas.microsoft.com/office/drawing/2014/main" xmlns="" id="{4A1F12C7-F26D-4FFE-AAB7-99E19EC625A4}"/>
              </a:ext>
            </a:extLst>
          </p:cNvPr>
          <p:cNvSpPr/>
          <p:nvPr/>
        </p:nvSpPr>
        <p:spPr bwMode="auto">
          <a:xfrm>
            <a:off x="915322" y="4999319"/>
            <a:ext cx="825304" cy="825304"/>
          </a:xfrm>
          <a:prstGeom prst="ellipse">
            <a:avLst/>
          </a:prstGeom>
          <a:solidFill>
            <a:schemeClr val="bg1"/>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27" name="Picture 26" descr="A picture containing object, road&#10;&#10;Description generated with high confidence">
            <a:extLst>
              <a:ext uri="{FF2B5EF4-FFF2-40B4-BE49-F238E27FC236}">
                <a16:creationId xmlns:a16="http://schemas.microsoft.com/office/drawing/2014/main" xmlns="" id="{00E4BE72-FB4C-4543-97AD-51781B5C5E68}"/>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1164562" y="5193319"/>
            <a:ext cx="360040" cy="360040"/>
          </a:xfrm>
          <a:prstGeom prst="rect">
            <a:avLst/>
          </a:prstGeom>
        </p:spPr>
      </p:pic>
      <p:sp>
        <p:nvSpPr>
          <p:cNvPr id="11" name="Oval 10">
            <a:extLst>
              <a:ext uri="{FF2B5EF4-FFF2-40B4-BE49-F238E27FC236}">
                <a16:creationId xmlns:a16="http://schemas.microsoft.com/office/drawing/2014/main" xmlns="" id="{BD33C9B4-E608-4ABB-944D-C38B6868E438}"/>
              </a:ext>
            </a:extLst>
          </p:cNvPr>
          <p:cNvSpPr/>
          <p:nvPr/>
        </p:nvSpPr>
        <p:spPr bwMode="auto">
          <a:xfrm>
            <a:off x="1777672" y="3549721"/>
            <a:ext cx="806884" cy="806884"/>
          </a:xfrm>
          <a:prstGeom prst="ellipse">
            <a:avLst/>
          </a:prstGeom>
          <a:solidFill>
            <a:schemeClr val="bg1"/>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29" name="Picture 28" descr="A picture containing object, road&#10;&#10;Description generated with high confidence">
            <a:extLst>
              <a:ext uri="{FF2B5EF4-FFF2-40B4-BE49-F238E27FC236}">
                <a16:creationId xmlns:a16="http://schemas.microsoft.com/office/drawing/2014/main" xmlns="" id="{A82E42E1-625F-4E0A-989C-FE4D85F7EFE0}"/>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1991864" y="3773143"/>
            <a:ext cx="360040" cy="360040"/>
          </a:xfrm>
          <a:prstGeom prst="rect">
            <a:avLst/>
          </a:prstGeom>
        </p:spPr>
      </p:pic>
      <p:sp>
        <p:nvSpPr>
          <p:cNvPr id="32" name="Oval 31">
            <a:extLst>
              <a:ext uri="{FF2B5EF4-FFF2-40B4-BE49-F238E27FC236}">
                <a16:creationId xmlns:a16="http://schemas.microsoft.com/office/drawing/2014/main" xmlns="" id="{D945535A-BED0-4EC1-83A1-47ACF4ED0F14}"/>
              </a:ext>
            </a:extLst>
          </p:cNvPr>
          <p:cNvSpPr/>
          <p:nvPr/>
        </p:nvSpPr>
        <p:spPr bwMode="auto">
          <a:xfrm>
            <a:off x="2604722" y="4960527"/>
            <a:ext cx="862623" cy="862623"/>
          </a:xfrm>
          <a:prstGeom prst="ellipse">
            <a:avLst/>
          </a:prstGeom>
          <a:solidFill>
            <a:schemeClr val="bg1"/>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30" name="Picture 29" descr="A picture containing object, road&#10;&#10;Description generated with high confidence">
            <a:extLst>
              <a:ext uri="{FF2B5EF4-FFF2-40B4-BE49-F238E27FC236}">
                <a16:creationId xmlns:a16="http://schemas.microsoft.com/office/drawing/2014/main" xmlns="" id="{D19297FF-41F9-4B71-8FC4-A21834D48458}"/>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2928021" y="5158121"/>
            <a:ext cx="216024" cy="376808"/>
          </a:xfrm>
          <a:prstGeom prst="rect">
            <a:avLst/>
          </a:prstGeom>
        </p:spPr>
      </p:pic>
      <p:pic>
        <p:nvPicPr>
          <p:cNvPr id="33" name="Picture 32" descr="A picture containing object, road&#10;&#10;Description generated with high confidence">
            <a:extLst>
              <a:ext uri="{FF2B5EF4-FFF2-40B4-BE49-F238E27FC236}">
                <a16:creationId xmlns:a16="http://schemas.microsoft.com/office/drawing/2014/main" xmlns="" id="{0800539C-19B7-494C-A80A-BD1EB52BB991}"/>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5309174" y="4900848"/>
            <a:ext cx="360040" cy="360040"/>
          </a:xfrm>
          <a:prstGeom prst="rect">
            <a:avLst/>
          </a:prstGeom>
        </p:spPr>
      </p:pic>
      <p:pic>
        <p:nvPicPr>
          <p:cNvPr id="34" name="Picture 33" descr="A picture containing object, road&#10;&#10;Description generated with high confidence">
            <a:extLst>
              <a:ext uri="{FF2B5EF4-FFF2-40B4-BE49-F238E27FC236}">
                <a16:creationId xmlns:a16="http://schemas.microsoft.com/office/drawing/2014/main" xmlns="" id="{CE204EA8-E17E-4161-824F-1714311B0510}"/>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6222802" y="4065944"/>
            <a:ext cx="360040" cy="360040"/>
          </a:xfrm>
          <a:prstGeom prst="rect">
            <a:avLst/>
          </a:prstGeom>
        </p:spPr>
      </p:pic>
      <p:pic>
        <p:nvPicPr>
          <p:cNvPr id="35" name="Picture 34" descr="A picture containing object, road&#10;&#10;Description generated with high confidence">
            <a:extLst>
              <a:ext uri="{FF2B5EF4-FFF2-40B4-BE49-F238E27FC236}">
                <a16:creationId xmlns:a16="http://schemas.microsoft.com/office/drawing/2014/main" xmlns="" id="{E1B3B018-6A4B-4A5E-813A-D2C2205DE255}"/>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7596619" y="4866568"/>
            <a:ext cx="216024" cy="376808"/>
          </a:xfrm>
          <a:prstGeom prst="rect">
            <a:avLst/>
          </a:prstGeom>
        </p:spPr>
      </p:pic>
    </p:spTree>
    <p:custDataLst>
      <p:tags r:id="rId1"/>
    </p:custDataLst>
    <p:extLst>
      <p:ext uri="{BB962C8B-B14F-4D97-AF65-F5344CB8AC3E}">
        <p14:creationId xmlns:p14="http://schemas.microsoft.com/office/powerpoint/2010/main" val="3169890668"/>
      </p:ext>
    </p:extLst>
  </p:cSld>
  <p:clrMapOvr>
    <a:masterClrMapping/>
  </p:clrMapOvr>
  <mc:AlternateContent xmlns:mc="http://schemas.openxmlformats.org/markup-compatibility/2006" xmlns:p14="http://schemas.microsoft.com/office/powerpoint/2010/main">
    <mc:Choice Requires="p14">
      <p:transition spd="slow" p14:dur="2000" advTm="3005"/>
    </mc:Choice>
    <mc:Fallback xmlns="">
      <p:transition spd="slow" advTm="300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par>
                                <p:cTn id="8" presetID="10" presetClass="entr" presetSubtype="0"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500"/>
                                        <p:tgtEl>
                                          <p:spTgt spid="27"/>
                                        </p:tgtEl>
                                      </p:cBhvr>
                                    </p:animEffect>
                                  </p:childTnLst>
                                </p:cTn>
                              </p:par>
                              <p:par>
                                <p:cTn id="11" presetID="10" presetClass="entr" presetSubtype="0" fill="hold"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fade">
                                      <p:cBhvr>
                                        <p:cTn id="13" dur="500"/>
                                        <p:tgtEl>
                                          <p:spTgt spid="30"/>
                                        </p:tgtEl>
                                      </p:cBhvr>
                                    </p:animEffect>
                                  </p:childTnLst>
                                </p:cTn>
                              </p:par>
                              <p:par>
                                <p:cTn id="14" presetID="10" presetClass="entr" presetSubtype="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500"/>
                                        <p:tgtEl>
                                          <p:spTgt spid="34"/>
                                        </p:tgtEl>
                                      </p:cBhvr>
                                    </p:animEffect>
                                  </p:childTnLst>
                                </p:cTn>
                              </p:par>
                              <p:par>
                                <p:cTn id="22" presetID="10" presetClass="entr" presetSubtype="0" fill="hold" nodeType="withEffect">
                                  <p:stCondLst>
                                    <p:cond delay="0"/>
                                  </p:stCondLst>
                                  <p:childTnLst>
                                    <p:set>
                                      <p:cBhvr>
                                        <p:cTn id="23" dur="1" fill="hold">
                                          <p:stCondLst>
                                            <p:cond delay="0"/>
                                          </p:stCondLst>
                                        </p:cTn>
                                        <p:tgtEl>
                                          <p:spTgt spid="33"/>
                                        </p:tgtEl>
                                        <p:attrNameLst>
                                          <p:attrName>style.visibility</p:attrName>
                                        </p:attrNameLst>
                                      </p:cBhvr>
                                      <p:to>
                                        <p:strVal val="visible"/>
                                      </p:to>
                                    </p:set>
                                    <p:animEffect transition="in" filter="fade">
                                      <p:cBhvr>
                                        <p:cTn id="24" dur="500"/>
                                        <p:tgtEl>
                                          <p:spTgt spid="33"/>
                                        </p:tgtEl>
                                      </p:cBhvr>
                                    </p:animEffect>
                                  </p:childTnLst>
                                </p:cTn>
                              </p:par>
                              <p:par>
                                <p:cTn id="25" presetID="10" presetClass="entr" presetSubtype="0" fill="hold" nodeType="with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500"/>
                                        <p:tgtEl>
                                          <p:spTgt spid="35"/>
                                        </p:tgtEl>
                                      </p:cBhvr>
                                    </p:animEffect>
                                  </p:childTnLst>
                                </p:cTn>
                              </p:par>
                              <p:par>
                                <p:cTn id="28" presetID="10" presetClass="entr" presetSubtype="0" fill="hold" nodeType="with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fade">
                                      <p:cBhvr>
                                        <p:cTn id="3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 y="0"/>
            <a:ext cx="9144000" cy="630000"/>
          </a:xfrm>
        </p:spPr>
        <p:txBody>
          <a:bodyPr/>
          <a:lstStyle/>
          <a:p>
            <a:r>
              <a:rPr lang="en-GB" dirty="0"/>
              <a:t>1.8 Composition: multiples of 10 up to 100 – step 5:2</a:t>
            </a:r>
          </a:p>
        </p:txBody>
      </p:sp>
      <p:pic>
        <p:nvPicPr>
          <p:cNvPr id="4" name="Picture 3">
            <a:extLst>
              <a:ext uri="{FF2B5EF4-FFF2-40B4-BE49-F238E27FC236}">
                <a16:creationId xmlns:a16="http://schemas.microsoft.com/office/drawing/2014/main" xmlns="" id="{69DC5844-2682-479A-A211-1A3951B460B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46922" y="3501008"/>
            <a:ext cx="1650156" cy="1338414"/>
          </a:xfrm>
          <a:prstGeom prst="rect">
            <a:avLst/>
          </a:prstGeom>
        </p:spPr>
      </p:pic>
      <p:pic>
        <p:nvPicPr>
          <p:cNvPr id="5" name="Picture 4" descr="A picture containing object&#10;&#10;Description generated with very high confidence">
            <a:extLst>
              <a:ext uri="{FF2B5EF4-FFF2-40B4-BE49-F238E27FC236}">
                <a16:creationId xmlns:a16="http://schemas.microsoft.com/office/drawing/2014/main" xmlns="" id="{2B3EF34A-047C-4E36-8E79-EB283607EBC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67809" y="1290068"/>
            <a:ext cx="3408382" cy="1562868"/>
          </a:xfrm>
          <a:prstGeom prst="rect">
            <a:avLst/>
          </a:prstGeom>
        </p:spPr>
      </p:pic>
    </p:spTree>
    <p:custDataLst>
      <p:tags r:id="rId1"/>
    </p:custDataLst>
    <p:extLst>
      <p:ext uri="{BB962C8B-B14F-4D97-AF65-F5344CB8AC3E}">
        <p14:creationId xmlns:p14="http://schemas.microsoft.com/office/powerpoint/2010/main" val="2647002726"/>
      </p:ext>
    </p:extLst>
  </p:cSld>
  <p:clrMapOvr>
    <a:masterClrMapping/>
  </p:clrMapOvr>
  <mc:AlternateContent xmlns:mc="http://schemas.openxmlformats.org/markup-compatibility/2006" xmlns:p14="http://schemas.microsoft.com/office/powerpoint/2010/main">
    <mc:Choice Requires="p14">
      <p:transition spd="slow" p14:dur="2000" advTm="3005"/>
    </mc:Choice>
    <mc:Fallback xmlns="">
      <p:transition spd="slow" advTm="300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 y="0"/>
            <a:ext cx="9144000" cy="630000"/>
          </a:xfrm>
        </p:spPr>
        <p:txBody>
          <a:bodyPr/>
          <a:lstStyle/>
          <a:p>
            <a:r>
              <a:rPr lang="en-GB" dirty="0"/>
              <a:t>1.8 Composition: multiples of 10 up to 100 – step 5:2</a:t>
            </a:r>
          </a:p>
        </p:txBody>
      </p:sp>
      <p:pic>
        <p:nvPicPr>
          <p:cNvPr id="5" name="Picture 4">
            <a:extLst>
              <a:ext uri="{FF2B5EF4-FFF2-40B4-BE49-F238E27FC236}">
                <a16:creationId xmlns:a16="http://schemas.microsoft.com/office/drawing/2014/main" xmlns="" id="{A8B29135-B22D-464A-8E86-943F0CEC8C6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837718" y="3717032"/>
            <a:ext cx="3078708" cy="2729035"/>
          </a:xfrm>
          <a:prstGeom prst="rect">
            <a:avLst/>
          </a:prstGeom>
        </p:spPr>
      </p:pic>
      <p:pic>
        <p:nvPicPr>
          <p:cNvPr id="7" name="Picture 6">
            <a:extLst>
              <a:ext uri="{FF2B5EF4-FFF2-40B4-BE49-F238E27FC236}">
                <a16:creationId xmlns:a16="http://schemas.microsoft.com/office/drawing/2014/main" xmlns="" id="{7AA4C7F8-5F62-4476-8C07-4CD64D8EEEE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778638" y="980728"/>
            <a:ext cx="3120648" cy="2729035"/>
          </a:xfrm>
          <a:prstGeom prst="rect">
            <a:avLst/>
          </a:prstGeom>
        </p:spPr>
      </p:pic>
      <p:sp>
        <p:nvSpPr>
          <p:cNvPr id="8" name="Oval 7">
            <a:extLst>
              <a:ext uri="{FF2B5EF4-FFF2-40B4-BE49-F238E27FC236}">
                <a16:creationId xmlns:a16="http://schemas.microsoft.com/office/drawing/2014/main" xmlns="" id="{432A094F-8D48-4FBA-B64C-EE53B25FCB39}"/>
              </a:ext>
            </a:extLst>
          </p:cNvPr>
          <p:cNvSpPr/>
          <p:nvPr/>
        </p:nvSpPr>
        <p:spPr bwMode="auto">
          <a:xfrm>
            <a:off x="1115616" y="2693390"/>
            <a:ext cx="792088" cy="792088"/>
          </a:xfrm>
          <a:prstGeom prst="ellipse">
            <a:avLst/>
          </a:prstGeom>
          <a:solidFill>
            <a:schemeClr val="bg1"/>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9" name="Picture 8" descr="A picture containing object, road&#10;&#10;Description generated with high confidence">
            <a:extLst>
              <a:ext uri="{FF2B5EF4-FFF2-40B4-BE49-F238E27FC236}">
                <a16:creationId xmlns:a16="http://schemas.microsoft.com/office/drawing/2014/main" xmlns="" id="{F8874EBE-D356-4453-952C-DF5147092B12}"/>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1314000" y="2901030"/>
            <a:ext cx="360040" cy="360040"/>
          </a:xfrm>
          <a:prstGeom prst="rect">
            <a:avLst/>
          </a:prstGeom>
        </p:spPr>
      </p:pic>
      <p:sp>
        <p:nvSpPr>
          <p:cNvPr id="10" name="Oval 9">
            <a:extLst>
              <a:ext uri="{FF2B5EF4-FFF2-40B4-BE49-F238E27FC236}">
                <a16:creationId xmlns:a16="http://schemas.microsoft.com/office/drawing/2014/main" xmlns="" id="{78D9168D-FCC9-48C5-AFA4-AA3C5E2B6289}"/>
              </a:ext>
            </a:extLst>
          </p:cNvPr>
          <p:cNvSpPr/>
          <p:nvPr/>
        </p:nvSpPr>
        <p:spPr bwMode="auto">
          <a:xfrm>
            <a:off x="1979712" y="1244846"/>
            <a:ext cx="808004" cy="808004"/>
          </a:xfrm>
          <a:prstGeom prst="ellipse">
            <a:avLst/>
          </a:prstGeom>
          <a:solidFill>
            <a:schemeClr val="bg1"/>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11" name="Picture 10" descr="A picture containing object, road&#10;&#10;Description generated with high confidence">
            <a:extLst>
              <a:ext uri="{FF2B5EF4-FFF2-40B4-BE49-F238E27FC236}">
                <a16:creationId xmlns:a16="http://schemas.microsoft.com/office/drawing/2014/main" xmlns="" id="{509E36C1-2F6B-4CBE-A7D5-A5AE2E5DDF10}"/>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2158942" y="1451882"/>
            <a:ext cx="360040" cy="360040"/>
          </a:xfrm>
          <a:prstGeom prst="rect">
            <a:avLst/>
          </a:prstGeom>
        </p:spPr>
      </p:pic>
      <p:sp>
        <p:nvSpPr>
          <p:cNvPr id="12" name="Oval 11">
            <a:extLst>
              <a:ext uri="{FF2B5EF4-FFF2-40B4-BE49-F238E27FC236}">
                <a16:creationId xmlns:a16="http://schemas.microsoft.com/office/drawing/2014/main" xmlns="" id="{584A60CE-4E56-47F4-9467-0627C89FE1FA}"/>
              </a:ext>
            </a:extLst>
          </p:cNvPr>
          <p:cNvSpPr/>
          <p:nvPr/>
        </p:nvSpPr>
        <p:spPr bwMode="auto">
          <a:xfrm>
            <a:off x="2771800" y="2721010"/>
            <a:ext cx="864096" cy="720080"/>
          </a:xfrm>
          <a:prstGeom prst="ellipse">
            <a:avLst/>
          </a:prstGeom>
          <a:solidFill>
            <a:schemeClr val="bg1"/>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13" name="Picture 12" descr="A picture containing object, road&#10;&#10;Description generated with high confidence">
            <a:extLst>
              <a:ext uri="{FF2B5EF4-FFF2-40B4-BE49-F238E27FC236}">
                <a16:creationId xmlns:a16="http://schemas.microsoft.com/office/drawing/2014/main" xmlns="" id="{0A9CCF3D-E304-4217-B415-5972A0E15F2E}"/>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3096000" y="2865026"/>
            <a:ext cx="216024" cy="376808"/>
          </a:xfrm>
          <a:prstGeom prst="rect">
            <a:avLst/>
          </a:prstGeom>
        </p:spPr>
      </p:pic>
      <p:pic>
        <p:nvPicPr>
          <p:cNvPr id="14" name="Picture 13">
            <a:extLst>
              <a:ext uri="{FF2B5EF4-FFF2-40B4-BE49-F238E27FC236}">
                <a16:creationId xmlns:a16="http://schemas.microsoft.com/office/drawing/2014/main" xmlns="" id="{9CDD8B5A-DB82-475C-A2A8-FE111C04E7B6}"/>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977"/>
          <a:stretch/>
        </p:blipFill>
        <p:spPr>
          <a:xfrm>
            <a:off x="4223486" y="1436120"/>
            <a:ext cx="4677707" cy="2032749"/>
          </a:xfrm>
          <a:prstGeom prst="rect">
            <a:avLst/>
          </a:prstGeom>
        </p:spPr>
      </p:pic>
      <p:sp>
        <p:nvSpPr>
          <p:cNvPr id="15" name="Rectangle 14">
            <a:extLst>
              <a:ext uri="{FF2B5EF4-FFF2-40B4-BE49-F238E27FC236}">
                <a16:creationId xmlns:a16="http://schemas.microsoft.com/office/drawing/2014/main" xmlns="" id="{B828EC20-7FE5-4A62-B5B2-A25AD72A60EF}"/>
              </a:ext>
            </a:extLst>
          </p:cNvPr>
          <p:cNvSpPr/>
          <p:nvPr/>
        </p:nvSpPr>
        <p:spPr bwMode="auto">
          <a:xfrm>
            <a:off x="7238340" y="2620278"/>
            <a:ext cx="1211659" cy="422715"/>
          </a:xfrm>
          <a:prstGeom prst="rect">
            <a:avLst/>
          </a:prstGeom>
          <a:solidFill>
            <a:schemeClr val="bg1"/>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6" name="Rectangle 15">
            <a:extLst>
              <a:ext uri="{FF2B5EF4-FFF2-40B4-BE49-F238E27FC236}">
                <a16:creationId xmlns:a16="http://schemas.microsoft.com/office/drawing/2014/main" xmlns="" id="{B3AFEBC6-BAE6-424E-9107-F816F7217EC8}"/>
              </a:ext>
            </a:extLst>
          </p:cNvPr>
          <p:cNvSpPr/>
          <p:nvPr/>
        </p:nvSpPr>
        <p:spPr bwMode="auto">
          <a:xfrm>
            <a:off x="5304557" y="2692206"/>
            <a:ext cx="1211659" cy="350788"/>
          </a:xfrm>
          <a:prstGeom prst="rect">
            <a:avLst/>
          </a:prstGeom>
          <a:solidFill>
            <a:schemeClr val="bg1"/>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7" name="Rectangle 16">
            <a:extLst>
              <a:ext uri="{FF2B5EF4-FFF2-40B4-BE49-F238E27FC236}">
                <a16:creationId xmlns:a16="http://schemas.microsoft.com/office/drawing/2014/main" xmlns="" id="{6ED12BA0-24F7-4C45-B463-A89C320FC017}"/>
              </a:ext>
            </a:extLst>
          </p:cNvPr>
          <p:cNvSpPr/>
          <p:nvPr/>
        </p:nvSpPr>
        <p:spPr bwMode="auto">
          <a:xfrm>
            <a:off x="5816842" y="1811922"/>
            <a:ext cx="1707486" cy="454409"/>
          </a:xfrm>
          <a:prstGeom prst="rect">
            <a:avLst/>
          </a:prstGeom>
          <a:solidFill>
            <a:schemeClr val="bg1"/>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18" name="Picture 17" descr="A picture containing object, road&#10;&#10;Description generated with high confidence">
            <a:extLst>
              <a:ext uri="{FF2B5EF4-FFF2-40B4-BE49-F238E27FC236}">
                <a16:creationId xmlns:a16="http://schemas.microsoft.com/office/drawing/2014/main" xmlns="" id="{A4C573E2-FA64-4899-9EC7-DA54D8D3D086}"/>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5580112" y="2685006"/>
            <a:ext cx="360040" cy="360040"/>
          </a:xfrm>
          <a:prstGeom prst="rect">
            <a:avLst/>
          </a:prstGeom>
        </p:spPr>
      </p:pic>
      <p:pic>
        <p:nvPicPr>
          <p:cNvPr id="19" name="Picture 18" descr="A picture containing object, road&#10;&#10;Description generated with high confidence">
            <a:extLst>
              <a:ext uri="{FF2B5EF4-FFF2-40B4-BE49-F238E27FC236}">
                <a16:creationId xmlns:a16="http://schemas.microsoft.com/office/drawing/2014/main" xmlns="" id="{B2B7C609-CC3E-4D77-BB11-525147DAC7C4}"/>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6372200" y="1872000"/>
            <a:ext cx="360040" cy="360040"/>
          </a:xfrm>
          <a:prstGeom prst="rect">
            <a:avLst/>
          </a:prstGeom>
        </p:spPr>
      </p:pic>
      <p:pic>
        <p:nvPicPr>
          <p:cNvPr id="20" name="Picture 19" descr="A picture containing object, road&#10;&#10;Description generated with high confidence">
            <a:extLst>
              <a:ext uri="{FF2B5EF4-FFF2-40B4-BE49-F238E27FC236}">
                <a16:creationId xmlns:a16="http://schemas.microsoft.com/office/drawing/2014/main" xmlns="" id="{73530577-7395-41C1-A451-3834CAB1FC98}"/>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7776000" y="2664000"/>
            <a:ext cx="216024" cy="376808"/>
          </a:xfrm>
          <a:prstGeom prst="rect">
            <a:avLst/>
          </a:prstGeom>
        </p:spPr>
      </p:pic>
      <p:pic>
        <p:nvPicPr>
          <p:cNvPr id="22" name="Picture 21">
            <a:extLst>
              <a:ext uri="{FF2B5EF4-FFF2-40B4-BE49-F238E27FC236}">
                <a16:creationId xmlns:a16="http://schemas.microsoft.com/office/drawing/2014/main" xmlns="" id="{0657D3EB-C273-41CD-B5FD-36131CB0C7B7}"/>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4392000" y="4220340"/>
            <a:ext cx="4392488" cy="2016972"/>
          </a:xfrm>
          <a:prstGeom prst="rect">
            <a:avLst/>
          </a:prstGeom>
        </p:spPr>
      </p:pic>
    </p:spTree>
    <p:custDataLst>
      <p:tags r:id="rId1"/>
    </p:custDataLst>
    <p:extLst>
      <p:ext uri="{BB962C8B-B14F-4D97-AF65-F5344CB8AC3E}">
        <p14:creationId xmlns:p14="http://schemas.microsoft.com/office/powerpoint/2010/main" val="571809018"/>
      </p:ext>
    </p:extLst>
  </p:cSld>
  <p:clrMapOvr>
    <a:masterClrMapping/>
  </p:clrMapOvr>
  <mc:AlternateContent xmlns:mc="http://schemas.openxmlformats.org/markup-compatibility/2006" xmlns:p14="http://schemas.microsoft.com/office/powerpoint/2010/main">
    <mc:Choice Requires="p14">
      <p:transition spd="slow" p14:dur="2000" advTm="3005"/>
    </mc:Choice>
    <mc:Fallback xmlns="">
      <p:transition spd="slow" advTm="300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1.8 Composition: multiples of 10 up to 100 – step 1:1</a:t>
            </a:r>
          </a:p>
        </p:txBody>
      </p:sp>
      <p:pic>
        <p:nvPicPr>
          <p:cNvPr id="17" name="Picture 16">
            <a:extLst>
              <a:ext uri="{FF2B5EF4-FFF2-40B4-BE49-F238E27FC236}">
                <a16:creationId xmlns:a16="http://schemas.microsoft.com/office/drawing/2014/main" xmlns="" id="{54A2CE68-1107-4A95-A3FC-AB791A4A2CF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2550588" y="3332432"/>
            <a:ext cx="417209" cy="454653"/>
          </a:xfrm>
          <a:prstGeom prst="rect">
            <a:avLst/>
          </a:prstGeom>
        </p:spPr>
      </p:pic>
      <p:pic>
        <p:nvPicPr>
          <p:cNvPr id="19" name="Picture 18">
            <a:extLst>
              <a:ext uri="{FF2B5EF4-FFF2-40B4-BE49-F238E27FC236}">
                <a16:creationId xmlns:a16="http://schemas.microsoft.com/office/drawing/2014/main" xmlns="" id="{28E9F7D1-35C8-47C8-A279-3EEA778ABAA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2982504" y="3332432"/>
            <a:ext cx="417209" cy="454653"/>
          </a:xfrm>
          <a:prstGeom prst="rect">
            <a:avLst/>
          </a:prstGeom>
        </p:spPr>
      </p:pic>
      <p:pic>
        <p:nvPicPr>
          <p:cNvPr id="20" name="Picture 19">
            <a:extLst>
              <a:ext uri="{FF2B5EF4-FFF2-40B4-BE49-F238E27FC236}">
                <a16:creationId xmlns:a16="http://schemas.microsoft.com/office/drawing/2014/main" xmlns="" id="{505A01F4-E922-42F3-BDFB-635D73A37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3414420" y="3332432"/>
            <a:ext cx="417209" cy="454653"/>
          </a:xfrm>
          <a:prstGeom prst="rect">
            <a:avLst/>
          </a:prstGeom>
        </p:spPr>
      </p:pic>
      <p:pic>
        <p:nvPicPr>
          <p:cNvPr id="21" name="Picture 20">
            <a:extLst>
              <a:ext uri="{FF2B5EF4-FFF2-40B4-BE49-F238E27FC236}">
                <a16:creationId xmlns:a16="http://schemas.microsoft.com/office/drawing/2014/main" xmlns="" id="{DFD7F34E-D05E-4D93-811F-44B1DF3AB9E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3846336" y="3332432"/>
            <a:ext cx="417209" cy="454653"/>
          </a:xfrm>
          <a:prstGeom prst="rect">
            <a:avLst/>
          </a:prstGeom>
        </p:spPr>
      </p:pic>
      <p:pic>
        <p:nvPicPr>
          <p:cNvPr id="22" name="Picture 21">
            <a:extLst>
              <a:ext uri="{FF2B5EF4-FFF2-40B4-BE49-F238E27FC236}">
                <a16:creationId xmlns:a16="http://schemas.microsoft.com/office/drawing/2014/main" xmlns="" id="{FB622C08-0C43-49AA-8744-4B44DD4C06F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4278252" y="3332432"/>
            <a:ext cx="417209" cy="454653"/>
          </a:xfrm>
          <a:prstGeom prst="rect">
            <a:avLst/>
          </a:prstGeom>
        </p:spPr>
      </p:pic>
      <p:pic>
        <p:nvPicPr>
          <p:cNvPr id="23" name="Picture 22">
            <a:extLst>
              <a:ext uri="{FF2B5EF4-FFF2-40B4-BE49-F238E27FC236}">
                <a16:creationId xmlns:a16="http://schemas.microsoft.com/office/drawing/2014/main" xmlns="" id="{3AA930C2-A5BF-42AA-B53C-D1D2E2CB245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4710168" y="3332432"/>
            <a:ext cx="417209" cy="454653"/>
          </a:xfrm>
          <a:prstGeom prst="rect">
            <a:avLst/>
          </a:prstGeom>
        </p:spPr>
      </p:pic>
      <p:pic>
        <p:nvPicPr>
          <p:cNvPr id="24" name="Picture 23">
            <a:extLst>
              <a:ext uri="{FF2B5EF4-FFF2-40B4-BE49-F238E27FC236}">
                <a16:creationId xmlns:a16="http://schemas.microsoft.com/office/drawing/2014/main" xmlns="" id="{06946F11-6378-4A5A-975C-7FF9A0AB10C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5142084" y="3332432"/>
            <a:ext cx="417209" cy="454653"/>
          </a:xfrm>
          <a:prstGeom prst="rect">
            <a:avLst/>
          </a:prstGeom>
        </p:spPr>
      </p:pic>
      <p:pic>
        <p:nvPicPr>
          <p:cNvPr id="25" name="Picture 24">
            <a:extLst>
              <a:ext uri="{FF2B5EF4-FFF2-40B4-BE49-F238E27FC236}">
                <a16:creationId xmlns:a16="http://schemas.microsoft.com/office/drawing/2014/main" xmlns="" id="{C0F9E651-6B01-4F52-9E3A-91EB2C36A491}"/>
              </a:ext>
            </a:extLst>
          </p:cNvPr>
          <p:cNvPicPr>
            <a:picLocks/>
          </p:cNvPicPr>
          <p:nvPr/>
        </p:nvPicPr>
        <p:blipFill>
          <a:blip r:embed="rId6">
            <a:extLst>
              <a:ext uri="{28A0092B-C50C-407E-A947-70E740481C1C}">
                <a14:useLocalDpi xmlns:a14="http://schemas.microsoft.com/office/drawing/2010/main" val="0"/>
              </a:ext>
            </a:extLst>
          </a:blip>
          <a:stretch>
            <a:fillRect/>
          </a:stretch>
        </p:blipFill>
        <p:spPr>
          <a:xfrm rot="5400000">
            <a:off x="5573136" y="3333600"/>
            <a:ext cx="417600" cy="453600"/>
          </a:xfrm>
          <a:prstGeom prst="rect">
            <a:avLst/>
          </a:prstGeom>
        </p:spPr>
      </p:pic>
      <p:pic>
        <p:nvPicPr>
          <p:cNvPr id="26" name="Picture 25">
            <a:extLst>
              <a:ext uri="{FF2B5EF4-FFF2-40B4-BE49-F238E27FC236}">
                <a16:creationId xmlns:a16="http://schemas.microsoft.com/office/drawing/2014/main" xmlns="" id="{3E10135E-24E7-415C-9F09-96E6D7F12F0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5400000">
            <a:off x="6005916" y="3332432"/>
            <a:ext cx="417210" cy="454653"/>
          </a:xfrm>
          <a:prstGeom prst="rect">
            <a:avLst/>
          </a:prstGeom>
        </p:spPr>
      </p:pic>
      <p:pic>
        <p:nvPicPr>
          <p:cNvPr id="27" name="Picture 26">
            <a:extLst>
              <a:ext uri="{FF2B5EF4-FFF2-40B4-BE49-F238E27FC236}">
                <a16:creationId xmlns:a16="http://schemas.microsoft.com/office/drawing/2014/main" xmlns="" id="{11553938-99AD-4C18-A8DE-BE81A90C7BD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5400000">
            <a:off x="6437832" y="3332432"/>
            <a:ext cx="417210" cy="454653"/>
          </a:xfrm>
          <a:prstGeom prst="rect">
            <a:avLst/>
          </a:prstGeom>
        </p:spPr>
      </p:pic>
    </p:spTree>
    <p:custDataLst>
      <p:tags r:id="rId1"/>
    </p:custDataLst>
    <p:extLst>
      <p:ext uri="{BB962C8B-B14F-4D97-AF65-F5344CB8AC3E}">
        <p14:creationId xmlns:p14="http://schemas.microsoft.com/office/powerpoint/2010/main" val="2983404982"/>
      </p:ext>
    </p:extLst>
  </p:cSld>
  <p:clrMapOvr>
    <a:masterClrMapping/>
  </p:clrMapOvr>
  <mc:AlternateContent xmlns:mc="http://schemas.openxmlformats.org/markup-compatibility/2006" xmlns:p14="http://schemas.microsoft.com/office/powerpoint/2010/main">
    <mc:Choice Requires="p14">
      <p:transition spd="slow" p14:dur="2000" advTm="3005"/>
    </mc:Choice>
    <mc:Fallback xmlns="">
      <p:transition spd="slow" advTm="300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2.77778E-7 -1.48148E-6 L 0.00295 -1.48148E-6 " pathEditMode="relative" rAng="0" ptsTypes="AA">
                                      <p:cBhvr>
                                        <p:cTn id="6" dur="1000" fill="hold"/>
                                        <p:tgtEl>
                                          <p:spTgt spid="23"/>
                                        </p:tgtEl>
                                        <p:attrNameLst>
                                          <p:attrName>ppt_x</p:attrName>
                                          <p:attrName>ppt_y</p:attrName>
                                        </p:attrNameLst>
                                      </p:cBhvr>
                                      <p:rCtr x="69" y="0"/>
                                    </p:animMotion>
                                  </p:childTnLst>
                                </p:cTn>
                              </p:par>
                              <p:par>
                                <p:cTn id="7" presetID="35" presetClass="path" presetSubtype="0" accel="50000" decel="50000" fill="hold" nodeType="withEffect">
                                  <p:stCondLst>
                                    <p:cond delay="0"/>
                                  </p:stCondLst>
                                  <p:childTnLst>
                                    <p:animMotion origin="layout" path="M 2.5E-6 -1.48148E-6 L -0.00487 -1.48148E-6 " pathEditMode="relative" rAng="0" ptsTypes="AA">
                                      <p:cBhvr>
                                        <p:cTn id="8" dur="1000" fill="hold"/>
                                        <p:tgtEl>
                                          <p:spTgt spid="22"/>
                                        </p:tgtEl>
                                        <p:attrNameLst>
                                          <p:attrName>ppt_x</p:attrName>
                                          <p:attrName>ppt_y</p:attrName>
                                        </p:attrNameLst>
                                      </p:cBhvr>
                                      <p:rCtr x="-330" y="0"/>
                                    </p:animMotion>
                                  </p:childTnLst>
                                </p:cTn>
                              </p:par>
                              <p:par>
                                <p:cTn id="9" presetID="35" presetClass="path" presetSubtype="0" accel="50000" decel="50000" fill="hold" nodeType="withEffect">
                                  <p:stCondLst>
                                    <p:cond delay="0"/>
                                  </p:stCondLst>
                                  <p:childTnLst>
                                    <p:animMotion origin="layout" path="M 8.33333E-7 -1.48148E-6 L -0.01284 -1.48148E-6 " pathEditMode="relative" rAng="0" ptsTypes="AA">
                                      <p:cBhvr>
                                        <p:cTn id="10" dur="1000" fill="hold"/>
                                        <p:tgtEl>
                                          <p:spTgt spid="21"/>
                                        </p:tgtEl>
                                        <p:attrNameLst>
                                          <p:attrName>ppt_x</p:attrName>
                                          <p:attrName>ppt_y</p:attrName>
                                        </p:attrNameLst>
                                      </p:cBhvr>
                                      <p:rCtr x="-330" y="0"/>
                                    </p:animMotion>
                                  </p:childTnLst>
                                </p:cTn>
                              </p:par>
                              <p:par>
                                <p:cTn id="11" presetID="35" presetClass="path" presetSubtype="0" accel="50000" decel="50000" fill="hold" nodeType="withEffect">
                                  <p:stCondLst>
                                    <p:cond delay="0"/>
                                  </p:stCondLst>
                                  <p:childTnLst>
                                    <p:animMotion origin="layout" path="M -5.55556E-7 -1.48148E-6 L -0.02222 -1.48148E-6 " pathEditMode="relative" rAng="0" ptsTypes="AA">
                                      <p:cBhvr>
                                        <p:cTn id="12" dur="1000" fill="hold"/>
                                        <p:tgtEl>
                                          <p:spTgt spid="20"/>
                                        </p:tgtEl>
                                        <p:attrNameLst>
                                          <p:attrName>ppt_x</p:attrName>
                                          <p:attrName>ppt_y</p:attrName>
                                        </p:attrNameLst>
                                      </p:cBhvr>
                                      <p:rCtr x="-1111" y="0"/>
                                    </p:animMotion>
                                  </p:childTnLst>
                                </p:cTn>
                              </p:par>
                              <p:par>
                                <p:cTn id="13" presetID="35" presetClass="path" presetSubtype="0" accel="50000" decel="50000" fill="hold" nodeType="withEffect">
                                  <p:stCondLst>
                                    <p:cond delay="0"/>
                                  </p:stCondLst>
                                  <p:childTnLst>
                                    <p:animMotion origin="layout" path="M 1.66667E-6 -1.48148E-6 L -0.03004 -1.48148E-6 " pathEditMode="relative" rAng="0" ptsTypes="AA">
                                      <p:cBhvr>
                                        <p:cTn id="14" dur="1000" fill="hold"/>
                                        <p:tgtEl>
                                          <p:spTgt spid="19"/>
                                        </p:tgtEl>
                                        <p:attrNameLst>
                                          <p:attrName>ppt_x</p:attrName>
                                          <p:attrName>ppt_y</p:attrName>
                                        </p:attrNameLst>
                                      </p:cBhvr>
                                      <p:rCtr x="-1510" y="0"/>
                                    </p:animMotion>
                                  </p:childTnLst>
                                </p:cTn>
                              </p:par>
                              <p:par>
                                <p:cTn id="15" presetID="35" presetClass="path" presetSubtype="0" accel="50000" decel="50000" fill="hold" nodeType="withEffect">
                                  <p:stCondLst>
                                    <p:cond delay="0"/>
                                  </p:stCondLst>
                                  <p:childTnLst>
                                    <p:animMotion origin="layout" path="M 3.88889E-6 -1.48148E-6 L -0.03802 -1.48148E-6 " pathEditMode="relative" rAng="0" ptsTypes="AA">
                                      <p:cBhvr>
                                        <p:cTn id="16" dur="1000" fill="hold"/>
                                        <p:tgtEl>
                                          <p:spTgt spid="17"/>
                                        </p:tgtEl>
                                        <p:attrNameLst>
                                          <p:attrName>ppt_x</p:attrName>
                                          <p:attrName>ppt_y</p:attrName>
                                        </p:attrNameLst>
                                      </p:cBhvr>
                                      <p:rCtr x="-1910" y="0"/>
                                    </p:animMotion>
                                  </p:childTnLst>
                                </p:cTn>
                              </p:par>
                              <p:par>
                                <p:cTn id="17" presetID="63" presetClass="path" presetSubtype="0" accel="50000" decel="50000" fill="hold" nodeType="withEffect">
                                  <p:stCondLst>
                                    <p:cond delay="0"/>
                                  </p:stCondLst>
                                  <p:childTnLst>
                                    <p:animMotion origin="layout" path="M 5.55556E-7 -1.48148E-6 L 0.00937 -1.48148E-6 " pathEditMode="relative" rAng="0" ptsTypes="AA">
                                      <p:cBhvr>
                                        <p:cTn id="18" dur="1000" fill="hold"/>
                                        <p:tgtEl>
                                          <p:spTgt spid="24"/>
                                        </p:tgtEl>
                                        <p:attrNameLst>
                                          <p:attrName>ppt_x</p:attrName>
                                          <p:attrName>ppt_y</p:attrName>
                                        </p:attrNameLst>
                                      </p:cBhvr>
                                      <p:rCtr x="469" y="0"/>
                                    </p:animMotion>
                                  </p:childTnLst>
                                </p:cTn>
                              </p:par>
                              <p:par>
                                <p:cTn id="19" presetID="63" presetClass="path" presetSubtype="0" accel="50000" decel="50000" fill="hold" nodeType="withEffect">
                                  <p:stCondLst>
                                    <p:cond delay="0"/>
                                  </p:stCondLst>
                                  <p:childTnLst>
                                    <p:animMotion origin="layout" path="M 4.72222E-6 -1.48148E-6 L 0.01736 -1.48148E-6 " pathEditMode="relative" rAng="0" ptsTypes="AA">
                                      <p:cBhvr>
                                        <p:cTn id="20" dur="1000" fill="hold"/>
                                        <p:tgtEl>
                                          <p:spTgt spid="25"/>
                                        </p:tgtEl>
                                        <p:attrNameLst>
                                          <p:attrName>ppt_x</p:attrName>
                                          <p:attrName>ppt_y</p:attrName>
                                        </p:attrNameLst>
                                      </p:cBhvr>
                                      <p:rCtr x="868" y="0"/>
                                    </p:animMotion>
                                  </p:childTnLst>
                                </p:cTn>
                              </p:par>
                              <p:par>
                                <p:cTn id="21" presetID="63" presetClass="path" presetSubtype="0" accel="50000" decel="50000" fill="hold" nodeType="withEffect">
                                  <p:stCondLst>
                                    <p:cond delay="0"/>
                                  </p:stCondLst>
                                  <p:childTnLst>
                                    <p:animMotion origin="layout" path="M -3.88889E-6 -1.48148E-6 L 0.02518 -1.48148E-6 " pathEditMode="relative" rAng="0" ptsTypes="AA">
                                      <p:cBhvr>
                                        <p:cTn id="22" dur="1000" fill="hold"/>
                                        <p:tgtEl>
                                          <p:spTgt spid="26"/>
                                        </p:tgtEl>
                                        <p:attrNameLst>
                                          <p:attrName>ppt_x</p:attrName>
                                          <p:attrName>ppt_y</p:attrName>
                                        </p:attrNameLst>
                                      </p:cBhvr>
                                      <p:rCtr x="1250" y="0"/>
                                    </p:animMotion>
                                  </p:childTnLst>
                                </p:cTn>
                              </p:par>
                              <p:par>
                                <p:cTn id="23" presetID="63" presetClass="path" presetSubtype="0" accel="50000" decel="50000" fill="hold" nodeType="withEffect">
                                  <p:stCondLst>
                                    <p:cond delay="0"/>
                                  </p:stCondLst>
                                  <p:childTnLst>
                                    <p:animMotion origin="layout" path="M 3.88889E-6 -1.48148E-6 L 0.03316 -1.48148E-6 " pathEditMode="relative" rAng="0" ptsTypes="AA">
                                      <p:cBhvr>
                                        <p:cTn id="24" dur="1000" fill="hold"/>
                                        <p:tgtEl>
                                          <p:spTgt spid="27"/>
                                        </p:tgtEl>
                                        <p:attrNameLst>
                                          <p:attrName>ppt_x</p:attrName>
                                          <p:attrName>ppt_y</p:attrName>
                                        </p:attrNameLst>
                                      </p:cBhvr>
                                      <p:rCtr x="1649" y="0"/>
                                    </p:animMotion>
                                  </p:childTnLst>
                                </p:cTn>
                              </p:par>
                            </p:childTnLst>
                          </p:cTn>
                        </p:par>
                      </p:childTnLst>
                    </p:cTn>
                  </p:par>
                  <p:par>
                    <p:cTn id="25" fill="hold">
                      <p:stCondLst>
                        <p:cond delay="indefinite"/>
                      </p:stCondLst>
                      <p:childTnLst>
                        <p:par>
                          <p:cTn id="26" fill="hold">
                            <p:stCondLst>
                              <p:cond delay="0"/>
                            </p:stCondLst>
                            <p:childTnLst>
                              <p:par>
                                <p:cTn id="27" presetID="63" presetClass="path" presetSubtype="0" accel="50000" decel="50000" fill="hold" nodeType="clickEffect">
                                  <p:stCondLst>
                                    <p:cond delay="0"/>
                                  </p:stCondLst>
                                  <p:childTnLst>
                                    <p:animMotion origin="layout" path="M -0.00434 -1.48148E-6 L -3.29597E-17 -1.48148E-6 " pathEditMode="relative" rAng="0" ptsTypes="AA">
                                      <p:cBhvr>
                                        <p:cTn id="28" dur="1000" fill="hold"/>
                                        <p:tgtEl>
                                          <p:spTgt spid="22"/>
                                        </p:tgtEl>
                                        <p:attrNameLst>
                                          <p:attrName>ppt_x</p:attrName>
                                          <p:attrName>ppt_y</p:attrName>
                                        </p:attrNameLst>
                                      </p:cBhvr>
                                      <p:rCtr x="677" y="0"/>
                                    </p:animMotion>
                                  </p:childTnLst>
                                </p:cTn>
                              </p:par>
                              <p:par>
                                <p:cTn id="29" presetID="63" presetClass="path" presetSubtype="0" accel="50000" decel="50000" fill="hold" nodeType="withEffect">
                                  <p:stCondLst>
                                    <p:cond delay="0"/>
                                  </p:stCondLst>
                                  <p:childTnLst>
                                    <p:animMotion origin="layout" path="M -0.01232 -1.48148E-6 L -1.66667E-6 -1.48148E-6 " pathEditMode="relative" rAng="0" ptsTypes="AA">
                                      <p:cBhvr>
                                        <p:cTn id="30" dur="1000" fill="hold"/>
                                        <p:tgtEl>
                                          <p:spTgt spid="21"/>
                                        </p:tgtEl>
                                        <p:attrNameLst>
                                          <p:attrName>ppt_x</p:attrName>
                                          <p:attrName>ppt_y</p:attrName>
                                        </p:attrNameLst>
                                      </p:cBhvr>
                                      <p:rCtr x="677" y="0"/>
                                    </p:animMotion>
                                  </p:childTnLst>
                                </p:cTn>
                              </p:par>
                              <p:par>
                                <p:cTn id="31" presetID="63" presetClass="path" presetSubtype="0" accel="50000" decel="50000" fill="hold" nodeType="withEffect">
                                  <p:stCondLst>
                                    <p:cond delay="0"/>
                                  </p:stCondLst>
                                  <p:childTnLst>
                                    <p:animMotion origin="layout" path="M -0.02222 -1.48148E-6 L 5.55556E-7 -1.48148E-6 " pathEditMode="relative" rAng="0" ptsTypes="AA">
                                      <p:cBhvr>
                                        <p:cTn id="32" dur="1000" fill="hold"/>
                                        <p:tgtEl>
                                          <p:spTgt spid="20"/>
                                        </p:tgtEl>
                                        <p:attrNameLst>
                                          <p:attrName>ppt_x</p:attrName>
                                          <p:attrName>ppt_y</p:attrName>
                                        </p:attrNameLst>
                                      </p:cBhvr>
                                      <p:rCtr x="1181" y="0"/>
                                    </p:animMotion>
                                  </p:childTnLst>
                                </p:cTn>
                              </p:par>
                              <p:par>
                                <p:cTn id="33" presetID="63" presetClass="path" presetSubtype="0" accel="50000" decel="50000" fill="hold" nodeType="withEffect">
                                  <p:stCondLst>
                                    <p:cond delay="0"/>
                                  </p:stCondLst>
                                  <p:childTnLst>
                                    <p:animMotion origin="layout" path="M -0.03802 -1.48148E-6 L 5E-6 -1.48148E-6 " pathEditMode="relative" rAng="0" ptsTypes="AA">
                                      <p:cBhvr>
                                        <p:cTn id="34" dur="1000" fill="hold"/>
                                        <p:tgtEl>
                                          <p:spTgt spid="17"/>
                                        </p:tgtEl>
                                        <p:attrNameLst>
                                          <p:attrName>ppt_x</p:attrName>
                                          <p:attrName>ppt_y</p:attrName>
                                        </p:attrNameLst>
                                      </p:cBhvr>
                                      <p:rCtr x="1962" y="0"/>
                                    </p:animMotion>
                                  </p:childTnLst>
                                </p:cTn>
                              </p:par>
                              <p:par>
                                <p:cTn id="35" presetID="35" presetClass="path" presetSubtype="0" accel="50000" decel="50000" fill="hold" nodeType="withEffect">
                                  <p:stCondLst>
                                    <p:cond delay="0"/>
                                  </p:stCondLst>
                                  <p:childTnLst>
                                    <p:animMotion origin="layout" path="M 0.00937 -1.48148E-6 L -1.94444E-6 -1.48148E-6 " pathEditMode="relative" rAng="0" ptsTypes="AA">
                                      <p:cBhvr>
                                        <p:cTn id="36" dur="1000" fill="hold"/>
                                        <p:tgtEl>
                                          <p:spTgt spid="24"/>
                                        </p:tgtEl>
                                        <p:attrNameLst>
                                          <p:attrName>ppt_x</p:attrName>
                                          <p:attrName>ppt_y</p:attrName>
                                        </p:attrNameLst>
                                      </p:cBhvr>
                                      <p:rCtr x="-399" y="0"/>
                                    </p:animMotion>
                                  </p:childTnLst>
                                </p:cTn>
                              </p:par>
                              <p:par>
                                <p:cTn id="37" presetID="35" presetClass="path" presetSubtype="0" accel="50000" decel="50000" fill="hold" nodeType="withEffect">
                                  <p:stCondLst>
                                    <p:cond delay="0"/>
                                  </p:stCondLst>
                                  <p:childTnLst>
                                    <p:animMotion origin="layout" path="M 0.01736 -1.48148E-6 L 4.72222E-6 -1.48148E-6 " pathEditMode="relative" rAng="0" ptsTypes="AA">
                                      <p:cBhvr>
                                        <p:cTn id="38" dur="1000" fill="hold"/>
                                        <p:tgtEl>
                                          <p:spTgt spid="25"/>
                                        </p:tgtEl>
                                        <p:attrNameLst>
                                          <p:attrName>ppt_x</p:attrName>
                                          <p:attrName>ppt_y</p:attrName>
                                        </p:attrNameLst>
                                      </p:cBhvr>
                                      <p:rCtr x="-868" y="0"/>
                                    </p:animMotion>
                                  </p:childTnLst>
                                </p:cTn>
                              </p:par>
                              <p:par>
                                <p:cTn id="39" presetID="35" presetClass="path" presetSubtype="0" accel="50000" decel="50000" fill="hold" nodeType="withEffect">
                                  <p:stCondLst>
                                    <p:cond delay="0"/>
                                  </p:stCondLst>
                                  <p:childTnLst>
                                    <p:animMotion origin="layout" path="M 0.02518 -1.48148E-6 L 3.61111E-6 -1.48148E-6 " pathEditMode="relative" rAng="0" ptsTypes="AA">
                                      <p:cBhvr>
                                        <p:cTn id="40" dur="1000" fill="hold"/>
                                        <p:tgtEl>
                                          <p:spTgt spid="26"/>
                                        </p:tgtEl>
                                        <p:attrNameLst>
                                          <p:attrName>ppt_x</p:attrName>
                                          <p:attrName>ppt_y</p:attrName>
                                        </p:attrNameLst>
                                      </p:cBhvr>
                                      <p:rCtr x="-1181" y="0"/>
                                    </p:animMotion>
                                  </p:childTnLst>
                                </p:cTn>
                              </p:par>
                              <p:par>
                                <p:cTn id="41" presetID="35" presetClass="path" presetSubtype="0" accel="50000" decel="50000" fill="hold" nodeType="withEffect">
                                  <p:stCondLst>
                                    <p:cond delay="0"/>
                                  </p:stCondLst>
                                  <p:childTnLst>
                                    <p:animMotion origin="layout" path="M 0.03316 -1.48148E-6 L 1.38889E-6 -1.48148E-6 " pathEditMode="relative" rAng="0" ptsTypes="AA">
                                      <p:cBhvr>
                                        <p:cTn id="42" dur="1000" fill="hold"/>
                                        <p:tgtEl>
                                          <p:spTgt spid="27"/>
                                        </p:tgtEl>
                                        <p:attrNameLst>
                                          <p:attrName>ppt_x</p:attrName>
                                          <p:attrName>ppt_y</p:attrName>
                                        </p:attrNameLst>
                                      </p:cBhvr>
                                      <p:rCtr x="-1580" y="0"/>
                                    </p:animMotion>
                                  </p:childTnLst>
                                </p:cTn>
                              </p:par>
                              <p:par>
                                <p:cTn id="43" presetID="63" presetClass="path" presetSubtype="0" accel="50000" decel="50000" fill="hold" nodeType="withEffect">
                                  <p:stCondLst>
                                    <p:cond delay="0"/>
                                  </p:stCondLst>
                                  <p:childTnLst>
                                    <p:animMotion origin="layout" path="M -0.03004 -1.48148E-6 L 2.77778E-6 -1.48148E-6 " pathEditMode="relative" rAng="0" ptsTypes="AA">
                                      <p:cBhvr>
                                        <p:cTn id="44" dur="1000" fill="hold"/>
                                        <p:tgtEl>
                                          <p:spTgt spid="19"/>
                                        </p:tgtEl>
                                        <p:attrNameLst>
                                          <p:attrName>ppt_x</p:attrName>
                                          <p:attrName>ppt_y</p:attrName>
                                        </p:attrNameLst>
                                      </p:cBhvr>
                                      <p:rCtr x="1563" y="0"/>
                                    </p:animMotion>
                                  </p:childTnLst>
                                </p:cTn>
                              </p:par>
                              <p:par>
                                <p:cTn id="45" presetID="35" presetClass="path" presetSubtype="0" accel="50000" decel="50000" fill="hold" nodeType="withEffect">
                                  <p:stCondLst>
                                    <p:cond delay="0"/>
                                  </p:stCondLst>
                                  <p:childTnLst>
                                    <p:animMotion origin="layout" path="M 0.00295 -1.48148E-6 L 2.77778E-6 -1.48148E-6 " pathEditMode="relative" rAng="0" ptsTypes="AA">
                                      <p:cBhvr>
                                        <p:cTn id="46" dur="1000" fill="hold"/>
                                        <p:tgtEl>
                                          <p:spTgt spid="23"/>
                                        </p:tgtEl>
                                        <p:attrNameLst>
                                          <p:attrName>ppt_x</p:attrName>
                                          <p:attrName>ppt_y</p:attrName>
                                        </p:attrNameLst>
                                      </p:cBhvr>
                                      <p:rCtr x="-46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 y="0"/>
            <a:ext cx="9144000" cy="630000"/>
          </a:xfrm>
        </p:spPr>
        <p:txBody>
          <a:bodyPr/>
          <a:lstStyle/>
          <a:p>
            <a:r>
              <a:rPr lang="en-GB" dirty="0"/>
              <a:t>1.8 Composition: multiples of 10 up to 100 – step 5:3</a:t>
            </a:r>
          </a:p>
        </p:txBody>
      </p:sp>
      <p:pic>
        <p:nvPicPr>
          <p:cNvPr id="21" name="Picture 20" descr="A picture containing music, sitting&#10;&#10;Description generated with very high confidence">
            <a:extLst>
              <a:ext uri="{FF2B5EF4-FFF2-40B4-BE49-F238E27FC236}">
                <a16:creationId xmlns:a16="http://schemas.microsoft.com/office/drawing/2014/main" xmlns="" id="{35AAD5B9-061C-400E-9774-4EC0B0B6869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618277" y="3789040"/>
            <a:ext cx="4673803" cy="360040"/>
          </a:xfrm>
          <a:prstGeom prst="rect">
            <a:avLst/>
          </a:prstGeom>
        </p:spPr>
      </p:pic>
      <p:pic>
        <p:nvPicPr>
          <p:cNvPr id="23" name="Picture 22" descr="A picture containing music, sitting&#10;&#10;Description generated with very high confidence">
            <a:extLst>
              <a:ext uri="{FF2B5EF4-FFF2-40B4-BE49-F238E27FC236}">
                <a16:creationId xmlns:a16="http://schemas.microsoft.com/office/drawing/2014/main" xmlns="" id="{F5EC3AC4-0D92-4AE1-A59A-553E099AA35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25391"/>
          <a:stretch/>
        </p:blipFill>
        <p:spPr>
          <a:xfrm>
            <a:off x="6804247" y="3645024"/>
            <a:ext cx="1721475" cy="648072"/>
          </a:xfrm>
          <a:prstGeom prst="rect">
            <a:avLst/>
          </a:prstGeom>
        </p:spPr>
      </p:pic>
      <p:sp>
        <p:nvSpPr>
          <p:cNvPr id="6" name="Rectangle 5">
            <a:extLst>
              <a:ext uri="{FF2B5EF4-FFF2-40B4-BE49-F238E27FC236}">
                <a16:creationId xmlns:a16="http://schemas.microsoft.com/office/drawing/2014/main" xmlns="" id="{0C0553A1-16C5-4193-BA7A-3D9B3CEFBC2D}"/>
              </a:ext>
            </a:extLst>
          </p:cNvPr>
          <p:cNvSpPr/>
          <p:nvPr/>
        </p:nvSpPr>
        <p:spPr bwMode="auto">
          <a:xfrm>
            <a:off x="7387200" y="3744000"/>
            <a:ext cx="360040" cy="360040"/>
          </a:xfrm>
          <a:prstGeom prst="rect">
            <a:avLst/>
          </a:prstGeom>
          <a:solidFill>
            <a:schemeClr val="bg1"/>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3" name="Picture 2"/>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618278" y="2683309"/>
            <a:ext cx="7907446" cy="889707"/>
          </a:xfrm>
          <a:prstGeom prst="rect">
            <a:avLst/>
          </a:prstGeom>
        </p:spPr>
      </p:pic>
    </p:spTree>
    <p:custDataLst>
      <p:tags r:id="rId1"/>
    </p:custDataLst>
    <p:extLst>
      <p:ext uri="{BB962C8B-B14F-4D97-AF65-F5344CB8AC3E}">
        <p14:creationId xmlns:p14="http://schemas.microsoft.com/office/powerpoint/2010/main" val="3601905608"/>
      </p:ext>
    </p:extLst>
  </p:cSld>
  <p:clrMapOvr>
    <a:masterClrMapping/>
  </p:clrMapOvr>
  <mc:AlternateContent xmlns:mc="http://schemas.openxmlformats.org/markup-compatibility/2006" xmlns:p14="http://schemas.microsoft.com/office/powerpoint/2010/main">
    <mc:Choice Requires="p14">
      <p:transition spd="slow" p14:dur="2000" advTm="3005"/>
    </mc:Choice>
    <mc:Fallback xmlns="">
      <p:transition spd="slow" advTm="300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6"/>
                                        </p:tgtEl>
                                      </p:cBhvr>
                                    </p:animEffect>
                                    <p:set>
                                      <p:cBhvr>
                                        <p:cTn id="1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 y="0"/>
            <a:ext cx="9144000" cy="630000"/>
          </a:xfrm>
        </p:spPr>
        <p:txBody>
          <a:bodyPr/>
          <a:lstStyle/>
          <a:p>
            <a:r>
              <a:rPr lang="en-GB" dirty="0"/>
              <a:t>1.8 Composition: multiples of 10 up to 100 – step 5:4</a:t>
            </a:r>
          </a:p>
        </p:txBody>
      </p:sp>
      <p:sp>
        <p:nvSpPr>
          <p:cNvPr id="9" name="TextBox 8">
            <a:extLst>
              <a:ext uri="{FF2B5EF4-FFF2-40B4-BE49-F238E27FC236}">
                <a16:creationId xmlns:a16="http://schemas.microsoft.com/office/drawing/2014/main" xmlns="" id="{43BD2974-4894-4F4F-A156-46CE3F04449E}"/>
              </a:ext>
            </a:extLst>
          </p:cNvPr>
          <p:cNvSpPr txBox="1"/>
          <p:nvPr/>
        </p:nvSpPr>
        <p:spPr bwMode="auto">
          <a:xfrm>
            <a:off x="438937" y="5157192"/>
            <a:ext cx="928026"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5</a:t>
            </a:r>
          </a:p>
        </p:txBody>
      </p:sp>
      <p:pic>
        <p:nvPicPr>
          <p:cNvPr id="8" name="Picture 7">
            <a:extLst>
              <a:ext uri="{FF2B5EF4-FFF2-40B4-BE49-F238E27FC236}">
                <a16:creationId xmlns:a16="http://schemas.microsoft.com/office/drawing/2014/main" xmlns="" id="{EA682A02-F751-4CC4-845B-B7069D7CF8F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7167" y="4284059"/>
            <a:ext cx="551566" cy="601068"/>
          </a:xfrm>
          <a:prstGeom prst="rect">
            <a:avLst/>
          </a:prstGeom>
        </p:spPr>
      </p:pic>
      <p:pic>
        <p:nvPicPr>
          <p:cNvPr id="12" name="Picture 11">
            <a:extLst>
              <a:ext uri="{FF2B5EF4-FFF2-40B4-BE49-F238E27FC236}">
                <a16:creationId xmlns:a16="http://schemas.microsoft.com/office/drawing/2014/main" xmlns="" id="{B3BF254A-CEA9-4EF1-9A5C-4574C5EF16C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7167" y="3711460"/>
            <a:ext cx="551566" cy="601068"/>
          </a:xfrm>
          <a:prstGeom prst="rect">
            <a:avLst/>
          </a:prstGeom>
        </p:spPr>
      </p:pic>
      <p:pic>
        <p:nvPicPr>
          <p:cNvPr id="13" name="Picture 12">
            <a:extLst>
              <a:ext uri="{FF2B5EF4-FFF2-40B4-BE49-F238E27FC236}">
                <a16:creationId xmlns:a16="http://schemas.microsoft.com/office/drawing/2014/main" xmlns="" id="{E682B020-FF0C-42FD-A8EF-117D9762272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7500" y="3138861"/>
            <a:ext cx="551566" cy="601068"/>
          </a:xfrm>
          <a:prstGeom prst="rect">
            <a:avLst/>
          </a:prstGeom>
        </p:spPr>
      </p:pic>
      <p:pic>
        <p:nvPicPr>
          <p:cNvPr id="14" name="Picture 13">
            <a:extLst>
              <a:ext uri="{FF2B5EF4-FFF2-40B4-BE49-F238E27FC236}">
                <a16:creationId xmlns:a16="http://schemas.microsoft.com/office/drawing/2014/main" xmlns="" id="{84C96071-4CAF-4C2E-B416-21A7C5F589A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1866" y="2566262"/>
            <a:ext cx="551566" cy="601068"/>
          </a:xfrm>
          <a:prstGeom prst="rect">
            <a:avLst/>
          </a:prstGeom>
        </p:spPr>
      </p:pic>
      <p:pic>
        <p:nvPicPr>
          <p:cNvPr id="15" name="Picture 14">
            <a:extLst>
              <a:ext uri="{FF2B5EF4-FFF2-40B4-BE49-F238E27FC236}">
                <a16:creationId xmlns:a16="http://schemas.microsoft.com/office/drawing/2014/main" xmlns="" id="{270D38A3-B651-418C-9A7B-32C635209C1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6232" y="1993663"/>
            <a:ext cx="551566" cy="601068"/>
          </a:xfrm>
          <a:prstGeom prst="rect">
            <a:avLst/>
          </a:prstGeom>
        </p:spPr>
      </p:pic>
      <p:sp>
        <p:nvSpPr>
          <p:cNvPr id="10" name="Rectangle 9">
            <a:extLst>
              <a:ext uri="{FF2B5EF4-FFF2-40B4-BE49-F238E27FC236}">
                <a16:creationId xmlns:a16="http://schemas.microsoft.com/office/drawing/2014/main" xmlns="" id="{C6F411A0-E54D-4073-AB07-345ADCF5B62A}"/>
              </a:ext>
            </a:extLst>
          </p:cNvPr>
          <p:cNvSpPr/>
          <p:nvPr/>
        </p:nvSpPr>
        <p:spPr>
          <a:xfrm>
            <a:off x="946666" y="5157192"/>
            <a:ext cx="665573" cy="461665"/>
          </a:xfrm>
          <a:prstGeom prst="rect">
            <a:avLst/>
          </a:prstGeom>
        </p:spPr>
        <p:txBody>
          <a:bodyPr wrap="square">
            <a:spAutoFit/>
          </a:bodyPr>
          <a:lstStyle/>
          <a:p>
            <a:pPr>
              <a:buNone/>
            </a:pPr>
            <a:r>
              <a:rPr lang="en-GB" sz="2400" dirty="0">
                <a:solidFill>
                  <a:srgbClr val="000000"/>
                </a:solidFill>
                <a:latin typeface="Myriad Pro"/>
              </a:rPr>
              <a:t>− 2</a:t>
            </a:r>
            <a:endParaRPr lang="en-GB" sz="2400" dirty="0">
              <a:latin typeface="Myriad Pro"/>
            </a:endParaRPr>
          </a:p>
        </p:txBody>
      </p:sp>
      <p:sp>
        <p:nvSpPr>
          <p:cNvPr id="17" name="Rectangle 16">
            <a:extLst>
              <a:ext uri="{FF2B5EF4-FFF2-40B4-BE49-F238E27FC236}">
                <a16:creationId xmlns:a16="http://schemas.microsoft.com/office/drawing/2014/main" xmlns="" id="{ABDE5562-4C63-4B19-805F-62F5EF6E08D7}"/>
              </a:ext>
            </a:extLst>
          </p:cNvPr>
          <p:cNvSpPr/>
          <p:nvPr/>
        </p:nvSpPr>
        <p:spPr>
          <a:xfrm>
            <a:off x="1457592" y="5157192"/>
            <a:ext cx="665573" cy="461665"/>
          </a:xfrm>
          <a:prstGeom prst="rect">
            <a:avLst/>
          </a:prstGeom>
        </p:spPr>
        <p:txBody>
          <a:bodyPr wrap="square">
            <a:spAutoFit/>
          </a:bodyPr>
          <a:lstStyle/>
          <a:p>
            <a:pPr>
              <a:buNone/>
            </a:pPr>
            <a:r>
              <a:rPr lang="en-GB" sz="2400" dirty="0">
                <a:solidFill>
                  <a:srgbClr val="000000"/>
                </a:solidFill>
                <a:latin typeface="Myriad Pro"/>
              </a:rPr>
              <a:t>= 3</a:t>
            </a:r>
            <a:endParaRPr lang="en-GB" sz="2400" dirty="0">
              <a:latin typeface="Myriad Pro"/>
            </a:endParaRPr>
          </a:p>
        </p:txBody>
      </p:sp>
      <p:pic>
        <p:nvPicPr>
          <p:cNvPr id="16" name="Picture 15" descr="A picture containing clock, object&#10;&#10;Description generated with very high confidence">
            <a:extLst>
              <a:ext uri="{FF2B5EF4-FFF2-40B4-BE49-F238E27FC236}">
                <a16:creationId xmlns:a16="http://schemas.microsoft.com/office/drawing/2014/main" xmlns="" id="{4AEC00FB-F897-4E53-9C5A-94C3D918307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640800" y="1980000"/>
            <a:ext cx="2136028" cy="2912254"/>
          </a:xfrm>
          <a:prstGeom prst="rect">
            <a:avLst/>
          </a:prstGeom>
        </p:spPr>
      </p:pic>
      <p:pic>
        <p:nvPicPr>
          <p:cNvPr id="20" name="Picture 19" descr="A picture containing clock, object&#10;&#10;Description generated with very high confidence">
            <a:extLst>
              <a:ext uri="{FF2B5EF4-FFF2-40B4-BE49-F238E27FC236}">
                <a16:creationId xmlns:a16="http://schemas.microsoft.com/office/drawing/2014/main" xmlns="" id="{C7FB5B58-7085-433D-A6B3-26726A814F03}"/>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3275856" y="1993663"/>
            <a:ext cx="2304256" cy="2912254"/>
          </a:xfrm>
          <a:prstGeom prst="rect">
            <a:avLst/>
          </a:prstGeom>
        </p:spPr>
      </p:pic>
      <p:pic>
        <p:nvPicPr>
          <p:cNvPr id="22" name="Picture 21" descr="A picture containing clock, object&#10;&#10;Description generated with very high confidence">
            <a:extLst>
              <a:ext uri="{FF2B5EF4-FFF2-40B4-BE49-F238E27FC236}">
                <a16:creationId xmlns:a16="http://schemas.microsoft.com/office/drawing/2014/main" xmlns="" id="{60E1FDF9-B518-47B1-B3DD-0505FF0D8A1C}"/>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r="-2354"/>
          <a:stretch/>
        </p:blipFill>
        <p:spPr>
          <a:xfrm>
            <a:off x="5940152" y="1993663"/>
            <a:ext cx="2664296" cy="2912254"/>
          </a:xfrm>
          <a:prstGeom prst="rect">
            <a:avLst/>
          </a:prstGeom>
        </p:spPr>
      </p:pic>
    </p:spTree>
    <p:custDataLst>
      <p:tags r:id="rId1"/>
    </p:custDataLst>
    <p:extLst>
      <p:ext uri="{BB962C8B-B14F-4D97-AF65-F5344CB8AC3E}">
        <p14:creationId xmlns:p14="http://schemas.microsoft.com/office/powerpoint/2010/main" val="849495401"/>
      </p:ext>
    </p:extLst>
  </p:cSld>
  <p:clrMapOvr>
    <a:masterClrMapping/>
  </p:clrMapOvr>
  <mc:AlternateContent xmlns:mc="http://schemas.openxmlformats.org/markup-compatibility/2006" xmlns:p14="http://schemas.microsoft.com/office/powerpoint/2010/main">
    <mc:Choice Requires="p14">
      <p:transition spd="slow" p14:dur="2000" advTm="3005"/>
    </mc:Choice>
    <mc:Fallback xmlns="">
      <p:transition spd="slow" advTm="300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xit" presetSubtype="0" fill="hold" nodeType="afterEffect">
                                  <p:stCondLst>
                                    <p:cond delay="0"/>
                                  </p:stCondLst>
                                  <p:childTnLst>
                                    <p:animEffect transition="out" filter="fade">
                                      <p:cBhvr>
                                        <p:cTn id="10" dur="500"/>
                                        <p:tgtEl>
                                          <p:spTgt spid="15"/>
                                        </p:tgtEl>
                                      </p:cBhvr>
                                    </p:animEffect>
                                    <p:set>
                                      <p:cBhvr>
                                        <p:cTn id="11" dur="1" fill="hold">
                                          <p:stCondLst>
                                            <p:cond delay="499"/>
                                          </p:stCondLst>
                                        </p:cTn>
                                        <p:tgtEl>
                                          <p:spTgt spid="15"/>
                                        </p:tgtEl>
                                        <p:attrNameLst>
                                          <p:attrName>style.visibility</p:attrName>
                                        </p:attrNameLst>
                                      </p:cBhvr>
                                      <p:to>
                                        <p:strVal val="hidden"/>
                                      </p:to>
                                    </p:set>
                                  </p:childTnLst>
                                </p:cTn>
                              </p:par>
                              <p:par>
                                <p:cTn id="12" presetID="10" presetClass="exit" presetSubtype="0" fill="hold" nodeType="withEffect">
                                  <p:stCondLst>
                                    <p:cond delay="0"/>
                                  </p:stCondLst>
                                  <p:childTnLst>
                                    <p:animEffect transition="out" filter="fade">
                                      <p:cBhvr>
                                        <p:cTn id="13" dur="500"/>
                                        <p:tgtEl>
                                          <p:spTgt spid="14"/>
                                        </p:tgtEl>
                                      </p:cBhvr>
                                    </p:animEffect>
                                    <p:set>
                                      <p:cBhvr>
                                        <p:cTn id="14" dur="1" fill="hold">
                                          <p:stCondLst>
                                            <p:cond delay="499"/>
                                          </p:stCondLst>
                                        </p:cTn>
                                        <p:tgtEl>
                                          <p:spTgt spid="1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nodeType="clickEffect">
                                  <p:stCondLst>
                                    <p:cond delay="0"/>
                                  </p:stCondLst>
                                  <p:childTnLst>
                                    <p:animEffect transition="out" filter="fade">
                                      <p:cBhvr>
                                        <p:cTn id="23" dur="500"/>
                                        <p:tgtEl>
                                          <p:spTgt spid="13"/>
                                        </p:tgtEl>
                                      </p:cBhvr>
                                    </p:animEffect>
                                    <p:set>
                                      <p:cBhvr>
                                        <p:cTn id="24" dur="1" fill="hold">
                                          <p:stCondLst>
                                            <p:cond delay="499"/>
                                          </p:stCondLst>
                                        </p:cTn>
                                        <p:tgtEl>
                                          <p:spTgt spid="13"/>
                                        </p:tgtEl>
                                        <p:attrNameLst>
                                          <p:attrName>style.visibility</p:attrName>
                                        </p:attrNameLst>
                                      </p:cBhvr>
                                      <p:to>
                                        <p:strVal val="hidden"/>
                                      </p:to>
                                    </p:set>
                                  </p:childTnLst>
                                </p:cTn>
                              </p:par>
                              <p:par>
                                <p:cTn id="25" presetID="10" presetClass="exit" presetSubtype="0" fill="hold" nodeType="withEffect">
                                  <p:stCondLst>
                                    <p:cond delay="0"/>
                                  </p:stCondLst>
                                  <p:childTnLst>
                                    <p:animEffect transition="out" filter="fade">
                                      <p:cBhvr>
                                        <p:cTn id="26" dur="500"/>
                                        <p:tgtEl>
                                          <p:spTgt spid="12"/>
                                        </p:tgtEl>
                                      </p:cBhvr>
                                    </p:animEffect>
                                    <p:set>
                                      <p:cBhvr>
                                        <p:cTn id="27" dur="1" fill="hold">
                                          <p:stCondLst>
                                            <p:cond delay="499"/>
                                          </p:stCondLst>
                                        </p:cTn>
                                        <p:tgtEl>
                                          <p:spTgt spid="12"/>
                                        </p:tgtEl>
                                        <p:attrNameLst>
                                          <p:attrName>style.visibility</p:attrName>
                                        </p:attrNameLst>
                                      </p:cBhvr>
                                      <p:to>
                                        <p:strVal val="hidden"/>
                                      </p:to>
                                    </p:set>
                                  </p:childTnLst>
                                </p:cTn>
                              </p:par>
                              <p:par>
                                <p:cTn id="28" presetID="10" presetClass="exit" presetSubtype="0" fill="hold" nodeType="withEffect">
                                  <p:stCondLst>
                                    <p:cond delay="0"/>
                                  </p:stCondLst>
                                  <p:childTnLst>
                                    <p:animEffect transition="out" filter="fade">
                                      <p:cBhvr>
                                        <p:cTn id="29" dur="500"/>
                                        <p:tgtEl>
                                          <p:spTgt spid="8"/>
                                        </p:tgtEl>
                                      </p:cBhvr>
                                    </p:animEffect>
                                    <p:set>
                                      <p:cBhvr>
                                        <p:cTn id="30" dur="1" fill="hold">
                                          <p:stCondLst>
                                            <p:cond delay="499"/>
                                          </p:stCondLst>
                                        </p:cTn>
                                        <p:tgtEl>
                                          <p:spTgt spid="8"/>
                                        </p:tgtEl>
                                        <p:attrNameLst>
                                          <p:attrName>style.visibility</p:attrName>
                                        </p:attrNameLst>
                                      </p:cBhvr>
                                      <p:to>
                                        <p:strVal val="hidden"/>
                                      </p:to>
                                    </p:set>
                                  </p:childTnLst>
                                </p:cTn>
                              </p:par>
                              <p:par>
                                <p:cTn id="31" presetID="10" presetClass="entr" presetSubtype="0" fill="hold" nodeType="withEffect">
                                  <p:stCondLst>
                                    <p:cond delay="50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500"/>
                                        <p:tgtEl>
                                          <p:spTgt spid="16"/>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500"/>
                                        <p:tgtEl>
                                          <p:spTgt spid="20"/>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7"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 y="0"/>
            <a:ext cx="9144000" cy="630000"/>
          </a:xfrm>
        </p:spPr>
        <p:txBody>
          <a:bodyPr/>
          <a:lstStyle/>
          <a:p>
            <a:r>
              <a:rPr lang="en-GB" dirty="0"/>
              <a:t>1.8 Composition: multiples of 10 up to 100 – step 5:4</a:t>
            </a:r>
          </a:p>
        </p:txBody>
      </p:sp>
      <p:pic>
        <p:nvPicPr>
          <p:cNvPr id="4" name="Picture 3" descr="A close up of a logo&#10;&#10;Description generated with very high confidence">
            <a:extLst>
              <a:ext uri="{FF2B5EF4-FFF2-40B4-BE49-F238E27FC236}">
                <a16:creationId xmlns:a16="http://schemas.microsoft.com/office/drawing/2014/main" xmlns="" id="{5B27A26C-F718-4519-8D21-88B95557C7F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846000" y="1268760"/>
            <a:ext cx="2141824" cy="3741573"/>
          </a:xfrm>
          <a:prstGeom prst="rect">
            <a:avLst/>
          </a:prstGeom>
        </p:spPr>
      </p:pic>
      <p:sp>
        <p:nvSpPr>
          <p:cNvPr id="18" name="TextBox 17">
            <a:extLst>
              <a:ext uri="{FF2B5EF4-FFF2-40B4-BE49-F238E27FC236}">
                <a16:creationId xmlns:a16="http://schemas.microsoft.com/office/drawing/2014/main" xmlns="" id="{97A7D627-FC2E-4199-B14A-7EF557DC51F0}"/>
              </a:ext>
            </a:extLst>
          </p:cNvPr>
          <p:cNvSpPr txBox="1"/>
          <p:nvPr/>
        </p:nvSpPr>
        <p:spPr bwMode="auto">
          <a:xfrm>
            <a:off x="324588" y="5157192"/>
            <a:ext cx="1115443"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smtClean="0">
                <a:latin typeface="Myriad Pro Semibold" charset="0"/>
                <a:ea typeface="Myriad Pro Semibold" charset="0"/>
                <a:cs typeface="Myriad Pro Semibold" charset="0"/>
              </a:rPr>
              <a:t>5 tens</a:t>
            </a:r>
            <a:endParaRPr lang="en-GB" sz="2400" dirty="0">
              <a:latin typeface="Myriad Pro Semibold" charset="0"/>
              <a:ea typeface="Myriad Pro Semibold" charset="0"/>
              <a:cs typeface="Myriad Pro Semibold" charset="0"/>
            </a:endParaRPr>
          </a:p>
        </p:txBody>
      </p:sp>
      <p:sp>
        <p:nvSpPr>
          <p:cNvPr id="19" name="Rectangle 18">
            <a:extLst>
              <a:ext uri="{FF2B5EF4-FFF2-40B4-BE49-F238E27FC236}">
                <a16:creationId xmlns:a16="http://schemas.microsoft.com/office/drawing/2014/main" xmlns="" id="{71B6EB79-A71D-4969-929E-9A92A6DC8AF0}"/>
              </a:ext>
            </a:extLst>
          </p:cNvPr>
          <p:cNvSpPr/>
          <p:nvPr/>
        </p:nvSpPr>
        <p:spPr>
          <a:xfrm>
            <a:off x="1259632" y="5157192"/>
            <a:ext cx="1367991" cy="461665"/>
          </a:xfrm>
          <a:prstGeom prst="rect">
            <a:avLst/>
          </a:prstGeom>
        </p:spPr>
        <p:txBody>
          <a:bodyPr wrap="square">
            <a:spAutoFit/>
          </a:bodyPr>
          <a:lstStyle/>
          <a:p>
            <a:pPr>
              <a:buNone/>
            </a:pPr>
            <a:r>
              <a:rPr lang="en-GB" sz="2400" dirty="0">
                <a:solidFill>
                  <a:srgbClr val="000000"/>
                </a:solidFill>
                <a:latin typeface="Myriad Pro"/>
              </a:rPr>
              <a:t>− </a:t>
            </a:r>
            <a:r>
              <a:rPr lang="en-GB" sz="2400" dirty="0" smtClean="0">
                <a:solidFill>
                  <a:srgbClr val="000000"/>
                </a:solidFill>
                <a:latin typeface="Myriad Pro"/>
              </a:rPr>
              <a:t>2 tens</a:t>
            </a:r>
            <a:endParaRPr lang="en-GB" sz="2400" dirty="0">
              <a:latin typeface="Myriad Pro"/>
            </a:endParaRPr>
          </a:p>
        </p:txBody>
      </p:sp>
      <p:sp>
        <p:nvSpPr>
          <p:cNvPr id="21" name="Rectangle 20">
            <a:extLst>
              <a:ext uri="{FF2B5EF4-FFF2-40B4-BE49-F238E27FC236}">
                <a16:creationId xmlns:a16="http://schemas.microsoft.com/office/drawing/2014/main" xmlns="" id="{390CA504-82FD-406B-90C9-E4E1121B136F}"/>
              </a:ext>
            </a:extLst>
          </p:cNvPr>
          <p:cNvSpPr/>
          <p:nvPr/>
        </p:nvSpPr>
        <p:spPr>
          <a:xfrm>
            <a:off x="2334126" y="5157192"/>
            <a:ext cx="1385653" cy="461665"/>
          </a:xfrm>
          <a:prstGeom prst="rect">
            <a:avLst/>
          </a:prstGeom>
        </p:spPr>
        <p:txBody>
          <a:bodyPr wrap="square">
            <a:spAutoFit/>
          </a:bodyPr>
          <a:lstStyle/>
          <a:p>
            <a:pPr>
              <a:buNone/>
            </a:pPr>
            <a:r>
              <a:rPr lang="en-GB" sz="2400" dirty="0">
                <a:solidFill>
                  <a:srgbClr val="000000"/>
                </a:solidFill>
                <a:latin typeface="Myriad Pro"/>
              </a:rPr>
              <a:t>= </a:t>
            </a:r>
            <a:r>
              <a:rPr lang="en-GB" sz="2400" dirty="0" smtClean="0">
                <a:solidFill>
                  <a:srgbClr val="000000"/>
                </a:solidFill>
                <a:latin typeface="Myriad Pro"/>
              </a:rPr>
              <a:t>3 tens</a:t>
            </a:r>
            <a:endParaRPr lang="en-GB" sz="2400" dirty="0">
              <a:latin typeface="Myriad Pro"/>
            </a:endParaRPr>
          </a:p>
        </p:txBody>
      </p:sp>
      <p:pic>
        <p:nvPicPr>
          <p:cNvPr id="6" name="Picture 5">
            <a:extLst>
              <a:ext uri="{FF2B5EF4-FFF2-40B4-BE49-F238E27FC236}">
                <a16:creationId xmlns:a16="http://schemas.microsoft.com/office/drawing/2014/main" xmlns="" id="{2E0D8D29-3510-4870-AB5D-0E9600F98E9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8800" y="4246624"/>
            <a:ext cx="91928" cy="763709"/>
          </a:xfrm>
          <a:prstGeom prst="rect">
            <a:avLst/>
          </a:prstGeom>
        </p:spPr>
      </p:pic>
      <p:pic>
        <p:nvPicPr>
          <p:cNvPr id="11" name="Picture 10">
            <a:extLst>
              <a:ext uri="{FF2B5EF4-FFF2-40B4-BE49-F238E27FC236}">
                <a16:creationId xmlns:a16="http://schemas.microsoft.com/office/drawing/2014/main" xmlns="" id="{320D449D-928A-450E-8D08-9D7AF7F37C6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8800" y="3492000"/>
            <a:ext cx="91928" cy="770781"/>
          </a:xfrm>
          <a:prstGeom prst="rect">
            <a:avLst/>
          </a:prstGeom>
        </p:spPr>
      </p:pic>
      <p:pic>
        <p:nvPicPr>
          <p:cNvPr id="23" name="Picture 22">
            <a:extLst>
              <a:ext uri="{FF2B5EF4-FFF2-40B4-BE49-F238E27FC236}">
                <a16:creationId xmlns:a16="http://schemas.microsoft.com/office/drawing/2014/main" xmlns="" id="{8BA791AF-F4E3-4288-A3BC-0DE8BD4FD55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8800" y="2744448"/>
            <a:ext cx="91928" cy="763709"/>
          </a:xfrm>
          <a:prstGeom prst="rect">
            <a:avLst/>
          </a:prstGeom>
        </p:spPr>
      </p:pic>
      <p:pic>
        <p:nvPicPr>
          <p:cNvPr id="24" name="Picture 23">
            <a:extLst>
              <a:ext uri="{FF2B5EF4-FFF2-40B4-BE49-F238E27FC236}">
                <a16:creationId xmlns:a16="http://schemas.microsoft.com/office/drawing/2014/main" xmlns="" id="{73B488B3-2CA2-4484-A660-8A576B1538B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8800" y="1989824"/>
            <a:ext cx="91928" cy="770781"/>
          </a:xfrm>
          <a:prstGeom prst="rect">
            <a:avLst/>
          </a:prstGeom>
        </p:spPr>
      </p:pic>
      <p:pic>
        <p:nvPicPr>
          <p:cNvPr id="25" name="Picture 24">
            <a:extLst>
              <a:ext uri="{FF2B5EF4-FFF2-40B4-BE49-F238E27FC236}">
                <a16:creationId xmlns:a16="http://schemas.microsoft.com/office/drawing/2014/main" xmlns="" id="{5ED4B31A-26C0-4A10-A923-FA8141DED5B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8800" y="1242000"/>
            <a:ext cx="91928" cy="763709"/>
          </a:xfrm>
          <a:prstGeom prst="rect">
            <a:avLst/>
          </a:prstGeom>
        </p:spPr>
      </p:pic>
      <p:pic>
        <p:nvPicPr>
          <p:cNvPr id="26" name="Picture 25" descr="A close up of a logo&#10;&#10;Description generated with very high confidence">
            <a:extLst>
              <a:ext uri="{FF2B5EF4-FFF2-40B4-BE49-F238E27FC236}">
                <a16:creationId xmlns:a16="http://schemas.microsoft.com/office/drawing/2014/main" xmlns="" id="{F0121B5C-7ADB-44FD-AA9B-8832427C3BFB}"/>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3419872" y="1268759"/>
            <a:ext cx="2356344" cy="3741573"/>
          </a:xfrm>
          <a:prstGeom prst="rect">
            <a:avLst/>
          </a:prstGeom>
        </p:spPr>
      </p:pic>
      <p:pic>
        <p:nvPicPr>
          <p:cNvPr id="27" name="Picture 26" descr="A close up of a logo&#10;&#10;Description generated with very high confidence">
            <a:extLst>
              <a:ext uri="{FF2B5EF4-FFF2-40B4-BE49-F238E27FC236}">
                <a16:creationId xmlns:a16="http://schemas.microsoft.com/office/drawing/2014/main" xmlns="" id="{03782A13-2B59-4BA1-9421-578C4E797D21}"/>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r="-5754"/>
          <a:stretch/>
        </p:blipFill>
        <p:spPr>
          <a:xfrm>
            <a:off x="6208264" y="2636912"/>
            <a:ext cx="2684216" cy="1440160"/>
          </a:xfrm>
          <a:prstGeom prst="rect">
            <a:avLst/>
          </a:prstGeom>
        </p:spPr>
      </p:pic>
    </p:spTree>
    <p:custDataLst>
      <p:tags r:id="rId1"/>
    </p:custDataLst>
    <p:extLst>
      <p:ext uri="{BB962C8B-B14F-4D97-AF65-F5344CB8AC3E}">
        <p14:creationId xmlns:p14="http://schemas.microsoft.com/office/powerpoint/2010/main" val="3437857384"/>
      </p:ext>
    </p:extLst>
  </p:cSld>
  <p:clrMapOvr>
    <a:masterClrMapping/>
  </p:clrMapOvr>
  <mc:AlternateContent xmlns:mc="http://schemas.openxmlformats.org/markup-compatibility/2006" xmlns:p14="http://schemas.microsoft.com/office/powerpoint/2010/main">
    <mc:Choice Requires="p14">
      <p:transition spd="slow" p14:dur="2000" advTm="3005"/>
    </mc:Choice>
    <mc:Fallback xmlns="">
      <p:transition spd="slow" advTm="300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par>
                          <p:cTn id="8" fill="hold">
                            <p:stCondLst>
                              <p:cond delay="500"/>
                            </p:stCondLst>
                            <p:childTnLst>
                              <p:par>
                                <p:cTn id="9" presetID="10" presetClass="exit" presetSubtype="0" fill="hold" nodeType="afterEffect">
                                  <p:stCondLst>
                                    <p:cond delay="0"/>
                                  </p:stCondLst>
                                  <p:childTnLst>
                                    <p:animEffect transition="out" filter="fade">
                                      <p:cBhvr>
                                        <p:cTn id="10" dur="500"/>
                                        <p:tgtEl>
                                          <p:spTgt spid="25"/>
                                        </p:tgtEl>
                                      </p:cBhvr>
                                    </p:animEffect>
                                    <p:set>
                                      <p:cBhvr>
                                        <p:cTn id="11" dur="1" fill="hold">
                                          <p:stCondLst>
                                            <p:cond delay="499"/>
                                          </p:stCondLst>
                                        </p:cTn>
                                        <p:tgtEl>
                                          <p:spTgt spid="25"/>
                                        </p:tgtEl>
                                        <p:attrNameLst>
                                          <p:attrName>style.visibility</p:attrName>
                                        </p:attrNameLst>
                                      </p:cBhvr>
                                      <p:to>
                                        <p:strVal val="hidden"/>
                                      </p:to>
                                    </p:set>
                                  </p:childTnLst>
                                </p:cTn>
                              </p:par>
                              <p:par>
                                <p:cTn id="12" presetID="10" presetClass="exit" presetSubtype="0" fill="hold" nodeType="withEffect">
                                  <p:stCondLst>
                                    <p:cond delay="0"/>
                                  </p:stCondLst>
                                  <p:childTnLst>
                                    <p:animEffect transition="out" filter="fade">
                                      <p:cBhvr>
                                        <p:cTn id="13" dur="500"/>
                                        <p:tgtEl>
                                          <p:spTgt spid="24"/>
                                        </p:tgtEl>
                                      </p:cBhvr>
                                    </p:animEffect>
                                    <p:set>
                                      <p:cBhvr>
                                        <p:cTn id="14" dur="1" fill="hold">
                                          <p:stCondLst>
                                            <p:cond delay="499"/>
                                          </p:stCondLst>
                                        </p:cTn>
                                        <p:tgtEl>
                                          <p:spTgt spid="2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nodeType="clickEffect">
                                  <p:stCondLst>
                                    <p:cond delay="0"/>
                                  </p:stCondLst>
                                  <p:childTnLst>
                                    <p:animEffect transition="out" filter="fade">
                                      <p:cBhvr>
                                        <p:cTn id="23" dur="500"/>
                                        <p:tgtEl>
                                          <p:spTgt spid="6"/>
                                        </p:tgtEl>
                                      </p:cBhvr>
                                    </p:animEffect>
                                    <p:set>
                                      <p:cBhvr>
                                        <p:cTn id="24" dur="1" fill="hold">
                                          <p:stCondLst>
                                            <p:cond delay="499"/>
                                          </p:stCondLst>
                                        </p:cTn>
                                        <p:tgtEl>
                                          <p:spTgt spid="6"/>
                                        </p:tgtEl>
                                        <p:attrNameLst>
                                          <p:attrName>style.visibility</p:attrName>
                                        </p:attrNameLst>
                                      </p:cBhvr>
                                      <p:to>
                                        <p:strVal val="hidden"/>
                                      </p:to>
                                    </p:set>
                                  </p:childTnLst>
                                </p:cTn>
                              </p:par>
                              <p:par>
                                <p:cTn id="25" presetID="10" presetClass="exit" presetSubtype="0" fill="hold" nodeType="withEffect">
                                  <p:stCondLst>
                                    <p:cond delay="0"/>
                                  </p:stCondLst>
                                  <p:childTnLst>
                                    <p:animEffect transition="out" filter="fade">
                                      <p:cBhvr>
                                        <p:cTn id="26" dur="500"/>
                                        <p:tgtEl>
                                          <p:spTgt spid="11"/>
                                        </p:tgtEl>
                                      </p:cBhvr>
                                    </p:animEffect>
                                    <p:set>
                                      <p:cBhvr>
                                        <p:cTn id="27" dur="1" fill="hold">
                                          <p:stCondLst>
                                            <p:cond delay="499"/>
                                          </p:stCondLst>
                                        </p:cTn>
                                        <p:tgtEl>
                                          <p:spTgt spid="11"/>
                                        </p:tgtEl>
                                        <p:attrNameLst>
                                          <p:attrName>style.visibility</p:attrName>
                                        </p:attrNameLst>
                                      </p:cBhvr>
                                      <p:to>
                                        <p:strVal val="hidden"/>
                                      </p:to>
                                    </p:set>
                                  </p:childTnLst>
                                </p:cTn>
                              </p:par>
                              <p:par>
                                <p:cTn id="28" presetID="10" presetClass="exit" presetSubtype="0" fill="hold" nodeType="withEffect">
                                  <p:stCondLst>
                                    <p:cond delay="0"/>
                                  </p:stCondLst>
                                  <p:childTnLst>
                                    <p:animEffect transition="out" filter="fade">
                                      <p:cBhvr>
                                        <p:cTn id="29" dur="500"/>
                                        <p:tgtEl>
                                          <p:spTgt spid="23"/>
                                        </p:tgtEl>
                                      </p:cBhvr>
                                    </p:animEffect>
                                    <p:set>
                                      <p:cBhvr>
                                        <p:cTn id="30" dur="1" fill="hold">
                                          <p:stCondLst>
                                            <p:cond delay="499"/>
                                          </p:stCondLst>
                                        </p:cTn>
                                        <p:tgtEl>
                                          <p:spTgt spid="23"/>
                                        </p:tgtEl>
                                        <p:attrNameLst>
                                          <p:attrName>style.visibility</p:attrName>
                                        </p:attrNameLst>
                                      </p:cBhvr>
                                      <p:to>
                                        <p:strVal val="hidden"/>
                                      </p:to>
                                    </p:set>
                                  </p:childTnLst>
                                </p:cTn>
                              </p:par>
                              <p:par>
                                <p:cTn id="31" presetID="10" presetClass="entr" presetSubtype="0" fill="hold" nodeType="withEffect">
                                  <p:stCondLst>
                                    <p:cond delay="500"/>
                                  </p:stCondLst>
                                  <p:childTnLst>
                                    <p:set>
                                      <p:cBhvr>
                                        <p:cTn id="32" dur="1" fill="hold">
                                          <p:stCondLst>
                                            <p:cond delay="0"/>
                                          </p:stCondLst>
                                        </p:cTn>
                                        <p:tgtEl>
                                          <p:spTgt spid="4"/>
                                        </p:tgtEl>
                                        <p:attrNameLst>
                                          <p:attrName>style.visibility</p:attrName>
                                        </p:attrNameLst>
                                      </p:cBhvr>
                                      <p:to>
                                        <p:strVal val="visible"/>
                                      </p:to>
                                    </p:set>
                                    <p:animEffect transition="in" filter="fade">
                                      <p:cBhvr>
                                        <p:cTn id="33" dur="500"/>
                                        <p:tgtEl>
                                          <p:spTgt spid="4"/>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500"/>
                                        <p:tgtEl>
                                          <p:spTgt spid="26"/>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1"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 y="0"/>
            <a:ext cx="9144000" cy="630000"/>
          </a:xfrm>
        </p:spPr>
        <p:txBody>
          <a:bodyPr/>
          <a:lstStyle/>
          <a:p>
            <a:r>
              <a:rPr lang="en-GB" dirty="0"/>
              <a:t>1.8 Composition: multiples of 10 up to 100 – step 5:6</a:t>
            </a:r>
          </a:p>
        </p:txBody>
      </p:sp>
      <p:pic>
        <p:nvPicPr>
          <p:cNvPr id="5" name="Picture 4" descr="A picture containing writing implement, stationary&#10;&#10;Description generated with high confidence">
            <a:extLst>
              <a:ext uri="{FF2B5EF4-FFF2-40B4-BE49-F238E27FC236}">
                <a16:creationId xmlns:a16="http://schemas.microsoft.com/office/drawing/2014/main" xmlns="" id="{5DC370ED-40A3-4130-86CA-C3F93F84680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8277" y="2122343"/>
            <a:ext cx="7907446" cy="2613315"/>
          </a:xfrm>
          <a:prstGeom prst="rect">
            <a:avLst/>
          </a:prstGeom>
        </p:spPr>
      </p:pic>
    </p:spTree>
    <p:custDataLst>
      <p:tags r:id="rId1"/>
    </p:custDataLst>
    <p:extLst>
      <p:ext uri="{BB962C8B-B14F-4D97-AF65-F5344CB8AC3E}">
        <p14:creationId xmlns:p14="http://schemas.microsoft.com/office/powerpoint/2010/main" val="4208941867"/>
      </p:ext>
    </p:extLst>
  </p:cSld>
  <p:clrMapOvr>
    <a:masterClrMapping/>
  </p:clrMapOvr>
  <mc:AlternateContent xmlns:mc="http://schemas.openxmlformats.org/markup-compatibility/2006" xmlns:p14="http://schemas.microsoft.com/office/powerpoint/2010/main">
    <mc:Choice Requires="p14">
      <p:transition spd="slow" p14:dur="2000" advTm="3005"/>
    </mc:Choice>
    <mc:Fallback xmlns="">
      <p:transition spd="slow" advTm="3005"/>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logo&#10;&#10;Description generated with very high confidence">
            <a:extLst>
              <a:ext uri="{FF2B5EF4-FFF2-40B4-BE49-F238E27FC236}">
                <a16:creationId xmlns:a16="http://schemas.microsoft.com/office/drawing/2014/main" xmlns="" id="{4523F4FC-B551-48F8-A4DD-999F3A56D4A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589347" y="2286277"/>
            <a:ext cx="2542493" cy="2285446"/>
          </a:xfrm>
          <a:prstGeom prst="rect">
            <a:avLst/>
          </a:prstGeom>
        </p:spPr>
      </p:pic>
      <p:sp>
        <p:nvSpPr>
          <p:cNvPr id="2" name="Text Placeholder 1"/>
          <p:cNvSpPr>
            <a:spLocks noGrp="1"/>
          </p:cNvSpPr>
          <p:nvPr>
            <p:ph type="body" sz="quarter" idx="11"/>
          </p:nvPr>
        </p:nvSpPr>
        <p:spPr>
          <a:xfrm>
            <a:off x="1" y="0"/>
            <a:ext cx="9144000" cy="630000"/>
          </a:xfrm>
        </p:spPr>
        <p:txBody>
          <a:bodyPr/>
          <a:lstStyle/>
          <a:p>
            <a:r>
              <a:rPr lang="en-GB" dirty="0"/>
              <a:t>1.8 Composition: multiples of 10 up to 100 – step 5:7</a:t>
            </a:r>
          </a:p>
        </p:txBody>
      </p:sp>
      <p:sp>
        <p:nvSpPr>
          <p:cNvPr id="7" name="Rectangle 6">
            <a:extLst>
              <a:ext uri="{FF2B5EF4-FFF2-40B4-BE49-F238E27FC236}">
                <a16:creationId xmlns:a16="http://schemas.microsoft.com/office/drawing/2014/main" xmlns="" id="{8F3D4AC1-2E1F-4589-B430-03C66652419F}"/>
              </a:ext>
            </a:extLst>
          </p:cNvPr>
          <p:cNvSpPr/>
          <p:nvPr/>
        </p:nvSpPr>
        <p:spPr bwMode="auto">
          <a:xfrm>
            <a:off x="2410458" y="3789040"/>
            <a:ext cx="434652" cy="419482"/>
          </a:xfrm>
          <a:prstGeom prst="rect">
            <a:avLst/>
          </a:prstGeom>
          <a:solidFill>
            <a:schemeClr val="bg1"/>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10" name="Picture 9" descr="A close up of a logo&#10;&#10;Description generated with very high confidence">
            <a:extLst>
              <a:ext uri="{FF2B5EF4-FFF2-40B4-BE49-F238E27FC236}">
                <a16:creationId xmlns:a16="http://schemas.microsoft.com/office/drawing/2014/main" xmlns="" id="{A39B2912-B302-49BB-8763-BA48FCB4BCA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3419872" y="2286277"/>
            <a:ext cx="2304256" cy="2285446"/>
          </a:xfrm>
          <a:prstGeom prst="rect">
            <a:avLst/>
          </a:prstGeom>
        </p:spPr>
      </p:pic>
      <p:pic>
        <p:nvPicPr>
          <p:cNvPr id="11" name="Picture 10" descr="A close up of a logo&#10;&#10;Description generated with very high confidence">
            <a:extLst>
              <a:ext uri="{FF2B5EF4-FFF2-40B4-BE49-F238E27FC236}">
                <a16:creationId xmlns:a16="http://schemas.microsoft.com/office/drawing/2014/main" xmlns="" id="{0818B144-553D-4112-A339-D3A554DC56D7}"/>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b="-637"/>
          <a:stretch/>
        </p:blipFill>
        <p:spPr>
          <a:xfrm>
            <a:off x="6068555" y="2300745"/>
            <a:ext cx="2304256" cy="2285446"/>
          </a:xfrm>
          <a:prstGeom prst="rect">
            <a:avLst/>
          </a:prstGeom>
        </p:spPr>
      </p:pic>
      <p:pic>
        <p:nvPicPr>
          <p:cNvPr id="12" name="Picture 11" descr="A picture containing object, road&#10;&#10;Description generated with high confidence">
            <a:extLst>
              <a:ext uri="{FF2B5EF4-FFF2-40B4-BE49-F238E27FC236}">
                <a16:creationId xmlns:a16="http://schemas.microsoft.com/office/drawing/2014/main" xmlns="" id="{6F8A3B16-82BE-41A6-87E2-47058719BE2D}"/>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2395754" y="3848482"/>
            <a:ext cx="360040" cy="360040"/>
          </a:xfrm>
          <a:prstGeom prst="rect">
            <a:avLst/>
          </a:prstGeom>
        </p:spPr>
      </p:pic>
      <p:sp>
        <p:nvSpPr>
          <p:cNvPr id="13" name="Rectangle 12">
            <a:extLst>
              <a:ext uri="{FF2B5EF4-FFF2-40B4-BE49-F238E27FC236}">
                <a16:creationId xmlns:a16="http://schemas.microsoft.com/office/drawing/2014/main" xmlns="" id="{CA85A71E-5F0A-424D-9F84-FB1807F946AA}"/>
              </a:ext>
            </a:extLst>
          </p:cNvPr>
          <p:cNvSpPr/>
          <p:nvPr/>
        </p:nvSpPr>
        <p:spPr bwMode="auto">
          <a:xfrm>
            <a:off x="4382872" y="2564904"/>
            <a:ext cx="434652" cy="312192"/>
          </a:xfrm>
          <a:prstGeom prst="rect">
            <a:avLst/>
          </a:prstGeom>
          <a:solidFill>
            <a:schemeClr val="bg1"/>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14" name="Picture 13" descr="A picture containing object, road&#10;&#10;Description generated with high confidence">
            <a:extLst>
              <a:ext uri="{FF2B5EF4-FFF2-40B4-BE49-F238E27FC236}">
                <a16:creationId xmlns:a16="http://schemas.microsoft.com/office/drawing/2014/main" xmlns="" id="{8577B7BB-1E4D-41DF-8A8F-FA85B8C11D07}"/>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4446000" y="2548800"/>
            <a:ext cx="289889" cy="337749"/>
          </a:xfrm>
          <a:prstGeom prst="rect">
            <a:avLst/>
          </a:prstGeom>
        </p:spPr>
      </p:pic>
      <p:sp>
        <p:nvSpPr>
          <p:cNvPr id="15" name="Rectangle 14">
            <a:extLst>
              <a:ext uri="{FF2B5EF4-FFF2-40B4-BE49-F238E27FC236}">
                <a16:creationId xmlns:a16="http://schemas.microsoft.com/office/drawing/2014/main" xmlns="" id="{B8BDAF9D-915B-4EA8-A920-2978C1601976}"/>
              </a:ext>
            </a:extLst>
          </p:cNvPr>
          <p:cNvSpPr/>
          <p:nvPr/>
        </p:nvSpPr>
        <p:spPr bwMode="auto">
          <a:xfrm>
            <a:off x="6300192" y="3842685"/>
            <a:ext cx="434652" cy="312192"/>
          </a:xfrm>
          <a:prstGeom prst="rect">
            <a:avLst/>
          </a:prstGeom>
          <a:solidFill>
            <a:schemeClr val="bg1"/>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8" name="Picture 7" descr="A picture containing object&#10;&#10;Description generated with high confidence">
            <a:extLst>
              <a:ext uri="{FF2B5EF4-FFF2-40B4-BE49-F238E27FC236}">
                <a16:creationId xmlns:a16="http://schemas.microsoft.com/office/drawing/2014/main" xmlns="" id="{0511A2BD-0429-4C11-B1E6-8BD15769EF6D}"/>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6372200" y="3852000"/>
            <a:ext cx="432048" cy="288033"/>
          </a:xfrm>
          <a:prstGeom prst="rect">
            <a:avLst/>
          </a:prstGeom>
        </p:spPr>
      </p:pic>
    </p:spTree>
    <p:custDataLst>
      <p:tags r:id="rId1"/>
    </p:custDataLst>
    <p:extLst>
      <p:ext uri="{BB962C8B-B14F-4D97-AF65-F5344CB8AC3E}">
        <p14:creationId xmlns:p14="http://schemas.microsoft.com/office/powerpoint/2010/main" val="2158030743"/>
      </p:ext>
    </p:extLst>
  </p:cSld>
  <p:clrMapOvr>
    <a:masterClrMapping/>
  </p:clrMapOvr>
  <mc:AlternateContent xmlns:mc="http://schemas.openxmlformats.org/markup-compatibility/2006" xmlns:p14="http://schemas.microsoft.com/office/powerpoint/2010/main">
    <mc:Choice Requires="p14">
      <p:transition spd="slow" p14:dur="2000" advTm="3005"/>
    </mc:Choice>
    <mc:Fallback xmlns="">
      <p:transition spd="slow" advTm="300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500"/>
                                        <p:tgtEl>
                                          <p:spTgt spid="8"/>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15"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 y="0"/>
            <a:ext cx="9144000" cy="630000"/>
          </a:xfrm>
        </p:spPr>
        <p:txBody>
          <a:bodyPr/>
          <a:lstStyle/>
          <a:p>
            <a:r>
              <a:rPr lang="en-GB" dirty="0"/>
              <a:t>1.8 Composition: multiples of 10 up to 100 – step 5:7</a:t>
            </a:r>
          </a:p>
        </p:txBody>
      </p:sp>
      <p:pic>
        <p:nvPicPr>
          <p:cNvPr id="4" name="Picture 3" descr="A close up of a logo&#10;&#10;Description generated with very high confidence">
            <a:extLst>
              <a:ext uri="{FF2B5EF4-FFF2-40B4-BE49-F238E27FC236}">
                <a16:creationId xmlns:a16="http://schemas.microsoft.com/office/drawing/2014/main" xmlns="" id="{69333E56-65DE-43F4-BD3E-FD7144D9877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9347" y="2286277"/>
            <a:ext cx="7965307" cy="2285446"/>
          </a:xfrm>
          <a:prstGeom prst="rect">
            <a:avLst/>
          </a:prstGeom>
        </p:spPr>
      </p:pic>
      <p:sp>
        <p:nvSpPr>
          <p:cNvPr id="7" name="Rectangle 6">
            <a:extLst>
              <a:ext uri="{FF2B5EF4-FFF2-40B4-BE49-F238E27FC236}">
                <a16:creationId xmlns:a16="http://schemas.microsoft.com/office/drawing/2014/main" xmlns="" id="{8F3D4AC1-2E1F-4589-B430-03C66652419F}"/>
              </a:ext>
            </a:extLst>
          </p:cNvPr>
          <p:cNvSpPr/>
          <p:nvPr/>
        </p:nvSpPr>
        <p:spPr bwMode="auto">
          <a:xfrm>
            <a:off x="6657628" y="3789040"/>
            <a:ext cx="434652" cy="419482"/>
          </a:xfrm>
          <a:prstGeom prst="rect">
            <a:avLst/>
          </a:prstGeom>
          <a:solidFill>
            <a:schemeClr val="bg1"/>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8" name="Picture 7" descr="A picture containing object&#10;&#10;Description generated with high confidence">
            <a:extLst>
              <a:ext uri="{FF2B5EF4-FFF2-40B4-BE49-F238E27FC236}">
                <a16:creationId xmlns:a16="http://schemas.microsoft.com/office/drawing/2014/main" xmlns="" id="{0511A2BD-0429-4C11-B1E6-8BD15769EF6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6678000" y="3817180"/>
            <a:ext cx="360040" cy="363201"/>
          </a:xfrm>
          <a:prstGeom prst="rect">
            <a:avLst/>
          </a:prstGeom>
        </p:spPr>
      </p:pic>
    </p:spTree>
    <p:custDataLst>
      <p:tags r:id="rId1"/>
    </p:custDataLst>
    <p:extLst>
      <p:ext uri="{BB962C8B-B14F-4D97-AF65-F5344CB8AC3E}">
        <p14:creationId xmlns:p14="http://schemas.microsoft.com/office/powerpoint/2010/main" val="3888251772"/>
      </p:ext>
    </p:extLst>
  </p:cSld>
  <p:clrMapOvr>
    <a:masterClrMapping/>
  </p:clrMapOvr>
  <mc:AlternateContent xmlns:mc="http://schemas.openxmlformats.org/markup-compatibility/2006" xmlns:p14="http://schemas.microsoft.com/office/powerpoint/2010/main">
    <mc:Choice Requires="p14">
      <p:transition spd="slow" p14:dur="2000" advTm="3005"/>
    </mc:Choice>
    <mc:Fallback xmlns="">
      <p:transition spd="slow" advTm="300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 y="0"/>
            <a:ext cx="9144000" cy="630000"/>
          </a:xfrm>
        </p:spPr>
        <p:txBody>
          <a:bodyPr/>
          <a:lstStyle/>
          <a:p>
            <a:r>
              <a:rPr lang="en-GB" dirty="0"/>
              <a:t>1.8 Composition: multiples of 10 up to 100 – step 5:8</a:t>
            </a:r>
          </a:p>
        </p:txBody>
      </p:sp>
      <p:pic>
        <p:nvPicPr>
          <p:cNvPr id="5" name="Picture 4" descr="A close up of a clock&#10;&#10;Description generated with high confidence">
            <a:extLst>
              <a:ext uri="{FF2B5EF4-FFF2-40B4-BE49-F238E27FC236}">
                <a16:creationId xmlns:a16="http://schemas.microsoft.com/office/drawing/2014/main" xmlns="" id="{4E54422B-EA80-45E2-B743-0AB485F10C5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8277" y="1321955"/>
            <a:ext cx="7907446" cy="4214090"/>
          </a:xfrm>
          <a:prstGeom prst="rect">
            <a:avLst/>
          </a:prstGeom>
        </p:spPr>
      </p:pic>
    </p:spTree>
    <p:custDataLst>
      <p:tags r:id="rId1"/>
    </p:custDataLst>
    <p:extLst>
      <p:ext uri="{BB962C8B-B14F-4D97-AF65-F5344CB8AC3E}">
        <p14:creationId xmlns:p14="http://schemas.microsoft.com/office/powerpoint/2010/main" val="2157349841"/>
      </p:ext>
    </p:extLst>
  </p:cSld>
  <p:clrMapOvr>
    <a:masterClrMapping/>
  </p:clrMapOvr>
  <mc:AlternateContent xmlns:mc="http://schemas.openxmlformats.org/markup-compatibility/2006" xmlns:p14="http://schemas.microsoft.com/office/powerpoint/2010/main">
    <mc:Choice Requires="p14">
      <p:transition spd="slow" p14:dur="2000" advTm="3005"/>
    </mc:Choice>
    <mc:Fallback xmlns="">
      <p:transition spd="slow" advTm="3005"/>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E3B940B2-BECE-4C91-9E8C-D7166106DA4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18859" y="2387531"/>
            <a:ext cx="5506283" cy="2082937"/>
          </a:xfrm>
          <a:prstGeom prst="rect">
            <a:avLst/>
          </a:prstGeom>
        </p:spPr>
      </p:pic>
      <p:sp>
        <p:nvSpPr>
          <p:cNvPr id="2" name="Text Placeholder 1"/>
          <p:cNvSpPr>
            <a:spLocks noGrp="1"/>
          </p:cNvSpPr>
          <p:nvPr>
            <p:ph type="body" sz="quarter" idx="11"/>
          </p:nvPr>
        </p:nvSpPr>
        <p:spPr>
          <a:xfrm>
            <a:off x="1" y="0"/>
            <a:ext cx="9144000" cy="630000"/>
          </a:xfrm>
        </p:spPr>
        <p:txBody>
          <a:bodyPr/>
          <a:lstStyle/>
          <a:p>
            <a:r>
              <a:rPr lang="en-GB" dirty="0"/>
              <a:t>1.8 Composition: multiples of 10 up to 100 – step 5:8</a:t>
            </a:r>
          </a:p>
        </p:txBody>
      </p:sp>
      <p:pic>
        <p:nvPicPr>
          <p:cNvPr id="6" name="Picture 5" descr="A picture containing object&#10;&#10;Description generated with high confidence">
            <a:extLst>
              <a:ext uri="{FF2B5EF4-FFF2-40B4-BE49-F238E27FC236}">
                <a16:creationId xmlns:a16="http://schemas.microsoft.com/office/drawing/2014/main" xmlns="" id="{974F2D53-EFFD-467C-9A44-5F07D9BBBAB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2915816" y="2387531"/>
            <a:ext cx="487219" cy="432049"/>
          </a:xfrm>
          <a:prstGeom prst="rect">
            <a:avLst/>
          </a:prstGeom>
        </p:spPr>
      </p:pic>
      <p:pic>
        <p:nvPicPr>
          <p:cNvPr id="7" name="Picture 6" descr="A picture containing object&#10;&#10;Description generated with high confidence">
            <a:extLst>
              <a:ext uri="{FF2B5EF4-FFF2-40B4-BE49-F238E27FC236}">
                <a16:creationId xmlns:a16="http://schemas.microsoft.com/office/drawing/2014/main" xmlns="" id="{10719526-B788-4DB2-985A-0D2F919D1535}"/>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3779912" y="3942000"/>
            <a:ext cx="487219" cy="432049"/>
          </a:xfrm>
          <a:prstGeom prst="rect">
            <a:avLst/>
          </a:prstGeom>
        </p:spPr>
      </p:pic>
    </p:spTree>
    <p:custDataLst>
      <p:tags r:id="rId1"/>
    </p:custDataLst>
    <p:extLst>
      <p:ext uri="{BB962C8B-B14F-4D97-AF65-F5344CB8AC3E}">
        <p14:creationId xmlns:p14="http://schemas.microsoft.com/office/powerpoint/2010/main" val="383736884"/>
      </p:ext>
    </p:extLst>
  </p:cSld>
  <p:clrMapOvr>
    <a:masterClrMapping/>
  </p:clrMapOvr>
  <mc:AlternateContent xmlns:mc="http://schemas.openxmlformats.org/markup-compatibility/2006" xmlns:p14="http://schemas.microsoft.com/office/powerpoint/2010/main">
    <mc:Choice Requires="p14">
      <p:transition spd="slow" p14:dur="2000" advTm="3005"/>
    </mc:Choice>
    <mc:Fallback xmlns="">
      <p:transition spd="slow" advTm="300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 y="0"/>
            <a:ext cx="9144000" cy="630000"/>
          </a:xfrm>
        </p:spPr>
        <p:txBody>
          <a:bodyPr/>
          <a:lstStyle/>
          <a:p>
            <a:r>
              <a:rPr lang="en-GB" dirty="0"/>
              <a:t>1.8 Composition: multiples of 10 up to 100 – step 5:9</a:t>
            </a:r>
          </a:p>
        </p:txBody>
      </p:sp>
      <p:pic>
        <p:nvPicPr>
          <p:cNvPr id="5" name="Picture 4">
            <a:extLst>
              <a:ext uri="{FF2B5EF4-FFF2-40B4-BE49-F238E27FC236}">
                <a16:creationId xmlns:a16="http://schemas.microsoft.com/office/drawing/2014/main" xmlns="" id="{72C0B472-3EC6-49EA-A516-66A6C9E6F5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8277" y="2247705"/>
            <a:ext cx="7907446" cy="2362591"/>
          </a:xfrm>
          <a:prstGeom prst="rect">
            <a:avLst/>
          </a:prstGeom>
        </p:spPr>
      </p:pic>
    </p:spTree>
    <p:custDataLst>
      <p:tags r:id="rId1"/>
    </p:custDataLst>
    <p:extLst>
      <p:ext uri="{BB962C8B-B14F-4D97-AF65-F5344CB8AC3E}">
        <p14:creationId xmlns:p14="http://schemas.microsoft.com/office/powerpoint/2010/main" val="2301543845"/>
      </p:ext>
    </p:extLst>
  </p:cSld>
  <p:clrMapOvr>
    <a:masterClrMapping/>
  </p:clrMapOvr>
  <mc:AlternateContent xmlns:mc="http://schemas.openxmlformats.org/markup-compatibility/2006" xmlns:p14="http://schemas.microsoft.com/office/powerpoint/2010/main">
    <mc:Choice Requires="p14">
      <p:transition spd="slow" p14:dur="2000" advTm="3005"/>
    </mc:Choice>
    <mc:Fallback xmlns="">
      <p:transition spd="slow" advTm="3005"/>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1.8 Composition: multiples of 10 up to 100 – step 1:1</a:t>
            </a:r>
          </a:p>
        </p:txBody>
      </p:sp>
      <p:pic>
        <p:nvPicPr>
          <p:cNvPr id="17" name="Picture 16">
            <a:extLst>
              <a:ext uri="{FF2B5EF4-FFF2-40B4-BE49-F238E27FC236}">
                <a16:creationId xmlns:a16="http://schemas.microsoft.com/office/drawing/2014/main" xmlns="" id="{54A2CE68-1107-4A95-A3FC-AB791A4A2CF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3650400" y="3332432"/>
            <a:ext cx="412685" cy="454653"/>
          </a:xfrm>
          <a:prstGeom prst="rect">
            <a:avLst/>
          </a:prstGeom>
        </p:spPr>
      </p:pic>
      <p:pic>
        <p:nvPicPr>
          <p:cNvPr id="19" name="Picture 18">
            <a:extLst>
              <a:ext uri="{FF2B5EF4-FFF2-40B4-BE49-F238E27FC236}">
                <a16:creationId xmlns:a16="http://schemas.microsoft.com/office/drawing/2014/main" xmlns="" id="{28E9F7D1-35C8-47C8-A279-3EEA778ABAA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4075200" y="3332432"/>
            <a:ext cx="412685" cy="454653"/>
          </a:xfrm>
          <a:prstGeom prst="rect">
            <a:avLst/>
          </a:prstGeom>
        </p:spPr>
      </p:pic>
      <p:pic>
        <p:nvPicPr>
          <p:cNvPr id="20" name="Picture 19">
            <a:extLst>
              <a:ext uri="{FF2B5EF4-FFF2-40B4-BE49-F238E27FC236}">
                <a16:creationId xmlns:a16="http://schemas.microsoft.com/office/drawing/2014/main" xmlns="" id="{505A01F4-E922-42F3-BDFB-635D73A37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4498635" y="3332432"/>
            <a:ext cx="412685" cy="454653"/>
          </a:xfrm>
          <a:prstGeom prst="rect">
            <a:avLst/>
          </a:prstGeom>
        </p:spPr>
      </p:pic>
      <p:pic>
        <p:nvPicPr>
          <p:cNvPr id="21" name="Picture 20">
            <a:extLst>
              <a:ext uri="{FF2B5EF4-FFF2-40B4-BE49-F238E27FC236}">
                <a16:creationId xmlns:a16="http://schemas.microsoft.com/office/drawing/2014/main" xmlns="" id="{DFD7F34E-D05E-4D93-811F-44B1DF3AB9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4924800" y="3332432"/>
            <a:ext cx="412685" cy="454653"/>
          </a:xfrm>
          <a:prstGeom prst="rect">
            <a:avLst/>
          </a:prstGeom>
        </p:spPr>
      </p:pic>
      <p:pic>
        <p:nvPicPr>
          <p:cNvPr id="22" name="Picture 21">
            <a:extLst>
              <a:ext uri="{FF2B5EF4-FFF2-40B4-BE49-F238E27FC236}">
                <a16:creationId xmlns:a16="http://schemas.microsoft.com/office/drawing/2014/main" xmlns="" id="{FB622C08-0C43-49AA-8744-4B44DD4C06F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5353200" y="3332432"/>
            <a:ext cx="412685" cy="454653"/>
          </a:xfrm>
          <a:prstGeom prst="rect">
            <a:avLst/>
          </a:prstGeom>
        </p:spPr>
      </p:pic>
      <p:pic>
        <p:nvPicPr>
          <p:cNvPr id="30" name="Picture 29">
            <a:extLst>
              <a:ext uri="{FF2B5EF4-FFF2-40B4-BE49-F238E27FC236}">
                <a16:creationId xmlns:a16="http://schemas.microsoft.com/office/drawing/2014/main" xmlns="" id="{FE286ECB-972E-4B52-9457-BAD6AB08743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3650400" y="3715411"/>
            <a:ext cx="412685" cy="454653"/>
          </a:xfrm>
          <a:prstGeom prst="rect">
            <a:avLst/>
          </a:prstGeom>
        </p:spPr>
      </p:pic>
      <p:pic>
        <p:nvPicPr>
          <p:cNvPr id="31" name="Picture 30">
            <a:extLst>
              <a:ext uri="{FF2B5EF4-FFF2-40B4-BE49-F238E27FC236}">
                <a16:creationId xmlns:a16="http://schemas.microsoft.com/office/drawing/2014/main" xmlns="" id="{6FD4135D-A04B-466E-845F-F086E9C58D9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4075200" y="3715411"/>
            <a:ext cx="412685" cy="454653"/>
          </a:xfrm>
          <a:prstGeom prst="rect">
            <a:avLst/>
          </a:prstGeom>
        </p:spPr>
      </p:pic>
      <p:pic>
        <p:nvPicPr>
          <p:cNvPr id="32" name="Picture 31">
            <a:extLst>
              <a:ext uri="{FF2B5EF4-FFF2-40B4-BE49-F238E27FC236}">
                <a16:creationId xmlns:a16="http://schemas.microsoft.com/office/drawing/2014/main" xmlns="" id="{7B23A318-5AEF-477D-9E59-CC2786A22EC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4498635" y="3715411"/>
            <a:ext cx="412685" cy="454653"/>
          </a:xfrm>
          <a:prstGeom prst="rect">
            <a:avLst/>
          </a:prstGeom>
        </p:spPr>
      </p:pic>
      <p:pic>
        <p:nvPicPr>
          <p:cNvPr id="33" name="Picture 32">
            <a:extLst>
              <a:ext uri="{FF2B5EF4-FFF2-40B4-BE49-F238E27FC236}">
                <a16:creationId xmlns:a16="http://schemas.microsoft.com/office/drawing/2014/main" xmlns="" id="{1DA99AE6-7888-4BB3-A09D-9C0277014A7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4924800" y="3715411"/>
            <a:ext cx="412685" cy="454653"/>
          </a:xfrm>
          <a:prstGeom prst="rect">
            <a:avLst/>
          </a:prstGeom>
        </p:spPr>
      </p:pic>
      <p:pic>
        <p:nvPicPr>
          <p:cNvPr id="34" name="Picture 33">
            <a:extLst>
              <a:ext uri="{FF2B5EF4-FFF2-40B4-BE49-F238E27FC236}">
                <a16:creationId xmlns:a16="http://schemas.microsoft.com/office/drawing/2014/main" xmlns="" id="{149FF0D7-00EA-4129-9208-7C5624FD5B9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5353200" y="3715411"/>
            <a:ext cx="412685" cy="454653"/>
          </a:xfrm>
          <a:prstGeom prst="rect">
            <a:avLst/>
          </a:prstGeom>
        </p:spPr>
      </p:pic>
    </p:spTree>
    <p:custDataLst>
      <p:tags r:id="rId1"/>
    </p:custDataLst>
    <p:extLst>
      <p:ext uri="{BB962C8B-B14F-4D97-AF65-F5344CB8AC3E}">
        <p14:creationId xmlns:p14="http://schemas.microsoft.com/office/powerpoint/2010/main" val="1709628184"/>
      </p:ext>
    </p:extLst>
  </p:cSld>
  <p:clrMapOvr>
    <a:masterClrMapping/>
  </p:clrMapOvr>
  <mc:AlternateContent xmlns:mc="http://schemas.openxmlformats.org/markup-compatibility/2006" xmlns:p14="http://schemas.microsoft.com/office/powerpoint/2010/main">
    <mc:Choice Requires="p14">
      <p:transition spd="slow" p14:dur="2000" advTm="3005"/>
    </mc:Choice>
    <mc:Fallback xmlns="">
      <p:transition spd="slow" advTm="300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nodeType="clickEffect">
                                  <p:stCondLst>
                                    <p:cond delay="0"/>
                                  </p:stCondLst>
                                  <p:childTnLst>
                                    <p:animMotion origin="layout" path="M 3.88889E-6 -1.48148E-6 L -0.00434 -0.01898 " pathEditMode="relative" rAng="0" ptsTypes="AA">
                                      <p:cBhvr>
                                        <p:cTn id="6" dur="1000" fill="hold"/>
                                        <p:tgtEl>
                                          <p:spTgt spid="22"/>
                                        </p:tgtEl>
                                        <p:attrNameLst>
                                          <p:attrName>ppt_x</p:attrName>
                                          <p:attrName>ppt_y</p:attrName>
                                        </p:attrNameLst>
                                      </p:cBhvr>
                                      <p:rCtr x="-226" y="-949"/>
                                    </p:animMotion>
                                  </p:childTnLst>
                                </p:cTn>
                              </p:par>
                              <p:par>
                                <p:cTn id="7" presetID="35" presetClass="path" presetSubtype="0" accel="50000" decel="50000" fill="hold" nodeType="withEffect">
                                  <p:stCondLst>
                                    <p:cond delay="0"/>
                                  </p:stCondLst>
                                  <p:childTnLst>
                                    <p:animMotion origin="layout" path="M -1.11111E-6 -1.48148E-6 L -0.01233 -0.01898 " pathEditMode="relative" rAng="0" ptsTypes="AA">
                                      <p:cBhvr>
                                        <p:cTn id="8" dur="1000" fill="hold"/>
                                        <p:tgtEl>
                                          <p:spTgt spid="21"/>
                                        </p:tgtEl>
                                        <p:attrNameLst>
                                          <p:attrName>ppt_x</p:attrName>
                                          <p:attrName>ppt_y</p:attrName>
                                        </p:attrNameLst>
                                      </p:cBhvr>
                                      <p:rCtr x="-625" y="-949"/>
                                    </p:animMotion>
                                  </p:childTnLst>
                                </p:cTn>
                              </p:par>
                              <p:par>
                                <p:cTn id="9" presetID="35" presetClass="path" presetSubtype="0" accel="50000" decel="50000" fill="hold" nodeType="withEffect">
                                  <p:stCondLst>
                                    <p:cond delay="0"/>
                                  </p:stCondLst>
                                  <p:childTnLst>
                                    <p:animMotion origin="layout" path="M -3.33333E-6 -1.48148E-6 L -0.02222 -0.01898 " pathEditMode="relative" rAng="0" ptsTypes="AA">
                                      <p:cBhvr>
                                        <p:cTn id="10" dur="1000" fill="hold"/>
                                        <p:tgtEl>
                                          <p:spTgt spid="20"/>
                                        </p:tgtEl>
                                        <p:attrNameLst>
                                          <p:attrName>ppt_x</p:attrName>
                                          <p:attrName>ppt_y</p:attrName>
                                        </p:attrNameLst>
                                      </p:cBhvr>
                                      <p:rCtr x="-1128" y="-949"/>
                                    </p:animMotion>
                                  </p:childTnLst>
                                </p:cTn>
                              </p:par>
                              <p:par>
                                <p:cTn id="11" presetID="35" presetClass="path" presetSubtype="0" accel="50000" decel="50000" fill="hold" nodeType="withEffect">
                                  <p:stCondLst>
                                    <p:cond delay="0"/>
                                  </p:stCondLst>
                                  <p:childTnLst>
                                    <p:animMotion origin="layout" path="M 8.33333E-7 -1.48148E-6 L -0.03004 -0.01898 " pathEditMode="relative" rAng="0" ptsTypes="AA">
                                      <p:cBhvr>
                                        <p:cTn id="12" dur="1000" fill="hold"/>
                                        <p:tgtEl>
                                          <p:spTgt spid="19"/>
                                        </p:tgtEl>
                                        <p:attrNameLst>
                                          <p:attrName>ppt_x</p:attrName>
                                          <p:attrName>ppt_y</p:attrName>
                                        </p:attrNameLst>
                                      </p:cBhvr>
                                      <p:rCtr x="-1510" y="-949"/>
                                    </p:animMotion>
                                  </p:childTnLst>
                                </p:cTn>
                              </p:par>
                              <p:par>
                                <p:cTn id="13" presetID="35" presetClass="path" presetSubtype="0" accel="50000" decel="50000" fill="hold" nodeType="withEffect">
                                  <p:stCondLst>
                                    <p:cond delay="0"/>
                                  </p:stCondLst>
                                  <p:childTnLst>
                                    <p:animMotion origin="layout" path="M -1.38889E-6 -1.48148E-6 L -0.03802 -0.01898 " pathEditMode="relative" rAng="0" ptsTypes="AA">
                                      <p:cBhvr>
                                        <p:cTn id="14" dur="1000" fill="hold"/>
                                        <p:tgtEl>
                                          <p:spTgt spid="17"/>
                                        </p:tgtEl>
                                        <p:attrNameLst>
                                          <p:attrName>ppt_x</p:attrName>
                                          <p:attrName>ppt_y</p:attrName>
                                        </p:attrNameLst>
                                      </p:cBhvr>
                                      <p:rCtr x="-1910" y="-949"/>
                                    </p:animMotion>
                                  </p:childTnLst>
                                </p:cTn>
                              </p:par>
                              <p:par>
                                <p:cTn id="15" presetID="35" presetClass="path" presetSubtype="0" accel="50000" decel="50000" fill="hold" nodeType="withEffect">
                                  <p:stCondLst>
                                    <p:cond delay="0"/>
                                  </p:stCondLst>
                                  <p:childTnLst>
                                    <p:animMotion origin="layout" path="M 3.88889E-6 1.48148E-6 L -0.00486 1.48148E-6 " pathEditMode="relative" rAng="0" ptsTypes="AA">
                                      <p:cBhvr>
                                        <p:cTn id="16" dur="1000" fill="hold"/>
                                        <p:tgtEl>
                                          <p:spTgt spid="34"/>
                                        </p:tgtEl>
                                        <p:attrNameLst>
                                          <p:attrName>ppt_x</p:attrName>
                                          <p:attrName>ppt_y</p:attrName>
                                        </p:attrNameLst>
                                      </p:cBhvr>
                                      <p:rCtr x="-243" y="0"/>
                                    </p:animMotion>
                                  </p:childTnLst>
                                </p:cTn>
                              </p:par>
                              <p:par>
                                <p:cTn id="17" presetID="35" presetClass="path" presetSubtype="0" accel="50000" decel="50000" fill="hold" nodeType="withEffect">
                                  <p:stCondLst>
                                    <p:cond delay="0"/>
                                  </p:stCondLst>
                                  <p:childTnLst>
                                    <p:animMotion origin="layout" path="M -1.11111E-6 1.48148E-6 L -0.01285 1.48148E-6 " pathEditMode="relative" rAng="0" ptsTypes="AA">
                                      <p:cBhvr>
                                        <p:cTn id="18" dur="1000" fill="hold"/>
                                        <p:tgtEl>
                                          <p:spTgt spid="33"/>
                                        </p:tgtEl>
                                        <p:attrNameLst>
                                          <p:attrName>ppt_x</p:attrName>
                                          <p:attrName>ppt_y</p:attrName>
                                        </p:attrNameLst>
                                      </p:cBhvr>
                                      <p:rCtr x="-642" y="0"/>
                                    </p:animMotion>
                                  </p:childTnLst>
                                </p:cTn>
                              </p:par>
                              <p:par>
                                <p:cTn id="19" presetID="35" presetClass="path" presetSubtype="0" accel="50000" decel="50000" fill="hold" nodeType="withEffect">
                                  <p:stCondLst>
                                    <p:cond delay="0"/>
                                  </p:stCondLst>
                                  <p:childTnLst>
                                    <p:animMotion origin="layout" path="M -3.33333E-6 1.48148E-6 L -0.02222 1.48148E-6 " pathEditMode="relative" rAng="0" ptsTypes="AA">
                                      <p:cBhvr>
                                        <p:cTn id="20" dur="1000" fill="hold"/>
                                        <p:tgtEl>
                                          <p:spTgt spid="32"/>
                                        </p:tgtEl>
                                        <p:attrNameLst>
                                          <p:attrName>ppt_x</p:attrName>
                                          <p:attrName>ppt_y</p:attrName>
                                        </p:attrNameLst>
                                      </p:cBhvr>
                                      <p:rCtr x="-1111" y="0"/>
                                    </p:animMotion>
                                  </p:childTnLst>
                                </p:cTn>
                              </p:par>
                              <p:par>
                                <p:cTn id="21" presetID="35" presetClass="path" presetSubtype="0" accel="50000" decel="50000" fill="hold" nodeType="withEffect">
                                  <p:stCondLst>
                                    <p:cond delay="0"/>
                                  </p:stCondLst>
                                  <p:childTnLst>
                                    <p:animMotion origin="layout" path="M 8.33333E-7 1.48148E-6 L -0.03004 1.48148E-6 " pathEditMode="relative" rAng="0" ptsTypes="AA">
                                      <p:cBhvr>
                                        <p:cTn id="22" dur="1000" fill="hold"/>
                                        <p:tgtEl>
                                          <p:spTgt spid="31"/>
                                        </p:tgtEl>
                                        <p:attrNameLst>
                                          <p:attrName>ppt_x</p:attrName>
                                          <p:attrName>ppt_y</p:attrName>
                                        </p:attrNameLst>
                                      </p:cBhvr>
                                      <p:rCtr x="-1510" y="0"/>
                                    </p:animMotion>
                                  </p:childTnLst>
                                </p:cTn>
                              </p:par>
                              <p:par>
                                <p:cTn id="23" presetID="35" presetClass="path" presetSubtype="0" accel="50000" decel="50000" fill="hold" nodeType="withEffect">
                                  <p:stCondLst>
                                    <p:cond delay="0"/>
                                  </p:stCondLst>
                                  <p:childTnLst>
                                    <p:animMotion origin="layout" path="M -1.38889E-6 1.48148E-6 L -0.03802 1.48148E-6 " pathEditMode="relative" rAng="0" ptsTypes="AA">
                                      <p:cBhvr>
                                        <p:cTn id="24" dur="1000" fill="hold"/>
                                        <p:tgtEl>
                                          <p:spTgt spid="30"/>
                                        </p:tgtEl>
                                        <p:attrNameLst>
                                          <p:attrName>ppt_x</p:attrName>
                                          <p:attrName>ppt_y</p:attrName>
                                        </p:attrNameLst>
                                      </p:cBhvr>
                                      <p:rCtr x="-1910" y="0"/>
                                    </p:animMotion>
                                  </p:childTnLst>
                                </p:cTn>
                              </p:par>
                            </p:childTnLst>
                          </p:cTn>
                        </p:par>
                      </p:childTnLst>
                    </p:cTn>
                  </p:par>
                  <p:par>
                    <p:cTn id="25" fill="hold">
                      <p:stCondLst>
                        <p:cond delay="indefinite"/>
                      </p:stCondLst>
                      <p:childTnLst>
                        <p:par>
                          <p:cTn id="26" fill="hold">
                            <p:stCondLst>
                              <p:cond delay="0"/>
                            </p:stCondLst>
                            <p:childTnLst>
                              <p:par>
                                <p:cTn id="27" presetID="63" presetClass="path" presetSubtype="0" accel="50000" decel="50000" fill="hold" nodeType="clickEffect">
                                  <p:stCondLst>
                                    <p:cond delay="0"/>
                                  </p:stCondLst>
                                  <p:childTnLst>
                                    <p:animMotion origin="layout" path="M -0.00434 -0.01898 L 3.88889E-6 -1.48148E-6 " pathEditMode="relative" rAng="0" ptsTypes="AA">
                                      <p:cBhvr>
                                        <p:cTn id="28" dur="1000" fill="hold"/>
                                        <p:tgtEl>
                                          <p:spTgt spid="22"/>
                                        </p:tgtEl>
                                        <p:attrNameLst>
                                          <p:attrName>ppt_x</p:attrName>
                                          <p:attrName>ppt_y</p:attrName>
                                        </p:attrNameLst>
                                      </p:cBhvr>
                                      <p:rCtr x="208" y="949"/>
                                    </p:animMotion>
                                  </p:childTnLst>
                                </p:cTn>
                              </p:par>
                              <p:par>
                                <p:cTn id="29" presetID="63" presetClass="path" presetSubtype="0" accel="50000" decel="50000" fill="hold" nodeType="withEffect">
                                  <p:stCondLst>
                                    <p:cond delay="0"/>
                                  </p:stCondLst>
                                  <p:childTnLst>
                                    <p:animMotion origin="layout" path="M -0.01233 -0.01898 L -1.11111E-6 -1.48148E-6 " pathEditMode="relative" rAng="0" ptsTypes="AA">
                                      <p:cBhvr>
                                        <p:cTn id="30" dur="1000" fill="hold"/>
                                        <p:tgtEl>
                                          <p:spTgt spid="21"/>
                                        </p:tgtEl>
                                        <p:attrNameLst>
                                          <p:attrName>ppt_x</p:attrName>
                                          <p:attrName>ppt_y</p:attrName>
                                        </p:attrNameLst>
                                      </p:cBhvr>
                                      <p:rCtr x="608" y="949"/>
                                    </p:animMotion>
                                  </p:childTnLst>
                                </p:cTn>
                              </p:par>
                              <p:par>
                                <p:cTn id="31" presetID="63" presetClass="path" presetSubtype="0" accel="50000" decel="50000" fill="hold" nodeType="withEffect">
                                  <p:stCondLst>
                                    <p:cond delay="0"/>
                                  </p:stCondLst>
                                  <p:childTnLst>
                                    <p:animMotion origin="layout" path="M -0.02222 -0.01898 L 1.38889E-6 -4.81481E-6 " pathEditMode="relative" rAng="0" ptsTypes="AA">
                                      <p:cBhvr>
                                        <p:cTn id="32" dur="1000" fill="hold"/>
                                        <p:tgtEl>
                                          <p:spTgt spid="20"/>
                                        </p:tgtEl>
                                        <p:attrNameLst>
                                          <p:attrName>ppt_x</p:attrName>
                                          <p:attrName>ppt_y</p:attrName>
                                        </p:attrNameLst>
                                      </p:cBhvr>
                                      <p:rCtr x="1163" y="1042"/>
                                    </p:animMotion>
                                  </p:childTnLst>
                                </p:cTn>
                              </p:par>
                              <p:par>
                                <p:cTn id="33" presetID="63" presetClass="path" presetSubtype="0" accel="50000" decel="50000" fill="hold" nodeType="withEffect">
                                  <p:stCondLst>
                                    <p:cond delay="0"/>
                                  </p:stCondLst>
                                  <p:childTnLst>
                                    <p:animMotion origin="layout" path="M -0.03802 -0.01898 L -1.38889E-6 -1.48148E-6 " pathEditMode="relative" rAng="0" ptsTypes="AA">
                                      <p:cBhvr>
                                        <p:cTn id="34" dur="1000" fill="hold"/>
                                        <p:tgtEl>
                                          <p:spTgt spid="17"/>
                                        </p:tgtEl>
                                        <p:attrNameLst>
                                          <p:attrName>ppt_x</p:attrName>
                                          <p:attrName>ppt_y</p:attrName>
                                        </p:attrNameLst>
                                      </p:cBhvr>
                                      <p:rCtr x="1892" y="949"/>
                                    </p:animMotion>
                                  </p:childTnLst>
                                </p:cTn>
                              </p:par>
                              <p:par>
                                <p:cTn id="35" presetID="63" presetClass="path" presetSubtype="0" accel="50000" decel="50000" fill="hold" nodeType="withEffect">
                                  <p:stCondLst>
                                    <p:cond delay="0"/>
                                  </p:stCondLst>
                                  <p:childTnLst>
                                    <p:animMotion origin="layout" path="M -0.03004 -0.01898 L 8.33333E-7 -1.48148E-6 " pathEditMode="relative" rAng="0" ptsTypes="AA">
                                      <p:cBhvr>
                                        <p:cTn id="36" dur="1000" fill="hold"/>
                                        <p:tgtEl>
                                          <p:spTgt spid="19"/>
                                        </p:tgtEl>
                                        <p:attrNameLst>
                                          <p:attrName>ppt_x</p:attrName>
                                          <p:attrName>ppt_y</p:attrName>
                                        </p:attrNameLst>
                                      </p:cBhvr>
                                      <p:rCtr x="1493" y="949"/>
                                    </p:animMotion>
                                  </p:childTnLst>
                                </p:cTn>
                              </p:par>
                              <p:par>
                                <p:cTn id="37" presetID="63" presetClass="path" presetSubtype="0" accel="50000" decel="50000" fill="hold" nodeType="withEffect">
                                  <p:stCondLst>
                                    <p:cond delay="0"/>
                                  </p:stCondLst>
                                  <p:childTnLst>
                                    <p:animMotion origin="layout" path="M -0.00434 1.48148E-6 L 3.88889E-6 1.48148E-6 " pathEditMode="relative" rAng="0" ptsTypes="AA">
                                      <p:cBhvr>
                                        <p:cTn id="38" dur="1000" fill="hold"/>
                                        <p:tgtEl>
                                          <p:spTgt spid="34"/>
                                        </p:tgtEl>
                                        <p:attrNameLst>
                                          <p:attrName>ppt_x</p:attrName>
                                          <p:attrName>ppt_y</p:attrName>
                                        </p:attrNameLst>
                                      </p:cBhvr>
                                      <p:rCtr x="208" y="0"/>
                                    </p:animMotion>
                                  </p:childTnLst>
                                </p:cTn>
                              </p:par>
                              <p:par>
                                <p:cTn id="39" presetID="63" presetClass="path" presetSubtype="0" accel="50000" decel="50000" fill="hold" nodeType="withEffect">
                                  <p:stCondLst>
                                    <p:cond delay="0"/>
                                  </p:stCondLst>
                                  <p:childTnLst>
                                    <p:animMotion origin="layout" path="M -0.01233 1.48148E-6 L -1.11111E-6 1.48148E-6 " pathEditMode="relative" rAng="0" ptsTypes="AA">
                                      <p:cBhvr>
                                        <p:cTn id="40" dur="1000" fill="hold"/>
                                        <p:tgtEl>
                                          <p:spTgt spid="33"/>
                                        </p:tgtEl>
                                        <p:attrNameLst>
                                          <p:attrName>ppt_x</p:attrName>
                                          <p:attrName>ppt_y</p:attrName>
                                        </p:attrNameLst>
                                      </p:cBhvr>
                                      <p:rCtr x="608" y="0"/>
                                    </p:animMotion>
                                  </p:childTnLst>
                                </p:cTn>
                              </p:par>
                              <p:par>
                                <p:cTn id="41" presetID="63" presetClass="path" presetSubtype="0" accel="50000" decel="50000" fill="hold" nodeType="withEffect">
                                  <p:stCondLst>
                                    <p:cond delay="0"/>
                                  </p:stCondLst>
                                  <p:childTnLst>
                                    <p:animMotion origin="layout" path="M -0.02222 1.48148E-6 L -3.33333E-6 1.48148E-6 " pathEditMode="relative" rAng="0" ptsTypes="AA">
                                      <p:cBhvr>
                                        <p:cTn id="42" dur="1000" fill="hold"/>
                                        <p:tgtEl>
                                          <p:spTgt spid="32"/>
                                        </p:tgtEl>
                                        <p:attrNameLst>
                                          <p:attrName>ppt_x</p:attrName>
                                          <p:attrName>ppt_y</p:attrName>
                                        </p:attrNameLst>
                                      </p:cBhvr>
                                      <p:rCtr x="1111" y="0"/>
                                    </p:animMotion>
                                  </p:childTnLst>
                                </p:cTn>
                              </p:par>
                              <p:par>
                                <p:cTn id="43" presetID="63" presetClass="path" presetSubtype="0" accel="50000" decel="50000" fill="hold" nodeType="withEffect">
                                  <p:stCondLst>
                                    <p:cond delay="0"/>
                                  </p:stCondLst>
                                  <p:childTnLst>
                                    <p:animMotion origin="layout" path="M -0.03802 1.48148E-6 L -1.38889E-6 1.48148E-6 " pathEditMode="relative" rAng="0" ptsTypes="AA">
                                      <p:cBhvr>
                                        <p:cTn id="44" dur="1000" fill="hold"/>
                                        <p:tgtEl>
                                          <p:spTgt spid="30"/>
                                        </p:tgtEl>
                                        <p:attrNameLst>
                                          <p:attrName>ppt_x</p:attrName>
                                          <p:attrName>ppt_y</p:attrName>
                                        </p:attrNameLst>
                                      </p:cBhvr>
                                      <p:rCtr x="1892" y="0"/>
                                    </p:animMotion>
                                  </p:childTnLst>
                                </p:cTn>
                              </p:par>
                              <p:par>
                                <p:cTn id="45" presetID="63" presetClass="path" presetSubtype="0" accel="50000" decel="50000" fill="hold" nodeType="withEffect">
                                  <p:stCondLst>
                                    <p:cond delay="0"/>
                                  </p:stCondLst>
                                  <p:childTnLst>
                                    <p:animMotion origin="layout" path="M -0.03004 1.48148E-6 L 8.33333E-7 1.48148E-6 " pathEditMode="relative" rAng="0" ptsTypes="AA">
                                      <p:cBhvr>
                                        <p:cTn id="46" dur="1000" fill="hold"/>
                                        <p:tgtEl>
                                          <p:spTgt spid="31"/>
                                        </p:tgtEl>
                                        <p:attrNameLst>
                                          <p:attrName>ppt_x</p:attrName>
                                          <p:attrName>ppt_y</p:attrName>
                                        </p:attrNameLst>
                                      </p:cBhvr>
                                      <p:rCtr x="1493"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descr="A picture containing sky&#10;&#10;Description generated with high confidence">
            <a:extLst>
              <a:ext uri="{FF2B5EF4-FFF2-40B4-BE49-F238E27FC236}">
                <a16:creationId xmlns:a16="http://schemas.microsoft.com/office/drawing/2014/main" xmlns="" id="{8092564E-71A3-4DC8-AA13-BE415A339FD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604800" y="2649600"/>
            <a:ext cx="4536033" cy="1548630"/>
          </a:xfrm>
          <a:prstGeom prst="rect">
            <a:avLst/>
          </a:prstGeom>
        </p:spPr>
      </p:pic>
      <p:pic>
        <p:nvPicPr>
          <p:cNvPr id="23" name="Picture 22">
            <a:extLst>
              <a:ext uri="{FF2B5EF4-FFF2-40B4-BE49-F238E27FC236}">
                <a16:creationId xmlns:a16="http://schemas.microsoft.com/office/drawing/2014/main" xmlns="" id="{F6E2360D-D78C-4E7A-A3C8-C53720805D6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4364"/>
          <a:stretch/>
        </p:blipFill>
        <p:spPr>
          <a:xfrm>
            <a:off x="5364088" y="2636912"/>
            <a:ext cx="3312368" cy="1548630"/>
          </a:xfrm>
          <a:prstGeom prst="rect">
            <a:avLst/>
          </a:prstGeom>
        </p:spPr>
      </p:pic>
      <p:pic>
        <p:nvPicPr>
          <p:cNvPr id="14" name="Picture 13" descr="A picture containing electronics, display&#10;&#10;Description generated with high confidence">
            <a:extLst>
              <a:ext uri="{FF2B5EF4-FFF2-40B4-BE49-F238E27FC236}">
                <a16:creationId xmlns:a16="http://schemas.microsoft.com/office/drawing/2014/main" xmlns="" id="{7E92C8BC-96A6-4E6A-AA86-FB1116623F6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0436682">
            <a:off x="6217662" y="2870390"/>
            <a:ext cx="480852" cy="452567"/>
          </a:xfrm>
          <a:prstGeom prst="rect">
            <a:avLst/>
          </a:prstGeom>
        </p:spPr>
      </p:pic>
      <p:pic>
        <p:nvPicPr>
          <p:cNvPr id="20" name="Picture 19" descr="A picture containing electronics, display&#10;&#10;Description generated with high confidence">
            <a:extLst>
              <a:ext uri="{FF2B5EF4-FFF2-40B4-BE49-F238E27FC236}">
                <a16:creationId xmlns:a16="http://schemas.microsoft.com/office/drawing/2014/main" xmlns="" id="{086F0191-8FF5-4E66-92DB-67F723C7664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0483707">
            <a:off x="7272000" y="2743200"/>
            <a:ext cx="480852" cy="452567"/>
          </a:xfrm>
          <a:prstGeom prst="rect">
            <a:avLst/>
          </a:prstGeom>
        </p:spPr>
      </p:pic>
      <p:pic>
        <p:nvPicPr>
          <p:cNvPr id="22" name="Picture 21" descr="A picture containing electronics, display&#10;&#10;Description generated with high confidence">
            <a:extLst>
              <a:ext uri="{FF2B5EF4-FFF2-40B4-BE49-F238E27FC236}">
                <a16:creationId xmlns:a16="http://schemas.microsoft.com/office/drawing/2014/main" xmlns="" id="{201E3DDA-0699-4C52-A447-E18132ABB1A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0800000">
            <a:off x="6835624" y="2982746"/>
            <a:ext cx="480852" cy="452567"/>
          </a:xfrm>
          <a:prstGeom prst="rect">
            <a:avLst/>
          </a:prstGeom>
        </p:spPr>
      </p:pic>
      <p:sp>
        <p:nvSpPr>
          <p:cNvPr id="2" name="Text Placeholder 1"/>
          <p:cNvSpPr>
            <a:spLocks noGrp="1"/>
          </p:cNvSpPr>
          <p:nvPr>
            <p:ph type="body" sz="quarter" idx="11"/>
          </p:nvPr>
        </p:nvSpPr>
        <p:spPr/>
        <p:txBody>
          <a:bodyPr/>
          <a:lstStyle/>
          <a:p>
            <a:r>
              <a:rPr lang="en-GB" dirty="0"/>
              <a:t>1.8 Composition: multiples of 10 up to 100 – step 1:1</a:t>
            </a:r>
          </a:p>
        </p:txBody>
      </p:sp>
      <p:pic>
        <p:nvPicPr>
          <p:cNvPr id="11" name="Picture 10" descr="A picture containing electronics, display&#10;&#10;Description generated with high confidence">
            <a:extLst>
              <a:ext uri="{FF2B5EF4-FFF2-40B4-BE49-F238E27FC236}">
                <a16:creationId xmlns:a16="http://schemas.microsoft.com/office/drawing/2014/main" xmlns="" id="{EAE1BD35-2B65-490F-8404-AFB021F0877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68144" y="3284984"/>
            <a:ext cx="480852" cy="452567"/>
          </a:xfrm>
          <a:prstGeom prst="rect">
            <a:avLst/>
          </a:prstGeom>
        </p:spPr>
      </p:pic>
      <p:pic>
        <p:nvPicPr>
          <p:cNvPr id="15" name="Picture 14" descr="A picture containing electronics, display&#10;&#10;Description generated with high confidence">
            <a:extLst>
              <a:ext uri="{FF2B5EF4-FFF2-40B4-BE49-F238E27FC236}">
                <a16:creationId xmlns:a16="http://schemas.microsoft.com/office/drawing/2014/main" xmlns="" id="{21A55E8E-925F-43D0-BE6A-AB2595207AA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042994">
            <a:off x="6426000" y="3241776"/>
            <a:ext cx="480852" cy="452567"/>
          </a:xfrm>
          <a:prstGeom prst="rect">
            <a:avLst/>
          </a:prstGeom>
        </p:spPr>
      </p:pic>
      <p:pic>
        <p:nvPicPr>
          <p:cNvPr id="16" name="Picture 15" descr="A picture containing electronics, display&#10;&#10;Description generated with high confidence">
            <a:extLst>
              <a:ext uri="{FF2B5EF4-FFF2-40B4-BE49-F238E27FC236}">
                <a16:creationId xmlns:a16="http://schemas.microsoft.com/office/drawing/2014/main" xmlns="" id="{065054F7-92C1-4BD3-9F1B-0168553C742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042994">
            <a:off x="6343200" y="3660691"/>
            <a:ext cx="480852" cy="452567"/>
          </a:xfrm>
          <a:prstGeom prst="rect">
            <a:avLst/>
          </a:prstGeom>
        </p:spPr>
      </p:pic>
      <p:pic>
        <p:nvPicPr>
          <p:cNvPr id="17" name="Picture 16" descr="A picture containing electronics, display&#10;&#10;Description generated with high confidence">
            <a:extLst>
              <a:ext uri="{FF2B5EF4-FFF2-40B4-BE49-F238E27FC236}">
                <a16:creationId xmlns:a16="http://schemas.microsoft.com/office/drawing/2014/main" xmlns="" id="{41CA98E2-1035-4D7F-B347-D83A6456B78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66292">
            <a:off x="7300800" y="3580456"/>
            <a:ext cx="480852" cy="452567"/>
          </a:xfrm>
          <a:prstGeom prst="rect">
            <a:avLst/>
          </a:prstGeom>
        </p:spPr>
      </p:pic>
      <p:pic>
        <p:nvPicPr>
          <p:cNvPr id="18" name="Picture 17" descr="A picture containing electronics, display&#10;&#10;Description generated with high confidence">
            <a:extLst>
              <a:ext uri="{FF2B5EF4-FFF2-40B4-BE49-F238E27FC236}">
                <a16:creationId xmlns:a16="http://schemas.microsoft.com/office/drawing/2014/main" xmlns="" id="{FFEC53EA-A3A7-4EB2-A11F-F8327C2D9C4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0938705">
            <a:off x="7160400" y="3157200"/>
            <a:ext cx="480852" cy="452567"/>
          </a:xfrm>
          <a:prstGeom prst="rect">
            <a:avLst/>
          </a:prstGeom>
        </p:spPr>
      </p:pic>
      <p:pic>
        <p:nvPicPr>
          <p:cNvPr id="19" name="Picture 18" descr="A picture containing electronics, display&#10;&#10;Description generated with high confidence">
            <a:extLst>
              <a:ext uri="{FF2B5EF4-FFF2-40B4-BE49-F238E27FC236}">
                <a16:creationId xmlns:a16="http://schemas.microsoft.com/office/drawing/2014/main" xmlns="" id="{1A8C97EA-90BE-4962-9764-096F9EEEBDD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0483707">
            <a:off x="6822000" y="3707604"/>
            <a:ext cx="480852" cy="452567"/>
          </a:xfrm>
          <a:prstGeom prst="rect">
            <a:avLst/>
          </a:prstGeom>
        </p:spPr>
      </p:pic>
      <p:pic>
        <p:nvPicPr>
          <p:cNvPr id="21" name="Picture 20" descr="A picture containing electronics, display&#10;&#10;Description generated with high confidence">
            <a:extLst>
              <a:ext uri="{FF2B5EF4-FFF2-40B4-BE49-F238E27FC236}">
                <a16:creationId xmlns:a16="http://schemas.microsoft.com/office/drawing/2014/main" xmlns="" id="{0BE1997C-42B2-4AEE-A438-E304B9BF9A5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1477860">
            <a:off x="7560000" y="3096000"/>
            <a:ext cx="480852" cy="452567"/>
          </a:xfrm>
          <a:prstGeom prst="rect">
            <a:avLst/>
          </a:prstGeom>
        </p:spPr>
      </p:pic>
    </p:spTree>
    <p:custDataLst>
      <p:tags r:id="rId1"/>
    </p:custDataLst>
    <p:extLst>
      <p:ext uri="{BB962C8B-B14F-4D97-AF65-F5344CB8AC3E}">
        <p14:creationId xmlns:p14="http://schemas.microsoft.com/office/powerpoint/2010/main" val="2130858841"/>
      </p:ext>
    </p:extLst>
  </p:cSld>
  <p:clrMapOvr>
    <a:masterClrMapping/>
  </p:clrMapOvr>
  <mc:AlternateContent xmlns:mc="http://schemas.openxmlformats.org/markup-compatibility/2006" xmlns:p14="http://schemas.microsoft.com/office/powerpoint/2010/main">
    <mc:Choice Requires="p14">
      <p:transition spd="slow" p14:dur="2000" advTm="3005"/>
    </mc:Choice>
    <mc:Fallback xmlns="">
      <p:transition spd="slow" advTm="300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nodeType="clickEffect">
                                  <p:stCondLst>
                                    <p:cond delay="0"/>
                                  </p:stCondLst>
                                  <p:childTnLst>
                                    <p:animMotion origin="layout" path="M -1.94444E-6 4.44444E-6 L -0.19149 -0.25325 " pathEditMode="relative" rAng="0" ptsTypes="AA">
                                      <p:cBhvr>
                                        <p:cTn id="6" dur="2000" fill="hold"/>
                                        <p:tgtEl>
                                          <p:spTgt spid="11"/>
                                        </p:tgtEl>
                                        <p:attrNameLst>
                                          <p:attrName>ppt_x</p:attrName>
                                          <p:attrName>ppt_y</p:attrName>
                                        </p:attrNameLst>
                                      </p:cBhvr>
                                      <p:rCtr x="-9583" y="-12662"/>
                                    </p:animMotion>
                                  </p:childTnLst>
                                </p:cTn>
                              </p:par>
                              <p:par>
                                <p:cTn id="7" presetID="8" presetClass="emph" presetSubtype="0" fill="hold" nodeType="withEffect">
                                  <p:stCondLst>
                                    <p:cond delay="0"/>
                                  </p:stCondLst>
                                  <p:childTnLst>
                                    <p:animRot by="-300000">
                                      <p:cBhvr>
                                        <p:cTn id="8" dur="2000" fill="hold"/>
                                        <p:tgtEl>
                                          <p:spTgt spid="11"/>
                                        </p:tgtEl>
                                        <p:attrNameLst>
                                          <p:attrName>r</p:attrName>
                                        </p:attrNameLst>
                                      </p:cBhvr>
                                    </p:animRot>
                                  </p:childTnLst>
                                </p:cTn>
                              </p:par>
                              <p:par>
                                <p:cTn id="9" presetID="64" presetClass="path" presetSubtype="0" accel="50000" decel="50000" fill="hold" nodeType="withEffect">
                                  <p:stCondLst>
                                    <p:cond delay="0"/>
                                  </p:stCondLst>
                                  <p:childTnLst>
                                    <p:animMotion origin="layout" path="M 0 1.11111E-6 L -0.18264 -0.19283 " pathEditMode="relative" rAng="0" ptsTypes="AA">
                                      <p:cBhvr>
                                        <p:cTn id="10" dur="2000" fill="hold"/>
                                        <p:tgtEl>
                                          <p:spTgt spid="14"/>
                                        </p:tgtEl>
                                        <p:attrNameLst>
                                          <p:attrName>ppt_x</p:attrName>
                                          <p:attrName>ppt_y</p:attrName>
                                        </p:attrNameLst>
                                      </p:cBhvr>
                                      <p:rCtr x="-9132" y="-9653"/>
                                    </p:animMotion>
                                  </p:childTnLst>
                                </p:cTn>
                              </p:par>
                              <p:par>
                                <p:cTn id="11" presetID="8" presetClass="emph" presetSubtype="0" fill="hold" nodeType="withEffect">
                                  <p:stCondLst>
                                    <p:cond delay="0"/>
                                  </p:stCondLst>
                                  <p:childTnLst>
                                    <p:animRot by="900000">
                                      <p:cBhvr>
                                        <p:cTn id="12" dur="2000" fill="hold"/>
                                        <p:tgtEl>
                                          <p:spTgt spid="14"/>
                                        </p:tgtEl>
                                        <p:attrNameLst>
                                          <p:attrName>r</p:attrName>
                                        </p:attrNameLst>
                                      </p:cBhvr>
                                    </p:animRot>
                                  </p:childTnLst>
                                </p:cTn>
                              </p:par>
                              <p:par>
                                <p:cTn id="13" presetID="64" presetClass="path" presetSubtype="0" accel="50000" decel="50000" fill="hold" nodeType="withEffect">
                                  <p:stCondLst>
                                    <p:cond delay="0"/>
                                  </p:stCondLst>
                                  <p:childTnLst>
                                    <p:animMotion origin="layout" path="M -3.05556E-6 4.44444E-6 L -0.15781 -0.247 " pathEditMode="relative" rAng="0" ptsTypes="AA">
                                      <p:cBhvr>
                                        <p:cTn id="14" dur="2000" fill="hold"/>
                                        <p:tgtEl>
                                          <p:spTgt spid="15"/>
                                        </p:tgtEl>
                                        <p:attrNameLst>
                                          <p:attrName>ppt_x</p:attrName>
                                          <p:attrName>ppt_y</p:attrName>
                                        </p:attrNameLst>
                                      </p:cBhvr>
                                      <p:rCtr x="-7899" y="-12361"/>
                                    </p:animMotion>
                                  </p:childTnLst>
                                </p:cTn>
                              </p:par>
                              <p:par>
                                <p:cTn id="15" presetID="8" presetClass="emph" presetSubtype="0" fill="hold" nodeType="withEffect">
                                  <p:stCondLst>
                                    <p:cond delay="0"/>
                                  </p:stCondLst>
                                  <p:childTnLst>
                                    <p:animRot by="240000">
                                      <p:cBhvr>
                                        <p:cTn id="16" dur="2000" fill="hold"/>
                                        <p:tgtEl>
                                          <p:spTgt spid="15"/>
                                        </p:tgtEl>
                                        <p:attrNameLst>
                                          <p:attrName>r</p:attrName>
                                        </p:attrNameLst>
                                      </p:cBhvr>
                                    </p:animRot>
                                  </p:childTnLst>
                                </p:cTn>
                              </p:par>
                              <p:par>
                                <p:cTn id="17" presetID="64" presetClass="path" presetSubtype="0" accel="50000" decel="50000" fill="hold" nodeType="withEffect">
                                  <p:stCondLst>
                                    <p:cond delay="0"/>
                                  </p:stCondLst>
                                  <p:childTnLst>
                                    <p:animMotion origin="layout" path="M 4.72222E-6 3.33333E-6 L -0.10105 -0.30811 " pathEditMode="relative" rAng="0" ptsTypes="AA">
                                      <p:cBhvr>
                                        <p:cTn id="18" dur="2000" fill="hold"/>
                                        <p:tgtEl>
                                          <p:spTgt spid="16"/>
                                        </p:tgtEl>
                                        <p:attrNameLst>
                                          <p:attrName>ppt_x</p:attrName>
                                          <p:attrName>ppt_y</p:attrName>
                                        </p:attrNameLst>
                                      </p:cBhvr>
                                      <p:rCtr x="-5052" y="-15417"/>
                                    </p:animMotion>
                                  </p:childTnLst>
                                </p:cTn>
                              </p:par>
                              <p:par>
                                <p:cTn id="19" presetID="8" presetClass="emph" presetSubtype="0" fill="hold" nodeType="withEffect">
                                  <p:stCondLst>
                                    <p:cond delay="0"/>
                                  </p:stCondLst>
                                  <p:childTnLst>
                                    <p:animRot by="300000">
                                      <p:cBhvr>
                                        <p:cTn id="20" dur="2000" fill="hold"/>
                                        <p:tgtEl>
                                          <p:spTgt spid="16"/>
                                        </p:tgtEl>
                                        <p:attrNameLst>
                                          <p:attrName>r</p:attrName>
                                        </p:attrNameLst>
                                      </p:cBhvr>
                                    </p:animRot>
                                  </p:childTnLst>
                                </p:cTn>
                              </p:par>
                              <p:par>
                                <p:cTn id="21" presetID="64" presetClass="path" presetSubtype="0" accel="50000" decel="50000" fill="hold" nodeType="withEffect">
                                  <p:stCondLst>
                                    <p:cond delay="0"/>
                                  </p:stCondLst>
                                  <p:childTnLst>
                                    <p:animMotion origin="layout" path="M -2.22222E-6 -1.11111E-6 L -0.10677 -0.31505 " pathEditMode="relative" rAng="0" ptsTypes="AA">
                                      <p:cBhvr>
                                        <p:cTn id="22" dur="2000" fill="hold"/>
                                        <p:tgtEl>
                                          <p:spTgt spid="19"/>
                                        </p:tgtEl>
                                        <p:attrNameLst>
                                          <p:attrName>ppt_x</p:attrName>
                                          <p:attrName>ppt_y</p:attrName>
                                        </p:attrNameLst>
                                      </p:cBhvr>
                                      <p:rCtr x="-5347" y="-15764"/>
                                    </p:animMotion>
                                  </p:childTnLst>
                                </p:cTn>
                              </p:par>
                              <p:par>
                                <p:cTn id="23" presetID="8" presetClass="emph" presetSubtype="0" fill="hold" nodeType="withEffect">
                                  <p:stCondLst>
                                    <p:cond delay="0"/>
                                  </p:stCondLst>
                                  <p:childTnLst>
                                    <p:animRot by="10800000">
                                      <p:cBhvr>
                                        <p:cTn id="24" dur="2000" fill="hold"/>
                                        <p:tgtEl>
                                          <p:spTgt spid="19"/>
                                        </p:tgtEl>
                                        <p:attrNameLst>
                                          <p:attrName>r</p:attrName>
                                        </p:attrNameLst>
                                      </p:cBhvr>
                                    </p:animRot>
                                  </p:childTnLst>
                                </p:cTn>
                              </p:par>
                              <p:par>
                                <p:cTn id="25" presetID="64" presetClass="path" presetSubtype="0" accel="50000" decel="50000" fill="hold" nodeType="withEffect">
                                  <p:stCondLst>
                                    <p:cond delay="0"/>
                                  </p:stCondLst>
                                  <p:childTnLst>
                                    <p:animMotion origin="layout" path="M -4.72222E-6 -4.07407E-6 L -0.05989 -0.20926 " pathEditMode="relative" rAng="0" ptsTypes="AA">
                                      <p:cBhvr>
                                        <p:cTn id="26" dur="2000" fill="hold"/>
                                        <p:tgtEl>
                                          <p:spTgt spid="22"/>
                                        </p:tgtEl>
                                        <p:attrNameLst>
                                          <p:attrName>ppt_x</p:attrName>
                                          <p:attrName>ppt_y</p:attrName>
                                        </p:attrNameLst>
                                      </p:cBhvr>
                                      <p:rCtr x="-3003" y="-10463"/>
                                    </p:animMotion>
                                  </p:childTnLst>
                                </p:cTn>
                              </p:par>
                              <p:par>
                                <p:cTn id="27" presetID="8" presetClass="emph" presetSubtype="0" fill="hold" nodeType="withEffect">
                                  <p:stCondLst>
                                    <p:cond delay="0"/>
                                  </p:stCondLst>
                                  <p:childTnLst>
                                    <p:animRot by="10500000">
                                      <p:cBhvr>
                                        <p:cTn id="28" dur="2000" fill="hold"/>
                                        <p:tgtEl>
                                          <p:spTgt spid="22"/>
                                        </p:tgtEl>
                                        <p:attrNameLst>
                                          <p:attrName>r</p:attrName>
                                        </p:attrNameLst>
                                      </p:cBhvr>
                                    </p:animRot>
                                  </p:childTnLst>
                                </p:cTn>
                              </p:par>
                              <p:par>
                                <p:cTn id="29" presetID="64" presetClass="path" presetSubtype="0" accel="50000" decel="50000" fill="hold" nodeType="withEffect">
                                  <p:stCondLst>
                                    <p:cond delay="0"/>
                                  </p:stCondLst>
                                  <p:childTnLst>
                                    <p:animMotion origin="layout" path="M -2.77778E-6 -1.11111E-6 L -0.06354 -0.29699 " pathEditMode="relative" rAng="0" ptsTypes="AA">
                                      <p:cBhvr>
                                        <p:cTn id="30" dur="2000" fill="hold"/>
                                        <p:tgtEl>
                                          <p:spTgt spid="17"/>
                                        </p:tgtEl>
                                        <p:attrNameLst>
                                          <p:attrName>ppt_x</p:attrName>
                                          <p:attrName>ppt_y</p:attrName>
                                        </p:attrNameLst>
                                      </p:cBhvr>
                                      <p:rCtr x="-3177" y="-14861"/>
                                    </p:animMotion>
                                  </p:childTnLst>
                                </p:cTn>
                              </p:par>
                              <p:par>
                                <p:cTn id="31" presetID="8" presetClass="emph" presetSubtype="0" fill="hold" nodeType="withEffect">
                                  <p:stCondLst>
                                    <p:cond delay="0"/>
                                  </p:stCondLst>
                                  <p:childTnLst>
                                    <p:animRot by="-480000">
                                      <p:cBhvr>
                                        <p:cTn id="32" dur="2000" fill="hold"/>
                                        <p:tgtEl>
                                          <p:spTgt spid="17"/>
                                        </p:tgtEl>
                                        <p:attrNameLst>
                                          <p:attrName>r</p:attrName>
                                        </p:attrNameLst>
                                      </p:cBhvr>
                                    </p:animRot>
                                  </p:childTnLst>
                                </p:cTn>
                              </p:par>
                              <p:par>
                                <p:cTn id="33" presetID="64" presetClass="path" presetSubtype="0" accel="50000" decel="50000" fill="hold" nodeType="withEffect">
                                  <p:stCondLst>
                                    <p:cond delay="0"/>
                                  </p:stCondLst>
                                  <p:childTnLst>
                                    <p:animMotion origin="layout" path="M -0.00017 -0.0007 L -0.00017 -0.23565 " pathEditMode="relative" rAng="0" ptsTypes="AA">
                                      <p:cBhvr>
                                        <p:cTn id="34" dur="2000" fill="hold"/>
                                        <p:tgtEl>
                                          <p:spTgt spid="18"/>
                                        </p:tgtEl>
                                        <p:attrNameLst>
                                          <p:attrName>ppt_x</p:attrName>
                                          <p:attrName>ppt_y</p:attrName>
                                        </p:attrNameLst>
                                      </p:cBhvr>
                                      <p:rCtr x="0" y="-11759"/>
                                    </p:animMotion>
                                  </p:childTnLst>
                                </p:cTn>
                              </p:par>
                              <p:par>
                                <p:cTn id="35" presetID="8" presetClass="emph" presetSubtype="0" fill="hold" nodeType="withEffect">
                                  <p:stCondLst>
                                    <p:cond delay="0"/>
                                  </p:stCondLst>
                                  <p:childTnLst>
                                    <p:animRot by="360000">
                                      <p:cBhvr>
                                        <p:cTn id="36" dur="2000" fill="hold"/>
                                        <p:tgtEl>
                                          <p:spTgt spid="18"/>
                                        </p:tgtEl>
                                        <p:attrNameLst>
                                          <p:attrName>r</p:attrName>
                                        </p:attrNameLst>
                                      </p:cBhvr>
                                    </p:animRot>
                                  </p:childTnLst>
                                </p:cTn>
                              </p:par>
                              <p:par>
                                <p:cTn id="37" presetID="64" presetClass="path" presetSubtype="0" accel="50000" decel="50000" fill="hold" nodeType="withEffect">
                                  <p:stCondLst>
                                    <p:cond delay="0"/>
                                  </p:stCondLst>
                                  <p:childTnLst>
                                    <p:animMotion origin="layout" path="M 2.22222E-6 -3.7037E-7 L 0.03472 -0.175 " pathEditMode="relative" rAng="0" ptsTypes="AA">
                                      <p:cBhvr>
                                        <p:cTn id="38" dur="2000" fill="hold"/>
                                        <p:tgtEl>
                                          <p:spTgt spid="20"/>
                                        </p:tgtEl>
                                        <p:attrNameLst>
                                          <p:attrName>ppt_x</p:attrName>
                                          <p:attrName>ppt_y</p:attrName>
                                        </p:attrNameLst>
                                      </p:cBhvr>
                                      <p:rCtr x="1736" y="-8750"/>
                                    </p:animMotion>
                                  </p:childTnLst>
                                </p:cTn>
                              </p:par>
                              <p:par>
                                <p:cTn id="39" presetID="8" presetClass="emph" presetSubtype="0" fill="hold" nodeType="withEffect">
                                  <p:stCondLst>
                                    <p:cond delay="0"/>
                                  </p:stCondLst>
                                  <p:childTnLst>
                                    <p:animRot by="10860000">
                                      <p:cBhvr>
                                        <p:cTn id="40" dur="2000" fill="hold"/>
                                        <p:tgtEl>
                                          <p:spTgt spid="20"/>
                                        </p:tgtEl>
                                        <p:attrNameLst>
                                          <p:attrName>r</p:attrName>
                                        </p:attrNameLst>
                                      </p:cBhvr>
                                    </p:animRot>
                                  </p:childTnLst>
                                </p:cTn>
                              </p:par>
                              <p:par>
                                <p:cTn id="41" presetID="64" presetClass="path" presetSubtype="0" accel="50000" decel="50000" fill="hold" nodeType="withEffect">
                                  <p:stCondLst>
                                    <p:cond delay="0"/>
                                  </p:stCondLst>
                                  <p:childTnLst>
                                    <p:animMotion origin="layout" path="M -0.00087 7.40741E-7 L 0.05174 -0.22593 " pathEditMode="relative" rAng="0" ptsTypes="AA">
                                      <p:cBhvr>
                                        <p:cTn id="42" dur="2000" fill="hold"/>
                                        <p:tgtEl>
                                          <p:spTgt spid="21"/>
                                        </p:tgtEl>
                                        <p:attrNameLst>
                                          <p:attrName>ppt_x</p:attrName>
                                          <p:attrName>ppt_y</p:attrName>
                                        </p:attrNameLst>
                                      </p:cBhvr>
                                      <p:rCtr x="2622" y="-11296"/>
                                    </p:animMotion>
                                  </p:childTnLst>
                                </p:cTn>
                              </p:par>
                              <p:par>
                                <p:cTn id="43" presetID="8" presetClass="emph" presetSubtype="0" fill="hold" nodeType="withEffect">
                                  <p:stCondLst>
                                    <p:cond delay="0"/>
                                  </p:stCondLst>
                                  <p:childTnLst>
                                    <p:animRot by="9900000">
                                      <p:cBhvr>
                                        <p:cTn id="44" dur="2000" fill="hold"/>
                                        <p:tgtEl>
                                          <p:spTgt spid="21"/>
                                        </p:tgtEl>
                                        <p:attrNameLst>
                                          <p:attrName>r</p:attrName>
                                        </p:attrNameLst>
                                      </p:cBhvr>
                                    </p:animRot>
                                  </p:childTnLst>
                                </p:cTn>
                              </p:par>
                            </p:childTnLst>
                          </p:cTn>
                        </p:par>
                        <p:par>
                          <p:cTn id="45" fill="hold">
                            <p:stCondLst>
                              <p:cond delay="2000"/>
                            </p:stCondLst>
                            <p:childTnLst>
                              <p:par>
                                <p:cTn id="46" presetID="42" presetClass="path" presetSubtype="0" accel="50000" decel="50000" fill="hold" nodeType="afterEffect">
                                  <p:stCondLst>
                                    <p:cond delay="500"/>
                                  </p:stCondLst>
                                  <p:childTnLst>
                                    <p:animMotion origin="layout" path="M -0.19149 -0.25325 L -0.57743 0.12476 " pathEditMode="relative" rAng="0" ptsTypes="AA">
                                      <p:cBhvr>
                                        <p:cTn id="47" dur="2000" fill="hold"/>
                                        <p:tgtEl>
                                          <p:spTgt spid="11"/>
                                        </p:tgtEl>
                                        <p:attrNameLst>
                                          <p:attrName>ppt_x</p:attrName>
                                          <p:attrName>ppt_y</p:attrName>
                                        </p:attrNameLst>
                                      </p:cBhvr>
                                      <p:rCtr x="-19306" y="18889"/>
                                    </p:animMotion>
                                  </p:childTnLst>
                                </p:cTn>
                              </p:par>
                              <p:par>
                                <p:cTn id="48" presetID="42" presetClass="path" presetSubtype="0" accel="50000" decel="50000" fill="hold" nodeType="withEffect">
                                  <p:stCondLst>
                                    <p:cond delay="500"/>
                                  </p:stCondLst>
                                  <p:childTnLst>
                                    <p:animMotion origin="layout" path="M -0.18264 -0.19283 L -0.56858 0.18518 " pathEditMode="relative" rAng="0" ptsTypes="AA">
                                      <p:cBhvr>
                                        <p:cTn id="49" dur="2000" fill="hold"/>
                                        <p:tgtEl>
                                          <p:spTgt spid="14"/>
                                        </p:tgtEl>
                                        <p:attrNameLst>
                                          <p:attrName>ppt_x</p:attrName>
                                          <p:attrName>ppt_y</p:attrName>
                                        </p:attrNameLst>
                                      </p:cBhvr>
                                      <p:rCtr x="-19306" y="18889"/>
                                    </p:animMotion>
                                  </p:childTnLst>
                                </p:cTn>
                              </p:par>
                              <p:par>
                                <p:cTn id="50" presetID="42" presetClass="path" presetSubtype="0" accel="50000" decel="50000" fill="hold" nodeType="withEffect">
                                  <p:stCondLst>
                                    <p:cond delay="500"/>
                                  </p:stCondLst>
                                  <p:childTnLst>
                                    <p:animMotion origin="layout" path="M -0.15781 -0.247 L -0.54392 0.13101 " pathEditMode="relative" rAng="0" ptsTypes="AA">
                                      <p:cBhvr>
                                        <p:cTn id="51" dur="2000" fill="hold"/>
                                        <p:tgtEl>
                                          <p:spTgt spid="15"/>
                                        </p:tgtEl>
                                        <p:attrNameLst>
                                          <p:attrName>ppt_x</p:attrName>
                                          <p:attrName>ppt_y</p:attrName>
                                        </p:attrNameLst>
                                      </p:cBhvr>
                                      <p:rCtr x="-19306" y="18889"/>
                                    </p:animMotion>
                                  </p:childTnLst>
                                </p:cTn>
                              </p:par>
                              <p:par>
                                <p:cTn id="52" presetID="42" presetClass="path" presetSubtype="0" accel="50000" decel="50000" fill="hold" nodeType="withEffect">
                                  <p:stCondLst>
                                    <p:cond delay="500"/>
                                  </p:stCondLst>
                                  <p:childTnLst>
                                    <p:animMotion origin="layout" path="M -0.10105 -0.30811 L -0.48768 0.0699 " pathEditMode="relative" rAng="0" ptsTypes="AA">
                                      <p:cBhvr>
                                        <p:cTn id="53" dur="2000" fill="hold"/>
                                        <p:tgtEl>
                                          <p:spTgt spid="16"/>
                                        </p:tgtEl>
                                        <p:attrNameLst>
                                          <p:attrName>ppt_x</p:attrName>
                                          <p:attrName>ppt_y</p:attrName>
                                        </p:attrNameLst>
                                      </p:cBhvr>
                                      <p:rCtr x="-19340" y="18889"/>
                                    </p:animMotion>
                                  </p:childTnLst>
                                </p:cTn>
                              </p:par>
                              <p:par>
                                <p:cTn id="54" presetID="42" presetClass="path" presetSubtype="0" accel="50000" decel="50000" fill="hold" nodeType="withEffect">
                                  <p:stCondLst>
                                    <p:cond delay="500"/>
                                  </p:stCondLst>
                                  <p:childTnLst>
                                    <p:animMotion origin="layout" path="M -0.10677 -0.31505 L -0.49271 0.06296 " pathEditMode="relative" rAng="0" ptsTypes="AA">
                                      <p:cBhvr>
                                        <p:cTn id="55" dur="2000" fill="hold"/>
                                        <p:tgtEl>
                                          <p:spTgt spid="19"/>
                                        </p:tgtEl>
                                        <p:attrNameLst>
                                          <p:attrName>ppt_x</p:attrName>
                                          <p:attrName>ppt_y</p:attrName>
                                        </p:attrNameLst>
                                      </p:cBhvr>
                                      <p:rCtr x="-19306" y="18889"/>
                                    </p:animMotion>
                                  </p:childTnLst>
                                </p:cTn>
                              </p:par>
                              <p:par>
                                <p:cTn id="56" presetID="42" presetClass="path" presetSubtype="0" accel="50000" decel="50000" fill="hold" nodeType="withEffect">
                                  <p:stCondLst>
                                    <p:cond delay="500"/>
                                  </p:stCondLst>
                                  <p:childTnLst>
                                    <p:animMotion origin="layout" path="M -0.05989 -0.20926 L -0.44704 0.16875 " pathEditMode="relative" rAng="0" ptsTypes="AA">
                                      <p:cBhvr>
                                        <p:cTn id="57" dur="2000" fill="hold"/>
                                        <p:tgtEl>
                                          <p:spTgt spid="22"/>
                                        </p:tgtEl>
                                        <p:attrNameLst>
                                          <p:attrName>ppt_x</p:attrName>
                                          <p:attrName>ppt_y</p:attrName>
                                        </p:attrNameLst>
                                      </p:cBhvr>
                                      <p:rCtr x="-19358" y="18889"/>
                                    </p:animMotion>
                                  </p:childTnLst>
                                </p:cTn>
                              </p:par>
                              <p:par>
                                <p:cTn id="58" presetID="42" presetClass="path" presetSubtype="0" accel="50000" decel="50000" fill="hold" nodeType="withEffect">
                                  <p:stCondLst>
                                    <p:cond delay="500"/>
                                  </p:stCondLst>
                                  <p:childTnLst>
                                    <p:animMotion origin="layout" path="M -0.06354 -0.29699 L -0.45069 0.08171 " pathEditMode="relative" rAng="0" ptsTypes="AA">
                                      <p:cBhvr>
                                        <p:cTn id="59" dur="2000" fill="hold"/>
                                        <p:tgtEl>
                                          <p:spTgt spid="17"/>
                                        </p:tgtEl>
                                        <p:attrNameLst>
                                          <p:attrName>ppt_x</p:attrName>
                                          <p:attrName>ppt_y</p:attrName>
                                        </p:attrNameLst>
                                      </p:cBhvr>
                                      <p:rCtr x="-19358" y="18935"/>
                                    </p:animMotion>
                                  </p:childTnLst>
                                </p:cTn>
                              </p:par>
                              <p:par>
                                <p:cTn id="60" presetID="42" presetClass="path" presetSubtype="0" accel="50000" decel="50000" fill="hold" nodeType="withEffect">
                                  <p:stCondLst>
                                    <p:cond delay="500"/>
                                  </p:stCondLst>
                                  <p:childTnLst>
                                    <p:animMotion origin="layout" path="M -0.00017 -0.23565 L -0.38802 0.14328 " pathEditMode="relative" rAng="0" ptsTypes="AA">
                                      <p:cBhvr>
                                        <p:cTn id="61" dur="2000" fill="hold"/>
                                        <p:tgtEl>
                                          <p:spTgt spid="18"/>
                                        </p:tgtEl>
                                        <p:attrNameLst>
                                          <p:attrName>ppt_x</p:attrName>
                                          <p:attrName>ppt_y</p:attrName>
                                        </p:attrNameLst>
                                      </p:cBhvr>
                                      <p:rCtr x="-19392" y="18935"/>
                                    </p:animMotion>
                                  </p:childTnLst>
                                </p:cTn>
                              </p:par>
                              <p:par>
                                <p:cTn id="62" presetID="42" presetClass="path" presetSubtype="0" accel="50000" decel="50000" fill="hold" nodeType="withEffect">
                                  <p:stCondLst>
                                    <p:cond delay="500"/>
                                  </p:stCondLst>
                                  <p:childTnLst>
                                    <p:animMotion origin="layout" path="M 0.03472 -0.175 L -0.35295 0.2037 " pathEditMode="relative" rAng="0" ptsTypes="AA">
                                      <p:cBhvr>
                                        <p:cTn id="63" dur="2000" fill="hold"/>
                                        <p:tgtEl>
                                          <p:spTgt spid="20"/>
                                        </p:tgtEl>
                                        <p:attrNameLst>
                                          <p:attrName>ppt_x</p:attrName>
                                          <p:attrName>ppt_y</p:attrName>
                                        </p:attrNameLst>
                                      </p:cBhvr>
                                      <p:rCtr x="-19392" y="18935"/>
                                    </p:animMotion>
                                  </p:childTnLst>
                                </p:cTn>
                              </p:par>
                              <p:par>
                                <p:cTn id="64" presetID="42" presetClass="path" presetSubtype="0" accel="50000" decel="50000" fill="hold" nodeType="withEffect">
                                  <p:stCondLst>
                                    <p:cond delay="500"/>
                                  </p:stCondLst>
                                  <p:childTnLst>
                                    <p:animMotion origin="layout" path="M 0.05174 -0.22593 L -0.33715 0.15231 " pathEditMode="relative" rAng="0" ptsTypes="AA">
                                      <p:cBhvr>
                                        <p:cTn id="65" dur="2000" fill="hold"/>
                                        <p:tgtEl>
                                          <p:spTgt spid="21"/>
                                        </p:tgtEl>
                                        <p:attrNameLst>
                                          <p:attrName>ppt_x</p:attrName>
                                          <p:attrName>ppt_y</p:attrName>
                                        </p:attrNameLst>
                                      </p:cBhvr>
                                      <p:rCtr x="-19444" y="18912"/>
                                    </p:animMotion>
                                  </p:childTnLst>
                                </p:cTn>
                              </p:par>
                            </p:childTnLst>
                          </p:cTn>
                        </p:par>
                      </p:childTnLst>
                    </p:cTn>
                  </p:par>
                  <p:par>
                    <p:cTn id="66" fill="hold">
                      <p:stCondLst>
                        <p:cond delay="indefinite"/>
                      </p:stCondLst>
                      <p:childTnLst>
                        <p:par>
                          <p:cTn id="67" fill="hold">
                            <p:stCondLst>
                              <p:cond delay="0"/>
                            </p:stCondLst>
                            <p:childTnLst>
                              <p:par>
                                <p:cTn id="68" presetID="63" presetClass="path" presetSubtype="0" accel="50000" decel="50000" fill="hold" nodeType="clickEffect">
                                  <p:stCondLst>
                                    <p:cond delay="0"/>
                                  </p:stCondLst>
                                  <p:childTnLst>
                                    <p:animMotion origin="layout" path="M -0.57743 0.12476 L -4.72222E-6 -3.7037E-7 " pathEditMode="relative" rAng="0" ptsTypes="AA">
                                      <p:cBhvr>
                                        <p:cTn id="69" dur="2000" fill="hold"/>
                                        <p:tgtEl>
                                          <p:spTgt spid="11"/>
                                        </p:tgtEl>
                                        <p:attrNameLst>
                                          <p:attrName>ppt_x</p:attrName>
                                          <p:attrName>ppt_y</p:attrName>
                                        </p:attrNameLst>
                                      </p:cBhvr>
                                      <p:rCtr x="28854" y="-5810"/>
                                    </p:animMotion>
                                  </p:childTnLst>
                                </p:cTn>
                              </p:par>
                              <p:par>
                                <p:cTn id="70" presetID="8" presetClass="emph" presetSubtype="0" fill="hold" nodeType="withEffect">
                                  <p:stCondLst>
                                    <p:cond delay="0"/>
                                  </p:stCondLst>
                                  <p:childTnLst>
                                    <p:animRot by="300000">
                                      <p:cBhvr>
                                        <p:cTn id="71" dur="2000" fill="hold"/>
                                        <p:tgtEl>
                                          <p:spTgt spid="11"/>
                                        </p:tgtEl>
                                        <p:attrNameLst>
                                          <p:attrName>r</p:attrName>
                                        </p:attrNameLst>
                                      </p:cBhvr>
                                    </p:animRot>
                                  </p:childTnLst>
                                </p:cTn>
                              </p:par>
                              <p:par>
                                <p:cTn id="72" presetID="63" presetClass="path" presetSubtype="0" accel="50000" decel="50000" fill="hold" nodeType="withEffect">
                                  <p:stCondLst>
                                    <p:cond delay="0"/>
                                  </p:stCondLst>
                                  <p:childTnLst>
                                    <p:animMotion origin="layout" path="M -0.56858 0.18518 L 4.44444E-6 3.33333E-6 " pathEditMode="relative" rAng="0" ptsTypes="AA">
                                      <p:cBhvr>
                                        <p:cTn id="73" dur="2000" fill="hold"/>
                                        <p:tgtEl>
                                          <p:spTgt spid="14"/>
                                        </p:tgtEl>
                                        <p:attrNameLst>
                                          <p:attrName>ppt_x</p:attrName>
                                          <p:attrName>ppt_y</p:attrName>
                                        </p:attrNameLst>
                                      </p:cBhvr>
                                      <p:rCtr x="28385" y="-9120"/>
                                    </p:animMotion>
                                  </p:childTnLst>
                                </p:cTn>
                              </p:par>
                              <p:par>
                                <p:cTn id="74" presetID="8" presetClass="emph" presetSubtype="0" fill="hold" nodeType="withEffect">
                                  <p:stCondLst>
                                    <p:cond delay="0"/>
                                  </p:stCondLst>
                                  <p:childTnLst>
                                    <p:animRot by="-900000">
                                      <p:cBhvr>
                                        <p:cTn id="75" dur="2000" fill="hold"/>
                                        <p:tgtEl>
                                          <p:spTgt spid="14"/>
                                        </p:tgtEl>
                                        <p:attrNameLst>
                                          <p:attrName>r</p:attrName>
                                        </p:attrNameLst>
                                      </p:cBhvr>
                                    </p:animRot>
                                  </p:childTnLst>
                                </p:cTn>
                              </p:par>
                              <p:par>
                                <p:cTn id="76" presetID="63" presetClass="path" presetSubtype="0" accel="50000" decel="50000" fill="hold" nodeType="withEffect">
                                  <p:stCondLst>
                                    <p:cond delay="0"/>
                                  </p:stCondLst>
                                  <p:childTnLst>
                                    <p:animMotion origin="layout" path="M -0.54392 0.13101 L -3.88889E-6 2.96296E-6 " pathEditMode="relative" rAng="0" ptsTypes="AA">
                                      <p:cBhvr>
                                        <p:cTn id="77" dur="2000" fill="hold"/>
                                        <p:tgtEl>
                                          <p:spTgt spid="15"/>
                                        </p:tgtEl>
                                        <p:attrNameLst>
                                          <p:attrName>ppt_x</p:attrName>
                                          <p:attrName>ppt_y</p:attrName>
                                        </p:attrNameLst>
                                      </p:cBhvr>
                                      <p:rCtr x="27222" y="-6551"/>
                                    </p:animMotion>
                                  </p:childTnLst>
                                </p:cTn>
                              </p:par>
                              <p:par>
                                <p:cTn id="78" presetID="8" presetClass="emph" presetSubtype="0" fill="hold" nodeType="withEffect">
                                  <p:stCondLst>
                                    <p:cond delay="0"/>
                                  </p:stCondLst>
                                  <p:childTnLst>
                                    <p:animRot by="-240000">
                                      <p:cBhvr>
                                        <p:cTn id="79" dur="2000" fill="hold"/>
                                        <p:tgtEl>
                                          <p:spTgt spid="15"/>
                                        </p:tgtEl>
                                        <p:attrNameLst>
                                          <p:attrName>r</p:attrName>
                                        </p:attrNameLst>
                                      </p:cBhvr>
                                    </p:animRot>
                                  </p:childTnLst>
                                </p:cTn>
                              </p:par>
                              <p:par>
                                <p:cTn id="80" presetID="63" presetClass="path" presetSubtype="0" accel="50000" decel="50000" fill="hold" nodeType="withEffect">
                                  <p:stCondLst>
                                    <p:cond delay="0"/>
                                  </p:stCondLst>
                                  <p:childTnLst>
                                    <p:animMotion origin="layout" path="M -0.48768 0.0699 L 5.55556E-7 -1.85185E-6 " pathEditMode="relative" rAng="0" ptsTypes="AA">
                                      <p:cBhvr>
                                        <p:cTn id="81" dur="2000" fill="hold"/>
                                        <p:tgtEl>
                                          <p:spTgt spid="16"/>
                                        </p:tgtEl>
                                        <p:attrNameLst>
                                          <p:attrName>ppt_x</p:attrName>
                                          <p:attrName>ppt_y</p:attrName>
                                        </p:attrNameLst>
                                      </p:cBhvr>
                                      <p:rCtr x="24201" y="-3611"/>
                                    </p:animMotion>
                                  </p:childTnLst>
                                </p:cTn>
                              </p:par>
                              <p:par>
                                <p:cTn id="82" presetID="8" presetClass="emph" presetSubtype="0" fill="hold" nodeType="withEffect">
                                  <p:stCondLst>
                                    <p:cond delay="0"/>
                                  </p:stCondLst>
                                  <p:childTnLst>
                                    <p:animRot by="-300000">
                                      <p:cBhvr>
                                        <p:cTn id="83" dur="2000" fill="hold"/>
                                        <p:tgtEl>
                                          <p:spTgt spid="16"/>
                                        </p:tgtEl>
                                        <p:attrNameLst>
                                          <p:attrName>r</p:attrName>
                                        </p:attrNameLst>
                                      </p:cBhvr>
                                    </p:animRot>
                                  </p:childTnLst>
                                </p:cTn>
                              </p:par>
                              <p:par>
                                <p:cTn id="84" presetID="63" presetClass="path" presetSubtype="0" accel="50000" decel="50000" fill="hold" nodeType="withEffect">
                                  <p:stCondLst>
                                    <p:cond delay="0"/>
                                  </p:stCondLst>
                                  <p:childTnLst>
                                    <p:animMotion origin="layout" path="M -0.49271 0.06296 L -2.22222E-6 -1.11111E-6 " pathEditMode="relative" rAng="0" ptsTypes="AA">
                                      <p:cBhvr>
                                        <p:cTn id="85" dur="2000" fill="hold"/>
                                        <p:tgtEl>
                                          <p:spTgt spid="19"/>
                                        </p:tgtEl>
                                        <p:attrNameLst>
                                          <p:attrName>ppt_x</p:attrName>
                                          <p:attrName>ppt_y</p:attrName>
                                        </p:attrNameLst>
                                      </p:cBhvr>
                                      <p:rCtr x="24635" y="-3148"/>
                                    </p:animMotion>
                                  </p:childTnLst>
                                </p:cTn>
                              </p:par>
                              <p:par>
                                <p:cTn id="86" presetID="8" presetClass="emph" presetSubtype="0" fill="hold" nodeType="withEffect">
                                  <p:stCondLst>
                                    <p:cond delay="0"/>
                                  </p:stCondLst>
                                  <p:childTnLst>
                                    <p:animRot by="-10800000">
                                      <p:cBhvr>
                                        <p:cTn id="87" dur="2000" fill="hold"/>
                                        <p:tgtEl>
                                          <p:spTgt spid="19"/>
                                        </p:tgtEl>
                                        <p:attrNameLst>
                                          <p:attrName>r</p:attrName>
                                        </p:attrNameLst>
                                      </p:cBhvr>
                                    </p:animRot>
                                  </p:childTnLst>
                                </p:cTn>
                              </p:par>
                              <p:par>
                                <p:cTn id="88" presetID="8" presetClass="emph" presetSubtype="0" fill="hold" nodeType="withEffect">
                                  <p:stCondLst>
                                    <p:cond delay="0"/>
                                  </p:stCondLst>
                                  <p:childTnLst>
                                    <p:animRot by="10500000">
                                      <p:cBhvr>
                                        <p:cTn id="89" dur="2000" fill="hold"/>
                                        <p:tgtEl>
                                          <p:spTgt spid="22"/>
                                        </p:tgtEl>
                                        <p:attrNameLst>
                                          <p:attrName>r</p:attrName>
                                        </p:attrNameLst>
                                      </p:cBhvr>
                                    </p:animRot>
                                  </p:childTnLst>
                                </p:cTn>
                              </p:par>
                              <p:par>
                                <p:cTn id="90" presetID="63" presetClass="path" presetSubtype="0" accel="50000" decel="50000" fill="hold" nodeType="withEffect">
                                  <p:stCondLst>
                                    <p:cond delay="0"/>
                                  </p:stCondLst>
                                  <p:childTnLst>
                                    <p:animMotion origin="layout" path="M -0.44704 0.16875 L -4.72222E-6 -4.07407E-6 " pathEditMode="relative" rAng="0" ptsTypes="AA">
                                      <p:cBhvr>
                                        <p:cTn id="91" dur="2000" fill="hold"/>
                                        <p:tgtEl>
                                          <p:spTgt spid="22"/>
                                        </p:tgtEl>
                                        <p:attrNameLst>
                                          <p:attrName>ppt_x</p:attrName>
                                          <p:attrName>ppt_y</p:attrName>
                                        </p:attrNameLst>
                                      </p:cBhvr>
                                      <p:rCtr x="22344" y="-8449"/>
                                    </p:animMotion>
                                  </p:childTnLst>
                                </p:cTn>
                              </p:par>
                              <p:par>
                                <p:cTn id="92" presetID="8" presetClass="emph" presetSubtype="0" fill="hold" nodeType="withEffect">
                                  <p:stCondLst>
                                    <p:cond delay="0"/>
                                  </p:stCondLst>
                                  <p:childTnLst>
                                    <p:animRot by="600000">
                                      <p:cBhvr>
                                        <p:cTn id="93" dur="2000" fill="hold"/>
                                        <p:tgtEl>
                                          <p:spTgt spid="22"/>
                                        </p:tgtEl>
                                        <p:attrNameLst>
                                          <p:attrName>r</p:attrName>
                                        </p:attrNameLst>
                                      </p:cBhvr>
                                    </p:animRot>
                                  </p:childTnLst>
                                </p:cTn>
                              </p:par>
                              <p:par>
                                <p:cTn id="94" presetID="63" presetClass="path" presetSubtype="0" accel="50000" decel="50000" fill="hold" nodeType="withEffect">
                                  <p:stCondLst>
                                    <p:cond delay="0"/>
                                  </p:stCondLst>
                                  <p:childTnLst>
                                    <p:animMotion origin="layout" path="M -0.45069 0.08171 L -2.77778E-6 -1.11111E-6 " pathEditMode="relative" rAng="0" ptsTypes="AA">
                                      <p:cBhvr>
                                        <p:cTn id="95" dur="2000" fill="hold"/>
                                        <p:tgtEl>
                                          <p:spTgt spid="17"/>
                                        </p:tgtEl>
                                        <p:attrNameLst>
                                          <p:attrName>ppt_x</p:attrName>
                                          <p:attrName>ppt_y</p:attrName>
                                        </p:attrNameLst>
                                      </p:cBhvr>
                                      <p:rCtr x="22535" y="-4097"/>
                                    </p:animMotion>
                                  </p:childTnLst>
                                </p:cTn>
                              </p:par>
                              <p:par>
                                <p:cTn id="96" presetID="8" presetClass="emph" presetSubtype="0" fill="hold" nodeType="withEffect">
                                  <p:stCondLst>
                                    <p:cond delay="0"/>
                                  </p:stCondLst>
                                  <p:childTnLst>
                                    <p:animRot by="480000">
                                      <p:cBhvr>
                                        <p:cTn id="97" dur="2000" fill="hold"/>
                                        <p:tgtEl>
                                          <p:spTgt spid="17"/>
                                        </p:tgtEl>
                                        <p:attrNameLst>
                                          <p:attrName>r</p:attrName>
                                        </p:attrNameLst>
                                      </p:cBhvr>
                                    </p:animRot>
                                  </p:childTnLst>
                                </p:cTn>
                              </p:par>
                              <p:par>
                                <p:cTn id="98" presetID="63" presetClass="path" presetSubtype="0" accel="50000" decel="50000" fill="hold" nodeType="withEffect">
                                  <p:stCondLst>
                                    <p:cond delay="0"/>
                                  </p:stCondLst>
                                  <p:childTnLst>
                                    <p:animMotion origin="layout" path="M -0.38802 0.14328 L -1.38889E-6 2.96296E-6 " pathEditMode="relative" rAng="0" ptsTypes="AA">
                                      <p:cBhvr>
                                        <p:cTn id="99" dur="2000" fill="hold"/>
                                        <p:tgtEl>
                                          <p:spTgt spid="18"/>
                                        </p:tgtEl>
                                        <p:attrNameLst>
                                          <p:attrName>ppt_x</p:attrName>
                                          <p:attrName>ppt_y</p:attrName>
                                        </p:attrNameLst>
                                      </p:cBhvr>
                                      <p:rCtr x="19392" y="-7176"/>
                                    </p:animMotion>
                                  </p:childTnLst>
                                </p:cTn>
                              </p:par>
                              <p:par>
                                <p:cTn id="100" presetID="8" presetClass="emph" presetSubtype="0" fill="hold" nodeType="withEffect">
                                  <p:stCondLst>
                                    <p:cond delay="0"/>
                                  </p:stCondLst>
                                  <p:childTnLst>
                                    <p:animRot by="-360000">
                                      <p:cBhvr>
                                        <p:cTn id="101" dur="2000" fill="hold"/>
                                        <p:tgtEl>
                                          <p:spTgt spid="18"/>
                                        </p:tgtEl>
                                        <p:attrNameLst>
                                          <p:attrName>r</p:attrName>
                                        </p:attrNameLst>
                                      </p:cBhvr>
                                    </p:animRot>
                                  </p:childTnLst>
                                </p:cTn>
                              </p:par>
                              <p:par>
                                <p:cTn id="102" presetID="8" presetClass="emph" presetSubtype="0" fill="hold" nodeType="withEffect">
                                  <p:stCondLst>
                                    <p:cond delay="0"/>
                                  </p:stCondLst>
                                  <p:childTnLst>
                                    <p:animRot by="-540000">
                                      <p:cBhvr>
                                        <p:cTn id="103" dur="2000" fill="hold"/>
                                        <p:tgtEl>
                                          <p:spTgt spid="20"/>
                                        </p:tgtEl>
                                        <p:attrNameLst>
                                          <p:attrName>r</p:attrName>
                                        </p:attrNameLst>
                                      </p:cBhvr>
                                    </p:animRot>
                                  </p:childTnLst>
                                </p:cTn>
                              </p:par>
                              <p:par>
                                <p:cTn id="104" presetID="63" presetClass="path" presetSubtype="0" accel="50000" decel="50000" fill="hold" nodeType="withEffect">
                                  <p:stCondLst>
                                    <p:cond delay="0"/>
                                  </p:stCondLst>
                                  <p:childTnLst>
                                    <p:animMotion origin="layout" path="M -0.35295 0.2037 L 2.22222E-6 -3.7037E-7 " pathEditMode="relative" rAng="0" ptsTypes="AA">
                                      <p:cBhvr>
                                        <p:cTn id="105" dur="2000" fill="hold"/>
                                        <p:tgtEl>
                                          <p:spTgt spid="20"/>
                                        </p:tgtEl>
                                        <p:attrNameLst>
                                          <p:attrName>ppt_x</p:attrName>
                                          <p:attrName>ppt_y</p:attrName>
                                        </p:attrNameLst>
                                      </p:cBhvr>
                                      <p:rCtr x="17639" y="-10185"/>
                                    </p:animMotion>
                                  </p:childTnLst>
                                </p:cTn>
                              </p:par>
                              <p:par>
                                <p:cTn id="106" presetID="8" presetClass="emph" presetSubtype="0" fill="hold" nodeType="withEffect">
                                  <p:stCondLst>
                                    <p:cond delay="0"/>
                                  </p:stCondLst>
                                  <p:childTnLst>
                                    <p:animRot by="-10320000">
                                      <p:cBhvr>
                                        <p:cTn id="107" dur="2000" fill="hold"/>
                                        <p:tgtEl>
                                          <p:spTgt spid="20"/>
                                        </p:tgtEl>
                                        <p:attrNameLst>
                                          <p:attrName>r</p:attrName>
                                        </p:attrNameLst>
                                      </p:cBhvr>
                                    </p:animRot>
                                  </p:childTnLst>
                                </p:cTn>
                              </p:par>
                              <p:par>
                                <p:cTn id="108" presetID="63" presetClass="path" presetSubtype="0" accel="50000" decel="50000" fill="hold" nodeType="withEffect">
                                  <p:stCondLst>
                                    <p:cond delay="0"/>
                                  </p:stCondLst>
                                  <p:childTnLst>
                                    <p:animMotion origin="layout" path="M -0.33715 0.15231 L -1.38889E-6 7.40741E-7 " pathEditMode="relative" rAng="0" ptsTypes="AA">
                                      <p:cBhvr>
                                        <p:cTn id="109" dur="2000" fill="hold"/>
                                        <p:tgtEl>
                                          <p:spTgt spid="21"/>
                                        </p:tgtEl>
                                        <p:attrNameLst>
                                          <p:attrName>ppt_x</p:attrName>
                                          <p:attrName>ppt_y</p:attrName>
                                        </p:attrNameLst>
                                      </p:cBhvr>
                                      <p:rCtr x="16858" y="-7616"/>
                                    </p:animMotion>
                                  </p:childTnLst>
                                </p:cTn>
                              </p:par>
                              <p:par>
                                <p:cTn id="110" presetID="8" presetClass="emph" presetSubtype="0" fill="hold" nodeType="withEffect">
                                  <p:stCondLst>
                                    <p:cond delay="0"/>
                                  </p:stCondLst>
                                  <p:childTnLst>
                                    <p:animRot by="-9900000">
                                      <p:cBhvr>
                                        <p:cTn id="111" dur="2000" fill="hold"/>
                                        <p:tgtEl>
                                          <p:spTgt spid="2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xmlns="" id="{F6E2360D-D78C-4E7A-A3C8-C53720805D6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4364"/>
          <a:stretch/>
        </p:blipFill>
        <p:spPr>
          <a:xfrm>
            <a:off x="5364088" y="2636912"/>
            <a:ext cx="3312368" cy="1548630"/>
          </a:xfrm>
          <a:prstGeom prst="rect">
            <a:avLst/>
          </a:prstGeom>
        </p:spPr>
      </p:pic>
      <p:pic>
        <p:nvPicPr>
          <p:cNvPr id="7" name="Picture 6">
            <a:extLst>
              <a:ext uri="{FF2B5EF4-FFF2-40B4-BE49-F238E27FC236}">
                <a16:creationId xmlns:a16="http://schemas.microsoft.com/office/drawing/2014/main" xmlns="" id="{27AEDB1D-CE73-44A0-8569-AA1FD6F5569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604800" y="2649600"/>
            <a:ext cx="4464025" cy="1548630"/>
          </a:xfrm>
          <a:prstGeom prst="rect">
            <a:avLst/>
          </a:prstGeom>
        </p:spPr>
      </p:pic>
      <p:pic>
        <p:nvPicPr>
          <p:cNvPr id="14" name="Picture 13" descr="A picture containing electronics, display&#10;&#10;Description generated with high confidence">
            <a:extLst>
              <a:ext uri="{FF2B5EF4-FFF2-40B4-BE49-F238E27FC236}">
                <a16:creationId xmlns:a16="http://schemas.microsoft.com/office/drawing/2014/main" xmlns="" id="{7E92C8BC-96A6-4E6A-AA86-FB1116623F6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0436682">
            <a:off x="6217662" y="2870390"/>
            <a:ext cx="480852" cy="452567"/>
          </a:xfrm>
          <a:prstGeom prst="rect">
            <a:avLst/>
          </a:prstGeom>
        </p:spPr>
      </p:pic>
      <p:pic>
        <p:nvPicPr>
          <p:cNvPr id="20" name="Picture 19" descr="A picture containing electronics, display&#10;&#10;Description generated with high confidence">
            <a:extLst>
              <a:ext uri="{FF2B5EF4-FFF2-40B4-BE49-F238E27FC236}">
                <a16:creationId xmlns:a16="http://schemas.microsoft.com/office/drawing/2014/main" xmlns="" id="{086F0191-8FF5-4E66-92DB-67F723C7664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0483707">
            <a:off x="7272000" y="2743200"/>
            <a:ext cx="480852" cy="452567"/>
          </a:xfrm>
          <a:prstGeom prst="rect">
            <a:avLst/>
          </a:prstGeom>
        </p:spPr>
      </p:pic>
      <p:pic>
        <p:nvPicPr>
          <p:cNvPr id="22" name="Picture 21" descr="A picture containing electronics, display&#10;&#10;Description generated with high confidence">
            <a:extLst>
              <a:ext uri="{FF2B5EF4-FFF2-40B4-BE49-F238E27FC236}">
                <a16:creationId xmlns:a16="http://schemas.microsoft.com/office/drawing/2014/main" xmlns="" id="{201E3DDA-0699-4C52-A447-E18132ABB1A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0800000">
            <a:off x="6835624" y="2982746"/>
            <a:ext cx="480852" cy="452567"/>
          </a:xfrm>
          <a:prstGeom prst="rect">
            <a:avLst/>
          </a:prstGeom>
        </p:spPr>
      </p:pic>
      <p:sp>
        <p:nvSpPr>
          <p:cNvPr id="2" name="Text Placeholder 1"/>
          <p:cNvSpPr>
            <a:spLocks noGrp="1"/>
          </p:cNvSpPr>
          <p:nvPr>
            <p:ph type="body" sz="quarter" idx="11"/>
          </p:nvPr>
        </p:nvSpPr>
        <p:spPr/>
        <p:txBody>
          <a:bodyPr/>
          <a:lstStyle/>
          <a:p>
            <a:r>
              <a:rPr lang="en-GB" dirty="0"/>
              <a:t>1.8 Composition: multiples of 10 up to 100 – step 1:1</a:t>
            </a:r>
          </a:p>
        </p:txBody>
      </p:sp>
      <p:pic>
        <p:nvPicPr>
          <p:cNvPr id="11" name="Picture 10" descr="A picture containing electronics, display&#10;&#10;Description generated with high confidence">
            <a:extLst>
              <a:ext uri="{FF2B5EF4-FFF2-40B4-BE49-F238E27FC236}">
                <a16:creationId xmlns:a16="http://schemas.microsoft.com/office/drawing/2014/main" xmlns="" id="{EAE1BD35-2B65-490F-8404-AFB021F0877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68144" y="3284984"/>
            <a:ext cx="480852" cy="452567"/>
          </a:xfrm>
          <a:prstGeom prst="rect">
            <a:avLst/>
          </a:prstGeom>
        </p:spPr>
      </p:pic>
      <p:pic>
        <p:nvPicPr>
          <p:cNvPr id="15" name="Picture 14" descr="A picture containing electronics, display&#10;&#10;Description generated with high confidence">
            <a:extLst>
              <a:ext uri="{FF2B5EF4-FFF2-40B4-BE49-F238E27FC236}">
                <a16:creationId xmlns:a16="http://schemas.microsoft.com/office/drawing/2014/main" xmlns="" id="{21A55E8E-925F-43D0-BE6A-AB2595207AA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042994">
            <a:off x="6426000" y="3241776"/>
            <a:ext cx="480852" cy="452567"/>
          </a:xfrm>
          <a:prstGeom prst="rect">
            <a:avLst/>
          </a:prstGeom>
        </p:spPr>
      </p:pic>
      <p:pic>
        <p:nvPicPr>
          <p:cNvPr id="16" name="Picture 15" descr="A picture containing electronics, display&#10;&#10;Description generated with high confidence">
            <a:extLst>
              <a:ext uri="{FF2B5EF4-FFF2-40B4-BE49-F238E27FC236}">
                <a16:creationId xmlns:a16="http://schemas.microsoft.com/office/drawing/2014/main" xmlns="" id="{065054F7-92C1-4BD3-9F1B-0168553C742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042994">
            <a:off x="6343200" y="3660691"/>
            <a:ext cx="480852" cy="452567"/>
          </a:xfrm>
          <a:prstGeom prst="rect">
            <a:avLst/>
          </a:prstGeom>
        </p:spPr>
      </p:pic>
      <p:pic>
        <p:nvPicPr>
          <p:cNvPr id="17" name="Picture 16" descr="A picture containing electronics, display&#10;&#10;Description generated with high confidence">
            <a:extLst>
              <a:ext uri="{FF2B5EF4-FFF2-40B4-BE49-F238E27FC236}">
                <a16:creationId xmlns:a16="http://schemas.microsoft.com/office/drawing/2014/main" xmlns="" id="{41CA98E2-1035-4D7F-B347-D83A6456B78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66292">
            <a:off x="7300800" y="3580456"/>
            <a:ext cx="480852" cy="452567"/>
          </a:xfrm>
          <a:prstGeom prst="rect">
            <a:avLst/>
          </a:prstGeom>
        </p:spPr>
      </p:pic>
      <p:pic>
        <p:nvPicPr>
          <p:cNvPr id="18" name="Picture 17" descr="A picture containing electronics, display&#10;&#10;Description generated with high confidence">
            <a:extLst>
              <a:ext uri="{FF2B5EF4-FFF2-40B4-BE49-F238E27FC236}">
                <a16:creationId xmlns:a16="http://schemas.microsoft.com/office/drawing/2014/main" xmlns="" id="{FFEC53EA-A3A7-4EB2-A11F-F8327C2D9C4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0938705">
            <a:off x="7160400" y="3157200"/>
            <a:ext cx="480852" cy="452567"/>
          </a:xfrm>
          <a:prstGeom prst="rect">
            <a:avLst/>
          </a:prstGeom>
        </p:spPr>
      </p:pic>
      <p:pic>
        <p:nvPicPr>
          <p:cNvPr id="19" name="Picture 18" descr="A picture containing electronics, display&#10;&#10;Description generated with high confidence">
            <a:extLst>
              <a:ext uri="{FF2B5EF4-FFF2-40B4-BE49-F238E27FC236}">
                <a16:creationId xmlns:a16="http://schemas.microsoft.com/office/drawing/2014/main" xmlns="" id="{1A8C97EA-90BE-4962-9764-096F9EEEBDD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0483707">
            <a:off x="6822000" y="3707604"/>
            <a:ext cx="480852" cy="452567"/>
          </a:xfrm>
          <a:prstGeom prst="rect">
            <a:avLst/>
          </a:prstGeom>
        </p:spPr>
      </p:pic>
      <p:pic>
        <p:nvPicPr>
          <p:cNvPr id="21" name="Picture 20" descr="A picture containing electronics, display&#10;&#10;Description generated with high confidence">
            <a:extLst>
              <a:ext uri="{FF2B5EF4-FFF2-40B4-BE49-F238E27FC236}">
                <a16:creationId xmlns:a16="http://schemas.microsoft.com/office/drawing/2014/main" xmlns="" id="{0BE1997C-42B2-4AEE-A438-E304B9BF9A5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1477860">
            <a:off x="7560000" y="3096000"/>
            <a:ext cx="480852" cy="452567"/>
          </a:xfrm>
          <a:prstGeom prst="rect">
            <a:avLst/>
          </a:prstGeom>
        </p:spPr>
      </p:pic>
    </p:spTree>
    <p:custDataLst>
      <p:tags r:id="rId1"/>
    </p:custDataLst>
    <p:extLst>
      <p:ext uri="{BB962C8B-B14F-4D97-AF65-F5344CB8AC3E}">
        <p14:creationId xmlns:p14="http://schemas.microsoft.com/office/powerpoint/2010/main" val="2923015400"/>
      </p:ext>
    </p:extLst>
  </p:cSld>
  <p:clrMapOvr>
    <a:masterClrMapping/>
  </p:clrMapOvr>
  <mc:AlternateContent xmlns:mc="http://schemas.openxmlformats.org/markup-compatibility/2006" xmlns:p14="http://schemas.microsoft.com/office/powerpoint/2010/main">
    <mc:Choice Requires="p14">
      <p:transition spd="slow" p14:dur="2000" advTm="3005"/>
    </mc:Choice>
    <mc:Fallback xmlns="">
      <p:transition spd="slow" advTm="300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nodeType="clickEffect">
                                  <p:stCondLst>
                                    <p:cond delay="0"/>
                                  </p:stCondLst>
                                  <p:childTnLst>
                                    <p:animMotion origin="layout" path="M -1.94444E-6 4.44444E-6 L -0.19149 -0.25325 " pathEditMode="relative" rAng="0" ptsTypes="AA">
                                      <p:cBhvr>
                                        <p:cTn id="6" dur="2000" fill="hold"/>
                                        <p:tgtEl>
                                          <p:spTgt spid="11"/>
                                        </p:tgtEl>
                                        <p:attrNameLst>
                                          <p:attrName>ppt_x</p:attrName>
                                          <p:attrName>ppt_y</p:attrName>
                                        </p:attrNameLst>
                                      </p:cBhvr>
                                      <p:rCtr x="-9583" y="-12662"/>
                                    </p:animMotion>
                                  </p:childTnLst>
                                </p:cTn>
                              </p:par>
                              <p:par>
                                <p:cTn id="7" presetID="8" presetClass="emph" presetSubtype="0" fill="hold" nodeType="withEffect">
                                  <p:stCondLst>
                                    <p:cond delay="0"/>
                                  </p:stCondLst>
                                  <p:childTnLst>
                                    <p:animRot by="-300000">
                                      <p:cBhvr>
                                        <p:cTn id="8" dur="2000" fill="hold"/>
                                        <p:tgtEl>
                                          <p:spTgt spid="11"/>
                                        </p:tgtEl>
                                        <p:attrNameLst>
                                          <p:attrName>r</p:attrName>
                                        </p:attrNameLst>
                                      </p:cBhvr>
                                    </p:animRot>
                                  </p:childTnLst>
                                </p:cTn>
                              </p:par>
                              <p:par>
                                <p:cTn id="9" presetID="64" presetClass="path" presetSubtype="0" accel="50000" decel="50000" fill="hold" nodeType="withEffect">
                                  <p:stCondLst>
                                    <p:cond delay="0"/>
                                  </p:stCondLst>
                                  <p:childTnLst>
                                    <p:animMotion origin="layout" path="M 0 1.11111E-6 L -0.18264 -0.19283 " pathEditMode="relative" rAng="0" ptsTypes="AA">
                                      <p:cBhvr>
                                        <p:cTn id="10" dur="2000" fill="hold"/>
                                        <p:tgtEl>
                                          <p:spTgt spid="14"/>
                                        </p:tgtEl>
                                        <p:attrNameLst>
                                          <p:attrName>ppt_x</p:attrName>
                                          <p:attrName>ppt_y</p:attrName>
                                        </p:attrNameLst>
                                      </p:cBhvr>
                                      <p:rCtr x="-9132" y="-9653"/>
                                    </p:animMotion>
                                  </p:childTnLst>
                                </p:cTn>
                              </p:par>
                              <p:par>
                                <p:cTn id="11" presetID="8" presetClass="emph" presetSubtype="0" fill="hold" nodeType="withEffect">
                                  <p:stCondLst>
                                    <p:cond delay="0"/>
                                  </p:stCondLst>
                                  <p:childTnLst>
                                    <p:animRot by="900000">
                                      <p:cBhvr>
                                        <p:cTn id="12" dur="2000" fill="hold"/>
                                        <p:tgtEl>
                                          <p:spTgt spid="14"/>
                                        </p:tgtEl>
                                        <p:attrNameLst>
                                          <p:attrName>r</p:attrName>
                                        </p:attrNameLst>
                                      </p:cBhvr>
                                    </p:animRot>
                                  </p:childTnLst>
                                </p:cTn>
                              </p:par>
                              <p:par>
                                <p:cTn id="13" presetID="64" presetClass="path" presetSubtype="0" accel="50000" decel="50000" fill="hold" nodeType="withEffect">
                                  <p:stCondLst>
                                    <p:cond delay="0"/>
                                  </p:stCondLst>
                                  <p:childTnLst>
                                    <p:animMotion origin="layout" path="M -3.05556E-6 4.44444E-6 L -0.15781 -0.247 " pathEditMode="relative" rAng="0" ptsTypes="AA">
                                      <p:cBhvr>
                                        <p:cTn id="14" dur="2000" fill="hold"/>
                                        <p:tgtEl>
                                          <p:spTgt spid="15"/>
                                        </p:tgtEl>
                                        <p:attrNameLst>
                                          <p:attrName>ppt_x</p:attrName>
                                          <p:attrName>ppt_y</p:attrName>
                                        </p:attrNameLst>
                                      </p:cBhvr>
                                      <p:rCtr x="-7899" y="-12361"/>
                                    </p:animMotion>
                                  </p:childTnLst>
                                </p:cTn>
                              </p:par>
                              <p:par>
                                <p:cTn id="15" presetID="8" presetClass="emph" presetSubtype="0" fill="hold" nodeType="withEffect">
                                  <p:stCondLst>
                                    <p:cond delay="0"/>
                                  </p:stCondLst>
                                  <p:childTnLst>
                                    <p:animRot by="240000">
                                      <p:cBhvr>
                                        <p:cTn id="16" dur="2000" fill="hold"/>
                                        <p:tgtEl>
                                          <p:spTgt spid="15"/>
                                        </p:tgtEl>
                                        <p:attrNameLst>
                                          <p:attrName>r</p:attrName>
                                        </p:attrNameLst>
                                      </p:cBhvr>
                                    </p:animRot>
                                  </p:childTnLst>
                                </p:cTn>
                              </p:par>
                              <p:par>
                                <p:cTn id="17" presetID="64" presetClass="path" presetSubtype="0" accel="50000" decel="50000" fill="hold" nodeType="withEffect">
                                  <p:stCondLst>
                                    <p:cond delay="0"/>
                                  </p:stCondLst>
                                  <p:childTnLst>
                                    <p:animMotion origin="layout" path="M 4.72222E-6 3.33333E-6 L -0.10105 -0.30811 " pathEditMode="relative" rAng="0" ptsTypes="AA">
                                      <p:cBhvr>
                                        <p:cTn id="18" dur="2000" fill="hold"/>
                                        <p:tgtEl>
                                          <p:spTgt spid="16"/>
                                        </p:tgtEl>
                                        <p:attrNameLst>
                                          <p:attrName>ppt_x</p:attrName>
                                          <p:attrName>ppt_y</p:attrName>
                                        </p:attrNameLst>
                                      </p:cBhvr>
                                      <p:rCtr x="-5052" y="-15417"/>
                                    </p:animMotion>
                                  </p:childTnLst>
                                </p:cTn>
                              </p:par>
                              <p:par>
                                <p:cTn id="19" presetID="8" presetClass="emph" presetSubtype="0" fill="hold" nodeType="withEffect">
                                  <p:stCondLst>
                                    <p:cond delay="0"/>
                                  </p:stCondLst>
                                  <p:childTnLst>
                                    <p:animRot by="300000">
                                      <p:cBhvr>
                                        <p:cTn id="20" dur="2000" fill="hold"/>
                                        <p:tgtEl>
                                          <p:spTgt spid="16"/>
                                        </p:tgtEl>
                                        <p:attrNameLst>
                                          <p:attrName>r</p:attrName>
                                        </p:attrNameLst>
                                      </p:cBhvr>
                                    </p:animRot>
                                  </p:childTnLst>
                                </p:cTn>
                              </p:par>
                              <p:par>
                                <p:cTn id="21" presetID="64" presetClass="path" presetSubtype="0" accel="50000" decel="50000" fill="hold" nodeType="withEffect">
                                  <p:stCondLst>
                                    <p:cond delay="0"/>
                                  </p:stCondLst>
                                  <p:childTnLst>
                                    <p:animMotion origin="layout" path="M -2.22222E-6 -1.11111E-6 L -0.10677 -0.31505 " pathEditMode="relative" rAng="0" ptsTypes="AA">
                                      <p:cBhvr>
                                        <p:cTn id="22" dur="2000" fill="hold"/>
                                        <p:tgtEl>
                                          <p:spTgt spid="19"/>
                                        </p:tgtEl>
                                        <p:attrNameLst>
                                          <p:attrName>ppt_x</p:attrName>
                                          <p:attrName>ppt_y</p:attrName>
                                        </p:attrNameLst>
                                      </p:cBhvr>
                                      <p:rCtr x="-5347" y="-15764"/>
                                    </p:animMotion>
                                  </p:childTnLst>
                                </p:cTn>
                              </p:par>
                              <p:par>
                                <p:cTn id="23" presetID="8" presetClass="emph" presetSubtype="0" fill="hold" nodeType="withEffect">
                                  <p:stCondLst>
                                    <p:cond delay="0"/>
                                  </p:stCondLst>
                                  <p:childTnLst>
                                    <p:animRot by="10800000">
                                      <p:cBhvr>
                                        <p:cTn id="24" dur="2000" fill="hold"/>
                                        <p:tgtEl>
                                          <p:spTgt spid="19"/>
                                        </p:tgtEl>
                                        <p:attrNameLst>
                                          <p:attrName>r</p:attrName>
                                        </p:attrNameLst>
                                      </p:cBhvr>
                                    </p:animRot>
                                  </p:childTnLst>
                                </p:cTn>
                              </p:par>
                              <p:par>
                                <p:cTn id="25" presetID="64" presetClass="path" presetSubtype="0" accel="50000" decel="50000" fill="hold" nodeType="withEffect">
                                  <p:stCondLst>
                                    <p:cond delay="0"/>
                                  </p:stCondLst>
                                  <p:childTnLst>
                                    <p:animMotion origin="layout" path="M -4.72222E-6 -4.07407E-6 L -0.05989 -0.20926 " pathEditMode="relative" rAng="0" ptsTypes="AA">
                                      <p:cBhvr>
                                        <p:cTn id="26" dur="2000" fill="hold"/>
                                        <p:tgtEl>
                                          <p:spTgt spid="22"/>
                                        </p:tgtEl>
                                        <p:attrNameLst>
                                          <p:attrName>ppt_x</p:attrName>
                                          <p:attrName>ppt_y</p:attrName>
                                        </p:attrNameLst>
                                      </p:cBhvr>
                                      <p:rCtr x="-3003" y="-10463"/>
                                    </p:animMotion>
                                  </p:childTnLst>
                                </p:cTn>
                              </p:par>
                              <p:par>
                                <p:cTn id="27" presetID="8" presetClass="emph" presetSubtype="0" fill="hold" nodeType="withEffect">
                                  <p:stCondLst>
                                    <p:cond delay="0"/>
                                  </p:stCondLst>
                                  <p:childTnLst>
                                    <p:animRot by="10500000">
                                      <p:cBhvr>
                                        <p:cTn id="28" dur="2000" fill="hold"/>
                                        <p:tgtEl>
                                          <p:spTgt spid="22"/>
                                        </p:tgtEl>
                                        <p:attrNameLst>
                                          <p:attrName>r</p:attrName>
                                        </p:attrNameLst>
                                      </p:cBhvr>
                                    </p:animRot>
                                  </p:childTnLst>
                                </p:cTn>
                              </p:par>
                              <p:par>
                                <p:cTn id="29" presetID="64" presetClass="path" presetSubtype="0" accel="50000" decel="50000" fill="hold" nodeType="withEffect">
                                  <p:stCondLst>
                                    <p:cond delay="0"/>
                                  </p:stCondLst>
                                  <p:childTnLst>
                                    <p:animMotion origin="layout" path="M -2.77778E-6 -1.11111E-6 L -0.06354 -0.29699 " pathEditMode="relative" rAng="0" ptsTypes="AA">
                                      <p:cBhvr>
                                        <p:cTn id="30" dur="2000" fill="hold"/>
                                        <p:tgtEl>
                                          <p:spTgt spid="17"/>
                                        </p:tgtEl>
                                        <p:attrNameLst>
                                          <p:attrName>ppt_x</p:attrName>
                                          <p:attrName>ppt_y</p:attrName>
                                        </p:attrNameLst>
                                      </p:cBhvr>
                                      <p:rCtr x="-3177" y="-14861"/>
                                    </p:animMotion>
                                  </p:childTnLst>
                                </p:cTn>
                              </p:par>
                              <p:par>
                                <p:cTn id="31" presetID="8" presetClass="emph" presetSubtype="0" fill="hold" nodeType="withEffect">
                                  <p:stCondLst>
                                    <p:cond delay="0"/>
                                  </p:stCondLst>
                                  <p:childTnLst>
                                    <p:animRot by="-480000">
                                      <p:cBhvr>
                                        <p:cTn id="32" dur="2000" fill="hold"/>
                                        <p:tgtEl>
                                          <p:spTgt spid="17"/>
                                        </p:tgtEl>
                                        <p:attrNameLst>
                                          <p:attrName>r</p:attrName>
                                        </p:attrNameLst>
                                      </p:cBhvr>
                                    </p:animRot>
                                  </p:childTnLst>
                                </p:cTn>
                              </p:par>
                              <p:par>
                                <p:cTn id="33" presetID="64" presetClass="path" presetSubtype="0" accel="50000" decel="50000" fill="hold" nodeType="withEffect">
                                  <p:stCondLst>
                                    <p:cond delay="0"/>
                                  </p:stCondLst>
                                  <p:childTnLst>
                                    <p:animMotion origin="layout" path="M -0.00017 -0.0007 L -0.00017 -0.23565 " pathEditMode="relative" rAng="0" ptsTypes="AA">
                                      <p:cBhvr>
                                        <p:cTn id="34" dur="2000" fill="hold"/>
                                        <p:tgtEl>
                                          <p:spTgt spid="18"/>
                                        </p:tgtEl>
                                        <p:attrNameLst>
                                          <p:attrName>ppt_x</p:attrName>
                                          <p:attrName>ppt_y</p:attrName>
                                        </p:attrNameLst>
                                      </p:cBhvr>
                                      <p:rCtr x="0" y="-11759"/>
                                    </p:animMotion>
                                  </p:childTnLst>
                                </p:cTn>
                              </p:par>
                              <p:par>
                                <p:cTn id="35" presetID="8" presetClass="emph" presetSubtype="0" fill="hold" nodeType="withEffect">
                                  <p:stCondLst>
                                    <p:cond delay="0"/>
                                  </p:stCondLst>
                                  <p:childTnLst>
                                    <p:animRot by="360000">
                                      <p:cBhvr>
                                        <p:cTn id="36" dur="2000" fill="hold"/>
                                        <p:tgtEl>
                                          <p:spTgt spid="18"/>
                                        </p:tgtEl>
                                        <p:attrNameLst>
                                          <p:attrName>r</p:attrName>
                                        </p:attrNameLst>
                                      </p:cBhvr>
                                    </p:animRot>
                                  </p:childTnLst>
                                </p:cTn>
                              </p:par>
                              <p:par>
                                <p:cTn id="37" presetID="64" presetClass="path" presetSubtype="0" accel="50000" decel="50000" fill="hold" nodeType="withEffect">
                                  <p:stCondLst>
                                    <p:cond delay="0"/>
                                  </p:stCondLst>
                                  <p:childTnLst>
                                    <p:animMotion origin="layout" path="M 2.22222E-6 -3.7037E-7 L 0.03472 -0.175 " pathEditMode="relative" rAng="0" ptsTypes="AA">
                                      <p:cBhvr>
                                        <p:cTn id="38" dur="2000" fill="hold"/>
                                        <p:tgtEl>
                                          <p:spTgt spid="20"/>
                                        </p:tgtEl>
                                        <p:attrNameLst>
                                          <p:attrName>ppt_x</p:attrName>
                                          <p:attrName>ppt_y</p:attrName>
                                        </p:attrNameLst>
                                      </p:cBhvr>
                                      <p:rCtr x="1736" y="-8750"/>
                                    </p:animMotion>
                                  </p:childTnLst>
                                </p:cTn>
                              </p:par>
                              <p:par>
                                <p:cTn id="39" presetID="8" presetClass="emph" presetSubtype="0" fill="hold" nodeType="withEffect">
                                  <p:stCondLst>
                                    <p:cond delay="0"/>
                                  </p:stCondLst>
                                  <p:childTnLst>
                                    <p:animRot by="10860000">
                                      <p:cBhvr>
                                        <p:cTn id="40" dur="2000" fill="hold"/>
                                        <p:tgtEl>
                                          <p:spTgt spid="20"/>
                                        </p:tgtEl>
                                        <p:attrNameLst>
                                          <p:attrName>r</p:attrName>
                                        </p:attrNameLst>
                                      </p:cBhvr>
                                    </p:animRot>
                                  </p:childTnLst>
                                </p:cTn>
                              </p:par>
                              <p:par>
                                <p:cTn id="41" presetID="64" presetClass="path" presetSubtype="0" accel="50000" decel="50000" fill="hold" nodeType="withEffect">
                                  <p:stCondLst>
                                    <p:cond delay="0"/>
                                  </p:stCondLst>
                                  <p:childTnLst>
                                    <p:animMotion origin="layout" path="M -0.00087 7.40741E-7 L 0.05174 -0.22593 " pathEditMode="relative" rAng="0" ptsTypes="AA">
                                      <p:cBhvr>
                                        <p:cTn id="42" dur="2000" fill="hold"/>
                                        <p:tgtEl>
                                          <p:spTgt spid="21"/>
                                        </p:tgtEl>
                                        <p:attrNameLst>
                                          <p:attrName>ppt_x</p:attrName>
                                          <p:attrName>ppt_y</p:attrName>
                                        </p:attrNameLst>
                                      </p:cBhvr>
                                      <p:rCtr x="2622" y="-11296"/>
                                    </p:animMotion>
                                  </p:childTnLst>
                                </p:cTn>
                              </p:par>
                              <p:par>
                                <p:cTn id="43" presetID="8" presetClass="emph" presetSubtype="0" fill="hold" nodeType="withEffect">
                                  <p:stCondLst>
                                    <p:cond delay="0"/>
                                  </p:stCondLst>
                                  <p:childTnLst>
                                    <p:animRot by="9900000">
                                      <p:cBhvr>
                                        <p:cTn id="44" dur="2000" fill="hold"/>
                                        <p:tgtEl>
                                          <p:spTgt spid="21"/>
                                        </p:tgtEl>
                                        <p:attrNameLst>
                                          <p:attrName>r</p:attrName>
                                        </p:attrNameLst>
                                      </p:cBhvr>
                                    </p:animRot>
                                  </p:childTnLst>
                                </p:cTn>
                              </p:par>
                            </p:childTnLst>
                          </p:cTn>
                        </p:par>
                        <p:par>
                          <p:cTn id="45" fill="hold">
                            <p:stCondLst>
                              <p:cond delay="2000"/>
                            </p:stCondLst>
                            <p:childTnLst>
                              <p:par>
                                <p:cTn id="46" presetID="42" presetClass="path" presetSubtype="0" accel="50000" decel="50000" fill="hold" nodeType="afterEffect">
                                  <p:stCondLst>
                                    <p:cond delay="500"/>
                                  </p:stCondLst>
                                  <p:childTnLst>
                                    <p:animMotion origin="layout" path="M -0.19149 -0.25325 L -0.57743 0.12476 " pathEditMode="relative" rAng="0" ptsTypes="AA">
                                      <p:cBhvr>
                                        <p:cTn id="47" dur="2000" fill="hold"/>
                                        <p:tgtEl>
                                          <p:spTgt spid="11"/>
                                        </p:tgtEl>
                                        <p:attrNameLst>
                                          <p:attrName>ppt_x</p:attrName>
                                          <p:attrName>ppt_y</p:attrName>
                                        </p:attrNameLst>
                                      </p:cBhvr>
                                      <p:rCtr x="-19306" y="18889"/>
                                    </p:animMotion>
                                  </p:childTnLst>
                                </p:cTn>
                              </p:par>
                              <p:par>
                                <p:cTn id="48" presetID="42" presetClass="path" presetSubtype="0" accel="50000" decel="50000" fill="hold" nodeType="withEffect">
                                  <p:stCondLst>
                                    <p:cond delay="500"/>
                                  </p:stCondLst>
                                  <p:childTnLst>
                                    <p:animMotion origin="layout" path="M -0.18264 -0.19283 L -0.56858 0.18518 " pathEditMode="relative" rAng="0" ptsTypes="AA">
                                      <p:cBhvr>
                                        <p:cTn id="49" dur="2000" fill="hold"/>
                                        <p:tgtEl>
                                          <p:spTgt spid="14"/>
                                        </p:tgtEl>
                                        <p:attrNameLst>
                                          <p:attrName>ppt_x</p:attrName>
                                          <p:attrName>ppt_y</p:attrName>
                                        </p:attrNameLst>
                                      </p:cBhvr>
                                      <p:rCtr x="-19306" y="18889"/>
                                    </p:animMotion>
                                  </p:childTnLst>
                                </p:cTn>
                              </p:par>
                              <p:par>
                                <p:cTn id="50" presetID="42" presetClass="path" presetSubtype="0" accel="50000" decel="50000" fill="hold" nodeType="withEffect">
                                  <p:stCondLst>
                                    <p:cond delay="500"/>
                                  </p:stCondLst>
                                  <p:childTnLst>
                                    <p:animMotion origin="layout" path="M -0.15781 -0.247 L -0.54392 0.13101 " pathEditMode="relative" rAng="0" ptsTypes="AA">
                                      <p:cBhvr>
                                        <p:cTn id="51" dur="2000" fill="hold"/>
                                        <p:tgtEl>
                                          <p:spTgt spid="15"/>
                                        </p:tgtEl>
                                        <p:attrNameLst>
                                          <p:attrName>ppt_x</p:attrName>
                                          <p:attrName>ppt_y</p:attrName>
                                        </p:attrNameLst>
                                      </p:cBhvr>
                                      <p:rCtr x="-19306" y="18889"/>
                                    </p:animMotion>
                                  </p:childTnLst>
                                </p:cTn>
                              </p:par>
                              <p:par>
                                <p:cTn id="52" presetID="42" presetClass="path" presetSubtype="0" accel="50000" decel="50000" fill="hold" nodeType="withEffect">
                                  <p:stCondLst>
                                    <p:cond delay="500"/>
                                  </p:stCondLst>
                                  <p:childTnLst>
                                    <p:animMotion origin="layout" path="M -0.10105 -0.30811 L -0.48768 0.0699 " pathEditMode="relative" rAng="0" ptsTypes="AA">
                                      <p:cBhvr>
                                        <p:cTn id="53" dur="2000" fill="hold"/>
                                        <p:tgtEl>
                                          <p:spTgt spid="16"/>
                                        </p:tgtEl>
                                        <p:attrNameLst>
                                          <p:attrName>ppt_x</p:attrName>
                                          <p:attrName>ppt_y</p:attrName>
                                        </p:attrNameLst>
                                      </p:cBhvr>
                                      <p:rCtr x="-19340" y="18889"/>
                                    </p:animMotion>
                                  </p:childTnLst>
                                </p:cTn>
                              </p:par>
                              <p:par>
                                <p:cTn id="54" presetID="42" presetClass="path" presetSubtype="0" accel="50000" decel="50000" fill="hold" nodeType="withEffect">
                                  <p:stCondLst>
                                    <p:cond delay="500"/>
                                  </p:stCondLst>
                                  <p:childTnLst>
                                    <p:animMotion origin="layout" path="M -0.10677 -0.31505 L -0.49271 0.06296 " pathEditMode="relative" rAng="0" ptsTypes="AA">
                                      <p:cBhvr>
                                        <p:cTn id="55" dur="2000" fill="hold"/>
                                        <p:tgtEl>
                                          <p:spTgt spid="19"/>
                                        </p:tgtEl>
                                        <p:attrNameLst>
                                          <p:attrName>ppt_x</p:attrName>
                                          <p:attrName>ppt_y</p:attrName>
                                        </p:attrNameLst>
                                      </p:cBhvr>
                                      <p:rCtr x="-19306" y="18889"/>
                                    </p:animMotion>
                                  </p:childTnLst>
                                </p:cTn>
                              </p:par>
                              <p:par>
                                <p:cTn id="56" presetID="42" presetClass="path" presetSubtype="0" accel="50000" decel="50000" fill="hold" nodeType="withEffect">
                                  <p:stCondLst>
                                    <p:cond delay="500"/>
                                  </p:stCondLst>
                                  <p:childTnLst>
                                    <p:animMotion origin="layout" path="M -0.05989 -0.20926 L -0.44704 0.16875 " pathEditMode="relative" rAng="0" ptsTypes="AA">
                                      <p:cBhvr>
                                        <p:cTn id="57" dur="2000" fill="hold"/>
                                        <p:tgtEl>
                                          <p:spTgt spid="22"/>
                                        </p:tgtEl>
                                        <p:attrNameLst>
                                          <p:attrName>ppt_x</p:attrName>
                                          <p:attrName>ppt_y</p:attrName>
                                        </p:attrNameLst>
                                      </p:cBhvr>
                                      <p:rCtr x="-19358" y="18889"/>
                                    </p:animMotion>
                                  </p:childTnLst>
                                </p:cTn>
                              </p:par>
                              <p:par>
                                <p:cTn id="58" presetID="42" presetClass="path" presetSubtype="0" accel="50000" decel="50000" fill="hold" nodeType="withEffect">
                                  <p:stCondLst>
                                    <p:cond delay="500"/>
                                  </p:stCondLst>
                                  <p:childTnLst>
                                    <p:animMotion origin="layout" path="M -0.06354 -0.29699 L -0.45069 0.08171 " pathEditMode="relative" rAng="0" ptsTypes="AA">
                                      <p:cBhvr>
                                        <p:cTn id="59" dur="2000" fill="hold"/>
                                        <p:tgtEl>
                                          <p:spTgt spid="17"/>
                                        </p:tgtEl>
                                        <p:attrNameLst>
                                          <p:attrName>ppt_x</p:attrName>
                                          <p:attrName>ppt_y</p:attrName>
                                        </p:attrNameLst>
                                      </p:cBhvr>
                                      <p:rCtr x="-19358" y="18935"/>
                                    </p:animMotion>
                                  </p:childTnLst>
                                </p:cTn>
                              </p:par>
                              <p:par>
                                <p:cTn id="60" presetID="42" presetClass="path" presetSubtype="0" accel="50000" decel="50000" fill="hold" nodeType="withEffect">
                                  <p:stCondLst>
                                    <p:cond delay="500"/>
                                  </p:stCondLst>
                                  <p:childTnLst>
                                    <p:animMotion origin="layout" path="M -0.00017 -0.23565 L -0.38802 0.14328 " pathEditMode="relative" rAng="0" ptsTypes="AA">
                                      <p:cBhvr>
                                        <p:cTn id="61" dur="2000" fill="hold"/>
                                        <p:tgtEl>
                                          <p:spTgt spid="18"/>
                                        </p:tgtEl>
                                        <p:attrNameLst>
                                          <p:attrName>ppt_x</p:attrName>
                                          <p:attrName>ppt_y</p:attrName>
                                        </p:attrNameLst>
                                      </p:cBhvr>
                                      <p:rCtr x="-19392" y="18935"/>
                                    </p:animMotion>
                                  </p:childTnLst>
                                </p:cTn>
                              </p:par>
                              <p:par>
                                <p:cTn id="62" presetID="42" presetClass="path" presetSubtype="0" accel="50000" decel="50000" fill="hold" nodeType="withEffect">
                                  <p:stCondLst>
                                    <p:cond delay="500"/>
                                  </p:stCondLst>
                                  <p:childTnLst>
                                    <p:animMotion origin="layout" path="M 0.03472 -0.175 L -0.35295 0.2037 " pathEditMode="relative" rAng="0" ptsTypes="AA">
                                      <p:cBhvr>
                                        <p:cTn id="63" dur="2000" fill="hold"/>
                                        <p:tgtEl>
                                          <p:spTgt spid="20"/>
                                        </p:tgtEl>
                                        <p:attrNameLst>
                                          <p:attrName>ppt_x</p:attrName>
                                          <p:attrName>ppt_y</p:attrName>
                                        </p:attrNameLst>
                                      </p:cBhvr>
                                      <p:rCtr x="-19392" y="18935"/>
                                    </p:animMotion>
                                  </p:childTnLst>
                                </p:cTn>
                              </p:par>
                              <p:par>
                                <p:cTn id="64" presetID="42" presetClass="path" presetSubtype="0" accel="50000" decel="50000" fill="hold" nodeType="withEffect">
                                  <p:stCondLst>
                                    <p:cond delay="500"/>
                                  </p:stCondLst>
                                  <p:childTnLst>
                                    <p:animMotion origin="layout" path="M 0.05174 -0.22593 L -0.33715 0.15231 " pathEditMode="relative" rAng="0" ptsTypes="AA">
                                      <p:cBhvr>
                                        <p:cTn id="65" dur="2000" fill="hold"/>
                                        <p:tgtEl>
                                          <p:spTgt spid="21"/>
                                        </p:tgtEl>
                                        <p:attrNameLst>
                                          <p:attrName>ppt_x</p:attrName>
                                          <p:attrName>ppt_y</p:attrName>
                                        </p:attrNameLst>
                                      </p:cBhvr>
                                      <p:rCtr x="-19444" y="18912"/>
                                    </p:animMotion>
                                  </p:childTnLst>
                                </p:cTn>
                              </p:par>
                            </p:childTnLst>
                          </p:cTn>
                        </p:par>
                      </p:childTnLst>
                    </p:cTn>
                  </p:par>
                  <p:par>
                    <p:cTn id="66" fill="hold">
                      <p:stCondLst>
                        <p:cond delay="indefinite"/>
                      </p:stCondLst>
                      <p:childTnLst>
                        <p:par>
                          <p:cTn id="67" fill="hold">
                            <p:stCondLst>
                              <p:cond delay="0"/>
                            </p:stCondLst>
                            <p:childTnLst>
                              <p:par>
                                <p:cTn id="68" presetID="63" presetClass="path" presetSubtype="0" accel="50000" decel="50000" fill="hold" nodeType="clickEffect">
                                  <p:stCondLst>
                                    <p:cond delay="0"/>
                                  </p:stCondLst>
                                  <p:childTnLst>
                                    <p:animMotion origin="layout" path="M -0.57743 0.12476 L -4.72222E-6 -3.7037E-7 " pathEditMode="relative" rAng="0" ptsTypes="AA">
                                      <p:cBhvr>
                                        <p:cTn id="69" dur="2000" fill="hold"/>
                                        <p:tgtEl>
                                          <p:spTgt spid="11"/>
                                        </p:tgtEl>
                                        <p:attrNameLst>
                                          <p:attrName>ppt_x</p:attrName>
                                          <p:attrName>ppt_y</p:attrName>
                                        </p:attrNameLst>
                                      </p:cBhvr>
                                      <p:rCtr x="28854" y="-5810"/>
                                    </p:animMotion>
                                  </p:childTnLst>
                                </p:cTn>
                              </p:par>
                              <p:par>
                                <p:cTn id="70" presetID="8" presetClass="emph" presetSubtype="0" fill="hold" nodeType="withEffect">
                                  <p:stCondLst>
                                    <p:cond delay="0"/>
                                  </p:stCondLst>
                                  <p:childTnLst>
                                    <p:animRot by="300000">
                                      <p:cBhvr>
                                        <p:cTn id="71" dur="2000" fill="hold"/>
                                        <p:tgtEl>
                                          <p:spTgt spid="11"/>
                                        </p:tgtEl>
                                        <p:attrNameLst>
                                          <p:attrName>r</p:attrName>
                                        </p:attrNameLst>
                                      </p:cBhvr>
                                    </p:animRot>
                                  </p:childTnLst>
                                </p:cTn>
                              </p:par>
                              <p:par>
                                <p:cTn id="72" presetID="63" presetClass="path" presetSubtype="0" accel="50000" decel="50000" fill="hold" nodeType="withEffect">
                                  <p:stCondLst>
                                    <p:cond delay="0"/>
                                  </p:stCondLst>
                                  <p:childTnLst>
                                    <p:animMotion origin="layout" path="M -0.56858 0.18518 L 4.44444E-6 3.33333E-6 " pathEditMode="relative" rAng="0" ptsTypes="AA">
                                      <p:cBhvr>
                                        <p:cTn id="73" dur="2000" fill="hold"/>
                                        <p:tgtEl>
                                          <p:spTgt spid="14"/>
                                        </p:tgtEl>
                                        <p:attrNameLst>
                                          <p:attrName>ppt_x</p:attrName>
                                          <p:attrName>ppt_y</p:attrName>
                                        </p:attrNameLst>
                                      </p:cBhvr>
                                      <p:rCtr x="28385" y="-9120"/>
                                    </p:animMotion>
                                  </p:childTnLst>
                                </p:cTn>
                              </p:par>
                              <p:par>
                                <p:cTn id="74" presetID="8" presetClass="emph" presetSubtype="0" fill="hold" nodeType="withEffect">
                                  <p:stCondLst>
                                    <p:cond delay="0"/>
                                  </p:stCondLst>
                                  <p:childTnLst>
                                    <p:animRot by="-900000">
                                      <p:cBhvr>
                                        <p:cTn id="75" dur="2000" fill="hold"/>
                                        <p:tgtEl>
                                          <p:spTgt spid="14"/>
                                        </p:tgtEl>
                                        <p:attrNameLst>
                                          <p:attrName>r</p:attrName>
                                        </p:attrNameLst>
                                      </p:cBhvr>
                                    </p:animRot>
                                  </p:childTnLst>
                                </p:cTn>
                              </p:par>
                              <p:par>
                                <p:cTn id="76" presetID="63" presetClass="path" presetSubtype="0" accel="50000" decel="50000" fill="hold" nodeType="withEffect">
                                  <p:stCondLst>
                                    <p:cond delay="0"/>
                                  </p:stCondLst>
                                  <p:childTnLst>
                                    <p:animMotion origin="layout" path="M -0.54392 0.13101 L -3.88889E-6 2.96296E-6 " pathEditMode="relative" rAng="0" ptsTypes="AA">
                                      <p:cBhvr>
                                        <p:cTn id="77" dur="2000" fill="hold"/>
                                        <p:tgtEl>
                                          <p:spTgt spid="15"/>
                                        </p:tgtEl>
                                        <p:attrNameLst>
                                          <p:attrName>ppt_x</p:attrName>
                                          <p:attrName>ppt_y</p:attrName>
                                        </p:attrNameLst>
                                      </p:cBhvr>
                                      <p:rCtr x="27222" y="-6551"/>
                                    </p:animMotion>
                                  </p:childTnLst>
                                </p:cTn>
                              </p:par>
                              <p:par>
                                <p:cTn id="78" presetID="8" presetClass="emph" presetSubtype="0" fill="hold" nodeType="withEffect">
                                  <p:stCondLst>
                                    <p:cond delay="0"/>
                                  </p:stCondLst>
                                  <p:childTnLst>
                                    <p:animRot by="-240000">
                                      <p:cBhvr>
                                        <p:cTn id="79" dur="2000" fill="hold"/>
                                        <p:tgtEl>
                                          <p:spTgt spid="15"/>
                                        </p:tgtEl>
                                        <p:attrNameLst>
                                          <p:attrName>r</p:attrName>
                                        </p:attrNameLst>
                                      </p:cBhvr>
                                    </p:animRot>
                                  </p:childTnLst>
                                </p:cTn>
                              </p:par>
                              <p:par>
                                <p:cTn id="80" presetID="63" presetClass="path" presetSubtype="0" accel="50000" decel="50000" fill="hold" nodeType="withEffect">
                                  <p:stCondLst>
                                    <p:cond delay="0"/>
                                  </p:stCondLst>
                                  <p:childTnLst>
                                    <p:animMotion origin="layout" path="M -0.48768 0.0699 L 5.55556E-7 -1.85185E-6 " pathEditMode="relative" rAng="0" ptsTypes="AA">
                                      <p:cBhvr>
                                        <p:cTn id="81" dur="2000" fill="hold"/>
                                        <p:tgtEl>
                                          <p:spTgt spid="16"/>
                                        </p:tgtEl>
                                        <p:attrNameLst>
                                          <p:attrName>ppt_x</p:attrName>
                                          <p:attrName>ppt_y</p:attrName>
                                        </p:attrNameLst>
                                      </p:cBhvr>
                                      <p:rCtr x="24201" y="-3611"/>
                                    </p:animMotion>
                                  </p:childTnLst>
                                </p:cTn>
                              </p:par>
                              <p:par>
                                <p:cTn id="82" presetID="8" presetClass="emph" presetSubtype="0" fill="hold" nodeType="withEffect">
                                  <p:stCondLst>
                                    <p:cond delay="0"/>
                                  </p:stCondLst>
                                  <p:childTnLst>
                                    <p:animRot by="-300000">
                                      <p:cBhvr>
                                        <p:cTn id="83" dur="2000" fill="hold"/>
                                        <p:tgtEl>
                                          <p:spTgt spid="16"/>
                                        </p:tgtEl>
                                        <p:attrNameLst>
                                          <p:attrName>r</p:attrName>
                                        </p:attrNameLst>
                                      </p:cBhvr>
                                    </p:animRot>
                                  </p:childTnLst>
                                </p:cTn>
                              </p:par>
                              <p:par>
                                <p:cTn id="84" presetID="63" presetClass="path" presetSubtype="0" accel="50000" decel="50000" fill="hold" nodeType="withEffect">
                                  <p:stCondLst>
                                    <p:cond delay="0"/>
                                  </p:stCondLst>
                                  <p:childTnLst>
                                    <p:animMotion origin="layout" path="M -0.49271 0.06296 L -2.22222E-6 -1.11111E-6 " pathEditMode="relative" rAng="0" ptsTypes="AA">
                                      <p:cBhvr>
                                        <p:cTn id="85" dur="2000" fill="hold"/>
                                        <p:tgtEl>
                                          <p:spTgt spid="19"/>
                                        </p:tgtEl>
                                        <p:attrNameLst>
                                          <p:attrName>ppt_x</p:attrName>
                                          <p:attrName>ppt_y</p:attrName>
                                        </p:attrNameLst>
                                      </p:cBhvr>
                                      <p:rCtr x="24635" y="-3148"/>
                                    </p:animMotion>
                                  </p:childTnLst>
                                </p:cTn>
                              </p:par>
                              <p:par>
                                <p:cTn id="86" presetID="8" presetClass="emph" presetSubtype="0" fill="hold" nodeType="withEffect">
                                  <p:stCondLst>
                                    <p:cond delay="0"/>
                                  </p:stCondLst>
                                  <p:childTnLst>
                                    <p:animRot by="-10800000">
                                      <p:cBhvr>
                                        <p:cTn id="87" dur="2000" fill="hold"/>
                                        <p:tgtEl>
                                          <p:spTgt spid="19"/>
                                        </p:tgtEl>
                                        <p:attrNameLst>
                                          <p:attrName>r</p:attrName>
                                        </p:attrNameLst>
                                      </p:cBhvr>
                                    </p:animRot>
                                  </p:childTnLst>
                                </p:cTn>
                              </p:par>
                              <p:par>
                                <p:cTn id="88" presetID="8" presetClass="emph" presetSubtype="0" fill="hold" nodeType="withEffect">
                                  <p:stCondLst>
                                    <p:cond delay="0"/>
                                  </p:stCondLst>
                                  <p:childTnLst>
                                    <p:animRot by="10500000">
                                      <p:cBhvr>
                                        <p:cTn id="89" dur="2000" fill="hold"/>
                                        <p:tgtEl>
                                          <p:spTgt spid="22"/>
                                        </p:tgtEl>
                                        <p:attrNameLst>
                                          <p:attrName>r</p:attrName>
                                        </p:attrNameLst>
                                      </p:cBhvr>
                                    </p:animRot>
                                  </p:childTnLst>
                                </p:cTn>
                              </p:par>
                              <p:par>
                                <p:cTn id="90" presetID="63" presetClass="path" presetSubtype="0" accel="50000" decel="50000" fill="hold" nodeType="withEffect">
                                  <p:stCondLst>
                                    <p:cond delay="0"/>
                                  </p:stCondLst>
                                  <p:childTnLst>
                                    <p:animMotion origin="layout" path="M -0.44704 0.16875 L -4.72222E-6 -4.07407E-6 " pathEditMode="relative" rAng="0" ptsTypes="AA">
                                      <p:cBhvr>
                                        <p:cTn id="91" dur="2000" fill="hold"/>
                                        <p:tgtEl>
                                          <p:spTgt spid="22"/>
                                        </p:tgtEl>
                                        <p:attrNameLst>
                                          <p:attrName>ppt_x</p:attrName>
                                          <p:attrName>ppt_y</p:attrName>
                                        </p:attrNameLst>
                                      </p:cBhvr>
                                      <p:rCtr x="22344" y="-8449"/>
                                    </p:animMotion>
                                  </p:childTnLst>
                                </p:cTn>
                              </p:par>
                              <p:par>
                                <p:cTn id="92" presetID="8" presetClass="emph" presetSubtype="0" fill="hold" nodeType="withEffect">
                                  <p:stCondLst>
                                    <p:cond delay="0"/>
                                  </p:stCondLst>
                                  <p:childTnLst>
                                    <p:animRot by="600000">
                                      <p:cBhvr>
                                        <p:cTn id="93" dur="2000" fill="hold"/>
                                        <p:tgtEl>
                                          <p:spTgt spid="22"/>
                                        </p:tgtEl>
                                        <p:attrNameLst>
                                          <p:attrName>r</p:attrName>
                                        </p:attrNameLst>
                                      </p:cBhvr>
                                    </p:animRot>
                                  </p:childTnLst>
                                </p:cTn>
                              </p:par>
                              <p:par>
                                <p:cTn id="94" presetID="63" presetClass="path" presetSubtype="0" accel="50000" decel="50000" fill="hold" nodeType="withEffect">
                                  <p:stCondLst>
                                    <p:cond delay="0"/>
                                  </p:stCondLst>
                                  <p:childTnLst>
                                    <p:animMotion origin="layout" path="M -0.45069 0.08171 L -2.77778E-6 -1.11111E-6 " pathEditMode="relative" rAng="0" ptsTypes="AA">
                                      <p:cBhvr>
                                        <p:cTn id="95" dur="2000" fill="hold"/>
                                        <p:tgtEl>
                                          <p:spTgt spid="17"/>
                                        </p:tgtEl>
                                        <p:attrNameLst>
                                          <p:attrName>ppt_x</p:attrName>
                                          <p:attrName>ppt_y</p:attrName>
                                        </p:attrNameLst>
                                      </p:cBhvr>
                                      <p:rCtr x="22535" y="-4097"/>
                                    </p:animMotion>
                                  </p:childTnLst>
                                </p:cTn>
                              </p:par>
                              <p:par>
                                <p:cTn id="96" presetID="8" presetClass="emph" presetSubtype="0" fill="hold" nodeType="withEffect">
                                  <p:stCondLst>
                                    <p:cond delay="0"/>
                                  </p:stCondLst>
                                  <p:childTnLst>
                                    <p:animRot by="480000">
                                      <p:cBhvr>
                                        <p:cTn id="97" dur="2000" fill="hold"/>
                                        <p:tgtEl>
                                          <p:spTgt spid="17"/>
                                        </p:tgtEl>
                                        <p:attrNameLst>
                                          <p:attrName>r</p:attrName>
                                        </p:attrNameLst>
                                      </p:cBhvr>
                                    </p:animRot>
                                  </p:childTnLst>
                                </p:cTn>
                              </p:par>
                              <p:par>
                                <p:cTn id="98" presetID="63" presetClass="path" presetSubtype="0" accel="50000" decel="50000" fill="hold" nodeType="withEffect">
                                  <p:stCondLst>
                                    <p:cond delay="0"/>
                                  </p:stCondLst>
                                  <p:childTnLst>
                                    <p:animMotion origin="layout" path="M -0.38802 0.14328 L -1.38889E-6 2.96296E-6 " pathEditMode="relative" rAng="0" ptsTypes="AA">
                                      <p:cBhvr>
                                        <p:cTn id="99" dur="2000" fill="hold"/>
                                        <p:tgtEl>
                                          <p:spTgt spid="18"/>
                                        </p:tgtEl>
                                        <p:attrNameLst>
                                          <p:attrName>ppt_x</p:attrName>
                                          <p:attrName>ppt_y</p:attrName>
                                        </p:attrNameLst>
                                      </p:cBhvr>
                                      <p:rCtr x="19392" y="-7176"/>
                                    </p:animMotion>
                                  </p:childTnLst>
                                </p:cTn>
                              </p:par>
                              <p:par>
                                <p:cTn id="100" presetID="8" presetClass="emph" presetSubtype="0" fill="hold" nodeType="withEffect">
                                  <p:stCondLst>
                                    <p:cond delay="0"/>
                                  </p:stCondLst>
                                  <p:childTnLst>
                                    <p:animRot by="-360000">
                                      <p:cBhvr>
                                        <p:cTn id="101" dur="2000" fill="hold"/>
                                        <p:tgtEl>
                                          <p:spTgt spid="18"/>
                                        </p:tgtEl>
                                        <p:attrNameLst>
                                          <p:attrName>r</p:attrName>
                                        </p:attrNameLst>
                                      </p:cBhvr>
                                    </p:animRot>
                                  </p:childTnLst>
                                </p:cTn>
                              </p:par>
                              <p:par>
                                <p:cTn id="102" presetID="8" presetClass="emph" presetSubtype="0" fill="hold" nodeType="withEffect">
                                  <p:stCondLst>
                                    <p:cond delay="0"/>
                                  </p:stCondLst>
                                  <p:childTnLst>
                                    <p:animRot by="-540000">
                                      <p:cBhvr>
                                        <p:cTn id="103" dur="2000" fill="hold"/>
                                        <p:tgtEl>
                                          <p:spTgt spid="20"/>
                                        </p:tgtEl>
                                        <p:attrNameLst>
                                          <p:attrName>r</p:attrName>
                                        </p:attrNameLst>
                                      </p:cBhvr>
                                    </p:animRot>
                                  </p:childTnLst>
                                </p:cTn>
                              </p:par>
                              <p:par>
                                <p:cTn id="104" presetID="63" presetClass="path" presetSubtype="0" accel="50000" decel="50000" fill="hold" nodeType="withEffect">
                                  <p:stCondLst>
                                    <p:cond delay="0"/>
                                  </p:stCondLst>
                                  <p:childTnLst>
                                    <p:animMotion origin="layout" path="M -0.35295 0.2037 L 2.22222E-6 -3.7037E-7 " pathEditMode="relative" rAng="0" ptsTypes="AA">
                                      <p:cBhvr>
                                        <p:cTn id="105" dur="2000" fill="hold"/>
                                        <p:tgtEl>
                                          <p:spTgt spid="20"/>
                                        </p:tgtEl>
                                        <p:attrNameLst>
                                          <p:attrName>ppt_x</p:attrName>
                                          <p:attrName>ppt_y</p:attrName>
                                        </p:attrNameLst>
                                      </p:cBhvr>
                                      <p:rCtr x="17639" y="-10185"/>
                                    </p:animMotion>
                                  </p:childTnLst>
                                </p:cTn>
                              </p:par>
                              <p:par>
                                <p:cTn id="106" presetID="8" presetClass="emph" presetSubtype="0" fill="hold" nodeType="withEffect">
                                  <p:stCondLst>
                                    <p:cond delay="0"/>
                                  </p:stCondLst>
                                  <p:childTnLst>
                                    <p:animRot by="-10320000">
                                      <p:cBhvr>
                                        <p:cTn id="107" dur="2000" fill="hold"/>
                                        <p:tgtEl>
                                          <p:spTgt spid="20"/>
                                        </p:tgtEl>
                                        <p:attrNameLst>
                                          <p:attrName>r</p:attrName>
                                        </p:attrNameLst>
                                      </p:cBhvr>
                                    </p:animRot>
                                  </p:childTnLst>
                                </p:cTn>
                              </p:par>
                              <p:par>
                                <p:cTn id="108" presetID="63" presetClass="path" presetSubtype="0" accel="50000" decel="50000" fill="hold" nodeType="withEffect">
                                  <p:stCondLst>
                                    <p:cond delay="0"/>
                                  </p:stCondLst>
                                  <p:childTnLst>
                                    <p:animMotion origin="layout" path="M -0.33715 0.15231 L -1.38889E-6 7.40741E-7 " pathEditMode="relative" rAng="0" ptsTypes="AA">
                                      <p:cBhvr>
                                        <p:cTn id="109" dur="2000" fill="hold"/>
                                        <p:tgtEl>
                                          <p:spTgt spid="21"/>
                                        </p:tgtEl>
                                        <p:attrNameLst>
                                          <p:attrName>ppt_x</p:attrName>
                                          <p:attrName>ppt_y</p:attrName>
                                        </p:attrNameLst>
                                      </p:cBhvr>
                                      <p:rCtr x="16858" y="-7616"/>
                                    </p:animMotion>
                                  </p:childTnLst>
                                </p:cTn>
                              </p:par>
                              <p:par>
                                <p:cTn id="110" presetID="8" presetClass="emph" presetSubtype="0" fill="hold" nodeType="withEffect">
                                  <p:stCondLst>
                                    <p:cond delay="0"/>
                                  </p:stCondLst>
                                  <p:childTnLst>
                                    <p:animRot by="-9900000">
                                      <p:cBhvr>
                                        <p:cTn id="111" dur="2000" fill="hold"/>
                                        <p:tgtEl>
                                          <p:spTgt spid="2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4"/>
</p:tagLst>
</file>

<file path=ppt/tags/tag10.xml><?xml version="1.0" encoding="utf-8"?>
<p:tagLst xmlns:a="http://schemas.openxmlformats.org/drawingml/2006/main" xmlns:r="http://schemas.openxmlformats.org/officeDocument/2006/relationships" xmlns:p="http://schemas.openxmlformats.org/presentationml/2006/main">
  <p:tag name="TIMING" val="|1.4"/>
</p:tagLst>
</file>

<file path=ppt/tags/tag11.xml><?xml version="1.0" encoding="utf-8"?>
<p:tagLst xmlns:a="http://schemas.openxmlformats.org/drawingml/2006/main" xmlns:r="http://schemas.openxmlformats.org/officeDocument/2006/relationships" xmlns:p="http://schemas.openxmlformats.org/presentationml/2006/main">
  <p:tag name="TIMING" val="|1.4"/>
</p:tagLst>
</file>

<file path=ppt/tags/tag12.xml><?xml version="1.0" encoding="utf-8"?>
<p:tagLst xmlns:a="http://schemas.openxmlformats.org/drawingml/2006/main" xmlns:r="http://schemas.openxmlformats.org/officeDocument/2006/relationships" xmlns:p="http://schemas.openxmlformats.org/presentationml/2006/main">
  <p:tag name="TIMING" val="|1.4"/>
</p:tagLst>
</file>

<file path=ppt/tags/tag13.xml><?xml version="1.0" encoding="utf-8"?>
<p:tagLst xmlns:a="http://schemas.openxmlformats.org/drawingml/2006/main" xmlns:r="http://schemas.openxmlformats.org/officeDocument/2006/relationships" xmlns:p="http://schemas.openxmlformats.org/presentationml/2006/main">
  <p:tag name="TIMING" val="|1.4"/>
</p:tagLst>
</file>

<file path=ppt/tags/tag14.xml><?xml version="1.0" encoding="utf-8"?>
<p:tagLst xmlns:a="http://schemas.openxmlformats.org/drawingml/2006/main" xmlns:r="http://schemas.openxmlformats.org/officeDocument/2006/relationships" xmlns:p="http://schemas.openxmlformats.org/presentationml/2006/main">
  <p:tag name="TIMING" val="|1.4"/>
</p:tagLst>
</file>

<file path=ppt/tags/tag15.xml><?xml version="1.0" encoding="utf-8"?>
<p:tagLst xmlns:a="http://schemas.openxmlformats.org/drawingml/2006/main" xmlns:r="http://schemas.openxmlformats.org/officeDocument/2006/relationships" xmlns:p="http://schemas.openxmlformats.org/presentationml/2006/main">
  <p:tag name="TIMING" val="|1.4"/>
</p:tagLst>
</file>

<file path=ppt/tags/tag16.xml><?xml version="1.0" encoding="utf-8"?>
<p:tagLst xmlns:a="http://schemas.openxmlformats.org/drawingml/2006/main" xmlns:r="http://schemas.openxmlformats.org/officeDocument/2006/relationships" xmlns:p="http://schemas.openxmlformats.org/presentationml/2006/main">
  <p:tag name="TIMING" val="|1.4"/>
</p:tagLst>
</file>

<file path=ppt/tags/tag17.xml><?xml version="1.0" encoding="utf-8"?>
<p:tagLst xmlns:a="http://schemas.openxmlformats.org/drawingml/2006/main" xmlns:r="http://schemas.openxmlformats.org/officeDocument/2006/relationships" xmlns:p="http://schemas.openxmlformats.org/presentationml/2006/main">
  <p:tag name="TIMING" val="|1.4"/>
</p:tagLst>
</file>

<file path=ppt/tags/tag18.xml><?xml version="1.0" encoding="utf-8"?>
<p:tagLst xmlns:a="http://schemas.openxmlformats.org/drawingml/2006/main" xmlns:r="http://schemas.openxmlformats.org/officeDocument/2006/relationships" xmlns:p="http://schemas.openxmlformats.org/presentationml/2006/main">
  <p:tag name="TIMING" val="|1.4"/>
</p:tagLst>
</file>

<file path=ppt/tags/tag19.xml><?xml version="1.0" encoding="utf-8"?>
<p:tagLst xmlns:a="http://schemas.openxmlformats.org/drawingml/2006/main" xmlns:r="http://schemas.openxmlformats.org/officeDocument/2006/relationships" xmlns:p="http://schemas.openxmlformats.org/presentationml/2006/main">
  <p:tag name="TIMING" val="|1.4"/>
</p:tagLst>
</file>

<file path=ppt/tags/tag2.xml><?xml version="1.0" encoding="utf-8"?>
<p:tagLst xmlns:a="http://schemas.openxmlformats.org/drawingml/2006/main" xmlns:r="http://schemas.openxmlformats.org/officeDocument/2006/relationships" xmlns:p="http://schemas.openxmlformats.org/presentationml/2006/main">
  <p:tag name="TIMING" val="|1.4"/>
</p:tagLst>
</file>

<file path=ppt/tags/tag20.xml><?xml version="1.0" encoding="utf-8"?>
<p:tagLst xmlns:a="http://schemas.openxmlformats.org/drawingml/2006/main" xmlns:r="http://schemas.openxmlformats.org/officeDocument/2006/relationships" xmlns:p="http://schemas.openxmlformats.org/presentationml/2006/main">
  <p:tag name="TIMING" val="|1.4"/>
</p:tagLst>
</file>

<file path=ppt/tags/tag21.xml><?xml version="1.0" encoding="utf-8"?>
<p:tagLst xmlns:a="http://schemas.openxmlformats.org/drawingml/2006/main" xmlns:r="http://schemas.openxmlformats.org/officeDocument/2006/relationships" xmlns:p="http://schemas.openxmlformats.org/presentationml/2006/main">
  <p:tag name="TIMING" val="|1.4"/>
</p:tagLst>
</file>

<file path=ppt/tags/tag22.xml><?xml version="1.0" encoding="utf-8"?>
<p:tagLst xmlns:a="http://schemas.openxmlformats.org/drawingml/2006/main" xmlns:r="http://schemas.openxmlformats.org/officeDocument/2006/relationships" xmlns:p="http://schemas.openxmlformats.org/presentationml/2006/main">
  <p:tag name="TIMING" val="|1.4"/>
</p:tagLst>
</file>

<file path=ppt/tags/tag23.xml><?xml version="1.0" encoding="utf-8"?>
<p:tagLst xmlns:a="http://schemas.openxmlformats.org/drawingml/2006/main" xmlns:r="http://schemas.openxmlformats.org/officeDocument/2006/relationships" xmlns:p="http://schemas.openxmlformats.org/presentationml/2006/main">
  <p:tag name="TIMING" val="|1.4"/>
</p:tagLst>
</file>

<file path=ppt/tags/tag24.xml><?xml version="1.0" encoding="utf-8"?>
<p:tagLst xmlns:a="http://schemas.openxmlformats.org/drawingml/2006/main" xmlns:r="http://schemas.openxmlformats.org/officeDocument/2006/relationships" xmlns:p="http://schemas.openxmlformats.org/presentationml/2006/main">
  <p:tag name="TIMING" val="|1.4"/>
</p:tagLst>
</file>

<file path=ppt/tags/tag25.xml><?xml version="1.0" encoding="utf-8"?>
<p:tagLst xmlns:a="http://schemas.openxmlformats.org/drawingml/2006/main" xmlns:r="http://schemas.openxmlformats.org/officeDocument/2006/relationships" xmlns:p="http://schemas.openxmlformats.org/presentationml/2006/main">
  <p:tag name="TIMING" val="|1.4"/>
</p:tagLst>
</file>

<file path=ppt/tags/tag26.xml><?xml version="1.0" encoding="utf-8"?>
<p:tagLst xmlns:a="http://schemas.openxmlformats.org/drawingml/2006/main" xmlns:r="http://schemas.openxmlformats.org/officeDocument/2006/relationships" xmlns:p="http://schemas.openxmlformats.org/presentationml/2006/main">
  <p:tag name="TIMING" val="|1.4"/>
</p:tagLst>
</file>

<file path=ppt/tags/tag27.xml><?xml version="1.0" encoding="utf-8"?>
<p:tagLst xmlns:a="http://schemas.openxmlformats.org/drawingml/2006/main" xmlns:r="http://schemas.openxmlformats.org/officeDocument/2006/relationships" xmlns:p="http://schemas.openxmlformats.org/presentationml/2006/main">
  <p:tag name="TIMING" val="|1.4"/>
</p:tagLst>
</file>

<file path=ppt/tags/tag28.xml><?xml version="1.0" encoding="utf-8"?>
<p:tagLst xmlns:a="http://schemas.openxmlformats.org/drawingml/2006/main" xmlns:r="http://schemas.openxmlformats.org/officeDocument/2006/relationships" xmlns:p="http://schemas.openxmlformats.org/presentationml/2006/main">
  <p:tag name="TIMING" val="|1.4"/>
</p:tagLst>
</file>

<file path=ppt/tags/tag29.xml><?xml version="1.0" encoding="utf-8"?>
<p:tagLst xmlns:a="http://schemas.openxmlformats.org/drawingml/2006/main" xmlns:r="http://schemas.openxmlformats.org/officeDocument/2006/relationships" xmlns:p="http://schemas.openxmlformats.org/presentationml/2006/main">
  <p:tag name="TIMING" val="|1.4"/>
</p:tagLst>
</file>

<file path=ppt/tags/tag3.xml><?xml version="1.0" encoding="utf-8"?>
<p:tagLst xmlns:a="http://schemas.openxmlformats.org/drawingml/2006/main" xmlns:r="http://schemas.openxmlformats.org/officeDocument/2006/relationships" xmlns:p="http://schemas.openxmlformats.org/presentationml/2006/main">
  <p:tag name="TIMING" val="|1.4"/>
</p:tagLst>
</file>

<file path=ppt/tags/tag30.xml><?xml version="1.0" encoding="utf-8"?>
<p:tagLst xmlns:a="http://schemas.openxmlformats.org/drawingml/2006/main" xmlns:r="http://schemas.openxmlformats.org/officeDocument/2006/relationships" xmlns:p="http://schemas.openxmlformats.org/presentationml/2006/main">
  <p:tag name="TIMING" val="|1.4"/>
</p:tagLst>
</file>

<file path=ppt/tags/tag31.xml><?xml version="1.0" encoding="utf-8"?>
<p:tagLst xmlns:a="http://schemas.openxmlformats.org/drawingml/2006/main" xmlns:r="http://schemas.openxmlformats.org/officeDocument/2006/relationships" xmlns:p="http://schemas.openxmlformats.org/presentationml/2006/main">
  <p:tag name="TIMING" val="|1.4"/>
</p:tagLst>
</file>

<file path=ppt/tags/tag32.xml><?xml version="1.0" encoding="utf-8"?>
<p:tagLst xmlns:a="http://schemas.openxmlformats.org/drawingml/2006/main" xmlns:r="http://schemas.openxmlformats.org/officeDocument/2006/relationships" xmlns:p="http://schemas.openxmlformats.org/presentationml/2006/main">
  <p:tag name="TIMING" val="|1.4"/>
</p:tagLst>
</file>

<file path=ppt/tags/tag33.xml><?xml version="1.0" encoding="utf-8"?>
<p:tagLst xmlns:a="http://schemas.openxmlformats.org/drawingml/2006/main" xmlns:r="http://schemas.openxmlformats.org/officeDocument/2006/relationships" xmlns:p="http://schemas.openxmlformats.org/presentationml/2006/main">
  <p:tag name="TIMING" val="|1.4"/>
</p:tagLst>
</file>

<file path=ppt/tags/tag34.xml><?xml version="1.0" encoding="utf-8"?>
<p:tagLst xmlns:a="http://schemas.openxmlformats.org/drawingml/2006/main" xmlns:r="http://schemas.openxmlformats.org/officeDocument/2006/relationships" xmlns:p="http://schemas.openxmlformats.org/presentationml/2006/main">
  <p:tag name="TIMING" val="|1.4"/>
</p:tagLst>
</file>

<file path=ppt/tags/tag35.xml><?xml version="1.0" encoding="utf-8"?>
<p:tagLst xmlns:a="http://schemas.openxmlformats.org/drawingml/2006/main" xmlns:r="http://schemas.openxmlformats.org/officeDocument/2006/relationships" xmlns:p="http://schemas.openxmlformats.org/presentationml/2006/main">
  <p:tag name="TIMING" val="|1.4"/>
</p:tagLst>
</file>

<file path=ppt/tags/tag36.xml><?xml version="1.0" encoding="utf-8"?>
<p:tagLst xmlns:a="http://schemas.openxmlformats.org/drawingml/2006/main" xmlns:r="http://schemas.openxmlformats.org/officeDocument/2006/relationships" xmlns:p="http://schemas.openxmlformats.org/presentationml/2006/main">
  <p:tag name="TIMING" val="|1.4"/>
</p:tagLst>
</file>

<file path=ppt/tags/tag37.xml><?xml version="1.0" encoding="utf-8"?>
<p:tagLst xmlns:a="http://schemas.openxmlformats.org/drawingml/2006/main" xmlns:r="http://schemas.openxmlformats.org/officeDocument/2006/relationships" xmlns:p="http://schemas.openxmlformats.org/presentationml/2006/main">
  <p:tag name="TIMING" val="|1.4"/>
</p:tagLst>
</file>

<file path=ppt/tags/tag38.xml><?xml version="1.0" encoding="utf-8"?>
<p:tagLst xmlns:a="http://schemas.openxmlformats.org/drawingml/2006/main" xmlns:r="http://schemas.openxmlformats.org/officeDocument/2006/relationships" xmlns:p="http://schemas.openxmlformats.org/presentationml/2006/main">
  <p:tag name="TIMING" val="|1.4"/>
</p:tagLst>
</file>

<file path=ppt/tags/tag39.xml><?xml version="1.0" encoding="utf-8"?>
<p:tagLst xmlns:a="http://schemas.openxmlformats.org/drawingml/2006/main" xmlns:r="http://schemas.openxmlformats.org/officeDocument/2006/relationships" xmlns:p="http://schemas.openxmlformats.org/presentationml/2006/main">
  <p:tag name="TIMING" val="|1.4"/>
</p:tagLst>
</file>

<file path=ppt/tags/tag4.xml><?xml version="1.0" encoding="utf-8"?>
<p:tagLst xmlns:a="http://schemas.openxmlformats.org/drawingml/2006/main" xmlns:r="http://schemas.openxmlformats.org/officeDocument/2006/relationships" xmlns:p="http://schemas.openxmlformats.org/presentationml/2006/main">
  <p:tag name="TIMING" val="|1.4"/>
</p:tagLst>
</file>

<file path=ppt/tags/tag40.xml><?xml version="1.0" encoding="utf-8"?>
<p:tagLst xmlns:a="http://schemas.openxmlformats.org/drawingml/2006/main" xmlns:r="http://schemas.openxmlformats.org/officeDocument/2006/relationships" xmlns:p="http://schemas.openxmlformats.org/presentationml/2006/main">
  <p:tag name="TIMING" val="|1.4"/>
</p:tagLst>
</file>

<file path=ppt/tags/tag41.xml><?xml version="1.0" encoding="utf-8"?>
<p:tagLst xmlns:a="http://schemas.openxmlformats.org/drawingml/2006/main" xmlns:r="http://schemas.openxmlformats.org/officeDocument/2006/relationships" xmlns:p="http://schemas.openxmlformats.org/presentationml/2006/main">
  <p:tag name="TIMING" val="|1.4"/>
</p:tagLst>
</file>

<file path=ppt/tags/tag42.xml><?xml version="1.0" encoding="utf-8"?>
<p:tagLst xmlns:a="http://schemas.openxmlformats.org/drawingml/2006/main" xmlns:r="http://schemas.openxmlformats.org/officeDocument/2006/relationships" xmlns:p="http://schemas.openxmlformats.org/presentationml/2006/main">
  <p:tag name="TIMING" val="|1.4"/>
</p:tagLst>
</file>

<file path=ppt/tags/tag43.xml><?xml version="1.0" encoding="utf-8"?>
<p:tagLst xmlns:a="http://schemas.openxmlformats.org/drawingml/2006/main" xmlns:r="http://schemas.openxmlformats.org/officeDocument/2006/relationships" xmlns:p="http://schemas.openxmlformats.org/presentationml/2006/main">
  <p:tag name="TIMING" val="|1.4"/>
</p:tagLst>
</file>

<file path=ppt/tags/tag44.xml><?xml version="1.0" encoding="utf-8"?>
<p:tagLst xmlns:a="http://schemas.openxmlformats.org/drawingml/2006/main" xmlns:r="http://schemas.openxmlformats.org/officeDocument/2006/relationships" xmlns:p="http://schemas.openxmlformats.org/presentationml/2006/main">
  <p:tag name="TIMING" val="|1.4"/>
</p:tagLst>
</file>

<file path=ppt/tags/tag45.xml><?xml version="1.0" encoding="utf-8"?>
<p:tagLst xmlns:a="http://schemas.openxmlformats.org/drawingml/2006/main" xmlns:r="http://schemas.openxmlformats.org/officeDocument/2006/relationships" xmlns:p="http://schemas.openxmlformats.org/presentationml/2006/main">
  <p:tag name="TIMING" val="|1.4"/>
</p:tagLst>
</file>

<file path=ppt/tags/tag46.xml><?xml version="1.0" encoding="utf-8"?>
<p:tagLst xmlns:a="http://schemas.openxmlformats.org/drawingml/2006/main" xmlns:r="http://schemas.openxmlformats.org/officeDocument/2006/relationships" xmlns:p="http://schemas.openxmlformats.org/presentationml/2006/main">
  <p:tag name="TIMING" val="|1.4"/>
</p:tagLst>
</file>

<file path=ppt/tags/tag47.xml><?xml version="1.0" encoding="utf-8"?>
<p:tagLst xmlns:a="http://schemas.openxmlformats.org/drawingml/2006/main" xmlns:r="http://schemas.openxmlformats.org/officeDocument/2006/relationships" xmlns:p="http://schemas.openxmlformats.org/presentationml/2006/main">
  <p:tag name="TIMING" val="|1.4"/>
</p:tagLst>
</file>

<file path=ppt/tags/tag48.xml><?xml version="1.0" encoding="utf-8"?>
<p:tagLst xmlns:a="http://schemas.openxmlformats.org/drawingml/2006/main" xmlns:r="http://schemas.openxmlformats.org/officeDocument/2006/relationships" xmlns:p="http://schemas.openxmlformats.org/presentationml/2006/main">
  <p:tag name="TIMING" val="|1.4"/>
</p:tagLst>
</file>

<file path=ppt/tags/tag49.xml><?xml version="1.0" encoding="utf-8"?>
<p:tagLst xmlns:a="http://schemas.openxmlformats.org/drawingml/2006/main" xmlns:r="http://schemas.openxmlformats.org/officeDocument/2006/relationships" xmlns:p="http://schemas.openxmlformats.org/presentationml/2006/main">
  <p:tag name="TIMING" val="|1.4"/>
</p:tagLst>
</file>

<file path=ppt/tags/tag5.xml><?xml version="1.0" encoding="utf-8"?>
<p:tagLst xmlns:a="http://schemas.openxmlformats.org/drawingml/2006/main" xmlns:r="http://schemas.openxmlformats.org/officeDocument/2006/relationships" xmlns:p="http://schemas.openxmlformats.org/presentationml/2006/main">
  <p:tag name="TIMING" val="|1.4"/>
</p:tagLst>
</file>

<file path=ppt/tags/tag50.xml><?xml version="1.0" encoding="utf-8"?>
<p:tagLst xmlns:a="http://schemas.openxmlformats.org/drawingml/2006/main" xmlns:r="http://schemas.openxmlformats.org/officeDocument/2006/relationships" xmlns:p="http://schemas.openxmlformats.org/presentationml/2006/main">
  <p:tag name="TIMING" val="|1.4"/>
</p:tagLst>
</file>

<file path=ppt/tags/tag51.xml><?xml version="1.0" encoding="utf-8"?>
<p:tagLst xmlns:a="http://schemas.openxmlformats.org/drawingml/2006/main" xmlns:r="http://schemas.openxmlformats.org/officeDocument/2006/relationships" xmlns:p="http://schemas.openxmlformats.org/presentationml/2006/main">
  <p:tag name="TIMING" val="|1.4"/>
</p:tagLst>
</file>

<file path=ppt/tags/tag52.xml><?xml version="1.0" encoding="utf-8"?>
<p:tagLst xmlns:a="http://schemas.openxmlformats.org/drawingml/2006/main" xmlns:r="http://schemas.openxmlformats.org/officeDocument/2006/relationships" xmlns:p="http://schemas.openxmlformats.org/presentationml/2006/main">
  <p:tag name="TIMING" val="|1.4"/>
</p:tagLst>
</file>

<file path=ppt/tags/tag53.xml><?xml version="1.0" encoding="utf-8"?>
<p:tagLst xmlns:a="http://schemas.openxmlformats.org/drawingml/2006/main" xmlns:r="http://schemas.openxmlformats.org/officeDocument/2006/relationships" xmlns:p="http://schemas.openxmlformats.org/presentationml/2006/main">
  <p:tag name="TIMING" val="|1.4"/>
</p:tagLst>
</file>

<file path=ppt/tags/tag54.xml><?xml version="1.0" encoding="utf-8"?>
<p:tagLst xmlns:a="http://schemas.openxmlformats.org/drawingml/2006/main" xmlns:r="http://schemas.openxmlformats.org/officeDocument/2006/relationships" xmlns:p="http://schemas.openxmlformats.org/presentationml/2006/main">
  <p:tag name="TIMING" val="|1.4"/>
</p:tagLst>
</file>

<file path=ppt/tags/tag55.xml><?xml version="1.0" encoding="utf-8"?>
<p:tagLst xmlns:a="http://schemas.openxmlformats.org/drawingml/2006/main" xmlns:r="http://schemas.openxmlformats.org/officeDocument/2006/relationships" xmlns:p="http://schemas.openxmlformats.org/presentationml/2006/main">
  <p:tag name="TIMING" val="|1.4"/>
</p:tagLst>
</file>

<file path=ppt/tags/tag56.xml><?xml version="1.0" encoding="utf-8"?>
<p:tagLst xmlns:a="http://schemas.openxmlformats.org/drawingml/2006/main" xmlns:r="http://schemas.openxmlformats.org/officeDocument/2006/relationships" xmlns:p="http://schemas.openxmlformats.org/presentationml/2006/main">
  <p:tag name="TIMING" val="|1.4"/>
</p:tagLst>
</file>

<file path=ppt/tags/tag57.xml><?xml version="1.0" encoding="utf-8"?>
<p:tagLst xmlns:a="http://schemas.openxmlformats.org/drawingml/2006/main" xmlns:r="http://schemas.openxmlformats.org/officeDocument/2006/relationships" xmlns:p="http://schemas.openxmlformats.org/presentationml/2006/main">
  <p:tag name="TIMING" val="|1.4"/>
</p:tagLst>
</file>

<file path=ppt/tags/tag58.xml><?xml version="1.0" encoding="utf-8"?>
<p:tagLst xmlns:a="http://schemas.openxmlformats.org/drawingml/2006/main" xmlns:r="http://schemas.openxmlformats.org/officeDocument/2006/relationships" xmlns:p="http://schemas.openxmlformats.org/presentationml/2006/main">
  <p:tag name="TIMING" val="|1.4"/>
</p:tagLst>
</file>

<file path=ppt/tags/tag59.xml><?xml version="1.0" encoding="utf-8"?>
<p:tagLst xmlns:a="http://schemas.openxmlformats.org/drawingml/2006/main" xmlns:r="http://schemas.openxmlformats.org/officeDocument/2006/relationships" xmlns:p="http://schemas.openxmlformats.org/presentationml/2006/main">
  <p:tag name="TIMING" val="|1.4"/>
</p:tagLst>
</file>

<file path=ppt/tags/tag6.xml><?xml version="1.0" encoding="utf-8"?>
<p:tagLst xmlns:a="http://schemas.openxmlformats.org/drawingml/2006/main" xmlns:r="http://schemas.openxmlformats.org/officeDocument/2006/relationships" xmlns:p="http://schemas.openxmlformats.org/presentationml/2006/main">
  <p:tag name="TIMING" val="|1.4"/>
</p:tagLst>
</file>

<file path=ppt/tags/tag60.xml><?xml version="1.0" encoding="utf-8"?>
<p:tagLst xmlns:a="http://schemas.openxmlformats.org/drawingml/2006/main" xmlns:r="http://schemas.openxmlformats.org/officeDocument/2006/relationships" xmlns:p="http://schemas.openxmlformats.org/presentationml/2006/main">
  <p:tag name="TIMING" val="|1.4"/>
</p:tagLst>
</file>

<file path=ppt/tags/tag61.xml><?xml version="1.0" encoding="utf-8"?>
<p:tagLst xmlns:a="http://schemas.openxmlformats.org/drawingml/2006/main" xmlns:r="http://schemas.openxmlformats.org/officeDocument/2006/relationships" xmlns:p="http://schemas.openxmlformats.org/presentationml/2006/main">
  <p:tag name="TIMING" val="|1.4"/>
</p:tagLst>
</file>

<file path=ppt/tags/tag62.xml><?xml version="1.0" encoding="utf-8"?>
<p:tagLst xmlns:a="http://schemas.openxmlformats.org/drawingml/2006/main" xmlns:r="http://schemas.openxmlformats.org/officeDocument/2006/relationships" xmlns:p="http://schemas.openxmlformats.org/presentationml/2006/main">
  <p:tag name="TIMING" val="|1.4"/>
</p:tagLst>
</file>

<file path=ppt/tags/tag63.xml><?xml version="1.0" encoding="utf-8"?>
<p:tagLst xmlns:a="http://schemas.openxmlformats.org/drawingml/2006/main" xmlns:r="http://schemas.openxmlformats.org/officeDocument/2006/relationships" xmlns:p="http://schemas.openxmlformats.org/presentationml/2006/main">
  <p:tag name="TIMING" val="|1.4"/>
</p:tagLst>
</file>

<file path=ppt/tags/tag64.xml><?xml version="1.0" encoding="utf-8"?>
<p:tagLst xmlns:a="http://schemas.openxmlformats.org/drawingml/2006/main" xmlns:r="http://schemas.openxmlformats.org/officeDocument/2006/relationships" xmlns:p="http://schemas.openxmlformats.org/presentationml/2006/main">
  <p:tag name="TIMING" val="|1.4"/>
</p:tagLst>
</file>

<file path=ppt/tags/tag65.xml><?xml version="1.0" encoding="utf-8"?>
<p:tagLst xmlns:a="http://schemas.openxmlformats.org/drawingml/2006/main" xmlns:r="http://schemas.openxmlformats.org/officeDocument/2006/relationships" xmlns:p="http://schemas.openxmlformats.org/presentationml/2006/main">
  <p:tag name="TIMING" val="|1.4"/>
</p:tagLst>
</file>

<file path=ppt/tags/tag66.xml><?xml version="1.0" encoding="utf-8"?>
<p:tagLst xmlns:a="http://schemas.openxmlformats.org/drawingml/2006/main" xmlns:r="http://schemas.openxmlformats.org/officeDocument/2006/relationships" xmlns:p="http://schemas.openxmlformats.org/presentationml/2006/main">
  <p:tag name="TIMING" val="|1.4"/>
</p:tagLst>
</file>

<file path=ppt/tags/tag7.xml><?xml version="1.0" encoding="utf-8"?>
<p:tagLst xmlns:a="http://schemas.openxmlformats.org/drawingml/2006/main" xmlns:r="http://schemas.openxmlformats.org/officeDocument/2006/relationships" xmlns:p="http://schemas.openxmlformats.org/presentationml/2006/main">
  <p:tag name="TIMING" val="|1.4"/>
</p:tagLst>
</file>

<file path=ppt/tags/tag8.xml><?xml version="1.0" encoding="utf-8"?>
<p:tagLst xmlns:a="http://schemas.openxmlformats.org/drawingml/2006/main" xmlns:r="http://schemas.openxmlformats.org/officeDocument/2006/relationships" xmlns:p="http://schemas.openxmlformats.org/presentationml/2006/main">
  <p:tag name="TIMING" val="|1.4"/>
</p:tagLst>
</file>

<file path=ppt/tags/tag9.xml><?xml version="1.0" encoding="utf-8"?>
<p:tagLst xmlns:a="http://schemas.openxmlformats.org/drawingml/2006/main" xmlns:r="http://schemas.openxmlformats.org/officeDocument/2006/relationships" xmlns:p="http://schemas.openxmlformats.org/presentationml/2006/main">
  <p:tag name="TIMING" val="|1.4"/>
</p:tagLst>
</file>

<file path=ppt/theme/theme1.xml><?xml version="1.0" encoding="utf-8"?>
<a:theme xmlns:a="http://schemas.openxmlformats.org/drawingml/2006/main" name="Mastery PD PowerPoint V4.2">
  <a:themeElements>
    <a:clrScheme name="Mastery PD">
      <a:dk1>
        <a:srgbClr val="000000"/>
      </a:dk1>
      <a:lt1>
        <a:srgbClr val="FFFFFF"/>
      </a:lt1>
      <a:dk2>
        <a:srgbClr val="00628C"/>
      </a:dk2>
      <a:lt2>
        <a:srgbClr val="5F5F5F"/>
      </a:lt2>
      <a:accent1>
        <a:srgbClr val="82E6DD"/>
      </a:accent1>
      <a:accent2>
        <a:srgbClr val="C8E2E8"/>
      </a:accent2>
      <a:accent3>
        <a:srgbClr val="FFFFFF"/>
      </a:accent3>
      <a:accent4>
        <a:srgbClr val="000000"/>
      </a:accent4>
      <a:accent5>
        <a:srgbClr val="C1F0EB"/>
      </a:accent5>
      <a:accent6>
        <a:srgbClr val="B5CDD2"/>
      </a:accent6>
      <a:hlink>
        <a:srgbClr val="00628C"/>
      </a:hlink>
      <a:folHlink>
        <a:srgbClr val="B2B2B2"/>
      </a:folHlink>
    </a:clrScheme>
    <a:fontScheme name="nctem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kumimoji="0" lang="en-GB" sz="2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kumimoji="0" lang="en-GB" sz="2800" b="0" i="0" u="none" strike="noStrike" cap="none" normalizeH="0" baseline="0" smtClean="0">
            <a:ln>
              <a:noFill/>
            </a:ln>
            <a:solidFill>
              <a:schemeClr val="tx1"/>
            </a:solidFill>
            <a:effectLst/>
            <a:latin typeface="Arial" charset="0"/>
          </a:defRPr>
        </a:defPPr>
      </a:lstStyle>
    </a:lnDef>
    <a:txDef>
      <a:spPr bwMode="auto">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a:spPr>
      <a:bodyPr vert="horz" wrap="square" lIns="91440" tIns="45720" rIns="91440" bIns="45720" numCol="1" rtlCol="0" anchor="t" anchorCtr="0" compatLnSpc="1">
        <a:prstTxWarp prst="textNoShape">
          <a:avLst/>
        </a:prstTxWarp>
        <a:spAutoFit/>
      </a:bodyPr>
      <a:lstStyle>
        <a:defPPr marL="457200" indent="-457200">
          <a:buClr>
            <a:srgbClr val="82CBDD"/>
          </a:buClr>
          <a:defRPr b="1" dirty="0" smtClean="0">
            <a:latin typeface="Myriad Pro Semibold" charset="0"/>
            <a:ea typeface="Myriad Pro Semibold" charset="0"/>
            <a:cs typeface="Myriad Pro Semibold" charset="0"/>
          </a:defRPr>
        </a:defPPr>
      </a:lstStyle>
    </a:txDef>
  </a:objectDefaults>
  <a:extraClrSchemeLst>
    <a:extraClrScheme>
      <a:clrScheme name="nctem1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nctem1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nctem1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nctem1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nctem1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nctem1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nctem1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nctem1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nctem1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nctem1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
      <a:clrScheme name="nctem1 11">
        <a:dk1>
          <a:srgbClr val="000000"/>
        </a:dk1>
        <a:lt1>
          <a:srgbClr val="FFFFFF"/>
        </a:lt1>
        <a:dk2>
          <a:srgbClr val="00628C"/>
        </a:dk2>
        <a:lt2>
          <a:srgbClr val="5F5F5F"/>
        </a:lt2>
        <a:accent1>
          <a:srgbClr val="82E6DD"/>
        </a:accent1>
        <a:accent2>
          <a:srgbClr val="C8E2E8"/>
        </a:accent2>
        <a:accent3>
          <a:srgbClr val="FFFFFF"/>
        </a:accent3>
        <a:accent4>
          <a:srgbClr val="000000"/>
        </a:accent4>
        <a:accent5>
          <a:srgbClr val="C1F0EB"/>
        </a:accent5>
        <a:accent6>
          <a:srgbClr val="B5CDD2"/>
        </a:accent6>
        <a:hlink>
          <a:srgbClr val="00628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astery PD PowerPoint V4" id="{C5A397D3-E0AB-C547-900D-F92C2FA5E795}" vid="{495C9D69-66FD-7547-A7DC-A1C65F9ED67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Mastery PD PowerPoint V4.2</Template>
  <TotalTime>0</TotalTime>
  <Words>1101</Words>
  <Application>Microsoft Office PowerPoint</Application>
  <PresentationFormat>On-screen Show (4:3)</PresentationFormat>
  <Paragraphs>281</Paragraphs>
  <Slides>68</Slides>
  <Notes>66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68</vt:i4>
      </vt:variant>
    </vt:vector>
  </HeadingPairs>
  <TitlesOfParts>
    <vt:vector size="74" baseType="lpstr">
      <vt:lpstr>Arial</vt:lpstr>
      <vt:lpstr>Calibri</vt:lpstr>
      <vt:lpstr>Myriad Pro</vt:lpstr>
      <vt:lpstr>Myriad Pro Semibold</vt:lpstr>
      <vt:lpstr>Times New Roman</vt:lpstr>
      <vt:lpstr>Mastery PD PowerPoint V4.2</vt:lpstr>
      <vt:lpstr>1.8 Composition of numbers:  multiples of 10 up to 100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2017-12-12T16:01:12Z</dcterms:created>
  <dcterms:modified xsi:type="dcterms:W3CDTF">2017-12-12T16:01:20Z</dcterms:modified>
</cp:coreProperties>
</file>