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8817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2.4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Adding fractions with</a:t>
            </a:r>
            <a:br>
              <a:rPr lang="en-GB" dirty="0" smtClean="0"/>
            </a:br>
            <a:r>
              <a:rPr lang="en-GB" dirty="0" smtClean="0"/>
              <a:t>different denominators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4"/>
            <a:ext cx="7924800" cy="1543200"/>
          </a:xfrm>
        </p:spPr>
        <p:txBody>
          <a:bodyPr anchor="ctr"/>
          <a:lstStyle/>
          <a:p>
            <a:r>
              <a:rPr lang="en-GB" dirty="0" smtClean="0"/>
              <a:t>2.4 Children explore adding fractions with different denominators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144073" cy="4464496"/>
          </a:xfrm>
        </p:spPr>
        <p:txBody>
          <a:bodyPr/>
          <a:lstStyle/>
          <a:p>
            <a:pPr marL="0" indent="0"/>
            <a:r>
              <a:rPr lang="en-GB" dirty="0" smtClean="0"/>
              <a:t>Notice how the use of talk partners supports the pupils in making sense of the addition of fractions.</a:t>
            </a:r>
          </a:p>
          <a:p>
            <a:pPr marL="0" indent="0"/>
            <a:r>
              <a:rPr lang="en-GB" dirty="0" smtClean="0"/>
              <a:t>How does the teacher’s questioning help to ensure conceptual understanding as well as a fluent use of the procedure?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64</Words>
  <Application>Microsoft Macintosh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2.4 Adding fractions with different denominators  </vt:lpstr>
      <vt:lpstr>2.4 Children explore adding fractions with different denominators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2014-02-07T10:00:52Z</dcterms:created>
  <dcterms:modified xsi:type="dcterms:W3CDTF">2014-02-07T10:01:34Z</dcterms:modified>
</cp:coreProperties>
</file>