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98817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Sorting and reasoning about fractions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01625"/>
            <a:ext cx="6834336" cy="1143000"/>
          </a:xfrm>
        </p:spPr>
        <p:txBody>
          <a:bodyPr anchor="ctr"/>
          <a:lstStyle/>
          <a:p>
            <a:r>
              <a:rPr lang="en-GB" dirty="0" smtClean="0"/>
              <a:t>1.3 Sorting and reasoning about fractions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22512"/>
            <a:ext cx="7921625" cy="4114800"/>
          </a:xfrm>
        </p:spPr>
        <p:txBody>
          <a:bodyPr/>
          <a:lstStyle/>
          <a:p>
            <a:pPr marL="0" indent="0"/>
            <a:r>
              <a:rPr lang="en-GB" dirty="0" smtClean="0"/>
              <a:t>Which particular configurations caused children the most difficulty? Why do you think this was?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38</Words>
  <Application>Microsoft Macintosh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1  Video 1.3 Sorting and reasoning about fractions  </vt:lpstr>
      <vt:lpstr>1.3 Sorting and reasoning about fractions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2014-02-07T09:53:19Z</dcterms:created>
  <dcterms:modified xsi:type="dcterms:W3CDTF">2014-02-07T09:53:43Z</dcterms:modified>
</cp:coreProperties>
</file>