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52" r:id="rId4"/>
  </p:sldMasterIdLst>
  <p:notesMasterIdLst>
    <p:notesMasterId r:id="rId41"/>
  </p:notesMasterIdLst>
  <p:handoutMasterIdLst>
    <p:handoutMasterId r:id="rId42"/>
  </p:handoutMasterIdLst>
  <p:sldIdLst>
    <p:sldId id="256" r:id="rId5"/>
    <p:sldId id="266" r:id="rId6"/>
    <p:sldId id="267" r:id="rId7"/>
    <p:sldId id="268" r:id="rId8"/>
    <p:sldId id="269" r:id="rId9"/>
    <p:sldId id="270" r:id="rId10"/>
    <p:sldId id="271" r:id="rId11"/>
    <p:sldId id="272" r:id="rId12"/>
    <p:sldId id="273" r:id="rId13"/>
    <p:sldId id="274" r:id="rId14"/>
    <p:sldId id="275" r:id="rId15"/>
    <p:sldId id="299"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9" r:id="rId29"/>
    <p:sldId id="288" r:id="rId30"/>
    <p:sldId id="290" r:id="rId31"/>
    <p:sldId id="292" r:id="rId32"/>
    <p:sldId id="293" r:id="rId33"/>
    <p:sldId id="294" r:id="rId34"/>
    <p:sldId id="295" r:id="rId35"/>
    <p:sldId id="300" r:id="rId36"/>
    <p:sldId id="291" r:id="rId37"/>
    <p:sldId id="296" r:id="rId38"/>
    <p:sldId id="297" r:id="rId39"/>
    <p:sldId id="298" r:id="rId40"/>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7030A0"/>
    <a:srgbClr val="00628C"/>
    <a:srgbClr val="E82420"/>
    <a:srgbClr val="008000"/>
    <a:srgbClr val="4D8B23"/>
    <a:srgbClr val="000000"/>
    <a:srgbClr val="00B050"/>
    <a:srgbClr val="FFE2D8"/>
    <a:srgbClr val="A2E3FF"/>
    <a:srgbClr val="C8E2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83974" autoAdjust="0"/>
  </p:normalViewPr>
  <p:slideViewPr>
    <p:cSldViewPr>
      <p:cViewPr varScale="1">
        <p:scale>
          <a:sx n="75" d="100"/>
          <a:sy n="75" d="100"/>
        </p:scale>
        <p:origin x="1452" y="54"/>
      </p:cViewPr>
      <p:guideLst>
        <p:guide orient="horz" pos="2160"/>
        <p:guide pos="2880"/>
      </p:guideLst>
    </p:cSldViewPr>
  </p:slideViewPr>
  <p:notesTextViewPr>
    <p:cViewPr>
      <p:scale>
        <a:sx n="3" d="2"/>
        <a:sy n="3" d="2"/>
      </p:scale>
      <p:origin x="0" y="0"/>
    </p:cViewPr>
  </p:notesTextViewPr>
  <p:notesViewPr>
    <p:cSldViewPr>
      <p:cViewPr varScale="1">
        <p:scale>
          <a:sx n="99" d="100"/>
          <a:sy n="99" d="100"/>
        </p:scale>
        <p:origin x="306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C2368A-073F-454C-AA2E-3C44DC4C47C1}" type="datetimeFigureOut">
              <a:rPr lang="en-US" smtClean="0"/>
              <a:t>01-Aug-19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55692D-1BD2-0646-89ED-8056ECA92CC7}" type="slidenum">
              <a:rPr lang="en-US" smtClean="0"/>
              <a:t>‹#›</a:t>
            </a:fld>
            <a:endParaRPr lang="en-US"/>
          </a:p>
        </p:txBody>
      </p:sp>
    </p:spTree>
    <p:extLst>
      <p:ext uri="{BB962C8B-B14F-4D97-AF65-F5344CB8AC3E}">
        <p14:creationId xmlns:p14="http://schemas.microsoft.com/office/powerpoint/2010/main" val="821257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82ED8-BF9E-1842-9745-8BACABFF8F0C}" type="datetimeFigureOut">
              <a:rPr lang="en-US" smtClean="0"/>
              <a:t>01-Aug-19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2033A-FB0F-7949-A9F0-CBC790DC54B4}" type="slidenum">
              <a:rPr lang="en-US" smtClean="0"/>
              <a:t>‹#›</a:t>
            </a:fld>
            <a:endParaRPr lang="en-US"/>
          </a:p>
        </p:txBody>
      </p:sp>
    </p:spTree>
    <p:extLst>
      <p:ext uri="{BB962C8B-B14F-4D97-AF65-F5344CB8AC3E}">
        <p14:creationId xmlns:p14="http://schemas.microsoft.com/office/powerpoint/2010/main" val="13143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8B2033A-FB0F-7949-A9F0-CBC790DC54B4}" type="slidenum">
              <a:rPr lang="en-US" smtClean="0"/>
              <a:t>3</a:t>
            </a:fld>
            <a:endParaRPr lang="en-US"/>
          </a:p>
        </p:txBody>
      </p:sp>
    </p:spTree>
    <p:extLst>
      <p:ext uri="{BB962C8B-B14F-4D97-AF65-F5344CB8AC3E}">
        <p14:creationId xmlns:p14="http://schemas.microsoft.com/office/powerpoint/2010/main" val="3408978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Step 1 – write the factors.</a:t>
            </a:r>
          </a:p>
          <a:p>
            <a:r>
              <a:rPr lang="en-GB" i="1" dirty="0"/>
              <a:t>Step 2 – multiply the one-digit number by the ones and regroup.</a:t>
            </a:r>
          </a:p>
          <a:p>
            <a:r>
              <a:rPr lang="en-GB" i="1" dirty="0"/>
              <a:t>Step 3 – multiply the one-digit number by the tens and add</a:t>
            </a:r>
          </a:p>
          <a:p>
            <a:r>
              <a:rPr lang="en-GB" i="1" dirty="0"/>
              <a:t>the tens from regrouping</a:t>
            </a:r>
          </a:p>
          <a:p>
            <a:endParaRPr lang="en-GB" i="1" dirty="0"/>
          </a:p>
        </p:txBody>
      </p:sp>
      <p:sp>
        <p:nvSpPr>
          <p:cNvPr id="4" name="Slide Number Placeholder 3"/>
          <p:cNvSpPr>
            <a:spLocks noGrp="1"/>
          </p:cNvSpPr>
          <p:nvPr>
            <p:ph type="sldNum" sz="quarter" idx="5"/>
          </p:nvPr>
        </p:nvSpPr>
        <p:spPr/>
        <p:txBody>
          <a:bodyPr/>
          <a:lstStyle/>
          <a:p>
            <a:fld id="{38B2033A-FB0F-7949-A9F0-CBC790DC54B4}" type="slidenum">
              <a:rPr lang="en-US" smtClean="0"/>
              <a:t>15</a:t>
            </a:fld>
            <a:endParaRPr lang="en-US"/>
          </a:p>
        </p:txBody>
      </p:sp>
    </p:spTree>
    <p:extLst>
      <p:ext uri="{BB962C8B-B14F-4D97-AF65-F5344CB8AC3E}">
        <p14:creationId xmlns:p14="http://schemas.microsoft.com/office/powerpoint/2010/main" val="34712029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5 × 8 ones = 40 ones; 40 ones = 4 tens and 0 ones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Write “4” below the tens column and “0” in the ones column.</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5 × 1 ten = 5 tens</a:t>
            </a:r>
          </a:p>
          <a:p>
            <a:r>
              <a:rPr lang="en-GB" sz="1200" i="1" kern="1200" dirty="0">
                <a:solidFill>
                  <a:schemeClr val="tx1"/>
                </a:solidFill>
                <a:effectLst/>
                <a:latin typeface="+mn-lt"/>
                <a:ea typeface="+mn-ea"/>
                <a:cs typeface="+mn-cs"/>
              </a:rPr>
              <a:t>5 × 1 ten + 4 tens = 9 tens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Write “9’” in the tens column</a:t>
            </a:r>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16</a:t>
            </a:fld>
            <a:endParaRPr lang="en-US"/>
          </a:p>
        </p:txBody>
      </p:sp>
    </p:spTree>
    <p:extLst>
      <p:ext uri="{BB962C8B-B14F-4D97-AF65-F5344CB8AC3E}">
        <p14:creationId xmlns:p14="http://schemas.microsoft.com/office/powerpoint/2010/main" val="14704320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18</a:t>
            </a:fld>
            <a:endParaRPr lang="en-US"/>
          </a:p>
        </p:txBody>
      </p:sp>
    </p:spTree>
    <p:extLst>
      <p:ext uri="{BB962C8B-B14F-4D97-AF65-F5344CB8AC3E}">
        <p14:creationId xmlns:p14="http://schemas.microsoft.com/office/powerpoint/2010/main" val="378805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5 × 1 one = 5 ones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Write “5” in the ones column.</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5 × 2 tens = 10 tens = 1 hundred and 0 tens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Write “1” in the hundreds column and “0” in the tens column.</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19</a:t>
            </a:fld>
            <a:endParaRPr lang="en-US"/>
          </a:p>
        </p:txBody>
      </p:sp>
    </p:spTree>
    <p:extLst>
      <p:ext uri="{BB962C8B-B14F-4D97-AF65-F5344CB8AC3E}">
        <p14:creationId xmlns:p14="http://schemas.microsoft.com/office/powerpoint/2010/main" val="3869164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4 × 6 ones = 24 ones = 2 tens + 4 ones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4 × 2 tens = 8 tens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8 tens + 2 tens + 4 ones = 10 tens + 4 ones = one hundred + 4 ones</a:t>
            </a:r>
            <a:r>
              <a:rPr lang="en-GB" sz="1200" kern="1200" dirty="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20</a:t>
            </a:fld>
            <a:endParaRPr lang="en-US"/>
          </a:p>
        </p:txBody>
      </p:sp>
    </p:spTree>
    <p:extLst>
      <p:ext uri="{BB962C8B-B14F-4D97-AF65-F5344CB8AC3E}">
        <p14:creationId xmlns:p14="http://schemas.microsoft.com/office/powerpoint/2010/main" val="521180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4 × 8 ones = 32 ones = 3 tens + 2 ones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4 × 3 tens = 12 tens = 1 hundred + 2 tens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1 hundred + 2 tens + 3 tens + 2 ones = 1 hundred + 5 tens + 2 ones</a:t>
            </a:r>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21</a:t>
            </a:fld>
            <a:endParaRPr lang="en-US"/>
          </a:p>
        </p:txBody>
      </p:sp>
    </p:spTree>
    <p:extLst>
      <p:ext uri="{BB962C8B-B14F-4D97-AF65-F5344CB8AC3E}">
        <p14:creationId xmlns:p14="http://schemas.microsoft.com/office/powerpoint/2010/main" val="3565045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Step 1 – partition 321.</a:t>
            </a:r>
          </a:p>
          <a:p>
            <a:r>
              <a:rPr lang="en-GB" i="1" dirty="0"/>
              <a:t>Steps 2 and 3 – gather three sets of 321, multiply the </a:t>
            </a:r>
          </a:p>
          <a:p>
            <a:r>
              <a:rPr lang="en-GB" i="1" dirty="0"/>
              <a:t>hundreds, tens and ones and recombine.</a:t>
            </a:r>
          </a:p>
        </p:txBody>
      </p:sp>
      <p:sp>
        <p:nvSpPr>
          <p:cNvPr id="4" name="Slide Number Placeholder 3"/>
          <p:cNvSpPr>
            <a:spLocks noGrp="1"/>
          </p:cNvSpPr>
          <p:nvPr>
            <p:ph type="sldNum" sz="quarter" idx="5"/>
          </p:nvPr>
        </p:nvSpPr>
        <p:spPr/>
        <p:txBody>
          <a:bodyPr/>
          <a:lstStyle/>
          <a:p>
            <a:fld id="{38B2033A-FB0F-7949-A9F0-CBC790DC54B4}" type="slidenum">
              <a:rPr lang="en-US" smtClean="0"/>
              <a:t>25</a:t>
            </a:fld>
            <a:endParaRPr lang="en-US"/>
          </a:p>
        </p:txBody>
      </p:sp>
    </p:spTree>
    <p:extLst>
      <p:ext uri="{BB962C8B-B14F-4D97-AF65-F5344CB8AC3E}">
        <p14:creationId xmlns:p14="http://schemas.microsoft.com/office/powerpoint/2010/main" val="28317754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Step 1 – partition 423.</a:t>
            </a:r>
          </a:p>
          <a:p>
            <a:r>
              <a:rPr lang="en-GB" i="1" dirty="0"/>
              <a:t>Steps 2 and 3 – take three sets of 423, multiply the</a:t>
            </a:r>
          </a:p>
          <a:p>
            <a:r>
              <a:rPr lang="en-GB" i="1" dirty="0"/>
              <a:t>Hundreds, tens and ones and recombine.</a:t>
            </a:r>
          </a:p>
          <a:p>
            <a:r>
              <a:rPr lang="en-GB" i="1" dirty="0"/>
              <a:t>Step 4 – regroup the hundreds into thousands and hundreds.</a:t>
            </a:r>
          </a:p>
        </p:txBody>
      </p:sp>
      <p:sp>
        <p:nvSpPr>
          <p:cNvPr id="4" name="Slide Number Placeholder 3"/>
          <p:cNvSpPr>
            <a:spLocks noGrp="1"/>
          </p:cNvSpPr>
          <p:nvPr>
            <p:ph type="sldNum" sz="quarter" idx="5"/>
          </p:nvPr>
        </p:nvSpPr>
        <p:spPr/>
        <p:txBody>
          <a:bodyPr/>
          <a:lstStyle/>
          <a:p>
            <a:fld id="{38B2033A-FB0F-7949-A9F0-CBC790DC54B4}" type="slidenum">
              <a:rPr lang="en-US" smtClean="0"/>
              <a:t>26</a:t>
            </a:fld>
            <a:endParaRPr lang="en-US"/>
          </a:p>
        </p:txBody>
      </p:sp>
    </p:spTree>
    <p:extLst>
      <p:ext uri="{BB962C8B-B14F-4D97-AF65-F5344CB8AC3E}">
        <p14:creationId xmlns:p14="http://schemas.microsoft.com/office/powerpoint/2010/main" val="36719459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Step 1 – partition 521.</a:t>
            </a:r>
          </a:p>
          <a:p>
            <a:r>
              <a:rPr lang="en-GB" i="1" dirty="0"/>
              <a:t>Steps 2 and 3 – gather three sets of 521, multiply the</a:t>
            </a:r>
          </a:p>
          <a:p>
            <a:r>
              <a:rPr lang="en-GB" i="1" dirty="0"/>
              <a:t>Hundreds, tens and ones and recombine.</a:t>
            </a:r>
          </a:p>
          <a:p>
            <a:r>
              <a:rPr lang="en-GB" i="1" dirty="0"/>
              <a:t>Step 4 – regroup the hundreds into thousands and hundreds.</a:t>
            </a:r>
          </a:p>
        </p:txBody>
      </p:sp>
      <p:sp>
        <p:nvSpPr>
          <p:cNvPr id="4" name="Slide Number Placeholder 3"/>
          <p:cNvSpPr>
            <a:spLocks noGrp="1"/>
          </p:cNvSpPr>
          <p:nvPr>
            <p:ph type="sldNum" sz="quarter" idx="5"/>
          </p:nvPr>
        </p:nvSpPr>
        <p:spPr/>
        <p:txBody>
          <a:bodyPr/>
          <a:lstStyle/>
          <a:p>
            <a:fld id="{38B2033A-FB0F-7949-A9F0-CBC790DC54B4}" type="slidenum">
              <a:rPr lang="en-US" smtClean="0"/>
              <a:t>27</a:t>
            </a:fld>
            <a:endParaRPr lang="en-US"/>
          </a:p>
        </p:txBody>
      </p:sp>
    </p:spTree>
    <p:extLst>
      <p:ext uri="{BB962C8B-B14F-4D97-AF65-F5344CB8AC3E}">
        <p14:creationId xmlns:p14="http://schemas.microsoft.com/office/powerpoint/2010/main" val="31016023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33</a:t>
            </a:fld>
            <a:endParaRPr lang="en-US"/>
          </a:p>
        </p:txBody>
      </p:sp>
    </p:spTree>
    <p:extLst>
      <p:ext uri="{BB962C8B-B14F-4D97-AF65-F5344CB8AC3E}">
        <p14:creationId xmlns:p14="http://schemas.microsoft.com/office/powerpoint/2010/main" val="2537550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Thirty-four is equal to three tens and four ones.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Gather thirty-four and multiply by two. </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Three-tens-and-four-ones multiplied by two.</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Three-tens-and-four-ones multiplied by two is equal</a:t>
            </a:r>
            <a:br>
              <a:rPr lang="en-GB" sz="1200" i="1" kern="1200" dirty="0">
                <a:solidFill>
                  <a:schemeClr val="tx1"/>
                </a:solidFill>
                <a:effectLst/>
                <a:latin typeface="+mn-lt"/>
                <a:ea typeface="+mn-ea"/>
                <a:cs typeface="+mn-cs"/>
              </a:rPr>
            </a:br>
            <a:r>
              <a:rPr lang="en-GB" sz="1200" i="1" kern="1200" dirty="0">
                <a:solidFill>
                  <a:schemeClr val="tx1"/>
                </a:solidFill>
                <a:effectLst/>
                <a:latin typeface="+mn-lt"/>
                <a:ea typeface="+mn-ea"/>
                <a:cs typeface="+mn-cs"/>
              </a:rPr>
              <a:t>to three tens multiplied by two and four ones multiplied by two.</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3 tens × 2 = 6 tens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4 ones × 2 = 8 ones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8B2033A-FB0F-7949-A9F0-CBC790DC54B4}" type="slidenum">
              <a:rPr lang="en-US" smtClean="0"/>
              <a:t>4</a:t>
            </a:fld>
            <a:endParaRPr lang="en-US"/>
          </a:p>
        </p:txBody>
      </p:sp>
    </p:spTree>
    <p:extLst>
      <p:ext uri="{BB962C8B-B14F-4D97-AF65-F5344CB8AC3E}">
        <p14:creationId xmlns:p14="http://schemas.microsoft.com/office/powerpoint/2010/main" val="17474430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First write the largest factor: “367”</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Then write the smallest factor below, lining up the digits: “4”</a:t>
            </a:r>
          </a:p>
          <a:p>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Now multiply, starting with the ones: four times seven ones is equal to twenty-eight ones…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and regroup: twenty-eight ones is equal to two tens and eight ones; </a:t>
            </a:r>
          </a:p>
          <a:p>
            <a:r>
              <a:rPr lang="en-GB" sz="1200" i="1" kern="1200" dirty="0">
                <a:solidFill>
                  <a:schemeClr val="tx1"/>
                </a:solidFill>
                <a:effectLst/>
                <a:latin typeface="+mn-lt"/>
                <a:ea typeface="+mn-ea"/>
                <a:cs typeface="+mn-cs"/>
              </a:rPr>
              <a:t>write “8” in the ones column and “2” below the tens column.</a:t>
            </a:r>
          </a:p>
          <a:p>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Then move to the tens: four times six tens is equal to twenty-four tens…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and regroup: twenty-four tens is equal to two hundreds and four tens…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and add the two tens from regrouping to give two hundreds and </a:t>
            </a:r>
            <a:r>
              <a:rPr lang="en-GB" sz="1200" i="1" u="sng" kern="1200" dirty="0">
                <a:solidFill>
                  <a:schemeClr val="tx1"/>
                </a:solidFill>
                <a:effectLst/>
                <a:latin typeface="+mn-lt"/>
                <a:ea typeface="+mn-ea"/>
                <a:cs typeface="+mn-cs"/>
              </a:rPr>
              <a:t>six</a:t>
            </a:r>
            <a:r>
              <a:rPr lang="en-GB" sz="1200" i="1" kern="1200" dirty="0">
                <a:solidFill>
                  <a:schemeClr val="tx1"/>
                </a:solidFill>
                <a:effectLst/>
                <a:latin typeface="+mn-lt"/>
                <a:ea typeface="+mn-ea"/>
                <a:cs typeface="+mn-cs"/>
              </a:rPr>
              <a:t> tens: </a:t>
            </a:r>
          </a:p>
          <a:p>
            <a:r>
              <a:rPr lang="en-GB" sz="1200" i="1" kern="1200" dirty="0">
                <a:solidFill>
                  <a:schemeClr val="tx1"/>
                </a:solidFill>
                <a:effectLst/>
                <a:latin typeface="+mn-lt"/>
                <a:ea typeface="+mn-ea"/>
                <a:cs typeface="+mn-cs"/>
              </a:rPr>
              <a:t>write “6” in the tens column and “2” below the hundreds column.</a:t>
            </a:r>
          </a:p>
          <a:p>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Then move to the hundreds: four times three hundreds is equal to twelve hundreds…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and regroup: twelve hundreds is equal to one thousand and two hundreds…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and add the two hundreds from regrouping to give one thousand and </a:t>
            </a:r>
          </a:p>
          <a:p>
            <a:r>
              <a:rPr lang="en-GB" sz="1200" i="1" u="sng" kern="1200" dirty="0">
                <a:solidFill>
                  <a:schemeClr val="tx1"/>
                </a:solidFill>
                <a:effectLst/>
                <a:latin typeface="+mn-lt"/>
                <a:ea typeface="+mn-ea"/>
                <a:cs typeface="+mn-cs"/>
              </a:rPr>
              <a:t>four</a:t>
            </a:r>
            <a:r>
              <a:rPr lang="en-GB" sz="1200" i="1" kern="1200" dirty="0">
                <a:solidFill>
                  <a:schemeClr val="tx1"/>
                </a:solidFill>
                <a:effectLst/>
                <a:latin typeface="+mn-lt"/>
                <a:ea typeface="+mn-ea"/>
                <a:cs typeface="+mn-cs"/>
              </a:rPr>
              <a:t> hundreds; write “1” in the thousands column and “4” in the hundreds column.</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34</a:t>
            </a:fld>
            <a:endParaRPr lang="en-US"/>
          </a:p>
        </p:txBody>
      </p:sp>
    </p:spTree>
    <p:extLst>
      <p:ext uri="{BB962C8B-B14F-4D97-AF65-F5344CB8AC3E}">
        <p14:creationId xmlns:p14="http://schemas.microsoft.com/office/powerpoint/2010/main" val="2379379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8B2033A-FB0F-7949-A9F0-CBC790DC54B4}" type="slidenum">
              <a:rPr lang="en-US" smtClean="0"/>
              <a:t>35</a:t>
            </a:fld>
            <a:endParaRPr lang="en-US"/>
          </a:p>
        </p:txBody>
      </p:sp>
    </p:spTree>
    <p:extLst>
      <p:ext uri="{BB962C8B-B14F-4D97-AF65-F5344CB8AC3E}">
        <p14:creationId xmlns:p14="http://schemas.microsoft.com/office/powerpoint/2010/main" val="151249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Two-tens-and-four-ones multiplied by three is equal to </a:t>
            </a:r>
          </a:p>
          <a:p>
            <a:r>
              <a:rPr lang="en-GB" sz="1200" i="1" kern="1200" dirty="0">
                <a:solidFill>
                  <a:schemeClr val="tx1"/>
                </a:solidFill>
                <a:effectLst/>
                <a:latin typeface="+mn-lt"/>
                <a:ea typeface="+mn-ea"/>
                <a:cs typeface="+mn-cs"/>
              </a:rPr>
              <a:t>two tens multiplied by three and four ones multiplied by three.</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2 tens × 3 = 6 tens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4 ones × 3 = 12 ones</a:t>
            </a:r>
          </a:p>
          <a:p>
            <a:r>
              <a:rPr lang="en-GB" sz="1200" i="1" kern="1200" dirty="0">
                <a:solidFill>
                  <a:schemeClr val="tx1"/>
                </a:solidFill>
                <a:effectLst/>
                <a:latin typeface="+mn-lt"/>
                <a:ea typeface="+mn-ea"/>
                <a:cs typeface="+mn-cs"/>
              </a:rPr>
              <a:t>Regroup the ones into tens and ones.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Twelve ones is equal to one ten and two ones.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12 ones = 1 ten + 2 ones </a:t>
            </a:r>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5</a:t>
            </a:fld>
            <a:endParaRPr lang="en-US"/>
          </a:p>
        </p:txBody>
      </p:sp>
    </p:spTree>
    <p:extLst>
      <p:ext uri="{BB962C8B-B14F-4D97-AF65-F5344CB8AC3E}">
        <p14:creationId xmlns:p14="http://schemas.microsoft.com/office/powerpoint/2010/main" val="2347485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Three-tens-and-two-ones multiplied by four is equal to </a:t>
            </a:r>
          </a:p>
          <a:p>
            <a:r>
              <a:rPr lang="en-GB" sz="1200" i="1" kern="1200" dirty="0">
                <a:solidFill>
                  <a:schemeClr val="tx1"/>
                </a:solidFill>
                <a:effectLst/>
                <a:latin typeface="+mn-lt"/>
                <a:ea typeface="+mn-ea"/>
                <a:cs typeface="+mn-cs"/>
              </a:rPr>
              <a:t>three tens multiplied by four and two ones multiplied by four.</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3 tens × 4 = 12 tens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2 ones × 4 = 8 ones </a:t>
            </a:r>
          </a:p>
          <a:p>
            <a:r>
              <a:rPr lang="en-GB" sz="1200" i="1" kern="1200" dirty="0">
                <a:solidFill>
                  <a:schemeClr val="tx1"/>
                </a:solidFill>
                <a:effectLst/>
                <a:latin typeface="+mn-lt"/>
                <a:ea typeface="+mn-ea"/>
                <a:cs typeface="+mn-cs"/>
              </a:rPr>
              <a:t>Regroup the tens into hundreds and tens.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Twelve tens is equal to one hundred and two tens.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12 tens = 1 hundred + 2 tens</a:t>
            </a:r>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6</a:t>
            </a:fld>
            <a:endParaRPr lang="en-US"/>
          </a:p>
        </p:txBody>
      </p:sp>
    </p:spTree>
    <p:extLst>
      <p:ext uri="{BB962C8B-B14F-4D97-AF65-F5344CB8AC3E}">
        <p14:creationId xmlns:p14="http://schemas.microsoft.com/office/powerpoint/2010/main" val="4236534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Two-tens-and-six-ones multiplied by four is equal to </a:t>
            </a:r>
          </a:p>
          <a:p>
            <a:r>
              <a:rPr lang="en-GB" sz="1200" i="1" kern="1200" dirty="0">
                <a:solidFill>
                  <a:schemeClr val="tx1"/>
                </a:solidFill>
                <a:effectLst/>
                <a:latin typeface="+mn-lt"/>
                <a:ea typeface="+mn-ea"/>
                <a:cs typeface="+mn-cs"/>
              </a:rPr>
              <a:t>two tens multiplied by four and six ones multiplied by four.</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2 tens × 4 = 8 tens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6 ones × 4 = 24 ones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Twenty-four ones is equal to two tens and four ones </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24 ones = 2 tens + 4 ones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Ten tens is equal to one hundred.</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10 tens = 1 hundred</a:t>
            </a:r>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7</a:t>
            </a:fld>
            <a:endParaRPr lang="en-US"/>
          </a:p>
        </p:txBody>
      </p:sp>
    </p:spTree>
    <p:extLst>
      <p:ext uri="{BB962C8B-B14F-4D97-AF65-F5344CB8AC3E}">
        <p14:creationId xmlns:p14="http://schemas.microsoft.com/office/powerpoint/2010/main" val="1241455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Step 1 – write the factors.</a:t>
            </a:r>
          </a:p>
          <a:p>
            <a:r>
              <a:rPr lang="en-GB" i="1" dirty="0"/>
              <a:t>Step 2 – multiply the one-digit number by the ones.</a:t>
            </a:r>
          </a:p>
          <a:p>
            <a:r>
              <a:rPr lang="en-GB" i="1" dirty="0"/>
              <a:t>Step 3 – multiply the one-digit number by the tens.</a:t>
            </a:r>
          </a:p>
          <a:p>
            <a:r>
              <a:rPr lang="en-GB" i="1" dirty="0"/>
              <a:t>Step 4 – add the partial products.</a:t>
            </a:r>
          </a:p>
        </p:txBody>
      </p:sp>
      <p:sp>
        <p:nvSpPr>
          <p:cNvPr id="4" name="Slide Number Placeholder 3"/>
          <p:cNvSpPr>
            <a:spLocks noGrp="1"/>
          </p:cNvSpPr>
          <p:nvPr>
            <p:ph type="sldNum" sz="quarter" idx="5"/>
          </p:nvPr>
        </p:nvSpPr>
        <p:spPr/>
        <p:txBody>
          <a:bodyPr/>
          <a:lstStyle/>
          <a:p>
            <a:fld id="{38B2033A-FB0F-7949-A9F0-CBC790DC54B4}" type="slidenum">
              <a:rPr lang="en-US" smtClean="0"/>
              <a:t>9</a:t>
            </a:fld>
            <a:endParaRPr lang="en-US"/>
          </a:p>
        </p:txBody>
      </p:sp>
    </p:spTree>
    <p:extLst>
      <p:ext uri="{BB962C8B-B14F-4D97-AF65-F5344CB8AC3E}">
        <p14:creationId xmlns:p14="http://schemas.microsoft.com/office/powerpoint/2010/main" val="4020004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What’s the same?</a:t>
            </a:r>
          </a:p>
          <a:p>
            <a:r>
              <a:rPr lang="en-GB" i="1" dirty="0"/>
              <a:t>What’s different?</a:t>
            </a:r>
          </a:p>
        </p:txBody>
      </p:sp>
      <p:sp>
        <p:nvSpPr>
          <p:cNvPr id="4" name="Slide Number Placeholder 3"/>
          <p:cNvSpPr>
            <a:spLocks noGrp="1"/>
          </p:cNvSpPr>
          <p:nvPr>
            <p:ph type="sldNum" sz="quarter" idx="5"/>
          </p:nvPr>
        </p:nvSpPr>
        <p:spPr/>
        <p:txBody>
          <a:bodyPr/>
          <a:lstStyle/>
          <a:p>
            <a:fld id="{38B2033A-FB0F-7949-A9F0-CBC790DC54B4}" type="slidenum">
              <a:rPr lang="en-US" smtClean="0"/>
              <a:t>10</a:t>
            </a:fld>
            <a:endParaRPr lang="en-US"/>
          </a:p>
        </p:txBody>
      </p:sp>
    </p:spTree>
    <p:extLst>
      <p:ext uri="{BB962C8B-B14F-4D97-AF65-F5344CB8AC3E}">
        <p14:creationId xmlns:p14="http://schemas.microsoft.com/office/powerpoint/2010/main" val="2152865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0" dirty="0"/>
              <a:t>4 × 1 one = 4 ones</a:t>
            </a:r>
          </a:p>
          <a:p>
            <a:r>
              <a:rPr lang="en-GB" i="0" dirty="0"/>
              <a:t>Write “4” in the ones column.</a:t>
            </a:r>
          </a:p>
          <a:p>
            <a:r>
              <a:rPr lang="en-GB" i="0" dirty="0"/>
              <a:t>4 × 2 tens = 8 tens</a:t>
            </a:r>
          </a:p>
          <a:p>
            <a:r>
              <a:rPr lang="en-GB" i="0" dirty="0"/>
              <a:t>Write “8” in the tens column.</a:t>
            </a:r>
          </a:p>
        </p:txBody>
      </p:sp>
      <p:sp>
        <p:nvSpPr>
          <p:cNvPr id="4" name="Slide Number Placeholder 3"/>
          <p:cNvSpPr>
            <a:spLocks noGrp="1"/>
          </p:cNvSpPr>
          <p:nvPr>
            <p:ph type="sldNum" sz="quarter" idx="5"/>
          </p:nvPr>
        </p:nvSpPr>
        <p:spPr/>
        <p:txBody>
          <a:bodyPr/>
          <a:lstStyle/>
          <a:p>
            <a:fld id="{38B2033A-FB0F-7949-A9F0-CBC790DC54B4}" type="slidenum">
              <a:rPr lang="en-US" smtClean="0"/>
              <a:t>13</a:t>
            </a:fld>
            <a:endParaRPr lang="en-US"/>
          </a:p>
        </p:txBody>
      </p:sp>
    </p:spTree>
    <p:extLst>
      <p:ext uri="{BB962C8B-B14F-4D97-AF65-F5344CB8AC3E}">
        <p14:creationId xmlns:p14="http://schemas.microsoft.com/office/powerpoint/2010/main" val="3904611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14</a:t>
            </a:fld>
            <a:endParaRPr lang="en-US"/>
          </a:p>
        </p:txBody>
      </p:sp>
    </p:spTree>
    <p:extLst>
      <p:ext uri="{BB962C8B-B14F-4D97-AF65-F5344CB8AC3E}">
        <p14:creationId xmlns:p14="http://schemas.microsoft.com/office/powerpoint/2010/main" val="110967493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a:srcRect l="50000" t="8949" b="8949"/>
          <a:stretch/>
        </p:blipFill>
        <p:spPr>
          <a:xfrm>
            <a:off x="0" y="0"/>
            <a:ext cx="1066570" cy="6885384"/>
          </a:xfrm>
          <a:prstGeom prst="rect">
            <a:avLst/>
          </a:prstGeom>
        </p:spPr>
      </p:pic>
      <p:pic>
        <p:nvPicPr>
          <p:cNvPr id="16" name="Picture 15"/>
          <p:cNvPicPr>
            <a:picLocks noChangeAspect="1"/>
          </p:cNvPicPr>
          <p:nvPr userDrawn="1"/>
        </p:nvPicPr>
        <p:blipFill>
          <a:blip r:embed="rId6"/>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4" name="Rectangle 13"/>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br>
              <a:rPr lang="en-US" sz="1500" dirty="0">
                <a:solidFill>
                  <a:srgbClr val="00628C"/>
                </a:solidFill>
                <a:effectLst/>
                <a:latin typeface="Myriad Pro" charset="0"/>
              </a:rPr>
            </a:br>
            <a:r>
              <a:rPr lang="en-US" sz="1500" dirty="0">
                <a:solidFill>
                  <a:srgbClr val="00628C"/>
                </a:solidFill>
                <a:effectLst/>
                <a:latin typeface="Myriad Pro" charset="0"/>
              </a:rPr>
              <a:t>© Crown Copyright 2019</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2019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141490224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dirty="0"/>
              <a:t>Short Segment Title – Steps</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panose="020B0503030403020204" pitchFamily="34" charset="0"/>
                <a:ea typeface="Myriad Pro" panose="020B0503030403020204" pitchFamily="34" charset="0"/>
                <a:cs typeface="Myriad Pro" panose="020B0503030403020204" pitchFamily="34" charset="0"/>
              </a:defRPr>
            </a:lvl1pPr>
          </a:lstStyle>
          <a:p>
            <a:pPr lvl="0"/>
            <a:r>
              <a:rPr lang="en-US" dirty="0"/>
              <a:t>Click to edit Master text styles</a:t>
            </a:r>
          </a:p>
        </p:txBody>
      </p:sp>
      <p:sp>
        <p:nvSpPr>
          <p:cNvPr id="9" name="Text Placeholder 8"/>
          <p:cNvSpPr>
            <a:spLocks noGrp="1"/>
          </p:cNvSpPr>
          <p:nvPr>
            <p:ph type="body" sz="quarter" idx="1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a:t>Click to edit Master text styles</a:t>
            </a:r>
          </a:p>
        </p:txBody>
      </p:sp>
    </p:spTree>
    <p:extLst>
      <p:ext uri="{BB962C8B-B14F-4D97-AF65-F5344CB8AC3E}">
        <p14:creationId xmlns:p14="http://schemas.microsoft.com/office/powerpoint/2010/main" val="1175658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952" r:id="rId1"/>
    <p:sldLayoutId id="2147483962" r:id="rId2"/>
    <p:sldLayoutId id="2147483959" r:id="rId3"/>
    <p:sldLayoutId id="2147483961" r:id="rId4"/>
    <p:sldLayoutId id="2147483953" r:id="rId5"/>
  </p:sldLayoutIdLst>
  <p:txStyles>
    <p:titleStyle>
      <a:lvl1pPr algn="l" rtl="0" eaLnBrk="1" fontAlgn="base" hangingPunct="1">
        <a:spcBef>
          <a:spcPct val="0"/>
        </a:spcBef>
        <a:spcAft>
          <a:spcPct val="0"/>
        </a:spcAft>
        <a:defRPr sz="2800" b="1" i="0">
          <a:solidFill>
            <a:srgbClr val="00628C"/>
          </a:solidFill>
          <a:latin typeface="Myriad Pro" panose="020B0503030403020204" pitchFamily="34" charset="0"/>
          <a:ea typeface="Myriad Pro" panose="020B0503030403020204" pitchFamily="34" charset="0"/>
          <a:cs typeface="Myriad Pro" panose="020B0503030403020204" pitchFamily="34"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38.png"/></Relationships>
</file>

<file path=ppt/slides/_rels/slide11.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image" Target="../media/image14.png"/><Relationship Id="rId7" Type="http://schemas.openxmlformats.org/officeDocument/2006/relationships/image" Target="../media/image44.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43.png"/><Relationship Id="rId5" Type="http://schemas.openxmlformats.org/officeDocument/2006/relationships/image" Target="../media/image42.png"/><Relationship Id="rId4" Type="http://schemas.openxmlformats.org/officeDocument/2006/relationships/image" Target="../media/image15.png"/><Relationship Id="rId9" Type="http://schemas.openxmlformats.org/officeDocument/2006/relationships/image" Target="../media/image46.png"/></Relationships>
</file>

<file path=ppt/slides/_rels/slide15.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40.png"/><Relationship Id="rId4" Type="http://schemas.openxmlformats.org/officeDocument/2006/relationships/image" Target="../media/image48.png"/></Relationships>
</file>

<file path=ppt/slides/_rels/slide16.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51.png"/><Relationship Id="rId7" Type="http://schemas.openxmlformats.org/officeDocument/2006/relationships/image" Target="../media/image55.png"/><Relationship Id="rId2" Type="http://schemas.openxmlformats.org/officeDocument/2006/relationships/image" Target="../media/image50.png"/><Relationship Id="rId1" Type="http://schemas.openxmlformats.org/officeDocument/2006/relationships/slideLayout" Target="../slideLayouts/slideLayout3.xml"/><Relationship Id="rId6" Type="http://schemas.openxmlformats.org/officeDocument/2006/relationships/image" Target="../media/image54.png"/><Relationship Id="rId5" Type="http://schemas.openxmlformats.org/officeDocument/2006/relationships/image" Target="../media/image53.png"/><Relationship Id="rId4" Type="http://schemas.openxmlformats.org/officeDocument/2006/relationships/image" Target="../media/image52.png"/></Relationships>
</file>

<file path=ppt/slides/_rels/slide18.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63.pn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61.png"/><Relationship Id="rId11" Type="http://schemas.openxmlformats.org/officeDocument/2006/relationships/image" Target="../media/image66.png"/><Relationship Id="rId5" Type="http://schemas.openxmlformats.org/officeDocument/2006/relationships/image" Target="../media/image60.png"/><Relationship Id="rId10" Type="http://schemas.openxmlformats.org/officeDocument/2006/relationships/image" Target="../media/image65.png"/><Relationship Id="rId4" Type="http://schemas.openxmlformats.org/officeDocument/2006/relationships/image" Target="../media/image59.png"/><Relationship Id="rId9" Type="http://schemas.openxmlformats.org/officeDocument/2006/relationships/image" Target="../media/image64.png"/></Relationships>
</file>

<file path=ppt/slides/_rels/slide21.xml.rels><?xml version="1.0" encoding="UTF-8" standalone="yes"?>
<Relationships xmlns="http://schemas.openxmlformats.org/package/2006/relationships"><Relationship Id="rId8" Type="http://schemas.openxmlformats.org/officeDocument/2006/relationships/image" Target="../media/image64.png"/><Relationship Id="rId13" Type="http://schemas.openxmlformats.org/officeDocument/2006/relationships/image" Target="../media/image76.png"/><Relationship Id="rId3" Type="http://schemas.openxmlformats.org/officeDocument/2006/relationships/image" Target="../media/image67.png"/><Relationship Id="rId7" Type="http://schemas.openxmlformats.org/officeDocument/2006/relationships/image" Target="../media/image71.png"/><Relationship Id="rId12" Type="http://schemas.openxmlformats.org/officeDocument/2006/relationships/image" Target="../media/image75.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70.png"/><Relationship Id="rId11" Type="http://schemas.openxmlformats.org/officeDocument/2006/relationships/image" Target="../media/image74.png"/><Relationship Id="rId5" Type="http://schemas.openxmlformats.org/officeDocument/2006/relationships/image" Target="../media/image69.png"/><Relationship Id="rId10" Type="http://schemas.openxmlformats.org/officeDocument/2006/relationships/image" Target="../media/image73.png"/><Relationship Id="rId4" Type="http://schemas.openxmlformats.org/officeDocument/2006/relationships/image" Target="../media/image68.png"/><Relationship Id="rId9" Type="http://schemas.openxmlformats.org/officeDocument/2006/relationships/image" Target="../media/image7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78.png"/><Relationship Id="rId2" Type="http://schemas.openxmlformats.org/officeDocument/2006/relationships/image" Target="../media/image77.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81.png"/><Relationship Id="rId4" Type="http://schemas.openxmlformats.org/officeDocument/2006/relationships/image" Target="../media/image80.png"/></Relationships>
</file>

<file path=ppt/slides/_rels/slide26.xml.rels><?xml version="1.0" encoding="UTF-8" standalone="yes"?>
<Relationships xmlns="http://schemas.openxmlformats.org/package/2006/relationships"><Relationship Id="rId8" Type="http://schemas.openxmlformats.org/officeDocument/2006/relationships/image" Target="../media/image87.png"/><Relationship Id="rId3" Type="http://schemas.openxmlformats.org/officeDocument/2006/relationships/image" Target="../media/image82.png"/><Relationship Id="rId7" Type="http://schemas.openxmlformats.org/officeDocument/2006/relationships/image" Target="../media/image86.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85.png"/><Relationship Id="rId5" Type="http://schemas.openxmlformats.org/officeDocument/2006/relationships/image" Target="../media/image84.png"/><Relationship Id="rId10" Type="http://schemas.openxmlformats.org/officeDocument/2006/relationships/image" Target="../media/image89.png"/><Relationship Id="rId4" Type="http://schemas.openxmlformats.org/officeDocument/2006/relationships/image" Target="../media/image83.png"/><Relationship Id="rId9" Type="http://schemas.openxmlformats.org/officeDocument/2006/relationships/image" Target="../media/image88.png"/></Relationships>
</file>

<file path=ppt/slides/_rels/slide27.xml.rels><?xml version="1.0" encoding="UTF-8" standalone="yes"?>
<Relationships xmlns="http://schemas.openxmlformats.org/package/2006/relationships"><Relationship Id="rId3" Type="http://schemas.openxmlformats.org/officeDocument/2006/relationships/image" Target="../media/image90.png"/><Relationship Id="rId7" Type="http://schemas.openxmlformats.org/officeDocument/2006/relationships/image" Target="../media/image94.png"/><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image" Target="../media/image93.png"/><Relationship Id="rId5" Type="http://schemas.openxmlformats.org/officeDocument/2006/relationships/image" Target="../media/image92.png"/><Relationship Id="rId4" Type="http://schemas.openxmlformats.org/officeDocument/2006/relationships/image" Target="../media/image91.png"/></Relationships>
</file>

<file path=ppt/slides/_rels/slide28.xml.rels><?xml version="1.0" encoding="UTF-8" standalone="yes"?>
<Relationships xmlns="http://schemas.openxmlformats.org/package/2006/relationships"><Relationship Id="rId3" Type="http://schemas.openxmlformats.org/officeDocument/2006/relationships/image" Target="../media/image96.png"/><Relationship Id="rId2" Type="http://schemas.openxmlformats.org/officeDocument/2006/relationships/image" Target="../media/image95.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30.xml.rels><?xml version="1.0" encoding="UTF-8" standalone="yes"?>
<Relationships xmlns="http://schemas.openxmlformats.org/package/2006/relationships"><Relationship Id="rId3" Type="http://schemas.openxmlformats.org/officeDocument/2006/relationships/image" Target="../media/image98.png"/><Relationship Id="rId2" Type="http://schemas.openxmlformats.org/officeDocument/2006/relationships/image" Target="../media/image97.png"/><Relationship Id="rId1" Type="http://schemas.openxmlformats.org/officeDocument/2006/relationships/slideLayout" Target="../slideLayouts/slideLayout3.xml"/><Relationship Id="rId4" Type="http://schemas.openxmlformats.org/officeDocument/2006/relationships/image" Target="../media/image99.png"/></Relationships>
</file>

<file path=ppt/slides/_rels/slide31.xml.rels><?xml version="1.0" encoding="UTF-8" standalone="yes"?>
<Relationships xmlns="http://schemas.openxmlformats.org/package/2006/relationships"><Relationship Id="rId3" Type="http://schemas.openxmlformats.org/officeDocument/2006/relationships/image" Target="../media/image90.png"/><Relationship Id="rId7" Type="http://schemas.openxmlformats.org/officeDocument/2006/relationships/image" Target="../media/image94.png"/><Relationship Id="rId2" Type="http://schemas.openxmlformats.org/officeDocument/2006/relationships/image" Target="../media/image100.png"/><Relationship Id="rId1" Type="http://schemas.openxmlformats.org/officeDocument/2006/relationships/slideLayout" Target="../slideLayouts/slideLayout3.xml"/><Relationship Id="rId6" Type="http://schemas.openxmlformats.org/officeDocument/2006/relationships/image" Target="../media/image93.png"/><Relationship Id="rId5" Type="http://schemas.openxmlformats.org/officeDocument/2006/relationships/image" Target="../media/image92.png"/><Relationship Id="rId4" Type="http://schemas.openxmlformats.org/officeDocument/2006/relationships/image" Target="../media/image91.png"/></Relationships>
</file>

<file path=ppt/slides/_rels/slide32.xml.rels><?xml version="1.0" encoding="UTF-8" standalone="yes"?>
<Relationships xmlns="http://schemas.openxmlformats.org/package/2006/relationships"><Relationship Id="rId2" Type="http://schemas.openxmlformats.org/officeDocument/2006/relationships/image" Target="../media/image101.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02.png"/><Relationship Id="rId7" Type="http://schemas.openxmlformats.org/officeDocument/2006/relationships/image" Target="../media/image106.png"/><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image" Target="../media/image105.png"/><Relationship Id="rId5" Type="http://schemas.openxmlformats.org/officeDocument/2006/relationships/image" Target="../media/image104.png"/><Relationship Id="rId4" Type="http://schemas.openxmlformats.org/officeDocument/2006/relationships/image" Target="../media/image103.png"/></Relationships>
</file>

<file path=ppt/slides/_rels/slide34.xml.rels><?xml version="1.0" encoding="UTF-8" standalone="yes"?>
<Relationships xmlns="http://schemas.openxmlformats.org/package/2006/relationships"><Relationship Id="rId3" Type="http://schemas.openxmlformats.org/officeDocument/2006/relationships/image" Target="../media/image107.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26.png"/><Relationship Id="rId5" Type="http://schemas.openxmlformats.org/officeDocument/2006/relationships/image" Target="../media/image25.png"/><Relationship Id="rId10" Type="http://schemas.openxmlformats.org/officeDocument/2006/relationships/image" Target="../media/image18.png"/><Relationship Id="rId4" Type="http://schemas.openxmlformats.org/officeDocument/2006/relationships/image" Target="../media/image24.png"/><Relationship Id="rId9" Type="http://schemas.openxmlformats.org/officeDocument/2006/relationships/image" Target="../media/image29.png"/></Relationships>
</file>

<file path=ppt/slides/_rels/slide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34.png"/><Relationship Id="rId5" Type="http://schemas.openxmlformats.org/officeDocument/2006/relationships/image" Target="../media/image33.png"/><Relationship Id="rId10" Type="http://schemas.openxmlformats.org/officeDocument/2006/relationships/image" Target="../media/image20.png"/><Relationship Id="rId4" Type="http://schemas.openxmlformats.org/officeDocument/2006/relationships/image" Target="../media/image32.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6"/>
          <p:cNvSpPr>
            <a:spLocks noGrp="1" noChangeArrowheads="1"/>
          </p:cNvSpPr>
          <p:nvPr>
            <p:ph type="ctrTitle"/>
          </p:nvPr>
        </p:nvSpPr>
        <p:spPr/>
        <p:txBody>
          <a:bodyPr/>
          <a:lstStyle/>
          <a:p>
            <a:r>
              <a:rPr lang="en-GB" dirty="0"/>
              <a:t>2.14 Multiplication: partitioning </a:t>
            </a:r>
            <a:br>
              <a:rPr lang="en-GB" dirty="0"/>
            </a:br>
            <a:r>
              <a:rPr lang="en-GB" dirty="0"/>
              <a:t>leading to short multiplication</a:t>
            </a:r>
            <a:endParaRPr lang="en-US" altLang="en-US" dirty="0"/>
          </a:p>
        </p:txBody>
      </p:sp>
      <p:sp>
        <p:nvSpPr>
          <p:cNvPr id="12291" name="Rectangle 47"/>
          <p:cNvSpPr>
            <a:spLocks noGrp="1" noChangeArrowheads="1"/>
          </p:cNvSpPr>
          <p:nvPr>
            <p:ph type="subTitle" idx="1"/>
          </p:nvPr>
        </p:nvSpPr>
        <p:spPr/>
        <p:txBody>
          <a:bodyPr/>
          <a:lstStyle/>
          <a:p>
            <a:r>
              <a:rPr lang="en-US" altLang="en-US" dirty="0"/>
              <a:t>Representations | Year 4</a:t>
            </a:r>
          </a:p>
        </p:txBody>
      </p:sp>
      <p:sp>
        <p:nvSpPr>
          <p:cNvPr id="8" name="Text Placeholder 7"/>
          <p:cNvSpPr>
            <a:spLocks noGrp="1"/>
          </p:cNvSpPr>
          <p:nvPr>
            <p:ph type="body" sz="quarter" idx="11"/>
          </p:nvPr>
        </p:nvSpPr>
        <p:spPr/>
        <p:txBody>
          <a:bodyPr/>
          <a:lstStyle/>
          <a:p>
            <a:r>
              <a:rPr lang="en-GB" dirty="0"/>
              <a:t>Multiplication and Division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0655DF-F512-405F-9F25-3C3E3D700E86}"/>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2:2</a:t>
            </a:r>
          </a:p>
        </p:txBody>
      </p:sp>
      <p:pic>
        <p:nvPicPr>
          <p:cNvPr id="11" name="Picture 10">
            <a:extLst>
              <a:ext uri="{FF2B5EF4-FFF2-40B4-BE49-F238E27FC236}">
                <a16:creationId xmlns:a16="http://schemas.microsoft.com/office/drawing/2014/main" id="{B7F81D3F-BEAC-4B75-AC20-9195E61937E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851920" y="1772816"/>
            <a:ext cx="4680520" cy="3125736"/>
          </a:xfrm>
          <a:prstGeom prst="rect">
            <a:avLst/>
          </a:prstGeom>
        </p:spPr>
      </p:pic>
      <p:pic>
        <p:nvPicPr>
          <p:cNvPr id="4" name="Picture 3">
            <a:extLst>
              <a:ext uri="{FF2B5EF4-FFF2-40B4-BE49-F238E27FC236}">
                <a16:creationId xmlns:a16="http://schemas.microsoft.com/office/drawing/2014/main" id="{8653EDC7-5FA4-4075-8B79-4C299A3EAA41}"/>
              </a:ext>
            </a:extLst>
          </p:cNvPr>
          <p:cNvPicPr>
            <a:picLocks noChangeAspect="1"/>
          </p:cNvPicPr>
          <p:nvPr/>
        </p:nvPicPr>
        <p:blipFill>
          <a:blip r:embed="rId4"/>
          <a:stretch>
            <a:fillRect/>
          </a:stretch>
        </p:blipFill>
        <p:spPr>
          <a:xfrm>
            <a:off x="273947" y="1052736"/>
            <a:ext cx="8596105" cy="4176122"/>
          </a:xfrm>
          <a:prstGeom prst="rect">
            <a:avLst/>
          </a:prstGeom>
        </p:spPr>
      </p:pic>
    </p:spTree>
    <p:extLst>
      <p:ext uri="{BB962C8B-B14F-4D97-AF65-F5344CB8AC3E}">
        <p14:creationId xmlns:p14="http://schemas.microsoft.com/office/powerpoint/2010/main" val="3096946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DC789E-C9F2-4BCF-9D31-C75C49C21077}"/>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2:3</a:t>
            </a:r>
          </a:p>
        </p:txBody>
      </p:sp>
      <p:sp>
        <p:nvSpPr>
          <p:cNvPr id="3" name="Rectangle 2">
            <a:extLst>
              <a:ext uri="{FF2B5EF4-FFF2-40B4-BE49-F238E27FC236}">
                <a16:creationId xmlns:a16="http://schemas.microsoft.com/office/drawing/2014/main" id="{05CA25BA-DDB7-4ED3-A842-22E87F4636C8}"/>
              </a:ext>
            </a:extLst>
          </p:cNvPr>
          <p:cNvSpPr/>
          <p:nvPr/>
        </p:nvSpPr>
        <p:spPr>
          <a:xfrm>
            <a:off x="3491880" y="908720"/>
            <a:ext cx="1377300"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3 </a:t>
            </a:r>
            <a:r>
              <a:rPr lang="en-GB" sz="2400" dirty="0">
                <a:latin typeface="Myriad Pro" panose="020B0503030403020204" pitchFamily="34" charset="0"/>
                <a:ea typeface="Myriad Pro Semibold" charset="0"/>
                <a:cs typeface="Myriad Pro Semibold" charset="0"/>
              </a:rPr>
              <a:t>× 32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4" name="Rectangle 3">
            <a:extLst>
              <a:ext uri="{FF2B5EF4-FFF2-40B4-BE49-F238E27FC236}">
                <a16:creationId xmlns:a16="http://schemas.microsoft.com/office/drawing/2014/main" id="{7626D267-BCBF-4286-8E9D-FDD52CA938E8}"/>
              </a:ext>
            </a:extLst>
          </p:cNvPr>
          <p:cNvSpPr/>
          <p:nvPr/>
        </p:nvSpPr>
        <p:spPr bwMode="auto">
          <a:xfrm>
            <a:off x="4768339" y="936362"/>
            <a:ext cx="460800"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EDAA3FC2-A134-44E7-9168-B00A92267FBA}"/>
              </a:ext>
            </a:extLst>
          </p:cNvPr>
          <p:cNvSpPr txBox="1"/>
          <p:nvPr/>
        </p:nvSpPr>
        <p:spPr bwMode="auto">
          <a:xfrm>
            <a:off x="4749924" y="927770"/>
            <a:ext cx="498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96</a:t>
            </a:r>
          </a:p>
        </p:txBody>
      </p:sp>
      <p:pic>
        <p:nvPicPr>
          <p:cNvPr id="7" name="Picture 6">
            <a:extLst>
              <a:ext uri="{FF2B5EF4-FFF2-40B4-BE49-F238E27FC236}">
                <a16:creationId xmlns:a16="http://schemas.microsoft.com/office/drawing/2014/main" id="{534D1B46-AEF1-4F23-A437-BCB32B74FE0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486315" y="1988840"/>
            <a:ext cx="1900530" cy="3100796"/>
          </a:xfrm>
          <a:prstGeom prst="rect">
            <a:avLst/>
          </a:prstGeom>
        </p:spPr>
      </p:pic>
      <p:sp>
        <p:nvSpPr>
          <p:cNvPr id="10" name="TextBox 9">
            <a:extLst>
              <a:ext uri="{FF2B5EF4-FFF2-40B4-BE49-F238E27FC236}">
                <a16:creationId xmlns:a16="http://schemas.microsoft.com/office/drawing/2014/main" id="{052CEE25-7371-46C9-B841-252E4720DAA6}"/>
              </a:ext>
            </a:extLst>
          </p:cNvPr>
          <p:cNvSpPr txBox="1"/>
          <p:nvPr/>
        </p:nvSpPr>
        <p:spPr bwMode="auto">
          <a:xfrm>
            <a:off x="4566435" y="3890872"/>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0</a:t>
            </a:r>
          </a:p>
        </p:txBody>
      </p:sp>
      <p:sp>
        <p:nvSpPr>
          <p:cNvPr id="11" name="TextBox 10">
            <a:extLst>
              <a:ext uri="{FF2B5EF4-FFF2-40B4-BE49-F238E27FC236}">
                <a16:creationId xmlns:a16="http://schemas.microsoft.com/office/drawing/2014/main" id="{8E06EDEE-66DD-425A-B8B4-084D5E83B9E2}"/>
              </a:ext>
            </a:extLst>
          </p:cNvPr>
          <p:cNvSpPr txBox="1"/>
          <p:nvPr/>
        </p:nvSpPr>
        <p:spPr bwMode="auto">
          <a:xfrm>
            <a:off x="4071384" y="3890872"/>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9</a:t>
            </a:r>
          </a:p>
        </p:txBody>
      </p:sp>
      <p:sp>
        <p:nvSpPr>
          <p:cNvPr id="12" name="TextBox 11">
            <a:extLst>
              <a:ext uri="{FF2B5EF4-FFF2-40B4-BE49-F238E27FC236}">
                <a16:creationId xmlns:a16="http://schemas.microsoft.com/office/drawing/2014/main" id="{C7A35E0A-956F-46F2-AE91-B09C715D6F0C}"/>
              </a:ext>
            </a:extLst>
          </p:cNvPr>
          <p:cNvSpPr txBox="1"/>
          <p:nvPr/>
        </p:nvSpPr>
        <p:spPr bwMode="auto">
          <a:xfrm>
            <a:off x="4566435" y="4416591"/>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6</a:t>
            </a:r>
          </a:p>
        </p:txBody>
      </p:sp>
      <p:sp>
        <p:nvSpPr>
          <p:cNvPr id="13" name="TextBox 12">
            <a:extLst>
              <a:ext uri="{FF2B5EF4-FFF2-40B4-BE49-F238E27FC236}">
                <a16:creationId xmlns:a16="http://schemas.microsoft.com/office/drawing/2014/main" id="{50A4EEEA-ADAD-40F3-87FE-C357CA7BADBD}"/>
              </a:ext>
            </a:extLst>
          </p:cNvPr>
          <p:cNvSpPr txBox="1"/>
          <p:nvPr/>
        </p:nvSpPr>
        <p:spPr bwMode="auto">
          <a:xfrm>
            <a:off x="4071384" y="4416591"/>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9</a:t>
            </a:r>
          </a:p>
        </p:txBody>
      </p:sp>
      <p:sp>
        <p:nvSpPr>
          <p:cNvPr id="14" name="TextBox 13">
            <a:extLst>
              <a:ext uri="{FF2B5EF4-FFF2-40B4-BE49-F238E27FC236}">
                <a16:creationId xmlns:a16="http://schemas.microsoft.com/office/drawing/2014/main" id="{11DF4478-56BA-4179-8742-C5ED2D82D18B}"/>
              </a:ext>
            </a:extLst>
          </p:cNvPr>
          <p:cNvSpPr txBox="1"/>
          <p:nvPr/>
        </p:nvSpPr>
        <p:spPr bwMode="auto">
          <a:xfrm>
            <a:off x="4566435" y="3365153"/>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6</a:t>
            </a:r>
          </a:p>
        </p:txBody>
      </p:sp>
      <p:sp>
        <p:nvSpPr>
          <p:cNvPr id="16" name="TextBox 15">
            <a:extLst>
              <a:ext uri="{FF2B5EF4-FFF2-40B4-BE49-F238E27FC236}">
                <a16:creationId xmlns:a16="http://schemas.microsoft.com/office/drawing/2014/main" id="{6326E6D4-98FB-414A-9DA7-AE59B69C6070}"/>
              </a:ext>
            </a:extLst>
          </p:cNvPr>
          <p:cNvSpPr txBox="1"/>
          <p:nvPr/>
        </p:nvSpPr>
        <p:spPr bwMode="auto">
          <a:xfrm>
            <a:off x="4678639" y="2903488"/>
            <a:ext cx="135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17" name="TextBox 16">
            <a:extLst>
              <a:ext uri="{FF2B5EF4-FFF2-40B4-BE49-F238E27FC236}">
                <a16:creationId xmlns:a16="http://schemas.microsoft.com/office/drawing/2014/main" id="{4EC2D759-C442-4C23-9DE2-4D8382EDAE34}"/>
              </a:ext>
            </a:extLst>
          </p:cNvPr>
          <p:cNvSpPr txBox="1"/>
          <p:nvPr/>
        </p:nvSpPr>
        <p:spPr bwMode="auto">
          <a:xfrm>
            <a:off x="4678639" y="2359717"/>
            <a:ext cx="135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18" name="TextBox 17">
            <a:extLst>
              <a:ext uri="{FF2B5EF4-FFF2-40B4-BE49-F238E27FC236}">
                <a16:creationId xmlns:a16="http://schemas.microsoft.com/office/drawing/2014/main" id="{6531F4AD-F3C1-4BF7-BB9F-0F591F3FB0B3}"/>
              </a:ext>
            </a:extLst>
          </p:cNvPr>
          <p:cNvSpPr txBox="1"/>
          <p:nvPr/>
        </p:nvSpPr>
        <p:spPr bwMode="auto">
          <a:xfrm>
            <a:off x="4071384" y="2359717"/>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19" name="TextBox 18">
            <a:extLst>
              <a:ext uri="{FF2B5EF4-FFF2-40B4-BE49-F238E27FC236}">
                <a16:creationId xmlns:a16="http://schemas.microsoft.com/office/drawing/2014/main" id="{2ACFD5B0-91FF-4D7A-A1E8-425D092B2BD3}"/>
              </a:ext>
            </a:extLst>
          </p:cNvPr>
          <p:cNvSpPr txBox="1"/>
          <p:nvPr/>
        </p:nvSpPr>
        <p:spPr bwMode="auto">
          <a:xfrm>
            <a:off x="3654621" y="2903487"/>
            <a:ext cx="288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a:t>
            </a:r>
          </a:p>
        </p:txBody>
      </p:sp>
      <p:sp>
        <p:nvSpPr>
          <p:cNvPr id="20" name="TextBox 19">
            <a:extLst>
              <a:ext uri="{FF2B5EF4-FFF2-40B4-BE49-F238E27FC236}">
                <a16:creationId xmlns:a16="http://schemas.microsoft.com/office/drawing/2014/main" id="{55A5A47A-1D3A-4986-A654-D19A9E398A64}"/>
              </a:ext>
            </a:extLst>
          </p:cNvPr>
          <p:cNvSpPr txBox="1"/>
          <p:nvPr/>
        </p:nvSpPr>
        <p:spPr bwMode="auto">
          <a:xfrm>
            <a:off x="5229139" y="3363661"/>
            <a:ext cx="2739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Times New Roman" panose="02020603050405020304" pitchFamily="18" charset="0"/>
                <a:cs typeface="Times New Roman" panose="02020603050405020304" pitchFamily="18" charset="0"/>
              </a:rPr>
              <a:t>3 </a:t>
            </a:r>
            <a:r>
              <a:rPr lang="en-GB" sz="2400" dirty="0">
                <a:solidFill>
                  <a:srgbClr val="FF0000"/>
                </a:solidFill>
                <a:latin typeface="Myriad Pro" panose="020B0503030403020204" pitchFamily="34" charset="0"/>
                <a:ea typeface="Myriad Pro Semibold" charset="0"/>
                <a:cs typeface="Myriad Pro Semibold" charset="0"/>
              </a:rPr>
              <a:t>× 2 ones = 6 ones</a:t>
            </a:r>
          </a:p>
        </p:txBody>
      </p:sp>
      <p:sp>
        <p:nvSpPr>
          <p:cNvPr id="21" name="TextBox 20">
            <a:extLst>
              <a:ext uri="{FF2B5EF4-FFF2-40B4-BE49-F238E27FC236}">
                <a16:creationId xmlns:a16="http://schemas.microsoft.com/office/drawing/2014/main" id="{3757C87A-EB54-4CD8-A986-FDA0BB690F4D}"/>
              </a:ext>
            </a:extLst>
          </p:cNvPr>
          <p:cNvSpPr txBox="1"/>
          <p:nvPr/>
        </p:nvSpPr>
        <p:spPr bwMode="auto">
          <a:xfrm>
            <a:off x="5157384" y="3881346"/>
            <a:ext cx="2739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Times New Roman" panose="02020603050405020304" pitchFamily="18" charset="0"/>
                <a:cs typeface="Times New Roman" panose="02020603050405020304" pitchFamily="18" charset="0"/>
              </a:rPr>
              <a:t>3 </a:t>
            </a:r>
            <a:r>
              <a:rPr lang="en-GB" sz="2400" dirty="0">
                <a:solidFill>
                  <a:srgbClr val="00628C"/>
                </a:solidFill>
                <a:latin typeface="Myriad Pro" panose="020B0503030403020204" pitchFamily="34" charset="0"/>
                <a:ea typeface="Myriad Pro Semibold" charset="0"/>
                <a:cs typeface="Myriad Pro Semibold" charset="0"/>
              </a:rPr>
              <a:t>× 3 tens = 9 tens</a:t>
            </a:r>
          </a:p>
        </p:txBody>
      </p:sp>
    </p:spTree>
    <p:extLst>
      <p:ext uri="{BB962C8B-B14F-4D97-AF65-F5344CB8AC3E}">
        <p14:creationId xmlns:p14="http://schemas.microsoft.com/office/powerpoint/2010/main" val="365363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500"/>
                                        <p:tgtEl>
                                          <p:spTgt spid="11"/>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1" grpId="0"/>
      <p:bldP spid="12" grpId="0"/>
      <p:bldP spid="13" grpId="0"/>
      <p:bldP spid="14" grpId="0"/>
      <p:bldP spid="16" grpId="0"/>
      <p:bldP spid="17" grpId="0"/>
      <p:bldP spid="18" grpId="0"/>
      <p:bldP spid="19"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C07A76-6796-4F5B-A8DA-0DFA1D6028A1}"/>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2:3</a:t>
            </a:r>
          </a:p>
        </p:txBody>
      </p:sp>
      <p:sp>
        <p:nvSpPr>
          <p:cNvPr id="3" name="Rectangle 2">
            <a:extLst>
              <a:ext uri="{FF2B5EF4-FFF2-40B4-BE49-F238E27FC236}">
                <a16:creationId xmlns:a16="http://schemas.microsoft.com/office/drawing/2014/main" id="{D9C9AF3D-339B-4BC1-9D64-43C43B63BBB6}"/>
              </a:ext>
            </a:extLst>
          </p:cNvPr>
          <p:cNvSpPr/>
          <p:nvPr/>
        </p:nvSpPr>
        <p:spPr>
          <a:xfrm>
            <a:off x="3491880" y="908720"/>
            <a:ext cx="1377300"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3 </a:t>
            </a:r>
            <a:r>
              <a:rPr lang="en-GB" sz="2400" dirty="0">
                <a:latin typeface="Myriad Pro" panose="020B0503030403020204" pitchFamily="34" charset="0"/>
                <a:ea typeface="Myriad Pro Semibold" charset="0"/>
                <a:cs typeface="Myriad Pro Semibold" charset="0"/>
              </a:rPr>
              <a:t>× 32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4" name="Rectangle 3">
            <a:extLst>
              <a:ext uri="{FF2B5EF4-FFF2-40B4-BE49-F238E27FC236}">
                <a16:creationId xmlns:a16="http://schemas.microsoft.com/office/drawing/2014/main" id="{3FF66221-5D8E-433B-A744-E78FD6087F7E}"/>
              </a:ext>
            </a:extLst>
          </p:cNvPr>
          <p:cNvSpPr/>
          <p:nvPr/>
        </p:nvSpPr>
        <p:spPr bwMode="auto">
          <a:xfrm>
            <a:off x="4768339" y="936362"/>
            <a:ext cx="460800"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B2731127-709B-4B14-AFCF-25C8D991C009}"/>
              </a:ext>
            </a:extLst>
          </p:cNvPr>
          <p:cNvSpPr txBox="1"/>
          <p:nvPr/>
        </p:nvSpPr>
        <p:spPr bwMode="auto">
          <a:xfrm>
            <a:off x="4749924" y="927770"/>
            <a:ext cx="498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96</a:t>
            </a:r>
          </a:p>
        </p:txBody>
      </p:sp>
      <p:sp>
        <p:nvSpPr>
          <p:cNvPr id="16" name="TextBox 15">
            <a:extLst>
              <a:ext uri="{FF2B5EF4-FFF2-40B4-BE49-F238E27FC236}">
                <a16:creationId xmlns:a16="http://schemas.microsoft.com/office/drawing/2014/main" id="{EBA1A33A-7878-425B-A17F-E9EA63531ECF}"/>
              </a:ext>
            </a:extLst>
          </p:cNvPr>
          <p:cNvSpPr txBox="1"/>
          <p:nvPr/>
        </p:nvSpPr>
        <p:spPr bwMode="auto">
          <a:xfrm>
            <a:off x="3202103" y="4039579"/>
            <a:ext cx="2739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Times New Roman" panose="02020603050405020304" pitchFamily="18" charset="0"/>
                <a:cs typeface="Times New Roman" panose="02020603050405020304" pitchFamily="18" charset="0"/>
              </a:rPr>
              <a:t>3 </a:t>
            </a:r>
            <a:r>
              <a:rPr lang="en-GB" sz="2400" dirty="0">
                <a:solidFill>
                  <a:srgbClr val="FF0000"/>
                </a:solidFill>
                <a:latin typeface="Myriad Pro" panose="020B0503030403020204" pitchFamily="34" charset="0"/>
                <a:ea typeface="Myriad Pro Semibold" charset="0"/>
                <a:cs typeface="Myriad Pro Semibold" charset="0"/>
              </a:rPr>
              <a:t>× 2 ones = 6 ones</a:t>
            </a:r>
          </a:p>
        </p:txBody>
      </p:sp>
      <p:sp>
        <p:nvSpPr>
          <p:cNvPr id="17" name="TextBox 16">
            <a:extLst>
              <a:ext uri="{FF2B5EF4-FFF2-40B4-BE49-F238E27FC236}">
                <a16:creationId xmlns:a16="http://schemas.microsoft.com/office/drawing/2014/main" id="{18BA3F5C-8DC0-48D3-9BCE-454C9EBB7A03}"/>
              </a:ext>
            </a:extLst>
          </p:cNvPr>
          <p:cNvSpPr txBox="1"/>
          <p:nvPr/>
        </p:nvSpPr>
        <p:spPr bwMode="auto">
          <a:xfrm>
            <a:off x="3130348" y="4838369"/>
            <a:ext cx="2739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Times New Roman" panose="02020603050405020304" pitchFamily="18" charset="0"/>
                <a:cs typeface="Times New Roman" panose="02020603050405020304" pitchFamily="18" charset="0"/>
              </a:rPr>
              <a:t>3 </a:t>
            </a:r>
            <a:r>
              <a:rPr lang="en-GB" sz="2400" dirty="0">
                <a:solidFill>
                  <a:srgbClr val="00628C"/>
                </a:solidFill>
                <a:latin typeface="Myriad Pro" panose="020B0503030403020204" pitchFamily="34" charset="0"/>
                <a:ea typeface="Myriad Pro Semibold" charset="0"/>
                <a:cs typeface="Myriad Pro Semibold" charset="0"/>
              </a:rPr>
              <a:t>× 3 tens = 9 tens</a:t>
            </a:r>
          </a:p>
        </p:txBody>
      </p:sp>
      <p:pic>
        <p:nvPicPr>
          <p:cNvPr id="18" name="Picture 17">
            <a:extLst>
              <a:ext uri="{FF2B5EF4-FFF2-40B4-BE49-F238E27FC236}">
                <a16:creationId xmlns:a16="http://schemas.microsoft.com/office/drawing/2014/main" id="{FB7A0149-ECF2-4053-9AD5-57EA40162E6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491880" y="1997675"/>
            <a:ext cx="1966912" cy="2045030"/>
          </a:xfrm>
          <a:prstGeom prst="rect">
            <a:avLst/>
          </a:prstGeom>
        </p:spPr>
      </p:pic>
      <p:sp>
        <p:nvSpPr>
          <p:cNvPr id="19" name="TextBox 18">
            <a:extLst>
              <a:ext uri="{FF2B5EF4-FFF2-40B4-BE49-F238E27FC236}">
                <a16:creationId xmlns:a16="http://schemas.microsoft.com/office/drawing/2014/main" id="{19EE4ECF-CBBB-4572-B091-CAB41CA76C2C}"/>
              </a:ext>
            </a:extLst>
          </p:cNvPr>
          <p:cNvSpPr txBox="1"/>
          <p:nvPr/>
        </p:nvSpPr>
        <p:spPr bwMode="auto">
          <a:xfrm>
            <a:off x="4562995" y="3399383"/>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6</a:t>
            </a:r>
          </a:p>
        </p:txBody>
      </p:sp>
      <p:sp>
        <p:nvSpPr>
          <p:cNvPr id="20" name="TextBox 19">
            <a:extLst>
              <a:ext uri="{FF2B5EF4-FFF2-40B4-BE49-F238E27FC236}">
                <a16:creationId xmlns:a16="http://schemas.microsoft.com/office/drawing/2014/main" id="{474DE10A-02F7-44E1-A433-37F09FA9D2E9}"/>
              </a:ext>
            </a:extLst>
          </p:cNvPr>
          <p:cNvSpPr txBox="1"/>
          <p:nvPr/>
        </p:nvSpPr>
        <p:spPr bwMode="auto">
          <a:xfrm>
            <a:off x="4675199" y="2903212"/>
            <a:ext cx="135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21" name="TextBox 20">
            <a:extLst>
              <a:ext uri="{FF2B5EF4-FFF2-40B4-BE49-F238E27FC236}">
                <a16:creationId xmlns:a16="http://schemas.microsoft.com/office/drawing/2014/main" id="{9B7CC90A-216F-4EA6-A310-43F0DEA0D6BC}"/>
              </a:ext>
            </a:extLst>
          </p:cNvPr>
          <p:cNvSpPr txBox="1"/>
          <p:nvPr/>
        </p:nvSpPr>
        <p:spPr bwMode="auto">
          <a:xfrm>
            <a:off x="4675199" y="2359441"/>
            <a:ext cx="135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22" name="TextBox 21">
            <a:extLst>
              <a:ext uri="{FF2B5EF4-FFF2-40B4-BE49-F238E27FC236}">
                <a16:creationId xmlns:a16="http://schemas.microsoft.com/office/drawing/2014/main" id="{A715024B-FF01-404B-A402-CC8D1EFBFA50}"/>
              </a:ext>
            </a:extLst>
          </p:cNvPr>
          <p:cNvSpPr txBox="1"/>
          <p:nvPr/>
        </p:nvSpPr>
        <p:spPr bwMode="auto">
          <a:xfrm>
            <a:off x="4067944" y="2359441"/>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23" name="TextBox 22">
            <a:extLst>
              <a:ext uri="{FF2B5EF4-FFF2-40B4-BE49-F238E27FC236}">
                <a16:creationId xmlns:a16="http://schemas.microsoft.com/office/drawing/2014/main" id="{6C71F345-C537-4427-A288-C8B12F7F1505}"/>
              </a:ext>
            </a:extLst>
          </p:cNvPr>
          <p:cNvSpPr txBox="1"/>
          <p:nvPr/>
        </p:nvSpPr>
        <p:spPr bwMode="auto">
          <a:xfrm>
            <a:off x="3707904" y="2903211"/>
            <a:ext cx="288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a:t>
            </a:r>
          </a:p>
        </p:txBody>
      </p:sp>
      <p:sp>
        <p:nvSpPr>
          <p:cNvPr id="24" name="TextBox 23">
            <a:extLst>
              <a:ext uri="{FF2B5EF4-FFF2-40B4-BE49-F238E27FC236}">
                <a16:creationId xmlns:a16="http://schemas.microsoft.com/office/drawing/2014/main" id="{E025C922-369E-4F92-AC46-0C597D9E03A0}"/>
              </a:ext>
            </a:extLst>
          </p:cNvPr>
          <p:cNvSpPr txBox="1"/>
          <p:nvPr/>
        </p:nvSpPr>
        <p:spPr bwMode="auto">
          <a:xfrm>
            <a:off x="4072865" y="3398166"/>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9</a:t>
            </a:r>
          </a:p>
        </p:txBody>
      </p:sp>
      <p:sp>
        <p:nvSpPr>
          <p:cNvPr id="25" name="TextBox 24">
            <a:extLst>
              <a:ext uri="{FF2B5EF4-FFF2-40B4-BE49-F238E27FC236}">
                <a16:creationId xmlns:a16="http://schemas.microsoft.com/office/drawing/2014/main" id="{DBCEB75C-6B3E-4939-90B0-19D1B0CAD413}"/>
              </a:ext>
            </a:extLst>
          </p:cNvPr>
          <p:cNvSpPr txBox="1"/>
          <p:nvPr/>
        </p:nvSpPr>
        <p:spPr bwMode="auto">
          <a:xfrm>
            <a:off x="3081163" y="4447396"/>
            <a:ext cx="41710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rPr>
              <a:t>Write “6” in the ones column.</a:t>
            </a:r>
            <a:endParaRPr lang="en-GB" sz="2400" dirty="0">
              <a:solidFill>
                <a:srgbClr val="FF0000"/>
              </a:solidFill>
              <a:latin typeface="Myriad Pro" panose="020B0503030403020204" pitchFamily="34" charset="0"/>
              <a:ea typeface="Myriad Pro Semibold" charset="0"/>
              <a:cs typeface="Myriad Pro Semibold" charset="0"/>
            </a:endParaRPr>
          </a:p>
        </p:txBody>
      </p:sp>
      <p:sp>
        <p:nvSpPr>
          <p:cNvPr id="26" name="TextBox 25">
            <a:extLst>
              <a:ext uri="{FF2B5EF4-FFF2-40B4-BE49-F238E27FC236}">
                <a16:creationId xmlns:a16="http://schemas.microsoft.com/office/drawing/2014/main" id="{92027151-1EA8-40A1-8D4E-3315D7104530}"/>
              </a:ext>
            </a:extLst>
          </p:cNvPr>
          <p:cNvSpPr txBox="1"/>
          <p:nvPr/>
        </p:nvSpPr>
        <p:spPr bwMode="auto">
          <a:xfrm>
            <a:off x="3081162" y="5258052"/>
            <a:ext cx="41710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US" sz="2400" dirty="0">
                <a:solidFill>
                  <a:srgbClr val="00628C"/>
                </a:solidFill>
                <a:latin typeface="Myriad Pro" panose="020B0503030403020204" pitchFamily="34" charset="0"/>
              </a:rPr>
              <a:t>Write “9” in the tens column.</a:t>
            </a:r>
            <a:endParaRPr lang="en-GB" sz="2400" dirty="0">
              <a:solidFill>
                <a:srgbClr val="00628C"/>
              </a:solidFill>
              <a:latin typeface="Myriad Pro" panose="020B0503030403020204" pitchFamily="34" charset="0"/>
              <a:ea typeface="Myriad Pro Semibold" charset="0"/>
              <a:cs typeface="Myriad Pro Semibold" charset="0"/>
            </a:endParaRPr>
          </a:p>
        </p:txBody>
      </p:sp>
    </p:spTree>
    <p:extLst>
      <p:ext uri="{BB962C8B-B14F-4D97-AF65-F5344CB8AC3E}">
        <p14:creationId xmlns:p14="http://schemas.microsoft.com/office/powerpoint/2010/main" val="331213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decel="100000" autoRev="1" fill="hold" grpId="0" nodeType="clickEffect">
                                  <p:stCondLst>
                                    <p:cond delay="0"/>
                                  </p:stCondLst>
                                  <p:childTnLst>
                                    <p:animClr clrSpc="rgb" dir="cw">
                                      <p:cBhvr override="childStyle">
                                        <p:cTn id="6" dur="1000" fill="hold"/>
                                        <p:tgtEl>
                                          <p:spTgt spid="21"/>
                                        </p:tgtEl>
                                        <p:attrNameLst>
                                          <p:attrName>style.color</p:attrName>
                                        </p:attrNameLst>
                                      </p:cBhvr>
                                      <p:to>
                                        <a:srgbClr val="FF0000"/>
                                      </p:to>
                                    </p:animClr>
                                  </p:childTnLst>
                                </p:cTn>
                              </p:par>
                              <p:par>
                                <p:cTn id="7" presetID="3" presetClass="emph" presetSubtype="2" decel="100000" autoRev="1" fill="hold" grpId="0" nodeType="withEffect">
                                  <p:stCondLst>
                                    <p:cond delay="0"/>
                                  </p:stCondLst>
                                  <p:childTnLst>
                                    <p:animClr clrSpc="rgb" dir="cw">
                                      <p:cBhvr override="childStyle">
                                        <p:cTn id="8" dur="1000" fill="hold"/>
                                        <p:tgtEl>
                                          <p:spTgt spid="23"/>
                                        </p:tgtEl>
                                        <p:attrNameLst>
                                          <p:attrName>style.color</p:attrName>
                                        </p:attrNameLst>
                                      </p:cBhvr>
                                      <p:to>
                                        <a:srgbClr val="FF0000"/>
                                      </p:to>
                                    </p:animClr>
                                  </p:childTnLst>
                                </p:cTn>
                              </p:par>
                              <p:par>
                                <p:cTn id="9" presetID="3" presetClass="emph" presetSubtype="2" decel="100000" autoRev="1" fill="hold" grpId="1" nodeType="withEffect">
                                  <p:stCondLst>
                                    <p:cond delay="0"/>
                                  </p:stCondLst>
                                  <p:childTnLst>
                                    <p:animClr clrSpc="rgb" dir="cw">
                                      <p:cBhvr override="childStyle">
                                        <p:cTn id="10" dur="1000" fill="hold"/>
                                        <p:tgtEl>
                                          <p:spTgt spid="20"/>
                                        </p:tgtEl>
                                        <p:attrNameLst>
                                          <p:attrName>style.color</p:attrName>
                                        </p:attrNameLst>
                                      </p:cBhvr>
                                      <p:to>
                                        <a:srgbClr val="FF0000"/>
                                      </p:to>
                                    </p:animClr>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500"/>
                                        <p:tgtEl>
                                          <p:spTgt spid="1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mph" presetSubtype="2" decel="100000" autoRev="1" fill="hold" grpId="1" nodeType="clickEffect">
                                  <p:stCondLst>
                                    <p:cond delay="0"/>
                                  </p:stCondLst>
                                  <p:childTnLst>
                                    <p:animClr clrSpc="rgb" dir="cw">
                                      <p:cBhvr override="childStyle">
                                        <p:cTn id="26" dur="1000" fill="hold"/>
                                        <p:tgtEl>
                                          <p:spTgt spid="22"/>
                                        </p:tgtEl>
                                        <p:attrNameLst>
                                          <p:attrName>style.color</p:attrName>
                                        </p:attrNameLst>
                                      </p:cBhvr>
                                      <p:to>
                                        <a:srgbClr val="00628C"/>
                                      </p:to>
                                    </p:animClr>
                                  </p:childTnLst>
                                </p:cTn>
                              </p:par>
                              <p:par>
                                <p:cTn id="27" presetID="3" presetClass="emph" presetSubtype="2" decel="100000" autoRev="1" fill="hold" grpId="1" nodeType="withEffect">
                                  <p:stCondLst>
                                    <p:cond delay="0"/>
                                  </p:stCondLst>
                                  <p:childTnLst>
                                    <p:animClr clrSpc="rgb" dir="cw">
                                      <p:cBhvr override="childStyle">
                                        <p:cTn id="28" dur="1000" fill="hold"/>
                                        <p:tgtEl>
                                          <p:spTgt spid="23"/>
                                        </p:tgtEl>
                                        <p:attrNameLst>
                                          <p:attrName>style.color</p:attrName>
                                        </p:attrNameLst>
                                      </p:cBhvr>
                                      <p:to>
                                        <a:srgbClr val="00628C"/>
                                      </p:to>
                                    </p:animClr>
                                  </p:childTnLst>
                                </p:cTn>
                              </p:par>
                              <p:par>
                                <p:cTn id="29" presetID="3" presetClass="emph" presetSubtype="2" decel="100000" autoRev="1" fill="hold" grpId="0" nodeType="withEffect">
                                  <p:stCondLst>
                                    <p:cond delay="0"/>
                                  </p:stCondLst>
                                  <p:childTnLst>
                                    <p:animClr clrSpc="rgb" dir="cw">
                                      <p:cBhvr override="childStyle">
                                        <p:cTn id="30" dur="1000" fill="hold"/>
                                        <p:tgtEl>
                                          <p:spTgt spid="20"/>
                                        </p:tgtEl>
                                        <p:attrNameLst>
                                          <p:attrName>style.color</p:attrName>
                                        </p:attrNameLst>
                                      </p:cBhvr>
                                      <p:to>
                                        <a:srgbClr val="00628C"/>
                                      </p:to>
                                    </p:animClr>
                                  </p:childTnLst>
                                </p:cTn>
                              </p:par>
                            </p:childTnLst>
                          </p:cTn>
                        </p:par>
                        <p:par>
                          <p:cTn id="31" fill="hold">
                            <p:stCondLst>
                              <p:cond delay="2000"/>
                            </p:stCondLst>
                            <p:childTnLst>
                              <p:par>
                                <p:cTn id="32" presetID="10" presetClass="entr" presetSubtype="0"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500"/>
                                        <p:tgtEl>
                                          <p:spTgt spid="1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500"/>
                                        <p:tgtEl>
                                          <p:spTgt spid="2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6" grpId="0"/>
      <p:bldP spid="17" grpId="0"/>
      <p:bldP spid="19" grpId="0"/>
      <p:bldP spid="20" grpId="0"/>
      <p:bldP spid="20" grpId="1"/>
      <p:bldP spid="21" grpId="0"/>
      <p:bldP spid="22" grpId="1"/>
      <p:bldP spid="23" grpId="0"/>
      <p:bldP spid="23" grpId="1"/>
      <p:bldP spid="24" grpId="0"/>
      <p:bldP spid="25" grpId="0"/>
      <p:bldP spid="2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4E5E17-A8AC-49CC-85DA-77C2815C7E88}"/>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2:4</a:t>
            </a:r>
          </a:p>
        </p:txBody>
      </p:sp>
      <p:sp>
        <p:nvSpPr>
          <p:cNvPr id="3" name="Rectangle 2">
            <a:extLst>
              <a:ext uri="{FF2B5EF4-FFF2-40B4-BE49-F238E27FC236}">
                <a16:creationId xmlns:a16="http://schemas.microsoft.com/office/drawing/2014/main" id="{213EE460-495E-4F87-9470-CDD2A6A1C428}"/>
              </a:ext>
            </a:extLst>
          </p:cNvPr>
          <p:cNvSpPr/>
          <p:nvPr/>
        </p:nvSpPr>
        <p:spPr>
          <a:xfrm>
            <a:off x="3491880" y="908720"/>
            <a:ext cx="1377300"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21 </a:t>
            </a:r>
            <a:r>
              <a:rPr lang="en-GB" sz="2400" dirty="0">
                <a:latin typeface="Myriad Pro" panose="020B0503030403020204" pitchFamily="34" charset="0"/>
                <a:ea typeface="Myriad Pro Semibold" charset="0"/>
                <a:cs typeface="Myriad Pro Semibold" charset="0"/>
              </a:rPr>
              <a:t>× 4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4" name="Rectangle 3">
            <a:extLst>
              <a:ext uri="{FF2B5EF4-FFF2-40B4-BE49-F238E27FC236}">
                <a16:creationId xmlns:a16="http://schemas.microsoft.com/office/drawing/2014/main" id="{037B6C89-3E04-4FBE-9D3C-2BF060A925E5}"/>
              </a:ext>
            </a:extLst>
          </p:cNvPr>
          <p:cNvSpPr/>
          <p:nvPr/>
        </p:nvSpPr>
        <p:spPr bwMode="auto">
          <a:xfrm>
            <a:off x="4768339" y="936362"/>
            <a:ext cx="460800"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82658A46-1FE4-4068-9926-36A78AE7E5B8}"/>
              </a:ext>
            </a:extLst>
          </p:cNvPr>
          <p:cNvSpPr txBox="1"/>
          <p:nvPr/>
        </p:nvSpPr>
        <p:spPr bwMode="auto">
          <a:xfrm>
            <a:off x="4749924" y="927770"/>
            <a:ext cx="498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84</a:t>
            </a:r>
          </a:p>
        </p:txBody>
      </p:sp>
      <p:pic>
        <p:nvPicPr>
          <p:cNvPr id="7" name="Picture 6">
            <a:extLst>
              <a:ext uri="{FF2B5EF4-FFF2-40B4-BE49-F238E27FC236}">
                <a16:creationId xmlns:a16="http://schemas.microsoft.com/office/drawing/2014/main" id="{EDD2DCB0-F220-4BCC-9C25-4F478BE99BF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515891" y="2276872"/>
            <a:ext cx="1800200" cy="1604434"/>
          </a:xfrm>
          <a:prstGeom prst="rect">
            <a:avLst/>
          </a:prstGeom>
        </p:spPr>
      </p:pic>
      <p:sp>
        <p:nvSpPr>
          <p:cNvPr id="8" name="TextBox 7">
            <a:extLst>
              <a:ext uri="{FF2B5EF4-FFF2-40B4-BE49-F238E27FC236}">
                <a16:creationId xmlns:a16="http://schemas.microsoft.com/office/drawing/2014/main" id="{E6295507-CD78-429E-AFBB-540A98DE92FC}"/>
              </a:ext>
            </a:extLst>
          </p:cNvPr>
          <p:cNvSpPr txBox="1"/>
          <p:nvPr/>
        </p:nvSpPr>
        <p:spPr bwMode="auto">
          <a:xfrm>
            <a:off x="4610100" y="3217217"/>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9" name="TextBox 8">
            <a:extLst>
              <a:ext uri="{FF2B5EF4-FFF2-40B4-BE49-F238E27FC236}">
                <a16:creationId xmlns:a16="http://schemas.microsoft.com/office/drawing/2014/main" id="{E54CD66E-2526-43BB-8438-292E8A8E3F17}"/>
              </a:ext>
            </a:extLst>
          </p:cNvPr>
          <p:cNvSpPr txBox="1"/>
          <p:nvPr/>
        </p:nvSpPr>
        <p:spPr bwMode="auto">
          <a:xfrm>
            <a:off x="4115049" y="3217217"/>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a:t>
            </a:r>
          </a:p>
        </p:txBody>
      </p:sp>
    </p:spTree>
    <p:extLst>
      <p:ext uri="{BB962C8B-B14F-4D97-AF65-F5344CB8AC3E}">
        <p14:creationId xmlns:p14="http://schemas.microsoft.com/office/powerpoint/2010/main" val="2597746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C2CBEE4-5D2D-4B8C-A807-B6FB4C22F197}"/>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2:6</a:t>
            </a:r>
          </a:p>
        </p:txBody>
      </p:sp>
      <p:sp>
        <p:nvSpPr>
          <p:cNvPr id="3" name="Rectangle 2">
            <a:extLst>
              <a:ext uri="{FF2B5EF4-FFF2-40B4-BE49-F238E27FC236}">
                <a16:creationId xmlns:a16="http://schemas.microsoft.com/office/drawing/2014/main" id="{10F6470F-1633-49F4-A6B3-4AAEA957F840}"/>
              </a:ext>
            </a:extLst>
          </p:cNvPr>
          <p:cNvSpPr/>
          <p:nvPr/>
        </p:nvSpPr>
        <p:spPr>
          <a:xfrm>
            <a:off x="719572" y="673646"/>
            <a:ext cx="7704856" cy="461665"/>
          </a:xfrm>
          <a:prstGeom prst="rect">
            <a:avLst/>
          </a:prstGeom>
        </p:spPr>
        <p:txBody>
          <a:bodyPr wrap="square">
            <a:spAutoFit/>
          </a:bodyPr>
          <a:lstStyle/>
          <a:p>
            <a:pPr algn="ct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3 rows, each with 24 chairs. How many chairs altogether?</a:t>
            </a:r>
            <a:endParaRPr lang="en-GB" sz="2400" dirty="0">
              <a:latin typeface="Myriad Pro" panose="020B0503030403020204" pitchFamily="34" charset="0"/>
            </a:endParaRPr>
          </a:p>
        </p:txBody>
      </p:sp>
      <p:pic>
        <p:nvPicPr>
          <p:cNvPr id="4" name="Picture 3">
            <a:extLst>
              <a:ext uri="{FF2B5EF4-FFF2-40B4-BE49-F238E27FC236}">
                <a16:creationId xmlns:a16="http://schemas.microsoft.com/office/drawing/2014/main" id="{D459AFEC-E784-433D-87C4-E3F5D7DFF04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485737" y="1685377"/>
            <a:ext cx="395278" cy="1187114"/>
          </a:xfrm>
          <a:prstGeom prst="rect">
            <a:avLst/>
          </a:prstGeom>
        </p:spPr>
      </p:pic>
      <p:pic>
        <p:nvPicPr>
          <p:cNvPr id="5" name="Picture 4">
            <a:extLst>
              <a:ext uri="{FF2B5EF4-FFF2-40B4-BE49-F238E27FC236}">
                <a16:creationId xmlns:a16="http://schemas.microsoft.com/office/drawing/2014/main" id="{BB094241-0EF9-4044-9DDE-705EC9CF3A4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21529"/>
          <a:stretch/>
        </p:blipFill>
        <p:spPr>
          <a:xfrm>
            <a:off x="2094391" y="1685378"/>
            <a:ext cx="216014" cy="729434"/>
          </a:xfrm>
          <a:prstGeom prst="rect">
            <a:avLst/>
          </a:prstGeom>
        </p:spPr>
      </p:pic>
      <p:pic>
        <p:nvPicPr>
          <p:cNvPr id="6" name="Picture 5">
            <a:extLst>
              <a:ext uri="{FF2B5EF4-FFF2-40B4-BE49-F238E27FC236}">
                <a16:creationId xmlns:a16="http://schemas.microsoft.com/office/drawing/2014/main" id="{0CB35527-BD46-4226-A876-17D6DA5D77D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485737" y="2977031"/>
            <a:ext cx="395278" cy="1187114"/>
          </a:xfrm>
          <a:prstGeom prst="rect">
            <a:avLst/>
          </a:prstGeom>
        </p:spPr>
      </p:pic>
      <p:pic>
        <p:nvPicPr>
          <p:cNvPr id="7" name="Picture 6">
            <a:extLst>
              <a:ext uri="{FF2B5EF4-FFF2-40B4-BE49-F238E27FC236}">
                <a16:creationId xmlns:a16="http://schemas.microsoft.com/office/drawing/2014/main" id="{257915CA-1C46-4510-8E93-B5082FE2749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21529"/>
          <a:stretch/>
        </p:blipFill>
        <p:spPr>
          <a:xfrm>
            <a:off x="2094391" y="2977031"/>
            <a:ext cx="216014" cy="729434"/>
          </a:xfrm>
          <a:prstGeom prst="rect">
            <a:avLst/>
          </a:prstGeom>
        </p:spPr>
      </p:pic>
      <p:pic>
        <p:nvPicPr>
          <p:cNvPr id="11" name="Picture 10">
            <a:extLst>
              <a:ext uri="{FF2B5EF4-FFF2-40B4-BE49-F238E27FC236}">
                <a16:creationId xmlns:a16="http://schemas.microsoft.com/office/drawing/2014/main" id="{1B5085B0-D6A7-42C3-A0A6-86F5E7A97AA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27784" y="1616461"/>
            <a:ext cx="1762384" cy="3125736"/>
          </a:xfrm>
          <a:prstGeom prst="rect">
            <a:avLst/>
          </a:prstGeom>
        </p:spPr>
      </p:pic>
      <p:pic>
        <p:nvPicPr>
          <p:cNvPr id="12" name="Picture 11">
            <a:extLst>
              <a:ext uri="{FF2B5EF4-FFF2-40B4-BE49-F238E27FC236}">
                <a16:creationId xmlns:a16="http://schemas.microsoft.com/office/drawing/2014/main" id="{D5CDE428-D189-4608-AB43-DA23B262A3F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485737" y="4263748"/>
            <a:ext cx="395278" cy="1187114"/>
          </a:xfrm>
          <a:prstGeom prst="rect">
            <a:avLst/>
          </a:prstGeom>
        </p:spPr>
      </p:pic>
      <p:pic>
        <p:nvPicPr>
          <p:cNvPr id="13" name="Picture 12">
            <a:extLst>
              <a:ext uri="{FF2B5EF4-FFF2-40B4-BE49-F238E27FC236}">
                <a16:creationId xmlns:a16="http://schemas.microsoft.com/office/drawing/2014/main" id="{835EE99A-0EEF-470C-BEA3-CB379AA3F6F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21529"/>
          <a:stretch/>
        </p:blipFill>
        <p:spPr>
          <a:xfrm>
            <a:off x="2094391" y="4263748"/>
            <a:ext cx="216014" cy="729434"/>
          </a:xfrm>
          <a:prstGeom prst="rect">
            <a:avLst/>
          </a:prstGeom>
        </p:spPr>
      </p:pic>
      <p:sp>
        <p:nvSpPr>
          <p:cNvPr id="14" name="Rectangle: Rounded Corners 13">
            <a:extLst>
              <a:ext uri="{FF2B5EF4-FFF2-40B4-BE49-F238E27FC236}">
                <a16:creationId xmlns:a16="http://schemas.microsoft.com/office/drawing/2014/main" id="{7B1C6E75-AEAB-450A-A387-9B68F696BE8A}"/>
              </a:ext>
            </a:extLst>
          </p:cNvPr>
          <p:cNvSpPr/>
          <p:nvPr/>
        </p:nvSpPr>
        <p:spPr bwMode="auto">
          <a:xfrm>
            <a:off x="2095599" y="1616462"/>
            <a:ext cx="221689" cy="3880850"/>
          </a:xfrm>
          <a:prstGeom prst="roundRect">
            <a:avLst>
              <a:gd name="adj" fmla="val 5266"/>
            </a:avLst>
          </a:prstGeom>
          <a:noFill/>
          <a:ln w="19050" cap="flat" cmpd="sng" algn="ctr">
            <a:solidFill>
              <a:srgbClr val="E8242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6" name="Picture 15">
            <a:extLst>
              <a:ext uri="{FF2B5EF4-FFF2-40B4-BE49-F238E27FC236}">
                <a16:creationId xmlns:a16="http://schemas.microsoft.com/office/drawing/2014/main" id="{D216268C-424B-4449-812D-9B20EFD7B07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539552" y="1681147"/>
            <a:ext cx="1418718" cy="1224508"/>
          </a:xfrm>
          <a:prstGeom prst="rect">
            <a:avLst/>
          </a:prstGeom>
        </p:spPr>
      </p:pic>
      <p:pic>
        <p:nvPicPr>
          <p:cNvPr id="17" name="Picture 16">
            <a:extLst>
              <a:ext uri="{FF2B5EF4-FFF2-40B4-BE49-F238E27FC236}">
                <a16:creationId xmlns:a16="http://schemas.microsoft.com/office/drawing/2014/main" id="{6A739A9A-571F-420E-B452-C39757439AFB}"/>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2705001" y="1681147"/>
            <a:ext cx="277592" cy="1224508"/>
          </a:xfrm>
          <a:prstGeom prst="rect">
            <a:avLst/>
          </a:prstGeom>
        </p:spPr>
      </p:pic>
      <p:sp>
        <p:nvSpPr>
          <p:cNvPr id="18" name="TextBox 17">
            <a:extLst>
              <a:ext uri="{FF2B5EF4-FFF2-40B4-BE49-F238E27FC236}">
                <a16:creationId xmlns:a16="http://schemas.microsoft.com/office/drawing/2014/main" id="{2BCE2C1C-37DE-4D62-90A3-B07331AB9868}"/>
              </a:ext>
            </a:extLst>
          </p:cNvPr>
          <p:cNvSpPr txBox="1"/>
          <p:nvPr/>
        </p:nvSpPr>
        <p:spPr bwMode="auto">
          <a:xfrm>
            <a:off x="3707904" y="3513477"/>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0</a:t>
            </a:r>
          </a:p>
        </p:txBody>
      </p:sp>
      <p:sp>
        <p:nvSpPr>
          <p:cNvPr id="19" name="TextBox 18">
            <a:extLst>
              <a:ext uri="{FF2B5EF4-FFF2-40B4-BE49-F238E27FC236}">
                <a16:creationId xmlns:a16="http://schemas.microsoft.com/office/drawing/2014/main" id="{9E22C583-F312-4B79-859A-01FCD8C12D49}"/>
              </a:ext>
            </a:extLst>
          </p:cNvPr>
          <p:cNvSpPr txBox="1"/>
          <p:nvPr/>
        </p:nvSpPr>
        <p:spPr bwMode="auto">
          <a:xfrm>
            <a:off x="3212853" y="3513477"/>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6</a:t>
            </a:r>
          </a:p>
        </p:txBody>
      </p:sp>
      <p:sp>
        <p:nvSpPr>
          <p:cNvPr id="20" name="TextBox 19">
            <a:extLst>
              <a:ext uri="{FF2B5EF4-FFF2-40B4-BE49-F238E27FC236}">
                <a16:creationId xmlns:a16="http://schemas.microsoft.com/office/drawing/2014/main" id="{D48F1D66-1058-4B41-8E82-6777B6AFA85C}"/>
              </a:ext>
            </a:extLst>
          </p:cNvPr>
          <p:cNvSpPr txBox="1"/>
          <p:nvPr/>
        </p:nvSpPr>
        <p:spPr bwMode="auto">
          <a:xfrm>
            <a:off x="3707904" y="4029671"/>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21" name="TextBox 20">
            <a:extLst>
              <a:ext uri="{FF2B5EF4-FFF2-40B4-BE49-F238E27FC236}">
                <a16:creationId xmlns:a16="http://schemas.microsoft.com/office/drawing/2014/main" id="{016E8444-35FC-4914-865E-A921A9C604BC}"/>
              </a:ext>
            </a:extLst>
          </p:cNvPr>
          <p:cNvSpPr txBox="1"/>
          <p:nvPr/>
        </p:nvSpPr>
        <p:spPr bwMode="auto">
          <a:xfrm>
            <a:off x="3212853" y="4029671"/>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7</a:t>
            </a:r>
          </a:p>
        </p:txBody>
      </p:sp>
      <p:sp>
        <p:nvSpPr>
          <p:cNvPr id="22" name="TextBox 21">
            <a:extLst>
              <a:ext uri="{FF2B5EF4-FFF2-40B4-BE49-F238E27FC236}">
                <a16:creationId xmlns:a16="http://schemas.microsoft.com/office/drawing/2014/main" id="{FEAA7932-CB9B-4DD6-B1C9-EF16F500014D}"/>
              </a:ext>
            </a:extLst>
          </p:cNvPr>
          <p:cNvSpPr txBox="1"/>
          <p:nvPr/>
        </p:nvSpPr>
        <p:spPr bwMode="auto">
          <a:xfrm>
            <a:off x="3707904" y="3006808"/>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2</a:t>
            </a:r>
          </a:p>
        </p:txBody>
      </p:sp>
      <p:sp>
        <p:nvSpPr>
          <p:cNvPr id="23" name="TextBox 22">
            <a:extLst>
              <a:ext uri="{FF2B5EF4-FFF2-40B4-BE49-F238E27FC236}">
                <a16:creationId xmlns:a16="http://schemas.microsoft.com/office/drawing/2014/main" id="{EF134B88-09A0-4E5E-B60D-338B1226F7B6}"/>
              </a:ext>
            </a:extLst>
          </p:cNvPr>
          <p:cNvSpPr txBox="1"/>
          <p:nvPr/>
        </p:nvSpPr>
        <p:spPr bwMode="auto">
          <a:xfrm>
            <a:off x="3820108" y="2516568"/>
            <a:ext cx="135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24" name="TextBox 23">
            <a:extLst>
              <a:ext uri="{FF2B5EF4-FFF2-40B4-BE49-F238E27FC236}">
                <a16:creationId xmlns:a16="http://schemas.microsoft.com/office/drawing/2014/main" id="{EEB7AF09-E45E-4504-BF9C-0154AE14A753}"/>
              </a:ext>
            </a:extLst>
          </p:cNvPr>
          <p:cNvSpPr txBox="1"/>
          <p:nvPr/>
        </p:nvSpPr>
        <p:spPr bwMode="auto">
          <a:xfrm>
            <a:off x="3820108" y="1972797"/>
            <a:ext cx="135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25" name="TextBox 24">
            <a:extLst>
              <a:ext uri="{FF2B5EF4-FFF2-40B4-BE49-F238E27FC236}">
                <a16:creationId xmlns:a16="http://schemas.microsoft.com/office/drawing/2014/main" id="{E873205F-6145-400E-BB73-CC80E6035C64}"/>
              </a:ext>
            </a:extLst>
          </p:cNvPr>
          <p:cNvSpPr txBox="1"/>
          <p:nvPr/>
        </p:nvSpPr>
        <p:spPr bwMode="auto">
          <a:xfrm>
            <a:off x="3212853" y="1972797"/>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26" name="TextBox 25">
            <a:extLst>
              <a:ext uri="{FF2B5EF4-FFF2-40B4-BE49-F238E27FC236}">
                <a16:creationId xmlns:a16="http://schemas.microsoft.com/office/drawing/2014/main" id="{C2D36C73-0F23-44A3-816B-B5BDB5EC3866}"/>
              </a:ext>
            </a:extLst>
          </p:cNvPr>
          <p:cNvSpPr txBox="1"/>
          <p:nvPr/>
        </p:nvSpPr>
        <p:spPr bwMode="auto">
          <a:xfrm>
            <a:off x="2796090" y="2516567"/>
            <a:ext cx="288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a:t>
            </a:r>
          </a:p>
        </p:txBody>
      </p:sp>
      <p:sp>
        <p:nvSpPr>
          <p:cNvPr id="27" name="TextBox 26">
            <a:extLst>
              <a:ext uri="{FF2B5EF4-FFF2-40B4-BE49-F238E27FC236}">
                <a16:creationId xmlns:a16="http://schemas.microsoft.com/office/drawing/2014/main" id="{E495DFA5-91EC-4DBE-ADFE-688117BCFA0B}"/>
              </a:ext>
            </a:extLst>
          </p:cNvPr>
          <p:cNvSpPr txBox="1"/>
          <p:nvPr/>
        </p:nvSpPr>
        <p:spPr bwMode="auto">
          <a:xfrm>
            <a:off x="3212853" y="3006807"/>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1</a:t>
            </a:r>
          </a:p>
        </p:txBody>
      </p:sp>
      <p:sp>
        <p:nvSpPr>
          <p:cNvPr id="28" name="Rectangle: Rounded Corners 27">
            <a:extLst>
              <a:ext uri="{FF2B5EF4-FFF2-40B4-BE49-F238E27FC236}">
                <a16:creationId xmlns:a16="http://schemas.microsoft.com/office/drawing/2014/main" id="{183BB8E1-49DD-4ACF-90F0-8EA20732F8E6}"/>
              </a:ext>
            </a:extLst>
          </p:cNvPr>
          <p:cNvSpPr/>
          <p:nvPr/>
        </p:nvSpPr>
        <p:spPr bwMode="auto">
          <a:xfrm>
            <a:off x="1412622" y="1616461"/>
            <a:ext cx="495763" cy="3880850"/>
          </a:xfrm>
          <a:prstGeom prst="roundRect">
            <a:avLst>
              <a:gd name="adj" fmla="val 5266"/>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9" name="Picture 28">
            <a:extLst>
              <a:ext uri="{FF2B5EF4-FFF2-40B4-BE49-F238E27FC236}">
                <a16:creationId xmlns:a16="http://schemas.microsoft.com/office/drawing/2014/main" id="{D504A9AF-0033-4E5F-8E41-797AEE1FC2F7}"/>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2220049" y="1685377"/>
            <a:ext cx="481195" cy="1224508"/>
          </a:xfrm>
          <a:prstGeom prst="rect">
            <a:avLst/>
          </a:prstGeom>
        </p:spPr>
      </p:pic>
      <p:pic>
        <p:nvPicPr>
          <p:cNvPr id="30" name="Picture 29">
            <a:extLst>
              <a:ext uri="{FF2B5EF4-FFF2-40B4-BE49-F238E27FC236}">
                <a16:creationId xmlns:a16="http://schemas.microsoft.com/office/drawing/2014/main" id="{108C5336-9BE6-4130-9B4D-BC7F98E1FBDE}"/>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2416574" y="1690672"/>
            <a:ext cx="222089" cy="1187114"/>
          </a:xfrm>
          <a:prstGeom prst="rect">
            <a:avLst/>
          </a:prstGeom>
        </p:spPr>
      </p:pic>
      <p:pic>
        <p:nvPicPr>
          <p:cNvPr id="31" name="Picture 30">
            <a:extLst>
              <a:ext uri="{FF2B5EF4-FFF2-40B4-BE49-F238E27FC236}">
                <a16:creationId xmlns:a16="http://schemas.microsoft.com/office/drawing/2014/main" id="{FC433DE1-8751-4BAF-AF31-02E2D8787904}"/>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1872302" y="1681147"/>
            <a:ext cx="222089" cy="1187114"/>
          </a:xfrm>
          <a:prstGeom prst="rect">
            <a:avLst/>
          </a:prstGeom>
        </p:spPr>
      </p:pic>
      <p:sp>
        <p:nvSpPr>
          <p:cNvPr id="8" name="Rectangle 7">
            <a:extLst>
              <a:ext uri="{FF2B5EF4-FFF2-40B4-BE49-F238E27FC236}">
                <a16:creationId xmlns:a16="http://schemas.microsoft.com/office/drawing/2014/main" id="{985F63E4-1576-4EEB-9381-7F29830FD3DC}"/>
              </a:ext>
            </a:extLst>
          </p:cNvPr>
          <p:cNvSpPr/>
          <p:nvPr/>
        </p:nvSpPr>
        <p:spPr>
          <a:xfrm>
            <a:off x="4211960" y="2852936"/>
            <a:ext cx="2880000" cy="461665"/>
          </a:xfrm>
          <a:prstGeom prst="rect">
            <a:avLst/>
          </a:prstGeom>
        </p:spPr>
        <p:txBody>
          <a:bodyPr wrap="square">
            <a:spAutoFit/>
          </a:bodyPr>
          <a:lstStyle/>
          <a:p>
            <a:pPr>
              <a:buNone/>
            </a:pPr>
            <a:r>
              <a:rPr lang="en-GB" sz="2400" dirty="0">
                <a:solidFill>
                  <a:srgbClr val="FF0000"/>
                </a:solidFill>
                <a:latin typeface="Myriad Pro" panose="020B0503030403020204" pitchFamily="34" charset="0"/>
              </a:rPr>
              <a:t>3 × 4 ones = 12 ones</a:t>
            </a:r>
          </a:p>
        </p:txBody>
      </p:sp>
      <p:sp>
        <p:nvSpPr>
          <p:cNvPr id="32" name="Rectangle 31">
            <a:extLst>
              <a:ext uri="{FF2B5EF4-FFF2-40B4-BE49-F238E27FC236}">
                <a16:creationId xmlns:a16="http://schemas.microsoft.com/office/drawing/2014/main" id="{180B34DA-1F4C-400C-B330-9BF717302164}"/>
              </a:ext>
            </a:extLst>
          </p:cNvPr>
          <p:cNvSpPr/>
          <p:nvPr/>
        </p:nvSpPr>
        <p:spPr>
          <a:xfrm>
            <a:off x="4261388" y="3574800"/>
            <a:ext cx="2880000" cy="461665"/>
          </a:xfrm>
          <a:prstGeom prst="rect">
            <a:avLst/>
          </a:prstGeom>
        </p:spPr>
        <p:txBody>
          <a:bodyPr wrap="square">
            <a:spAutoFit/>
          </a:bodyPr>
          <a:lstStyle/>
          <a:p>
            <a:pPr>
              <a:buNone/>
            </a:pPr>
            <a:r>
              <a:rPr lang="en-GB" sz="2400" dirty="0">
                <a:solidFill>
                  <a:srgbClr val="00628C"/>
                </a:solidFill>
                <a:latin typeface="Myriad Pro" panose="020B0503030403020204" pitchFamily="34" charset="0"/>
              </a:rPr>
              <a:t>3 × 2 tens = 6 tens</a:t>
            </a:r>
          </a:p>
        </p:txBody>
      </p:sp>
      <p:sp>
        <p:nvSpPr>
          <p:cNvPr id="33" name="Rectangle 32">
            <a:extLst>
              <a:ext uri="{FF2B5EF4-FFF2-40B4-BE49-F238E27FC236}">
                <a16:creationId xmlns:a16="http://schemas.microsoft.com/office/drawing/2014/main" id="{985F63E4-1576-4EEB-9381-7F29830FD3DC}"/>
              </a:ext>
            </a:extLst>
          </p:cNvPr>
          <p:cNvSpPr/>
          <p:nvPr/>
        </p:nvSpPr>
        <p:spPr>
          <a:xfrm>
            <a:off x="5562744" y="3214800"/>
            <a:ext cx="2880000" cy="461665"/>
          </a:xfrm>
          <a:prstGeom prst="rect">
            <a:avLst/>
          </a:prstGeom>
        </p:spPr>
        <p:txBody>
          <a:bodyPr wrap="square">
            <a:spAutoFit/>
          </a:bodyPr>
          <a:lstStyle/>
          <a:p>
            <a:pPr>
              <a:buNone/>
            </a:pPr>
            <a:r>
              <a:rPr lang="en-GB" sz="2400" dirty="0">
                <a:solidFill>
                  <a:srgbClr val="FF0000"/>
                </a:solidFill>
                <a:latin typeface="Myriad Pro" panose="020B0503030403020204" pitchFamily="34" charset="0"/>
              </a:rPr>
              <a:t>= 1 ten + 2 ones </a:t>
            </a:r>
          </a:p>
        </p:txBody>
      </p:sp>
    </p:spTree>
    <p:extLst>
      <p:ext uri="{BB962C8B-B14F-4D97-AF65-F5344CB8AC3E}">
        <p14:creationId xmlns:p14="http://schemas.microsoft.com/office/powerpoint/2010/main" val="1563562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xit" presetSubtype="0" fill="hold" grpId="1" nodeType="afterEffect">
                                  <p:stCondLst>
                                    <p:cond delay="200"/>
                                  </p:stCondLst>
                                  <p:childTnLst>
                                    <p:animEffect transition="out" filter="fade">
                                      <p:cBhvr>
                                        <p:cTn id="10" dur="500"/>
                                        <p:tgtEl>
                                          <p:spTgt spid="14"/>
                                        </p:tgtEl>
                                      </p:cBhvr>
                                    </p:animEffect>
                                    <p:set>
                                      <p:cBhvr>
                                        <p:cTn id="11" dur="1" fill="hold">
                                          <p:stCondLst>
                                            <p:cond delay="499"/>
                                          </p:stCondLst>
                                        </p:cTn>
                                        <p:tgtEl>
                                          <p:spTgt spid="14"/>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nodeType="clickEffect">
                                  <p:stCondLst>
                                    <p:cond delay="0"/>
                                  </p:stCondLst>
                                  <p:childTnLst>
                                    <p:animEffect transition="out" filter="fade">
                                      <p:cBhvr>
                                        <p:cTn id="15" dur="500"/>
                                        <p:tgtEl>
                                          <p:spTgt spid="5"/>
                                        </p:tgtEl>
                                      </p:cBhvr>
                                    </p:animEffect>
                                    <p:set>
                                      <p:cBhvr>
                                        <p:cTn id="16" dur="1" fill="hold">
                                          <p:stCondLst>
                                            <p:cond delay="499"/>
                                          </p:stCondLst>
                                        </p:cTn>
                                        <p:tgtEl>
                                          <p:spTgt spid="5"/>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7"/>
                                        </p:tgtEl>
                                      </p:cBhvr>
                                    </p:animEffect>
                                    <p:set>
                                      <p:cBhvr>
                                        <p:cTn id="19" dur="1" fill="hold">
                                          <p:stCondLst>
                                            <p:cond delay="499"/>
                                          </p:stCondLst>
                                        </p:cTn>
                                        <p:tgtEl>
                                          <p:spTgt spid="7"/>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13"/>
                                        </p:tgtEl>
                                      </p:cBhvr>
                                    </p:animEffect>
                                    <p:set>
                                      <p:cBhvr>
                                        <p:cTn id="22" dur="1" fill="hold">
                                          <p:stCondLst>
                                            <p:cond delay="499"/>
                                          </p:stCondLst>
                                        </p:cTn>
                                        <p:tgtEl>
                                          <p:spTgt spid="13"/>
                                        </p:tgtEl>
                                        <p:attrNameLst>
                                          <p:attrName>style.visibility</p:attrName>
                                        </p:attrNameLst>
                                      </p:cBhvr>
                                      <p:to>
                                        <p:strVal val="hidden"/>
                                      </p:to>
                                    </p:set>
                                  </p:childTnLst>
                                </p:cTn>
                              </p:par>
                            </p:childTnLst>
                          </p:cTn>
                        </p:par>
                        <p:par>
                          <p:cTn id="23" fill="hold">
                            <p:stCondLst>
                              <p:cond delay="500"/>
                            </p:stCondLst>
                            <p:childTnLst>
                              <p:par>
                                <p:cTn id="24" presetID="10" presetClass="entr" presetSubtype="0" fill="hold" nodeType="afterEffect">
                                  <p:stCondLst>
                                    <p:cond delay="200"/>
                                  </p:stCondLst>
                                  <p:childTnLst>
                                    <p:set>
                                      <p:cBhvr>
                                        <p:cTn id="25" dur="1" fill="hold">
                                          <p:stCondLst>
                                            <p:cond delay="0"/>
                                          </p:stCondLst>
                                        </p:cTn>
                                        <p:tgtEl>
                                          <p:spTgt spid="29"/>
                                        </p:tgtEl>
                                        <p:attrNameLst>
                                          <p:attrName>style.visibility</p:attrName>
                                        </p:attrNameLst>
                                      </p:cBhvr>
                                      <p:to>
                                        <p:strVal val="visible"/>
                                      </p:to>
                                    </p:set>
                                    <p:animEffect transition="in" filter="fade">
                                      <p:cBhvr>
                                        <p:cTn id="26" dur="500"/>
                                        <p:tgtEl>
                                          <p:spTgt spid="29"/>
                                        </p:tgtEl>
                                      </p:cBhvr>
                                    </p:animEffect>
                                  </p:childTnLst>
                                </p:cTn>
                              </p:par>
                              <p:par>
                                <p:cTn id="27" presetID="10" presetClass="entr" presetSubtype="0" fill="hold" nodeType="withEffect">
                                  <p:stCondLst>
                                    <p:cond delay="20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mph" presetSubtype="2" decel="100000" autoRev="1" fill="hold" grpId="0" nodeType="clickEffect">
                                  <p:stCondLst>
                                    <p:cond delay="0"/>
                                  </p:stCondLst>
                                  <p:childTnLst>
                                    <p:animClr clrSpc="rgb" dir="cw">
                                      <p:cBhvr override="childStyle">
                                        <p:cTn id="33" dur="1000" fill="hold"/>
                                        <p:tgtEl>
                                          <p:spTgt spid="23"/>
                                        </p:tgtEl>
                                        <p:attrNameLst>
                                          <p:attrName>style.color</p:attrName>
                                        </p:attrNameLst>
                                      </p:cBhvr>
                                      <p:to>
                                        <a:srgbClr val="FF0000"/>
                                      </p:to>
                                    </p:animClr>
                                  </p:childTnLst>
                                </p:cTn>
                              </p:par>
                              <p:par>
                                <p:cTn id="34" presetID="3" presetClass="emph" presetSubtype="2" decel="100000" autoRev="1" fill="hold" grpId="0" nodeType="withEffect">
                                  <p:stCondLst>
                                    <p:cond delay="0"/>
                                  </p:stCondLst>
                                  <p:childTnLst>
                                    <p:animClr clrSpc="rgb" dir="cw">
                                      <p:cBhvr override="childStyle">
                                        <p:cTn id="35" dur="1000" fill="hold"/>
                                        <p:tgtEl>
                                          <p:spTgt spid="24"/>
                                        </p:tgtEl>
                                        <p:attrNameLst>
                                          <p:attrName>style.color</p:attrName>
                                        </p:attrNameLst>
                                      </p:cBhvr>
                                      <p:to>
                                        <a:srgbClr val="FF0000"/>
                                      </p:to>
                                    </p:animClr>
                                  </p:childTnLst>
                                </p:cTn>
                              </p:par>
                              <p:par>
                                <p:cTn id="36" presetID="3" presetClass="emph" presetSubtype="2" decel="100000" autoRev="1" fill="hold" grpId="0" nodeType="withEffect">
                                  <p:stCondLst>
                                    <p:cond delay="0"/>
                                  </p:stCondLst>
                                  <p:childTnLst>
                                    <p:animClr clrSpc="rgb" dir="cw">
                                      <p:cBhvr override="childStyle">
                                        <p:cTn id="37" dur="1000" fill="hold"/>
                                        <p:tgtEl>
                                          <p:spTgt spid="26"/>
                                        </p:tgtEl>
                                        <p:attrNameLst>
                                          <p:attrName>style.color</p:attrName>
                                        </p:attrNameLst>
                                      </p:cBhvr>
                                      <p:to>
                                        <a:srgbClr val="FF0000"/>
                                      </p:to>
                                    </p:animClr>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500"/>
                                        <p:tgtEl>
                                          <p:spTgt spid="29"/>
                                        </p:tgtEl>
                                      </p:cBhvr>
                                    </p:animEffect>
                                    <p:set>
                                      <p:cBhvr>
                                        <p:cTn id="47" dur="1" fill="hold">
                                          <p:stCondLst>
                                            <p:cond delay="499"/>
                                          </p:stCondLst>
                                        </p:cTn>
                                        <p:tgtEl>
                                          <p:spTgt spid="29"/>
                                        </p:tgtEl>
                                        <p:attrNameLst>
                                          <p:attrName>style.visibility</p:attrName>
                                        </p:attrNameLst>
                                      </p:cBhvr>
                                      <p:to>
                                        <p:strVal val="hidden"/>
                                      </p:to>
                                    </p:set>
                                  </p:childTnLst>
                                </p:cTn>
                              </p:par>
                            </p:childTnLst>
                          </p:cTn>
                        </p:par>
                        <p:par>
                          <p:cTn id="48" fill="hold">
                            <p:stCondLst>
                              <p:cond delay="500"/>
                            </p:stCondLst>
                            <p:childTnLst>
                              <p:par>
                                <p:cTn id="49" presetID="10" presetClass="entr" presetSubtype="0" fill="hold" nodeType="afterEffect">
                                  <p:stCondLst>
                                    <p:cond delay="200"/>
                                  </p:stCondLst>
                                  <p:childTnLst>
                                    <p:set>
                                      <p:cBhvr>
                                        <p:cTn id="50" dur="1" fill="hold">
                                          <p:stCondLst>
                                            <p:cond delay="0"/>
                                          </p:stCondLst>
                                        </p:cTn>
                                        <p:tgtEl>
                                          <p:spTgt spid="30"/>
                                        </p:tgtEl>
                                        <p:attrNameLst>
                                          <p:attrName>style.visibility</p:attrName>
                                        </p:attrNameLst>
                                      </p:cBhvr>
                                      <p:to>
                                        <p:strVal val="visible"/>
                                      </p:to>
                                    </p:set>
                                    <p:animEffect transition="in" filter="fade">
                                      <p:cBhvr>
                                        <p:cTn id="51" dur="500"/>
                                        <p:tgtEl>
                                          <p:spTgt spid="30"/>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3"/>
                                        </p:tgtEl>
                                        <p:attrNameLst>
                                          <p:attrName>style.visibility</p:attrName>
                                        </p:attrNameLst>
                                      </p:cBhvr>
                                      <p:to>
                                        <p:strVal val="visible"/>
                                      </p:to>
                                    </p:set>
                                    <p:animEffect transition="in" filter="fade">
                                      <p:cBhvr>
                                        <p:cTn id="56" dur="500"/>
                                        <p:tgtEl>
                                          <p:spTgt spid="33"/>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fade">
                                      <p:cBhvr>
                                        <p:cTn id="61" dur="500"/>
                                        <p:tgtEl>
                                          <p:spTgt spid="27"/>
                                        </p:tgtEl>
                                      </p:cBhvr>
                                    </p:animEffect>
                                  </p:childTnLst>
                                </p:cTn>
                              </p:par>
                              <p:par>
                                <p:cTn id="62" presetID="10" presetClass="entr" presetSubtype="0" fill="hold" grpId="0" nodeType="withEffect">
                                  <p:stCondLst>
                                    <p:cond delay="20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500"/>
                                        <p:tgtEl>
                                          <p:spTgt spid="22"/>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500"/>
                                        <p:tgtEl>
                                          <p:spTgt spid="28"/>
                                        </p:tgtEl>
                                      </p:cBhvr>
                                    </p:animEffect>
                                  </p:childTnLst>
                                </p:cTn>
                              </p:par>
                            </p:childTnLst>
                          </p:cTn>
                        </p:par>
                        <p:par>
                          <p:cTn id="70" fill="hold">
                            <p:stCondLst>
                              <p:cond delay="500"/>
                            </p:stCondLst>
                            <p:childTnLst>
                              <p:par>
                                <p:cTn id="71" presetID="10" presetClass="exit" presetSubtype="0" fill="hold" grpId="1" nodeType="afterEffect">
                                  <p:stCondLst>
                                    <p:cond delay="200"/>
                                  </p:stCondLst>
                                  <p:childTnLst>
                                    <p:animEffect transition="out" filter="fade">
                                      <p:cBhvr>
                                        <p:cTn id="72" dur="500"/>
                                        <p:tgtEl>
                                          <p:spTgt spid="28"/>
                                        </p:tgtEl>
                                      </p:cBhvr>
                                    </p:animEffect>
                                    <p:set>
                                      <p:cBhvr>
                                        <p:cTn id="73" dur="1" fill="hold">
                                          <p:stCondLst>
                                            <p:cond delay="499"/>
                                          </p:stCondLst>
                                        </p:cTn>
                                        <p:tgtEl>
                                          <p:spTgt spid="28"/>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10" presetClass="exit" presetSubtype="0" fill="hold" nodeType="clickEffect">
                                  <p:stCondLst>
                                    <p:cond delay="0"/>
                                  </p:stCondLst>
                                  <p:childTnLst>
                                    <p:animEffect transition="out" filter="fade">
                                      <p:cBhvr>
                                        <p:cTn id="77" dur="500"/>
                                        <p:tgtEl>
                                          <p:spTgt spid="4"/>
                                        </p:tgtEl>
                                      </p:cBhvr>
                                    </p:animEffect>
                                    <p:set>
                                      <p:cBhvr>
                                        <p:cTn id="78" dur="1" fill="hold">
                                          <p:stCondLst>
                                            <p:cond delay="499"/>
                                          </p:stCondLst>
                                        </p:cTn>
                                        <p:tgtEl>
                                          <p:spTgt spid="4"/>
                                        </p:tgtEl>
                                        <p:attrNameLst>
                                          <p:attrName>style.visibility</p:attrName>
                                        </p:attrNameLst>
                                      </p:cBhvr>
                                      <p:to>
                                        <p:strVal val="hidden"/>
                                      </p:to>
                                    </p:set>
                                  </p:childTnLst>
                                </p:cTn>
                              </p:par>
                              <p:par>
                                <p:cTn id="79" presetID="10" presetClass="exit" presetSubtype="0" fill="hold" nodeType="withEffect">
                                  <p:stCondLst>
                                    <p:cond delay="0"/>
                                  </p:stCondLst>
                                  <p:childTnLst>
                                    <p:animEffect transition="out" filter="fade">
                                      <p:cBhvr>
                                        <p:cTn id="80" dur="500"/>
                                        <p:tgtEl>
                                          <p:spTgt spid="6"/>
                                        </p:tgtEl>
                                      </p:cBhvr>
                                    </p:animEffect>
                                    <p:set>
                                      <p:cBhvr>
                                        <p:cTn id="81" dur="1" fill="hold">
                                          <p:stCondLst>
                                            <p:cond delay="499"/>
                                          </p:stCondLst>
                                        </p:cTn>
                                        <p:tgtEl>
                                          <p:spTgt spid="6"/>
                                        </p:tgtEl>
                                        <p:attrNameLst>
                                          <p:attrName>style.visibility</p:attrName>
                                        </p:attrNameLst>
                                      </p:cBhvr>
                                      <p:to>
                                        <p:strVal val="hidden"/>
                                      </p:to>
                                    </p:set>
                                  </p:childTnLst>
                                </p:cTn>
                              </p:par>
                              <p:par>
                                <p:cTn id="82" presetID="10" presetClass="exit" presetSubtype="0" fill="hold" nodeType="withEffect">
                                  <p:stCondLst>
                                    <p:cond delay="0"/>
                                  </p:stCondLst>
                                  <p:childTnLst>
                                    <p:animEffect transition="out" filter="fade">
                                      <p:cBhvr>
                                        <p:cTn id="83" dur="500"/>
                                        <p:tgtEl>
                                          <p:spTgt spid="12"/>
                                        </p:tgtEl>
                                      </p:cBhvr>
                                    </p:animEffect>
                                    <p:set>
                                      <p:cBhvr>
                                        <p:cTn id="84" dur="1" fill="hold">
                                          <p:stCondLst>
                                            <p:cond delay="499"/>
                                          </p:stCondLst>
                                        </p:cTn>
                                        <p:tgtEl>
                                          <p:spTgt spid="12"/>
                                        </p:tgtEl>
                                        <p:attrNameLst>
                                          <p:attrName>style.visibility</p:attrName>
                                        </p:attrNameLst>
                                      </p:cBhvr>
                                      <p:to>
                                        <p:strVal val="hidden"/>
                                      </p:to>
                                    </p:set>
                                  </p:childTnLst>
                                </p:cTn>
                              </p:par>
                            </p:childTnLst>
                          </p:cTn>
                        </p:par>
                        <p:par>
                          <p:cTn id="85" fill="hold">
                            <p:stCondLst>
                              <p:cond delay="500"/>
                            </p:stCondLst>
                            <p:childTnLst>
                              <p:par>
                                <p:cTn id="86" presetID="10" presetClass="entr" presetSubtype="0" fill="hold" nodeType="afterEffect">
                                  <p:stCondLst>
                                    <p:cond delay="200"/>
                                  </p:stCondLst>
                                  <p:childTnLst>
                                    <p:set>
                                      <p:cBhvr>
                                        <p:cTn id="87" dur="1" fill="hold">
                                          <p:stCondLst>
                                            <p:cond delay="0"/>
                                          </p:stCondLst>
                                        </p:cTn>
                                        <p:tgtEl>
                                          <p:spTgt spid="16"/>
                                        </p:tgtEl>
                                        <p:attrNameLst>
                                          <p:attrName>style.visibility</p:attrName>
                                        </p:attrNameLst>
                                      </p:cBhvr>
                                      <p:to>
                                        <p:strVal val="visible"/>
                                      </p:to>
                                    </p:set>
                                    <p:animEffect transition="in" filter="fade">
                                      <p:cBhvr>
                                        <p:cTn id="88" dur="500"/>
                                        <p:tgtEl>
                                          <p:spTgt spid="16"/>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mph" presetSubtype="2" decel="100000" autoRev="1" fill="hold" grpId="1" nodeType="clickEffect">
                                  <p:stCondLst>
                                    <p:cond delay="0"/>
                                  </p:stCondLst>
                                  <p:childTnLst>
                                    <p:animClr clrSpc="rgb" dir="cw">
                                      <p:cBhvr override="childStyle">
                                        <p:cTn id="92" dur="1000" fill="hold"/>
                                        <p:tgtEl>
                                          <p:spTgt spid="23"/>
                                        </p:tgtEl>
                                        <p:attrNameLst>
                                          <p:attrName>style.color</p:attrName>
                                        </p:attrNameLst>
                                      </p:cBhvr>
                                      <p:to>
                                        <a:schemeClr val="tx2"/>
                                      </p:to>
                                    </p:animClr>
                                  </p:childTnLst>
                                </p:cTn>
                              </p:par>
                              <p:par>
                                <p:cTn id="93" presetID="3" presetClass="emph" presetSubtype="2" decel="100000" autoRev="1" fill="hold" grpId="1" nodeType="withEffect">
                                  <p:stCondLst>
                                    <p:cond delay="0"/>
                                  </p:stCondLst>
                                  <p:childTnLst>
                                    <p:animClr clrSpc="rgb" dir="cw">
                                      <p:cBhvr override="childStyle">
                                        <p:cTn id="94" dur="1000" fill="hold"/>
                                        <p:tgtEl>
                                          <p:spTgt spid="26"/>
                                        </p:tgtEl>
                                        <p:attrNameLst>
                                          <p:attrName>style.color</p:attrName>
                                        </p:attrNameLst>
                                      </p:cBhvr>
                                      <p:to>
                                        <a:schemeClr val="tx2"/>
                                      </p:to>
                                    </p:animClr>
                                  </p:childTnLst>
                                </p:cTn>
                              </p:par>
                              <p:par>
                                <p:cTn id="95" presetID="3" presetClass="emph" presetSubtype="2" decel="100000" autoRev="1" fill="hold" grpId="0" nodeType="withEffect">
                                  <p:stCondLst>
                                    <p:cond delay="0"/>
                                  </p:stCondLst>
                                  <p:childTnLst>
                                    <p:animClr clrSpc="rgb" dir="cw">
                                      <p:cBhvr override="childStyle">
                                        <p:cTn id="96" dur="1000" fill="hold"/>
                                        <p:tgtEl>
                                          <p:spTgt spid="25"/>
                                        </p:tgtEl>
                                        <p:attrNameLst>
                                          <p:attrName>style.color</p:attrName>
                                        </p:attrNameLst>
                                      </p:cBhvr>
                                      <p:to>
                                        <a:schemeClr val="tx2"/>
                                      </p:to>
                                    </p:animClr>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32"/>
                                        </p:tgtEl>
                                        <p:attrNameLst>
                                          <p:attrName>style.visibility</p:attrName>
                                        </p:attrNameLst>
                                      </p:cBhvr>
                                      <p:to>
                                        <p:strVal val="visible"/>
                                      </p:to>
                                    </p:set>
                                    <p:animEffect transition="in" filter="fade">
                                      <p:cBhvr>
                                        <p:cTn id="101" dur="500"/>
                                        <p:tgtEl>
                                          <p:spTgt spid="32"/>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fade">
                                      <p:cBhvr>
                                        <p:cTn id="106" dur="500"/>
                                        <p:tgtEl>
                                          <p:spTgt spid="19"/>
                                        </p:tgtEl>
                                      </p:cBhvr>
                                    </p:animEffect>
                                  </p:childTnLst>
                                </p:cTn>
                              </p:par>
                              <p:par>
                                <p:cTn id="107" presetID="10" presetClass="entr" presetSubtype="0" fill="hold" grpId="0" nodeType="withEffect">
                                  <p:stCondLst>
                                    <p:cond delay="200"/>
                                  </p:stCondLst>
                                  <p:childTnLst>
                                    <p:set>
                                      <p:cBhvr>
                                        <p:cTn id="108" dur="1" fill="hold">
                                          <p:stCondLst>
                                            <p:cond delay="0"/>
                                          </p:stCondLst>
                                        </p:cTn>
                                        <p:tgtEl>
                                          <p:spTgt spid="18"/>
                                        </p:tgtEl>
                                        <p:attrNameLst>
                                          <p:attrName>style.visibility</p:attrName>
                                        </p:attrNameLst>
                                      </p:cBhvr>
                                      <p:to>
                                        <p:strVal val="visible"/>
                                      </p:to>
                                    </p:set>
                                    <p:animEffect transition="in" filter="fade">
                                      <p:cBhvr>
                                        <p:cTn id="109" dur="500"/>
                                        <p:tgtEl>
                                          <p:spTgt spid="18"/>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xit" presetSubtype="0" fill="hold" nodeType="clickEffect">
                                  <p:stCondLst>
                                    <p:cond delay="0"/>
                                  </p:stCondLst>
                                  <p:childTnLst>
                                    <p:animEffect transition="out" filter="fade">
                                      <p:cBhvr>
                                        <p:cTn id="113" dur="500"/>
                                        <p:tgtEl>
                                          <p:spTgt spid="30"/>
                                        </p:tgtEl>
                                      </p:cBhvr>
                                    </p:animEffect>
                                    <p:set>
                                      <p:cBhvr>
                                        <p:cTn id="114" dur="1" fill="hold">
                                          <p:stCondLst>
                                            <p:cond delay="499"/>
                                          </p:stCondLst>
                                        </p:cTn>
                                        <p:tgtEl>
                                          <p:spTgt spid="30"/>
                                        </p:tgtEl>
                                        <p:attrNameLst>
                                          <p:attrName>style.visibility</p:attrName>
                                        </p:attrNameLst>
                                      </p:cBhvr>
                                      <p:to>
                                        <p:strVal val="hidden"/>
                                      </p:to>
                                    </p:set>
                                  </p:childTnLst>
                                </p:cTn>
                              </p:par>
                            </p:childTnLst>
                          </p:cTn>
                        </p:par>
                        <p:par>
                          <p:cTn id="115" fill="hold">
                            <p:stCondLst>
                              <p:cond delay="500"/>
                            </p:stCondLst>
                            <p:childTnLst>
                              <p:par>
                                <p:cTn id="116" presetID="10" presetClass="entr" presetSubtype="0" fill="hold" nodeType="afterEffect">
                                  <p:stCondLst>
                                    <p:cond delay="200"/>
                                  </p:stCondLst>
                                  <p:childTnLst>
                                    <p:set>
                                      <p:cBhvr>
                                        <p:cTn id="117" dur="1" fill="hold">
                                          <p:stCondLst>
                                            <p:cond delay="0"/>
                                          </p:stCondLst>
                                        </p:cTn>
                                        <p:tgtEl>
                                          <p:spTgt spid="31"/>
                                        </p:tgtEl>
                                        <p:attrNameLst>
                                          <p:attrName>style.visibility</p:attrName>
                                        </p:attrNameLst>
                                      </p:cBhvr>
                                      <p:to>
                                        <p:strVal val="visible"/>
                                      </p:to>
                                    </p:set>
                                    <p:animEffect transition="in" filter="fade">
                                      <p:cBhvr>
                                        <p:cTn id="118" dur="500"/>
                                        <p:tgtEl>
                                          <p:spTgt spid="31"/>
                                        </p:tgtEl>
                                      </p:cBhvr>
                                    </p:animEffect>
                                  </p:childTnLst>
                                </p:cTn>
                              </p:par>
                            </p:childTnLst>
                          </p:cTn>
                        </p:par>
                        <p:par>
                          <p:cTn id="119" fill="hold">
                            <p:stCondLst>
                              <p:cond delay="1200"/>
                            </p:stCondLst>
                            <p:childTnLst>
                              <p:par>
                                <p:cTn id="120" presetID="10" presetClass="entr" presetSubtype="0" fill="hold" grpId="0" nodeType="afterEffect">
                                  <p:stCondLst>
                                    <p:cond delay="200"/>
                                  </p:stCondLst>
                                  <p:childTnLst>
                                    <p:set>
                                      <p:cBhvr>
                                        <p:cTn id="121" dur="1" fill="hold">
                                          <p:stCondLst>
                                            <p:cond delay="0"/>
                                          </p:stCondLst>
                                        </p:cTn>
                                        <p:tgtEl>
                                          <p:spTgt spid="21"/>
                                        </p:tgtEl>
                                        <p:attrNameLst>
                                          <p:attrName>style.visibility</p:attrName>
                                        </p:attrNameLst>
                                      </p:cBhvr>
                                      <p:to>
                                        <p:strVal val="visible"/>
                                      </p:to>
                                    </p:set>
                                    <p:animEffect transition="in" filter="fade">
                                      <p:cBhvr>
                                        <p:cTn id="122" dur="500"/>
                                        <p:tgtEl>
                                          <p:spTgt spid="21"/>
                                        </p:tgtEl>
                                      </p:cBhvr>
                                    </p:animEffect>
                                  </p:childTnLst>
                                </p:cTn>
                              </p:par>
                            </p:childTnLst>
                          </p:cTn>
                        </p:par>
                        <p:par>
                          <p:cTn id="123" fill="hold">
                            <p:stCondLst>
                              <p:cond delay="1900"/>
                            </p:stCondLst>
                            <p:childTnLst>
                              <p:par>
                                <p:cTn id="124" presetID="10" presetClass="entr" presetSubtype="0" fill="hold" grpId="0" nodeType="afterEffect">
                                  <p:stCondLst>
                                    <p:cond delay="200"/>
                                  </p:stCondLst>
                                  <p:childTnLst>
                                    <p:set>
                                      <p:cBhvr>
                                        <p:cTn id="125" dur="1" fill="hold">
                                          <p:stCondLst>
                                            <p:cond delay="0"/>
                                          </p:stCondLst>
                                        </p:cTn>
                                        <p:tgtEl>
                                          <p:spTgt spid="20"/>
                                        </p:tgtEl>
                                        <p:attrNameLst>
                                          <p:attrName>style.visibility</p:attrName>
                                        </p:attrNameLst>
                                      </p:cBhvr>
                                      <p:to>
                                        <p:strVal val="visible"/>
                                      </p:to>
                                    </p:set>
                                    <p:animEffect transition="in" filter="fade">
                                      <p:cBhvr>
                                        <p:cTn id="12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8" grpId="0"/>
      <p:bldP spid="19" grpId="0"/>
      <p:bldP spid="20" grpId="0"/>
      <p:bldP spid="21" grpId="0"/>
      <p:bldP spid="22" grpId="0"/>
      <p:bldP spid="23" grpId="0"/>
      <p:bldP spid="23" grpId="1"/>
      <p:bldP spid="24" grpId="0"/>
      <p:bldP spid="25" grpId="0"/>
      <p:bldP spid="26" grpId="0"/>
      <p:bldP spid="26" grpId="1"/>
      <p:bldP spid="27" grpId="0"/>
      <p:bldP spid="28" grpId="0" animBg="1"/>
      <p:bldP spid="28" grpId="1" animBg="1"/>
      <p:bldP spid="8" grpId="0"/>
      <p:bldP spid="32" grpId="0"/>
      <p:bldP spid="3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a:extLst>
              <a:ext uri="{FF2B5EF4-FFF2-40B4-BE49-F238E27FC236}">
                <a16:creationId xmlns:a16="http://schemas.microsoft.com/office/drawing/2014/main" id="{004FA163-9F91-4FC0-88BC-ADD1C1C41DD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978684" y="2004082"/>
            <a:ext cx="1762384" cy="2410808"/>
          </a:xfrm>
          <a:prstGeom prst="rect">
            <a:avLst/>
          </a:prstGeom>
        </p:spPr>
      </p:pic>
      <p:pic>
        <p:nvPicPr>
          <p:cNvPr id="47" name="Picture 46">
            <a:extLst>
              <a:ext uri="{FF2B5EF4-FFF2-40B4-BE49-F238E27FC236}">
                <a16:creationId xmlns:a16="http://schemas.microsoft.com/office/drawing/2014/main" id="{F9F414A9-F1F2-467F-86E7-28497FFF597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1979763" y="1997675"/>
            <a:ext cx="1900276" cy="2452372"/>
          </a:xfrm>
          <a:prstGeom prst="rect">
            <a:avLst/>
          </a:prstGeom>
        </p:spPr>
      </p:pic>
      <p:pic>
        <p:nvPicPr>
          <p:cNvPr id="28" name="Picture 27">
            <a:extLst>
              <a:ext uri="{FF2B5EF4-FFF2-40B4-BE49-F238E27FC236}">
                <a16:creationId xmlns:a16="http://schemas.microsoft.com/office/drawing/2014/main" id="{B5FDC9E6-0535-4CFB-AF13-CF4ECE48DE7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978684" y="1998365"/>
            <a:ext cx="1966912" cy="2045030"/>
          </a:xfrm>
          <a:prstGeom prst="rect">
            <a:avLst/>
          </a:prstGeom>
        </p:spPr>
      </p:pic>
      <p:sp>
        <p:nvSpPr>
          <p:cNvPr id="2" name="Text Placeholder 1">
            <a:extLst>
              <a:ext uri="{FF2B5EF4-FFF2-40B4-BE49-F238E27FC236}">
                <a16:creationId xmlns:a16="http://schemas.microsoft.com/office/drawing/2014/main" id="{5EF9577F-6710-4C3D-A30A-83FBBDCF96B0}"/>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2:7</a:t>
            </a:r>
          </a:p>
        </p:txBody>
      </p:sp>
      <p:sp>
        <p:nvSpPr>
          <p:cNvPr id="31" name="TextBox 30">
            <a:extLst>
              <a:ext uri="{FF2B5EF4-FFF2-40B4-BE49-F238E27FC236}">
                <a16:creationId xmlns:a16="http://schemas.microsoft.com/office/drawing/2014/main" id="{CB3B7D92-F2F5-4FA6-A6BE-519158AD6933}"/>
              </a:ext>
            </a:extLst>
          </p:cNvPr>
          <p:cNvSpPr txBox="1"/>
          <p:nvPr/>
        </p:nvSpPr>
        <p:spPr bwMode="auto">
          <a:xfrm>
            <a:off x="3162258" y="2881511"/>
            <a:ext cx="135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32" name="TextBox 31">
            <a:extLst>
              <a:ext uri="{FF2B5EF4-FFF2-40B4-BE49-F238E27FC236}">
                <a16:creationId xmlns:a16="http://schemas.microsoft.com/office/drawing/2014/main" id="{7A18B2BB-EC43-4C79-84A7-F3AD08BD0072}"/>
              </a:ext>
            </a:extLst>
          </p:cNvPr>
          <p:cNvSpPr txBox="1"/>
          <p:nvPr/>
        </p:nvSpPr>
        <p:spPr bwMode="auto">
          <a:xfrm>
            <a:off x="3083869" y="2383182"/>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33" name="TextBox 32">
            <a:extLst>
              <a:ext uri="{FF2B5EF4-FFF2-40B4-BE49-F238E27FC236}">
                <a16:creationId xmlns:a16="http://schemas.microsoft.com/office/drawing/2014/main" id="{86393AEF-B2F7-434B-9309-6879041B4941}"/>
              </a:ext>
            </a:extLst>
          </p:cNvPr>
          <p:cNvSpPr txBox="1"/>
          <p:nvPr/>
        </p:nvSpPr>
        <p:spPr bwMode="auto">
          <a:xfrm>
            <a:off x="2564528" y="2373657"/>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34" name="TextBox 33">
            <a:extLst>
              <a:ext uri="{FF2B5EF4-FFF2-40B4-BE49-F238E27FC236}">
                <a16:creationId xmlns:a16="http://schemas.microsoft.com/office/drawing/2014/main" id="{E5BD7834-C065-43FE-B361-F20153C209E1}"/>
              </a:ext>
            </a:extLst>
          </p:cNvPr>
          <p:cNvSpPr txBox="1"/>
          <p:nvPr/>
        </p:nvSpPr>
        <p:spPr bwMode="auto">
          <a:xfrm>
            <a:off x="2090615" y="2841227"/>
            <a:ext cx="288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a:t>
            </a:r>
          </a:p>
        </p:txBody>
      </p:sp>
      <p:sp>
        <p:nvSpPr>
          <p:cNvPr id="37" name="Rectangle 36">
            <a:extLst>
              <a:ext uri="{FF2B5EF4-FFF2-40B4-BE49-F238E27FC236}">
                <a16:creationId xmlns:a16="http://schemas.microsoft.com/office/drawing/2014/main" id="{B26F12EB-14FE-4378-B94C-78CC735EB4E1}"/>
              </a:ext>
            </a:extLst>
          </p:cNvPr>
          <p:cNvSpPr/>
          <p:nvPr/>
        </p:nvSpPr>
        <p:spPr>
          <a:xfrm>
            <a:off x="3842345" y="2881511"/>
            <a:ext cx="2892458" cy="461665"/>
          </a:xfrm>
          <a:prstGeom prst="rect">
            <a:avLst/>
          </a:prstGeom>
        </p:spPr>
        <p:txBody>
          <a:bodyPr wrap="none">
            <a:spAutoFit/>
          </a:bodyPr>
          <a:lstStyle/>
          <a:p>
            <a:pPr>
              <a:buNone/>
            </a:pPr>
            <a:r>
              <a:rPr lang="en-GB" sz="2400" dirty="0">
                <a:solidFill>
                  <a:srgbClr val="FF0000"/>
                </a:solidFill>
                <a:latin typeface="Myriad Pro" panose="020B0503030403020204" pitchFamily="34" charset="0"/>
                <a:ea typeface="Times New Roman" panose="02020603050405020304" pitchFamily="18" charset="0"/>
                <a:cs typeface="Times New Roman" panose="02020603050405020304" pitchFamily="18" charset="0"/>
              </a:rPr>
              <a:t>3 </a:t>
            </a:r>
            <a:r>
              <a:rPr lang="en-GB" sz="2400" dirty="0">
                <a:solidFill>
                  <a:srgbClr val="FF0000"/>
                </a:solidFill>
                <a:latin typeface="Myriad Pro" panose="020B0503030403020204" pitchFamily="34" charset="0"/>
                <a:ea typeface="Times New Roman" panose="02020603050405020304" pitchFamily="18" charset="0"/>
              </a:rPr>
              <a:t>×</a:t>
            </a:r>
            <a:r>
              <a:rPr lang="en-GB" sz="2400" dirty="0">
                <a:solidFill>
                  <a:srgbClr val="FF0000"/>
                </a:solidFill>
                <a:latin typeface="Myriad Pro" panose="020B0503030403020204" pitchFamily="34" charset="0"/>
                <a:ea typeface="Times New Roman" panose="02020603050405020304" pitchFamily="18" charset="0"/>
                <a:cs typeface="Times New Roman" panose="02020603050405020304" pitchFamily="18" charset="0"/>
              </a:rPr>
              <a:t> 4 ones = 12 ones </a:t>
            </a:r>
            <a:endParaRPr lang="en-GB" sz="2400" dirty="0">
              <a:solidFill>
                <a:srgbClr val="FF0000"/>
              </a:solidFill>
              <a:latin typeface="Myriad Pro" panose="020B0503030403020204" pitchFamily="34" charset="0"/>
            </a:endParaRPr>
          </a:p>
        </p:txBody>
      </p:sp>
      <p:sp>
        <p:nvSpPr>
          <p:cNvPr id="38" name="Rectangle 37">
            <a:extLst>
              <a:ext uri="{FF2B5EF4-FFF2-40B4-BE49-F238E27FC236}">
                <a16:creationId xmlns:a16="http://schemas.microsoft.com/office/drawing/2014/main" id="{8BBFF912-BCD9-4941-B01D-6220F7B6D0A7}"/>
              </a:ext>
            </a:extLst>
          </p:cNvPr>
          <p:cNvSpPr/>
          <p:nvPr/>
        </p:nvSpPr>
        <p:spPr>
          <a:xfrm>
            <a:off x="5201783" y="3404617"/>
            <a:ext cx="2234651" cy="461665"/>
          </a:xfrm>
          <a:prstGeom prst="rect">
            <a:avLst/>
          </a:prstGeom>
        </p:spPr>
        <p:txBody>
          <a:bodyPr wrap="none">
            <a:spAutoFit/>
          </a:bodyPr>
          <a:lstStyle/>
          <a:p>
            <a:pPr>
              <a:buNone/>
            </a:pPr>
            <a:r>
              <a:rPr lang="en-GB" sz="2400" dirty="0">
                <a:solidFill>
                  <a:srgbClr val="FF0000"/>
                </a:solidFill>
                <a:latin typeface="Myriad Pro" panose="020B0503030403020204" pitchFamily="34" charset="0"/>
                <a:ea typeface="Times New Roman" panose="02020603050405020304" pitchFamily="18" charset="0"/>
                <a:cs typeface="Times New Roman" panose="02020603050405020304" pitchFamily="18" charset="0"/>
              </a:rPr>
              <a:t>= 1 ten + 2 ones</a:t>
            </a:r>
            <a:endParaRPr lang="en-GB" sz="2400" dirty="0">
              <a:solidFill>
                <a:srgbClr val="FF0000"/>
              </a:solidFill>
              <a:latin typeface="Myriad Pro" panose="020B0503030403020204" pitchFamily="34" charset="0"/>
            </a:endParaRPr>
          </a:p>
        </p:txBody>
      </p:sp>
      <p:sp>
        <p:nvSpPr>
          <p:cNvPr id="41" name="Rectangle 40">
            <a:extLst>
              <a:ext uri="{FF2B5EF4-FFF2-40B4-BE49-F238E27FC236}">
                <a16:creationId xmlns:a16="http://schemas.microsoft.com/office/drawing/2014/main" id="{EDE0E340-50BD-4DBE-AD0E-350A168FF9FF}"/>
              </a:ext>
            </a:extLst>
          </p:cNvPr>
          <p:cNvSpPr/>
          <p:nvPr/>
        </p:nvSpPr>
        <p:spPr>
          <a:xfrm>
            <a:off x="3842345" y="4111240"/>
            <a:ext cx="4572000" cy="830997"/>
          </a:xfrm>
          <a:prstGeom prst="rect">
            <a:avLst/>
          </a:prstGeom>
        </p:spPr>
        <p:txBody>
          <a:bodyPr>
            <a:spAutoFit/>
          </a:bodyPr>
          <a:lstStyle/>
          <a:p>
            <a:pPr>
              <a:buNone/>
            </a:pPr>
            <a:r>
              <a:rPr lang="en-GB" sz="2400" dirty="0">
                <a:solidFill>
                  <a:srgbClr val="FF0000"/>
                </a:solidFill>
                <a:latin typeface="Myriad Pro" panose="020B0503030403020204" pitchFamily="34" charset="0"/>
                <a:ea typeface="Times New Roman" panose="02020603050405020304" pitchFamily="18" charset="0"/>
                <a:cs typeface="Times New Roman" panose="02020603050405020304" pitchFamily="18" charset="0"/>
              </a:rPr>
              <a:t>Write “1” </a:t>
            </a:r>
            <a:r>
              <a:rPr lang="en-GB" sz="2400" u="sng" dirty="0">
                <a:solidFill>
                  <a:srgbClr val="FF0000"/>
                </a:solidFill>
                <a:latin typeface="Myriad Pro" panose="020B0503030403020204" pitchFamily="34" charset="0"/>
                <a:ea typeface="Times New Roman" panose="02020603050405020304" pitchFamily="18" charset="0"/>
                <a:cs typeface="Times New Roman" panose="02020603050405020304" pitchFamily="18" charset="0"/>
              </a:rPr>
              <a:t>below</a:t>
            </a:r>
            <a:r>
              <a:rPr lang="en-GB" sz="2400" dirty="0">
                <a:solidFill>
                  <a:srgbClr val="FF0000"/>
                </a:solidFill>
                <a:latin typeface="Myriad Pro" panose="020B0503030403020204" pitchFamily="34" charset="0"/>
                <a:ea typeface="Times New Roman" panose="02020603050405020304" pitchFamily="18" charset="0"/>
                <a:cs typeface="Times New Roman" panose="02020603050405020304" pitchFamily="18" charset="0"/>
              </a:rPr>
              <a:t> the tens column and “2” in the ones column.</a:t>
            </a:r>
            <a:endParaRPr lang="en-GB" sz="2400" dirty="0">
              <a:solidFill>
                <a:srgbClr val="FF0000"/>
              </a:solidFill>
              <a:latin typeface="Myriad Pro" panose="020B0503030403020204" pitchFamily="34" charset="0"/>
            </a:endParaRPr>
          </a:p>
        </p:txBody>
      </p:sp>
      <p:sp>
        <p:nvSpPr>
          <p:cNvPr id="42" name="TextBox 41">
            <a:extLst>
              <a:ext uri="{FF2B5EF4-FFF2-40B4-BE49-F238E27FC236}">
                <a16:creationId xmlns:a16="http://schemas.microsoft.com/office/drawing/2014/main" id="{FAB918A9-4856-4097-9696-89F4F6F6D012}"/>
              </a:ext>
            </a:extLst>
          </p:cNvPr>
          <p:cNvSpPr txBox="1"/>
          <p:nvPr/>
        </p:nvSpPr>
        <p:spPr bwMode="auto">
          <a:xfrm>
            <a:off x="3048077" y="3404617"/>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43" name="TextBox 42">
            <a:extLst>
              <a:ext uri="{FF2B5EF4-FFF2-40B4-BE49-F238E27FC236}">
                <a16:creationId xmlns:a16="http://schemas.microsoft.com/office/drawing/2014/main" id="{C5AA33E7-8AEF-462A-9A1C-D9013ECD9859}"/>
              </a:ext>
            </a:extLst>
          </p:cNvPr>
          <p:cNvSpPr txBox="1"/>
          <p:nvPr/>
        </p:nvSpPr>
        <p:spPr bwMode="auto">
          <a:xfrm>
            <a:off x="2553026" y="3933056"/>
            <a:ext cx="3600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panose="020B0503030403020204" pitchFamily="34" charset="0"/>
                <a:ea typeface="Myriad Pro Semibold" charset="0"/>
                <a:cs typeface="Myriad Pro Semibold" charset="0"/>
              </a:rPr>
              <a:t>1</a:t>
            </a:r>
          </a:p>
        </p:txBody>
      </p:sp>
      <p:sp>
        <p:nvSpPr>
          <p:cNvPr id="48" name="Rectangle 47">
            <a:extLst>
              <a:ext uri="{FF2B5EF4-FFF2-40B4-BE49-F238E27FC236}">
                <a16:creationId xmlns:a16="http://schemas.microsoft.com/office/drawing/2014/main" id="{D004BEDE-8525-441A-85E2-2B7F1BD18BCD}"/>
              </a:ext>
            </a:extLst>
          </p:cNvPr>
          <p:cNvSpPr/>
          <p:nvPr/>
        </p:nvSpPr>
        <p:spPr>
          <a:xfrm>
            <a:off x="3851920" y="2881511"/>
            <a:ext cx="2567819" cy="461665"/>
          </a:xfrm>
          <a:prstGeom prst="rect">
            <a:avLst/>
          </a:prstGeom>
        </p:spPr>
        <p:txBody>
          <a:bodyPr wrap="none">
            <a:spAutoFit/>
          </a:bodyPr>
          <a:lstStyle/>
          <a:p>
            <a:pPr>
              <a:buNone/>
            </a:pPr>
            <a:r>
              <a:rPr lang="en-GB" sz="2400" dirty="0">
                <a:solidFill>
                  <a:srgbClr val="00628C"/>
                </a:solidFill>
                <a:latin typeface="Myriad Pro" panose="020B0503030403020204" pitchFamily="34" charset="0"/>
                <a:ea typeface="Times New Roman" panose="02020603050405020304" pitchFamily="18" charset="0"/>
                <a:cs typeface="Times New Roman" panose="02020603050405020304" pitchFamily="18" charset="0"/>
              </a:rPr>
              <a:t>3 </a:t>
            </a:r>
            <a:r>
              <a:rPr lang="en-GB" sz="2400" dirty="0">
                <a:solidFill>
                  <a:srgbClr val="00628C"/>
                </a:solidFill>
                <a:latin typeface="Myriad Pro" panose="020B0503030403020204" pitchFamily="34" charset="0"/>
                <a:ea typeface="Times New Roman" panose="02020603050405020304" pitchFamily="18" charset="0"/>
              </a:rPr>
              <a:t>×</a:t>
            </a:r>
            <a:r>
              <a:rPr lang="en-GB" sz="2400" dirty="0">
                <a:solidFill>
                  <a:srgbClr val="00628C"/>
                </a:solidFill>
                <a:latin typeface="Myriad Pro" panose="020B0503030403020204" pitchFamily="34" charset="0"/>
                <a:ea typeface="Times New Roman" panose="02020603050405020304" pitchFamily="18" charset="0"/>
                <a:cs typeface="Times New Roman" panose="02020603050405020304" pitchFamily="18" charset="0"/>
              </a:rPr>
              <a:t> 2 tens = 6 tens </a:t>
            </a:r>
            <a:endParaRPr lang="en-GB" sz="2400" dirty="0">
              <a:solidFill>
                <a:srgbClr val="00628C"/>
              </a:solidFill>
              <a:latin typeface="Myriad Pro" panose="020B0503030403020204" pitchFamily="34" charset="0"/>
            </a:endParaRPr>
          </a:p>
        </p:txBody>
      </p:sp>
      <p:sp>
        <p:nvSpPr>
          <p:cNvPr id="49" name="Rectangle 48">
            <a:extLst>
              <a:ext uri="{FF2B5EF4-FFF2-40B4-BE49-F238E27FC236}">
                <a16:creationId xmlns:a16="http://schemas.microsoft.com/office/drawing/2014/main" id="{5E3266ED-1806-4F2A-81AF-7BDAE93BB15C}"/>
              </a:ext>
            </a:extLst>
          </p:cNvPr>
          <p:cNvSpPr/>
          <p:nvPr/>
        </p:nvSpPr>
        <p:spPr>
          <a:xfrm>
            <a:off x="3835270" y="3404617"/>
            <a:ext cx="3003579" cy="461665"/>
          </a:xfrm>
          <a:prstGeom prst="rect">
            <a:avLst/>
          </a:prstGeom>
        </p:spPr>
        <p:txBody>
          <a:bodyPr wrap="none">
            <a:spAutoFit/>
          </a:bodyPr>
          <a:lstStyle/>
          <a:p>
            <a:pPr>
              <a:buNone/>
            </a:pPr>
            <a:r>
              <a:rPr lang="en-GB" sz="2400" dirty="0">
                <a:solidFill>
                  <a:srgbClr val="00628C"/>
                </a:solidFill>
                <a:latin typeface="Myriad Pro" panose="020B0503030403020204" pitchFamily="34" charset="0"/>
                <a:ea typeface="Times New Roman" panose="02020603050405020304" pitchFamily="18" charset="0"/>
                <a:cs typeface="Times New Roman" panose="02020603050405020304" pitchFamily="18" charset="0"/>
              </a:rPr>
              <a:t>6 tens + 1 ten = 7 tens</a:t>
            </a:r>
            <a:endParaRPr lang="en-GB" sz="2400" dirty="0">
              <a:solidFill>
                <a:srgbClr val="00628C"/>
              </a:solidFill>
              <a:latin typeface="Myriad Pro" panose="020B0503030403020204" pitchFamily="34" charset="0"/>
            </a:endParaRPr>
          </a:p>
        </p:txBody>
      </p:sp>
      <p:sp>
        <p:nvSpPr>
          <p:cNvPr id="50" name="Rectangle 49">
            <a:extLst>
              <a:ext uri="{FF2B5EF4-FFF2-40B4-BE49-F238E27FC236}">
                <a16:creationId xmlns:a16="http://schemas.microsoft.com/office/drawing/2014/main" id="{B0D19590-8C02-41D9-8006-D9758D7C48A0}"/>
              </a:ext>
            </a:extLst>
          </p:cNvPr>
          <p:cNvSpPr/>
          <p:nvPr/>
        </p:nvSpPr>
        <p:spPr>
          <a:xfrm>
            <a:off x="3851920" y="4109068"/>
            <a:ext cx="4572000" cy="461665"/>
          </a:xfrm>
          <a:prstGeom prst="rect">
            <a:avLst/>
          </a:prstGeom>
        </p:spPr>
        <p:txBody>
          <a:bodyPr>
            <a:spAutoFit/>
          </a:bodyPr>
          <a:lstStyle/>
          <a:p>
            <a:pPr>
              <a:buNone/>
            </a:pPr>
            <a:r>
              <a:rPr lang="en-GB" sz="2400" dirty="0">
                <a:solidFill>
                  <a:srgbClr val="00628C"/>
                </a:solidFill>
                <a:latin typeface="Myriad Pro" panose="020B0503030403020204" pitchFamily="34" charset="0"/>
                <a:ea typeface="Times New Roman" panose="02020603050405020304" pitchFamily="18" charset="0"/>
                <a:cs typeface="Times New Roman" panose="02020603050405020304" pitchFamily="18" charset="0"/>
              </a:rPr>
              <a:t>Write “7” in the tens column.</a:t>
            </a:r>
            <a:endParaRPr lang="en-GB" sz="2400" dirty="0">
              <a:solidFill>
                <a:srgbClr val="00628C"/>
              </a:solidFill>
              <a:latin typeface="Myriad Pro" panose="020B0503030403020204" pitchFamily="34" charset="0"/>
            </a:endParaRPr>
          </a:p>
        </p:txBody>
      </p:sp>
      <p:sp>
        <p:nvSpPr>
          <p:cNvPr id="51" name="TextBox 50">
            <a:extLst>
              <a:ext uri="{FF2B5EF4-FFF2-40B4-BE49-F238E27FC236}">
                <a16:creationId xmlns:a16="http://schemas.microsoft.com/office/drawing/2014/main" id="{45BAEB5C-6C5F-431F-9285-1727EDAFD04D}"/>
              </a:ext>
            </a:extLst>
          </p:cNvPr>
          <p:cNvSpPr txBox="1"/>
          <p:nvPr/>
        </p:nvSpPr>
        <p:spPr bwMode="auto">
          <a:xfrm>
            <a:off x="2564528" y="3404617"/>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7</a:t>
            </a:r>
          </a:p>
        </p:txBody>
      </p:sp>
    </p:spTree>
    <p:extLst>
      <p:ext uri="{BB962C8B-B14F-4D97-AF65-F5344CB8AC3E}">
        <p14:creationId xmlns:p14="http://schemas.microsoft.com/office/powerpoint/2010/main" val="203285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childTnLst>
                          </p:cTn>
                        </p:par>
                        <p:par>
                          <p:cTn id="8" fill="hold">
                            <p:stCondLst>
                              <p:cond delay="500"/>
                            </p:stCondLst>
                            <p:childTnLst>
                              <p:par>
                                <p:cTn id="9" presetID="3" presetClass="emph" presetSubtype="2" decel="100000" autoRev="1" fill="hold" grpId="0" nodeType="afterEffect">
                                  <p:stCondLst>
                                    <p:cond delay="200"/>
                                  </p:stCondLst>
                                  <p:childTnLst>
                                    <p:animClr clrSpc="rgb" dir="cw">
                                      <p:cBhvr override="childStyle">
                                        <p:cTn id="10" dur="1000" fill="hold"/>
                                        <p:tgtEl>
                                          <p:spTgt spid="34"/>
                                        </p:tgtEl>
                                        <p:attrNameLst>
                                          <p:attrName>style.color</p:attrName>
                                        </p:attrNameLst>
                                      </p:cBhvr>
                                      <p:to>
                                        <a:srgbClr val="FF0000"/>
                                      </p:to>
                                    </p:animClr>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fade">
                                      <p:cBhvr>
                                        <p:cTn id="15" dur="500"/>
                                        <p:tgtEl>
                                          <p:spTgt spid="37"/>
                                        </p:tgtEl>
                                      </p:cBhvr>
                                    </p:animEffect>
                                  </p:childTnLst>
                                </p:cTn>
                              </p:par>
                            </p:childTnLst>
                          </p:cTn>
                        </p:par>
                        <p:par>
                          <p:cTn id="16" fill="hold">
                            <p:stCondLst>
                              <p:cond delay="500"/>
                            </p:stCondLst>
                            <p:childTnLst>
                              <p:par>
                                <p:cTn id="17" presetID="10" presetClass="entr" presetSubtype="0" fill="hold" grpId="0" nodeType="afterEffect">
                                  <p:stCondLst>
                                    <p:cond delay="200"/>
                                  </p:stCondLst>
                                  <p:childTnLst>
                                    <p:set>
                                      <p:cBhvr>
                                        <p:cTn id="18" dur="1" fill="hold">
                                          <p:stCondLst>
                                            <p:cond delay="0"/>
                                          </p:stCondLst>
                                        </p:cTn>
                                        <p:tgtEl>
                                          <p:spTgt spid="38"/>
                                        </p:tgtEl>
                                        <p:attrNameLst>
                                          <p:attrName>style.visibility</p:attrName>
                                        </p:attrNameLst>
                                      </p:cBhvr>
                                      <p:to>
                                        <p:strVal val="visible"/>
                                      </p:to>
                                    </p:set>
                                    <p:animEffect transition="in" filter="fade">
                                      <p:cBhvr>
                                        <p:cTn id="19" dur="500"/>
                                        <p:tgtEl>
                                          <p:spTgt spid="3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fade">
                                      <p:cBhvr>
                                        <p:cTn id="24" dur="500"/>
                                        <p:tgtEl>
                                          <p:spTgt spid="41"/>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fade">
                                      <p:cBhvr>
                                        <p:cTn id="29" dur="500"/>
                                        <p:tgtEl>
                                          <p:spTgt spid="43"/>
                                        </p:tgtEl>
                                      </p:cBhvr>
                                    </p:animEffect>
                                  </p:childTnLst>
                                </p:cTn>
                              </p:par>
                            </p:childTnLst>
                          </p:cTn>
                        </p:par>
                        <p:par>
                          <p:cTn id="30" fill="hold">
                            <p:stCondLst>
                              <p:cond delay="500"/>
                            </p:stCondLst>
                            <p:childTnLst>
                              <p:par>
                                <p:cTn id="31" presetID="10" presetClass="entr" presetSubtype="0" fill="hold" grpId="0" nodeType="afterEffect">
                                  <p:stCondLst>
                                    <p:cond delay="200"/>
                                  </p:stCondLst>
                                  <p:childTnLst>
                                    <p:set>
                                      <p:cBhvr>
                                        <p:cTn id="32" dur="1" fill="hold">
                                          <p:stCondLst>
                                            <p:cond delay="0"/>
                                          </p:stCondLst>
                                        </p:cTn>
                                        <p:tgtEl>
                                          <p:spTgt spid="42"/>
                                        </p:tgtEl>
                                        <p:attrNameLst>
                                          <p:attrName>style.visibility</p:attrName>
                                        </p:attrNameLst>
                                      </p:cBhvr>
                                      <p:to>
                                        <p:strVal val="visible"/>
                                      </p:to>
                                    </p:set>
                                    <p:animEffect transition="in" filter="fade">
                                      <p:cBhvr>
                                        <p:cTn id="33" dur="500"/>
                                        <p:tgtEl>
                                          <p:spTgt spid="42"/>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nodeType="clickEffect">
                                  <p:stCondLst>
                                    <p:cond delay="0"/>
                                  </p:stCondLst>
                                  <p:childTnLst>
                                    <p:animEffect transition="out" filter="fade">
                                      <p:cBhvr>
                                        <p:cTn id="37" dur="500"/>
                                        <p:tgtEl>
                                          <p:spTgt spid="36"/>
                                        </p:tgtEl>
                                      </p:cBhvr>
                                    </p:animEffect>
                                    <p:set>
                                      <p:cBhvr>
                                        <p:cTn id="38" dur="1" fill="hold">
                                          <p:stCondLst>
                                            <p:cond delay="499"/>
                                          </p:stCondLst>
                                        </p:cTn>
                                        <p:tgtEl>
                                          <p:spTgt spid="36"/>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37"/>
                                        </p:tgtEl>
                                      </p:cBhvr>
                                    </p:animEffect>
                                    <p:set>
                                      <p:cBhvr>
                                        <p:cTn id="41" dur="1" fill="hold">
                                          <p:stCondLst>
                                            <p:cond delay="499"/>
                                          </p:stCondLst>
                                        </p:cTn>
                                        <p:tgtEl>
                                          <p:spTgt spid="37"/>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38"/>
                                        </p:tgtEl>
                                      </p:cBhvr>
                                    </p:animEffect>
                                    <p:set>
                                      <p:cBhvr>
                                        <p:cTn id="44" dur="1" fill="hold">
                                          <p:stCondLst>
                                            <p:cond delay="499"/>
                                          </p:stCondLst>
                                        </p:cTn>
                                        <p:tgtEl>
                                          <p:spTgt spid="38"/>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41"/>
                                        </p:tgtEl>
                                      </p:cBhvr>
                                    </p:animEffect>
                                    <p:set>
                                      <p:cBhvr>
                                        <p:cTn id="47" dur="1" fill="hold">
                                          <p:stCondLst>
                                            <p:cond delay="499"/>
                                          </p:stCondLst>
                                        </p:cTn>
                                        <p:tgtEl>
                                          <p:spTgt spid="4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fade">
                                      <p:cBhvr>
                                        <p:cTn id="52" dur="500"/>
                                        <p:tgtEl>
                                          <p:spTgt spid="47"/>
                                        </p:tgtEl>
                                      </p:cBhvr>
                                    </p:animEffect>
                                  </p:childTnLst>
                                </p:cTn>
                              </p:par>
                              <p:par>
                                <p:cTn id="53" presetID="10" presetClass="exit" presetSubtype="0" fill="hold" nodeType="withEffect">
                                  <p:stCondLst>
                                    <p:cond delay="0"/>
                                  </p:stCondLst>
                                  <p:childTnLst>
                                    <p:animEffect transition="out" filter="fade">
                                      <p:cBhvr>
                                        <p:cTn id="54" dur="500"/>
                                        <p:tgtEl>
                                          <p:spTgt spid="28"/>
                                        </p:tgtEl>
                                      </p:cBhvr>
                                    </p:animEffect>
                                    <p:set>
                                      <p:cBhvr>
                                        <p:cTn id="55" dur="1" fill="hold">
                                          <p:stCondLst>
                                            <p:cond delay="499"/>
                                          </p:stCondLst>
                                        </p:cTn>
                                        <p:tgtEl>
                                          <p:spTgt spid="28"/>
                                        </p:tgtEl>
                                        <p:attrNameLst>
                                          <p:attrName>style.visibility</p:attrName>
                                        </p:attrNameLst>
                                      </p:cBhvr>
                                      <p:to>
                                        <p:strVal val="hidden"/>
                                      </p:to>
                                    </p:set>
                                  </p:childTnLst>
                                </p:cTn>
                              </p:par>
                            </p:childTnLst>
                          </p:cTn>
                        </p:par>
                        <p:par>
                          <p:cTn id="56" fill="hold">
                            <p:stCondLst>
                              <p:cond delay="500"/>
                            </p:stCondLst>
                            <p:childTnLst>
                              <p:par>
                                <p:cTn id="57" presetID="3" presetClass="emph" presetSubtype="2" decel="100000" autoRev="1" fill="hold" grpId="2" nodeType="afterEffect">
                                  <p:stCondLst>
                                    <p:cond delay="200"/>
                                  </p:stCondLst>
                                  <p:childTnLst>
                                    <p:animClr clrSpc="rgb" dir="cw">
                                      <p:cBhvr override="childStyle">
                                        <p:cTn id="58" dur="1000" fill="hold"/>
                                        <p:tgtEl>
                                          <p:spTgt spid="34"/>
                                        </p:tgtEl>
                                        <p:attrNameLst>
                                          <p:attrName>style.color</p:attrName>
                                        </p:attrNameLst>
                                      </p:cBhvr>
                                      <p:to>
                                        <a:schemeClr val="tx2"/>
                                      </p:to>
                                    </p:animClr>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fade">
                                      <p:cBhvr>
                                        <p:cTn id="63" dur="500"/>
                                        <p:tgtEl>
                                          <p:spTgt spid="48"/>
                                        </p:tgtEl>
                                      </p:cBhvr>
                                    </p:animEffect>
                                  </p:childTnLst>
                                </p:cTn>
                              </p:par>
                            </p:childTnLst>
                          </p:cTn>
                        </p:par>
                        <p:par>
                          <p:cTn id="64" fill="hold">
                            <p:stCondLst>
                              <p:cond delay="500"/>
                            </p:stCondLst>
                            <p:childTnLst>
                              <p:par>
                                <p:cTn id="65" presetID="10" presetClass="entr" presetSubtype="0" fill="hold" grpId="0" nodeType="afterEffect">
                                  <p:stCondLst>
                                    <p:cond delay="200"/>
                                  </p:stCondLst>
                                  <p:childTnLst>
                                    <p:set>
                                      <p:cBhvr>
                                        <p:cTn id="66" dur="1" fill="hold">
                                          <p:stCondLst>
                                            <p:cond delay="0"/>
                                          </p:stCondLst>
                                        </p:cTn>
                                        <p:tgtEl>
                                          <p:spTgt spid="49"/>
                                        </p:tgtEl>
                                        <p:attrNameLst>
                                          <p:attrName>style.visibility</p:attrName>
                                        </p:attrNameLst>
                                      </p:cBhvr>
                                      <p:to>
                                        <p:strVal val="visible"/>
                                      </p:to>
                                    </p:set>
                                    <p:animEffect transition="in" filter="fade">
                                      <p:cBhvr>
                                        <p:cTn id="67" dur="500"/>
                                        <p:tgtEl>
                                          <p:spTgt spid="49"/>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fade">
                                      <p:cBhvr>
                                        <p:cTn id="72" dur="500"/>
                                        <p:tgtEl>
                                          <p:spTgt spid="50"/>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500"/>
                                        <p:tgtEl>
                                          <p:spTgt spid="28"/>
                                        </p:tgtEl>
                                      </p:cBhvr>
                                    </p:animEffect>
                                  </p:childTnLst>
                                </p:cTn>
                              </p:par>
                              <p:par>
                                <p:cTn id="78" presetID="10" presetClass="exit" presetSubtype="0" fill="hold" nodeType="withEffect">
                                  <p:stCondLst>
                                    <p:cond delay="0"/>
                                  </p:stCondLst>
                                  <p:childTnLst>
                                    <p:animEffect transition="out" filter="fade">
                                      <p:cBhvr>
                                        <p:cTn id="79" dur="500"/>
                                        <p:tgtEl>
                                          <p:spTgt spid="47"/>
                                        </p:tgtEl>
                                      </p:cBhvr>
                                    </p:animEffect>
                                    <p:set>
                                      <p:cBhvr>
                                        <p:cTn id="80" dur="1" fill="hold">
                                          <p:stCondLst>
                                            <p:cond delay="499"/>
                                          </p:stCondLst>
                                        </p:cTn>
                                        <p:tgtEl>
                                          <p:spTgt spid="47"/>
                                        </p:tgtEl>
                                        <p:attrNameLst>
                                          <p:attrName>style.visibility</p:attrName>
                                        </p:attrNameLst>
                                      </p:cBhvr>
                                      <p:to>
                                        <p:strVal val="hidden"/>
                                      </p:to>
                                    </p:set>
                                  </p:childTnLst>
                                </p:cTn>
                              </p:par>
                            </p:childTnLst>
                          </p:cTn>
                        </p:par>
                        <p:par>
                          <p:cTn id="81" fill="hold">
                            <p:stCondLst>
                              <p:cond delay="500"/>
                            </p:stCondLst>
                            <p:childTnLst>
                              <p:par>
                                <p:cTn id="82" presetID="10" presetClass="entr" presetSubtype="0" fill="hold" grpId="0" nodeType="afterEffect">
                                  <p:stCondLst>
                                    <p:cond delay="200"/>
                                  </p:stCondLst>
                                  <p:childTnLst>
                                    <p:set>
                                      <p:cBhvr>
                                        <p:cTn id="83" dur="1" fill="hold">
                                          <p:stCondLst>
                                            <p:cond delay="0"/>
                                          </p:stCondLst>
                                        </p:cTn>
                                        <p:tgtEl>
                                          <p:spTgt spid="51"/>
                                        </p:tgtEl>
                                        <p:attrNameLst>
                                          <p:attrName>style.visibility</p:attrName>
                                        </p:attrNameLst>
                                      </p:cBhvr>
                                      <p:to>
                                        <p:strVal val="visible"/>
                                      </p:to>
                                    </p:set>
                                    <p:animEffect transition="in" filter="fade">
                                      <p:cBhvr>
                                        <p:cTn id="84" dur="500"/>
                                        <p:tgtEl>
                                          <p:spTgt spid="51"/>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mph" presetSubtype="2" decel="100000" autoRev="1" fill="hold" grpId="2" nodeType="clickEffect">
                                  <p:stCondLst>
                                    <p:cond delay="0"/>
                                  </p:stCondLst>
                                  <p:childTnLst>
                                    <p:animClr clrSpc="rgb" dir="cw">
                                      <p:cBhvr override="childStyle">
                                        <p:cTn id="88" dur="1000" fill="hold"/>
                                        <p:tgtEl>
                                          <p:spTgt spid="43"/>
                                        </p:tgtEl>
                                        <p:attrNameLst>
                                          <p:attrName>style.color</p:attrName>
                                        </p:attrNameLst>
                                      </p:cBhvr>
                                      <p:to>
                                        <a:schemeClr val="tx1"/>
                                      </p:to>
                                    </p:animClr>
                                  </p:childTnLst>
                                </p:cTn>
                              </p:par>
                              <p:par>
                                <p:cTn id="89" presetID="10" presetClass="exit" presetSubtype="0" fill="hold" grpId="1" nodeType="withEffect">
                                  <p:stCondLst>
                                    <p:cond delay="0"/>
                                  </p:stCondLst>
                                  <p:childTnLst>
                                    <p:animEffect transition="out" filter="fade">
                                      <p:cBhvr>
                                        <p:cTn id="90" dur="500"/>
                                        <p:tgtEl>
                                          <p:spTgt spid="48"/>
                                        </p:tgtEl>
                                      </p:cBhvr>
                                    </p:animEffect>
                                    <p:set>
                                      <p:cBhvr>
                                        <p:cTn id="91" dur="1" fill="hold">
                                          <p:stCondLst>
                                            <p:cond delay="499"/>
                                          </p:stCondLst>
                                        </p:cTn>
                                        <p:tgtEl>
                                          <p:spTgt spid="48"/>
                                        </p:tgtEl>
                                        <p:attrNameLst>
                                          <p:attrName>style.visibility</p:attrName>
                                        </p:attrNameLst>
                                      </p:cBhvr>
                                      <p:to>
                                        <p:strVal val="hidden"/>
                                      </p:to>
                                    </p:set>
                                  </p:childTnLst>
                                </p:cTn>
                              </p:par>
                              <p:par>
                                <p:cTn id="92" presetID="10" presetClass="exit" presetSubtype="0" fill="hold" grpId="1" nodeType="withEffect">
                                  <p:stCondLst>
                                    <p:cond delay="0"/>
                                  </p:stCondLst>
                                  <p:childTnLst>
                                    <p:animEffect transition="out" filter="fade">
                                      <p:cBhvr>
                                        <p:cTn id="93" dur="500"/>
                                        <p:tgtEl>
                                          <p:spTgt spid="49"/>
                                        </p:tgtEl>
                                      </p:cBhvr>
                                    </p:animEffect>
                                    <p:set>
                                      <p:cBhvr>
                                        <p:cTn id="94" dur="1" fill="hold">
                                          <p:stCondLst>
                                            <p:cond delay="499"/>
                                          </p:stCondLst>
                                        </p:cTn>
                                        <p:tgtEl>
                                          <p:spTgt spid="49"/>
                                        </p:tgtEl>
                                        <p:attrNameLst>
                                          <p:attrName>style.visibility</p:attrName>
                                        </p:attrNameLst>
                                      </p:cBhvr>
                                      <p:to>
                                        <p:strVal val="hidden"/>
                                      </p:to>
                                    </p:set>
                                  </p:childTnLst>
                                </p:cTn>
                              </p:par>
                              <p:par>
                                <p:cTn id="95" presetID="10" presetClass="exit" presetSubtype="0" fill="hold" grpId="1" nodeType="withEffect">
                                  <p:stCondLst>
                                    <p:cond delay="0"/>
                                  </p:stCondLst>
                                  <p:childTnLst>
                                    <p:animEffect transition="out" filter="fade">
                                      <p:cBhvr>
                                        <p:cTn id="96" dur="500"/>
                                        <p:tgtEl>
                                          <p:spTgt spid="50"/>
                                        </p:tgtEl>
                                      </p:cBhvr>
                                    </p:animEffect>
                                    <p:set>
                                      <p:cBhvr>
                                        <p:cTn id="97" dur="1" fill="hold">
                                          <p:stCondLst>
                                            <p:cond delay="499"/>
                                          </p:stCondLst>
                                        </p:cTn>
                                        <p:tgtEl>
                                          <p:spTgt spid="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4" grpId="2"/>
      <p:bldP spid="37" grpId="0"/>
      <p:bldP spid="37" grpId="1"/>
      <p:bldP spid="38" grpId="0"/>
      <p:bldP spid="38" grpId="1"/>
      <p:bldP spid="41" grpId="0"/>
      <p:bldP spid="41" grpId="1"/>
      <p:bldP spid="42" grpId="0"/>
      <p:bldP spid="43" grpId="0"/>
      <p:bldP spid="43" grpId="2"/>
      <p:bldP spid="48" grpId="0"/>
      <p:bldP spid="48" grpId="1"/>
      <p:bldP spid="49" grpId="0"/>
      <p:bldP spid="49" grpId="1"/>
      <p:bldP spid="50" grpId="0"/>
      <p:bldP spid="50" grpId="1"/>
      <p:bldP spid="5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C97D30-BD68-461C-815B-77E96656BEBA}"/>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2:7</a:t>
            </a:r>
          </a:p>
        </p:txBody>
      </p:sp>
      <p:sp>
        <p:nvSpPr>
          <p:cNvPr id="3" name="Rectangle 2">
            <a:extLst>
              <a:ext uri="{FF2B5EF4-FFF2-40B4-BE49-F238E27FC236}">
                <a16:creationId xmlns:a16="http://schemas.microsoft.com/office/drawing/2014/main" id="{A7E45483-9484-40C1-962C-D86BB1354ABC}"/>
              </a:ext>
            </a:extLst>
          </p:cNvPr>
          <p:cNvSpPr/>
          <p:nvPr/>
        </p:nvSpPr>
        <p:spPr>
          <a:xfrm>
            <a:off x="3491880" y="908720"/>
            <a:ext cx="1377300"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18 </a:t>
            </a:r>
            <a:r>
              <a:rPr lang="en-GB" sz="2400" dirty="0">
                <a:latin typeface="Myriad Pro" panose="020B0503030403020204" pitchFamily="34" charset="0"/>
                <a:ea typeface="Myriad Pro Semibold" charset="0"/>
                <a:cs typeface="Myriad Pro Semibold" charset="0"/>
              </a:rPr>
              <a:t>× 5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4" name="Rectangle 3">
            <a:extLst>
              <a:ext uri="{FF2B5EF4-FFF2-40B4-BE49-F238E27FC236}">
                <a16:creationId xmlns:a16="http://schemas.microsoft.com/office/drawing/2014/main" id="{C4DD48CD-0521-4EAF-8FEB-CB4206C84ACF}"/>
              </a:ext>
            </a:extLst>
          </p:cNvPr>
          <p:cNvSpPr/>
          <p:nvPr/>
        </p:nvSpPr>
        <p:spPr bwMode="auto">
          <a:xfrm>
            <a:off x="4768339" y="936362"/>
            <a:ext cx="460800"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377A3C70-F21A-4BF0-8295-F984431716FE}"/>
              </a:ext>
            </a:extLst>
          </p:cNvPr>
          <p:cNvSpPr txBox="1"/>
          <p:nvPr/>
        </p:nvSpPr>
        <p:spPr bwMode="auto">
          <a:xfrm>
            <a:off x="4749924" y="927770"/>
            <a:ext cx="498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90</a:t>
            </a:r>
          </a:p>
        </p:txBody>
      </p:sp>
      <p:pic>
        <p:nvPicPr>
          <p:cNvPr id="7" name="Picture 6">
            <a:extLst>
              <a:ext uri="{FF2B5EF4-FFF2-40B4-BE49-F238E27FC236}">
                <a16:creationId xmlns:a16="http://schemas.microsoft.com/office/drawing/2014/main" id="{2690868D-3E05-4DAE-8BDD-5C10642647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5078" y="2333890"/>
            <a:ext cx="1779010" cy="2103222"/>
          </a:xfrm>
          <a:prstGeom prst="rect">
            <a:avLst/>
          </a:prstGeom>
        </p:spPr>
      </p:pic>
      <p:sp>
        <p:nvSpPr>
          <p:cNvPr id="8" name="TextBox 7">
            <a:extLst>
              <a:ext uri="{FF2B5EF4-FFF2-40B4-BE49-F238E27FC236}">
                <a16:creationId xmlns:a16="http://schemas.microsoft.com/office/drawing/2014/main" id="{B8ED5DEB-A72D-4E99-91C6-F97FA2D1B037}"/>
              </a:ext>
            </a:extLst>
          </p:cNvPr>
          <p:cNvSpPr txBox="1"/>
          <p:nvPr/>
        </p:nvSpPr>
        <p:spPr bwMode="auto">
          <a:xfrm>
            <a:off x="4653533" y="3283942"/>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0</a:t>
            </a:r>
          </a:p>
        </p:txBody>
      </p:sp>
      <p:sp>
        <p:nvSpPr>
          <p:cNvPr id="9" name="TextBox 8">
            <a:extLst>
              <a:ext uri="{FF2B5EF4-FFF2-40B4-BE49-F238E27FC236}">
                <a16:creationId xmlns:a16="http://schemas.microsoft.com/office/drawing/2014/main" id="{ECDB5E3E-7790-4B14-80AA-B8E90B3EAD66}"/>
              </a:ext>
            </a:extLst>
          </p:cNvPr>
          <p:cNvSpPr txBox="1"/>
          <p:nvPr/>
        </p:nvSpPr>
        <p:spPr bwMode="auto">
          <a:xfrm>
            <a:off x="4164743" y="3283942"/>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9</a:t>
            </a:r>
          </a:p>
        </p:txBody>
      </p:sp>
      <p:sp>
        <p:nvSpPr>
          <p:cNvPr id="12" name="TextBox 11">
            <a:extLst>
              <a:ext uri="{FF2B5EF4-FFF2-40B4-BE49-F238E27FC236}">
                <a16:creationId xmlns:a16="http://schemas.microsoft.com/office/drawing/2014/main" id="{5DD1FBFB-F10C-4CB5-A47C-4D5CF1D78103}"/>
              </a:ext>
            </a:extLst>
          </p:cNvPr>
          <p:cNvSpPr txBox="1"/>
          <p:nvPr/>
        </p:nvSpPr>
        <p:spPr bwMode="auto">
          <a:xfrm>
            <a:off x="4164743" y="3820978"/>
            <a:ext cx="3600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panose="020B0503030403020204" pitchFamily="34" charset="0"/>
                <a:ea typeface="Myriad Pro Semibold" charset="0"/>
                <a:cs typeface="Myriad Pro Semibold" charset="0"/>
              </a:rPr>
              <a:t>4</a:t>
            </a:r>
          </a:p>
        </p:txBody>
      </p:sp>
    </p:spTree>
    <p:extLst>
      <p:ext uri="{BB962C8B-B14F-4D97-AF65-F5344CB8AC3E}">
        <p14:creationId xmlns:p14="http://schemas.microsoft.com/office/powerpoint/2010/main" val="200180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par>
                          <p:cTn id="13" fill="hold">
                            <p:stCondLst>
                              <p:cond delay="500"/>
                            </p:stCondLst>
                            <p:childTnLst>
                              <p:par>
                                <p:cTn id="14" presetID="10" presetClass="entr" presetSubtype="0" fill="hold" grpId="0" nodeType="afterEffect">
                                  <p:stCondLst>
                                    <p:cond delay="20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41">
            <a:extLst>
              <a:ext uri="{FF2B5EF4-FFF2-40B4-BE49-F238E27FC236}">
                <a16:creationId xmlns:a16="http://schemas.microsoft.com/office/drawing/2014/main" id="{599ADBD1-DE6E-4BC4-B241-2A363018182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24242"/>
          <a:stretch/>
        </p:blipFill>
        <p:spPr>
          <a:xfrm>
            <a:off x="2836004" y="5253190"/>
            <a:ext cx="231614" cy="1187114"/>
          </a:xfrm>
          <a:prstGeom prst="rect">
            <a:avLst/>
          </a:prstGeom>
        </p:spPr>
      </p:pic>
      <p:pic>
        <p:nvPicPr>
          <p:cNvPr id="48" name="Picture 47">
            <a:extLst>
              <a:ext uri="{FF2B5EF4-FFF2-40B4-BE49-F238E27FC236}">
                <a16:creationId xmlns:a16="http://schemas.microsoft.com/office/drawing/2014/main" id="{46893DA7-1022-47BD-8DF1-8F49A995C0B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07504" y="1214410"/>
            <a:ext cx="2647347" cy="1241257"/>
          </a:xfrm>
          <a:prstGeom prst="rect">
            <a:avLst/>
          </a:prstGeom>
        </p:spPr>
      </p:pic>
      <p:sp>
        <p:nvSpPr>
          <p:cNvPr id="2" name="Text Placeholder 1">
            <a:extLst>
              <a:ext uri="{FF2B5EF4-FFF2-40B4-BE49-F238E27FC236}">
                <a16:creationId xmlns:a16="http://schemas.microsoft.com/office/drawing/2014/main" id="{49112E4C-BE0D-40C4-8C59-23EAA86799AF}"/>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2:9</a:t>
            </a:r>
            <a:endParaRPr lang="en-GB" dirty="0"/>
          </a:p>
        </p:txBody>
      </p:sp>
      <p:sp>
        <p:nvSpPr>
          <p:cNvPr id="3" name="Rectangle 2">
            <a:extLst>
              <a:ext uri="{FF2B5EF4-FFF2-40B4-BE49-F238E27FC236}">
                <a16:creationId xmlns:a16="http://schemas.microsoft.com/office/drawing/2014/main" id="{0DC9217A-6336-4EE2-BFA4-21495240467E}"/>
              </a:ext>
            </a:extLst>
          </p:cNvPr>
          <p:cNvSpPr/>
          <p:nvPr/>
        </p:nvSpPr>
        <p:spPr>
          <a:xfrm>
            <a:off x="719572" y="692696"/>
            <a:ext cx="7704856" cy="461665"/>
          </a:xfrm>
          <a:prstGeom prst="rect">
            <a:avLst/>
          </a:prstGeom>
        </p:spPr>
        <p:txBody>
          <a:bodyPr wrap="square">
            <a:spAutoFit/>
          </a:bodyPr>
          <a:lstStyle/>
          <a:p>
            <a:pPr algn="ct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4 rows, each with 32 chairs. How many chairs altogether?</a:t>
            </a:r>
            <a:endParaRPr lang="en-GB" sz="2400" dirty="0">
              <a:latin typeface="Myriad Pro" panose="020B0503030403020204" pitchFamily="34" charset="0"/>
            </a:endParaRPr>
          </a:p>
        </p:txBody>
      </p:sp>
      <p:pic>
        <p:nvPicPr>
          <p:cNvPr id="5" name="Picture 4">
            <a:extLst>
              <a:ext uri="{FF2B5EF4-FFF2-40B4-BE49-F238E27FC236}">
                <a16:creationId xmlns:a16="http://schemas.microsoft.com/office/drawing/2014/main" id="{AF10CD8B-2E54-41D9-8F3D-BBF1B42DCFB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135564" y="1226383"/>
            <a:ext cx="701434" cy="1187114"/>
          </a:xfrm>
          <a:prstGeom prst="rect">
            <a:avLst/>
          </a:prstGeom>
        </p:spPr>
      </p:pic>
      <p:pic>
        <p:nvPicPr>
          <p:cNvPr id="18" name="Picture 17">
            <a:extLst>
              <a:ext uri="{FF2B5EF4-FFF2-40B4-BE49-F238E27FC236}">
                <a16:creationId xmlns:a16="http://schemas.microsoft.com/office/drawing/2014/main" id="{DEAEBE9D-5880-491B-A2B7-2917A2D3E18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059832" y="2162254"/>
            <a:ext cx="2372310" cy="3092484"/>
          </a:xfrm>
          <a:prstGeom prst="rect">
            <a:avLst/>
          </a:prstGeom>
        </p:spPr>
      </p:pic>
      <p:sp>
        <p:nvSpPr>
          <p:cNvPr id="19" name="TextBox 18">
            <a:extLst>
              <a:ext uri="{FF2B5EF4-FFF2-40B4-BE49-F238E27FC236}">
                <a16:creationId xmlns:a16="http://schemas.microsoft.com/office/drawing/2014/main" id="{1819641F-1E14-423F-AC7C-62851C1A44C4}"/>
              </a:ext>
            </a:extLst>
          </p:cNvPr>
          <p:cNvSpPr txBox="1"/>
          <p:nvPr/>
        </p:nvSpPr>
        <p:spPr bwMode="auto">
          <a:xfrm>
            <a:off x="4740002" y="3062164"/>
            <a:ext cx="135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20" name="TextBox 19">
            <a:extLst>
              <a:ext uri="{FF2B5EF4-FFF2-40B4-BE49-F238E27FC236}">
                <a16:creationId xmlns:a16="http://schemas.microsoft.com/office/drawing/2014/main" id="{9488914B-3EAE-4E02-A164-6AB1B5B8C919}"/>
              </a:ext>
            </a:extLst>
          </p:cNvPr>
          <p:cNvSpPr txBox="1"/>
          <p:nvPr/>
        </p:nvSpPr>
        <p:spPr bwMode="auto">
          <a:xfrm>
            <a:off x="4671755" y="2563835"/>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21" name="TextBox 20">
            <a:extLst>
              <a:ext uri="{FF2B5EF4-FFF2-40B4-BE49-F238E27FC236}">
                <a16:creationId xmlns:a16="http://schemas.microsoft.com/office/drawing/2014/main" id="{516CFC76-4A26-4FFD-9DBF-64023A944943}"/>
              </a:ext>
            </a:extLst>
          </p:cNvPr>
          <p:cNvSpPr txBox="1"/>
          <p:nvPr/>
        </p:nvSpPr>
        <p:spPr bwMode="auto">
          <a:xfrm>
            <a:off x="4134724" y="2554310"/>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22" name="TextBox 21">
            <a:extLst>
              <a:ext uri="{FF2B5EF4-FFF2-40B4-BE49-F238E27FC236}">
                <a16:creationId xmlns:a16="http://schemas.microsoft.com/office/drawing/2014/main" id="{CB309996-8F77-406B-B72D-4D9504F676BE}"/>
              </a:ext>
            </a:extLst>
          </p:cNvPr>
          <p:cNvSpPr txBox="1"/>
          <p:nvPr/>
        </p:nvSpPr>
        <p:spPr bwMode="auto">
          <a:xfrm>
            <a:off x="4627798" y="3558639"/>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8</a:t>
            </a:r>
          </a:p>
        </p:txBody>
      </p:sp>
      <p:sp>
        <p:nvSpPr>
          <p:cNvPr id="23" name="TextBox 22">
            <a:extLst>
              <a:ext uri="{FF2B5EF4-FFF2-40B4-BE49-F238E27FC236}">
                <a16:creationId xmlns:a16="http://schemas.microsoft.com/office/drawing/2014/main" id="{976F7AA2-A29F-46C0-A5AD-F49D72299D3A}"/>
              </a:ext>
            </a:extLst>
          </p:cNvPr>
          <p:cNvSpPr txBox="1"/>
          <p:nvPr/>
        </p:nvSpPr>
        <p:spPr bwMode="auto">
          <a:xfrm>
            <a:off x="4134724" y="4057989"/>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2</a:t>
            </a:r>
          </a:p>
        </p:txBody>
      </p:sp>
      <p:sp>
        <p:nvSpPr>
          <p:cNvPr id="25" name="TextBox 24">
            <a:extLst>
              <a:ext uri="{FF2B5EF4-FFF2-40B4-BE49-F238E27FC236}">
                <a16:creationId xmlns:a16="http://schemas.microsoft.com/office/drawing/2014/main" id="{F3EA9804-C2B7-4B3E-B7BC-7EF8FDA3B574}"/>
              </a:ext>
            </a:extLst>
          </p:cNvPr>
          <p:cNvSpPr txBox="1"/>
          <p:nvPr/>
        </p:nvSpPr>
        <p:spPr bwMode="auto">
          <a:xfrm>
            <a:off x="4691091" y="4575810"/>
            <a:ext cx="2334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a:t>
            </a:r>
          </a:p>
        </p:txBody>
      </p:sp>
      <p:sp>
        <p:nvSpPr>
          <p:cNvPr id="26" name="TextBox 25">
            <a:extLst>
              <a:ext uri="{FF2B5EF4-FFF2-40B4-BE49-F238E27FC236}">
                <a16:creationId xmlns:a16="http://schemas.microsoft.com/office/drawing/2014/main" id="{2CAF9112-2301-4340-8C37-0F62A9BA3620}"/>
              </a:ext>
            </a:extLst>
          </p:cNvPr>
          <p:cNvSpPr txBox="1"/>
          <p:nvPr/>
        </p:nvSpPr>
        <p:spPr bwMode="auto">
          <a:xfrm>
            <a:off x="4156645" y="4575810"/>
            <a:ext cx="3088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29" name="TextBox 28">
            <a:extLst>
              <a:ext uri="{FF2B5EF4-FFF2-40B4-BE49-F238E27FC236}">
                <a16:creationId xmlns:a16="http://schemas.microsoft.com/office/drawing/2014/main" id="{889B092B-2F90-41A5-A2E2-B1F0AA03AA4A}"/>
              </a:ext>
            </a:extLst>
          </p:cNvPr>
          <p:cNvSpPr txBox="1"/>
          <p:nvPr/>
        </p:nvSpPr>
        <p:spPr bwMode="auto">
          <a:xfrm>
            <a:off x="3659901" y="4057989"/>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1</a:t>
            </a:r>
          </a:p>
        </p:txBody>
      </p:sp>
      <p:sp>
        <p:nvSpPr>
          <p:cNvPr id="30" name="TextBox 29">
            <a:extLst>
              <a:ext uri="{FF2B5EF4-FFF2-40B4-BE49-F238E27FC236}">
                <a16:creationId xmlns:a16="http://schemas.microsoft.com/office/drawing/2014/main" id="{B223DC0D-237A-4488-AFB7-38B762DF3C85}"/>
              </a:ext>
            </a:extLst>
          </p:cNvPr>
          <p:cNvSpPr txBox="1"/>
          <p:nvPr/>
        </p:nvSpPr>
        <p:spPr bwMode="auto">
          <a:xfrm>
            <a:off x="4691091" y="4057989"/>
            <a:ext cx="2334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0</a:t>
            </a:r>
          </a:p>
        </p:txBody>
      </p:sp>
      <p:sp>
        <p:nvSpPr>
          <p:cNvPr id="31" name="TextBox 30">
            <a:extLst>
              <a:ext uri="{FF2B5EF4-FFF2-40B4-BE49-F238E27FC236}">
                <a16:creationId xmlns:a16="http://schemas.microsoft.com/office/drawing/2014/main" id="{749E9B3C-81F7-4280-931F-EFE0A66DB9FA}"/>
              </a:ext>
            </a:extLst>
          </p:cNvPr>
          <p:cNvSpPr txBox="1"/>
          <p:nvPr/>
        </p:nvSpPr>
        <p:spPr bwMode="auto">
          <a:xfrm>
            <a:off x="3659901" y="4575810"/>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
        <p:nvSpPr>
          <p:cNvPr id="32" name="Rectangle: Rounded Corners 31">
            <a:extLst>
              <a:ext uri="{FF2B5EF4-FFF2-40B4-BE49-F238E27FC236}">
                <a16:creationId xmlns:a16="http://schemas.microsoft.com/office/drawing/2014/main" id="{D240D66C-786E-4BAD-84F0-E989B8E9219C}"/>
              </a:ext>
            </a:extLst>
          </p:cNvPr>
          <p:cNvSpPr/>
          <p:nvPr/>
        </p:nvSpPr>
        <p:spPr bwMode="auto">
          <a:xfrm>
            <a:off x="2836998" y="1165122"/>
            <a:ext cx="231614" cy="5321009"/>
          </a:xfrm>
          <a:prstGeom prst="roundRect">
            <a:avLst>
              <a:gd name="adj" fmla="val 5266"/>
            </a:avLst>
          </a:prstGeom>
          <a:noFill/>
          <a:ln w="19050" cap="flat" cmpd="sng" algn="ctr">
            <a:solidFill>
              <a:srgbClr val="E8242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35" name="Picture 34">
            <a:extLst>
              <a:ext uri="{FF2B5EF4-FFF2-40B4-BE49-F238E27FC236}">
                <a16:creationId xmlns:a16="http://schemas.microsoft.com/office/drawing/2014/main" id="{3ACDEC5F-AE63-4746-8ADC-4942ED1306E9}"/>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3035872" y="1209452"/>
            <a:ext cx="594530" cy="1241257"/>
          </a:xfrm>
          <a:prstGeom prst="rect">
            <a:avLst/>
          </a:prstGeom>
        </p:spPr>
      </p:pic>
      <p:pic>
        <p:nvPicPr>
          <p:cNvPr id="36" name="Picture 35">
            <a:extLst>
              <a:ext uri="{FF2B5EF4-FFF2-40B4-BE49-F238E27FC236}">
                <a16:creationId xmlns:a16="http://schemas.microsoft.com/office/drawing/2014/main" id="{C5D486D5-A88C-4D44-8058-44A044011D7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24242"/>
          <a:stretch/>
        </p:blipFill>
        <p:spPr>
          <a:xfrm>
            <a:off x="2826360" y="1237371"/>
            <a:ext cx="231614" cy="1187114"/>
          </a:xfrm>
          <a:prstGeom prst="rect">
            <a:avLst/>
          </a:prstGeom>
        </p:spPr>
      </p:pic>
      <p:pic>
        <p:nvPicPr>
          <p:cNvPr id="37" name="Picture 36">
            <a:extLst>
              <a:ext uri="{FF2B5EF4-FFF2-40B4-BE49-F238E27FC236}">
                <a16:creationId xmlns:a16="http://schemas.microsoft.com/office/drawing/2014/main" id="{7029EF9A-7620-4CC4-9932-6D941CDF2DD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134570" y="2570716"/>
            <a:ext cx="701434" cy="1187114"/>
          </a:xfrm>
          <a:prstGeom prst="rect">
            <a:avLst/>
          </a:prstGeom>
        </p:spPr>
      </p:pic>
      <p:pic>
        <p:nvPicPr>
          <p:cNvPr id="38" name="Picture 37">
            <a:extLst>
              <a:ext uri="{FF2B5EF4-FFF2-40B4-BE49-F238E27FC236}">
                <a16:creationId xmlns:a16="http://schemas.microsoft.com/office/drawing/2014/main" id="{EFB31D92-E36D-40BC-AD95-539BE96C87A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24242"/>
          <a:stretch/>
        </p:blipFill>
        <p:spPr>
          <a:xfrm>
            <a:off x="2836004" y="2572264"/>
            <a:ext cx="231614" cy="1187114"/>
          </a:xfrm>
          <a:prstGeom prst="rect">
            <a:avLst/>
          </a:prstGeom>
        </p:spPr>
      </p:pic>
      <p:pic>
        <p:nvPicPr>
          <p:cNvPr id="39" name="Picture 38">
            <a:extLst>
              <a:ext uri="{FF2B5EF4-FFF2-40B4-BE49-F238E27FC236}">
                <a16:creationId xmlns:a16="http://schemas.microsoft.com/office/drawing/2014/main" id="{4A921D0E-D1F3-4C00-933E-95D256DB871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136225" y="3911953"/>
            <a:ext cx="701434" cy="1187114"/>
          </a:xfrm>
          <a:prstGeom prst="rect">
            <a:avLst/>
          </a:prstGeom>
        </p:spPr>
      </p:pic>
      <p:pic>
        <p:nvPicPr>
          <p:cNvPr id="40" name="Picture 39">
            <a:extLst>
              <a:ext uri="{FF2B5EF4-FFF2-40B4-BE49-F238E27FC236}">
                <a16:creationId xmlns:a16="http://schemas.microsoft.com/office/drawing/2014/main" id="{E7A09F98-46EA-42AC-B031-55A4A14D07D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24242"/>
          <a:stretch/>
        </p:blipFill>
        <p:spPr>
          <a:xfrm>
            <a:off x="2837659" y="3913501"/>
            <a:ext cx="231614" cy="1187114"/>
          </a:xfrm>
          <a:prstGeom prst="rect">
            <a:avLst/>
          </a:prstGeom>
        </p:spPr>
      </p:pic>
      <p:pic>
        <p:nvPicPr>
          <p:cNvPr id="41" name="Picture 40">
            <a:extLst>
              <a:ext uri="{FF2B5EF4-FFF2-40B4-BE49-F238E27FC236}">
                <a16:creationId xmlns:a16="http://schemas.microsoft.com/office/drawing/2014/main" id="{EBB9DCCD-A253-414E-A349-ED2E61FBAB5E}"/>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134570" y="5251642"/>
            <a:ext cx="701434" cy="1187114"/>
          </a:xfrm>
          <a:prstGeom prst="rect">
            <a:avLst/>
          </a:prstGeom>
        </p:spPr>
      </p:pic>
      <p:sp>
        <p:nvSpPr>
          <p:cNvPr id="43" name="TextBox 42">
            <a:extLst>
              <a:ext uri="{FF2B5EF4-FFF2-40B4-BE49-F238E27FC236}">
                <a16:creationId xmlns:a16="http://schemas.microsoft.com/office/drawing/2014/main" id="{5FFD452D-8A1F-41E5-85BC-84266A395B97}"/>
              </a:ext>
            </a:extLst>
          </p:cNvPr>
          <p:cNvSpPr txBox="1"/>
          <p:nvPr/>
        </p:nvSpPr>
        <p:spPr bwMode="auto">
          <a:xfrm>
            <a:off x="3203848" y="3068239"/>
            <a:ext cx="288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a:t>
            </a:r>
          </a:p>
        </p:txBody>
      </p:sp>
      <p:sp>
        <p:nvSpPr>
          <p:cNvPr id="45" name="Rectangle 44">
            <a:extLst>
              <a:ext uri="{FF2B5EF4-FFF2-40B4-BE49-F238E27FC236}">
                <a16:creationId xmlns:a16="http://schemas.microsoft.com/office/drawing/2014/main" id="{969CF98F-C9F1-4010-B577-40FC4E9214AF}"/>
              </a:ext>
            </a:extLst>
          </p:cNvPr>
          <p:cNvSpPr/>
          <p:nvPr/>
        </p:nvSpPr>
        <p:spPr>
          <a:xfrm>
            <a:off x="5033415" y="3570068"/>
            <a:ext cx="2744982" cy="461665"/>
          </a:xfrm>
          <a:prstGeom prst="rect">
            <a:avLst/>
          </a:prstGeom>
        </p:spPr>
        <p:txBody>
          <a:bodyPr wrap="none">
            <a:spAutoFit/>
          </a:bodyPr>
          <a:lstStyle/>
          <a:p>
            <a:pPr>
              <a:buNone/>
            </a:pPr>
            <a:r>
              <a:rPr lang="en-US" sz="2400" dirty="0">
                <a:solidFill>
                  <a:srgbClr val="FF0000"/>
                </a:solidFill>
                <a:latin typeface="Myriad Pro" panose="020B0503030403020204" pitchFamily="34" charset="0"/>
              </a:rPr>
              <a:t>4 × 2 ones = 8 ones</a:t>
            </a:r>
            <a:endParaRPr lang="en-GB" sz="2400" dirty="0">
              <a:solidFill>
                <a:srgbClr val="FF0000"/>
              </a:solidFill>
              <a:latin typeface="Myriad Pro" panose="020B0503030403020204" pitchFamily="34" charset="0"/>
            </a:endParaRPr>
          </a:p>
        </p:txBody>
      </p:sp>
      <p:pic>
        <p:nvPicPr>
          <p:cNvPr id="47" name="Picture 46">
            <a:extLst>
              <a:ext uri="{FF2B5EF4-FFF2-40B4-BE49-F238E27FC236}">
                <a16:creationId xmlns:a16="http://schemas.microsoft.com/office/drawing/2014/main" id="{74CBA4BB-7A1C-4A6D-8D89-C0881EDA422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447413" y="1165122"/>
            <a:ext cx="2378124" cy="1381586"/>
          </a:xfrm>
          <a:prstGeom prst="rect">
            <a:avLst/>
          </a:prstGeom>
        </p:spPr>
      </p:pic>
      <p:sp>
        <p:nvSpPr>
          <p:cNvPr id="49" name="Rectangle: Rounded Corners 48">
            <a:extLst>
              <a:ext uri="{FF2B5EF4-FFF2-40B4-BE49-F238E27FC236}">
                <a16:creationId xmlns:a16="http://schemas.microsoft.com/office/drawing/2014/main" id="{91A161F8-D9E5-48ED-B27B-B5D14743A808}"/>
              </a:ext>
            </a:extLst>
          </p:cNvPr>
          <p:cNvSpPr/>
          <p:nvPr/>
        </p:nvSpPr>
        <p:spPr bwMode="auto">
          <a:xfrm>
            <a:off x="2061412" y="1165122"/>
            <a:ext cx="701434" cy="5321009"/>
          </a:xfrm>
          <a:prstGeom prst="roundRect">
            <a:avLst>
              <a:gd name="adj" fmla="val 5266"/>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0" name="Rectangle 49">
            <a:extLst>
              <a:ext uri="{FF2B5EF4-FFF2-40B4-BE49-F238E27FC236}">
                <a16:creationId xmlns:a16="http://schemas.microsoft.com/office/drawing/2014/main" id="{4F97CEBE-47E5-4FCF-BF1B-FC7BE68D295D}"/>
              </a:ext>
            </a:extLst>
          </p:cNvPr>
          <p:cNvSpPr/>
          <p:nvPr/>
        </p:nvSpPr>
        <p:spPr>
          <a:xfrm>
            <a:off x="5039200" y="4083485"/>
            <a:ext cx="2880000" cy="461665"/>
          </a:xfrm>
          <a:prstGeom prst="rect">
            <a:avLst/>
          </a:prstGeom>
        </p:spPr>
        <p:txBody>
          <a:bodyPr wrap="square">
            <a:spAutoFit/>
          </a:bodyPr>
          <a:lstStyle/>
          <a:p>
            <a:pPr>
              <a:buNone/>
            </a:pPr>
            <a:r>
              <a:rPr lang="en-US" sz="2400" dirty="0">
                <a:solidFill>
                  <a:srgbClr val="00628C"/>
                </a:solidFill>
                <a:latin typeface="Myriad Pro" panose="020B0503030403020204" pitchFamily="34" charset="0"/>
              </a:rPr>
              <a:t>4 × 3 tens = 12 tens </a:t>
            </a:r>
          </a:p>
        </p:txBody>
      </p:sp>
      <p:sp>
        <p:nvSpPr>
          <p:cNvPr id="33" name="Rectangle 32">
            <a:extLst>
              <a:ext uri="{FF2B5EF4-FFF2-40B4-BE49-F238E27FC236}">
                <a16:creationId xmlns:a16="http://schemas.microsoft.com/office/drawing/2014/main" id="{4F97CEBE-47E5-4FCF-BF1B-FC7BE68D295D}"/>
              </a:ext>
            </a:extLst>
          </p:cNvPr>
          <p:cNvSpPr/>
          <p:nvPr/>
        </p:nvSpPr>
        <p:spPr>
          <a:xfrm>
            <a:off x="6338237" y="4442400"/>
            <a:ext cx="2880320" cy="461665"/>
          </a:xfrm>
          <a:prstGeom prst="rect">
            <a:avLst/>
          </a:prstGeom>
        </p:spPr>
        <p:txBody>
          <a:bodyPr wrap="square">
            <a:spAutoFit/>
          </a:bodyPr>
          <a:lstStyle/>
          <a:p>
            <a:pPr>
              <a:buNone/>
            </a:pPr>
            <a:r>
              <a:rPr lang="en-US" sz="2400" dirty="0">
                <a:solidFill>
                  <a:srgbClr val="00628C"/>
                </a:solidFill>
                <a:latin typeface="Myriad Pro" panose="020B0503030403020204" pitchFamily="34" charset="0"/>
              </a:rPr>
              <a:t>= 1 hundred + 2 tens</a:t>
            </a:r>
            <a:endParaRPr lang="en-GB" sz="2400" dirty="0">
              <a:solidFill>
                <a:srgbClr val="00628C"/>
              </a:solidFill>
              <a:latin typeface="Myriad Pro" panose="020B0503030403020204" pitchFamily="34" charset="0"/>
            </a:endParaRPr>
          </a:p>
        </p:txBody>
      </p:sp>
    </p:spTree>
    <p:extLst>
      <p:ext uri="{BB962C8B-B14F-4D97-AF65-F5344CB8AC3E}">
        <p14:creationId xmlns:p14="http://schemas.microsoft.com/office/powerpoint/2010/main" val="2325455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fade">
                                      <p:cBhvr>
                                        <p:cTn id="19" dur="500"/>
                                        <p:tgtEl>
                                          <p:spTgt spid="4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500"/>
                                        <p:tgtEl>
                                          <p:spTgt spid="32"/>
                                        </p:tgtEl>
                                      </p:cBhvr>
                                    </p:animEffect>
                                  </p:childTnLst>
                                </p:cTn>
                              </p:par>
                            </p:childTnLst>
                          </p:cTn>
                        </p:par>
                        <p:par>
                          <p:cTn id="25" fill="hold">
                            <p:stCondLst>
                              <p:cond delay="500"/>
                            </p:stCondLst>
                            <p:childTnLst>
                              <p:par>
                                <p:cTn id="26" presetID="10" presetClass="exit" presetSubtype="0" fill="hold" grpId="1" nodeType="afterEffect">
                                  <p:stCondLst>
                                    <p:cond delay="200"/>
                                  </p:stCondLst>
                                  <p:childTnLst>
                                    <p:animEffect transition="out" filter="fade">
                                      <p:cBhvr>
                                        <p:cTn id="27" dur="500"/>
                                        <p:tgtEl>
                                          <p:spTgt spid="32"/>
                                        </p:tgtEl>
                                      </p:cBhvr>
                                    </p:animEffect>
                                    <p:set>
                                      <p:cBhvr>
                                        <p:cTn id="28" dur="1" fill="hold">
                                          <p:stCondLst>
                                            <p:cond delay="499"/>
                                          </p:stCondLst>
                                        </p:cTn>
                                        <p:tgtEl>
                                          <p:spTgt spid="32"/>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nodeType="clickEffect">
                                  <p:stCondLst>
                                    <p:cond delay="0"/>
                                  </p:stCondLst>
                                  <p:childTnLst>
                                    <p:animEffect transition="out" filter="fade">
                                      <p:cBhvr>
                                        <p:cTn id="32" dur="500"/>
                                        <p:tgtEl>
                                          <p:spTgt spid="38"/>
                                        </p:tgtEl>
                                      </p:cBhvr>
                                    </p:animEffect>
                                    <p:set>
                                      <p:cBhvr>
                                        <p:cTn id="33" dur="1" fill="hold">
                                          <p:stCondLst>
                                            <p:cond delay="499"/>
                                          </p:stCondLst>
                                        </p:cTn>
                                        <p:tgtEl>
                                          <p:spTgt spid="38"/>
                                        </p:tgtEl>
                                        <p:attrNameLst>
                                          <p:attrName>style.visibility</p:attrName>
                                        </p:attrNameLst>
                                      </p:cBhvr>
                                      <p:to>
                                        <p:strVal val="hidden"/>
                                      </p:to>
                                    </p:set>
                                  </p:childTnLst>
                                </p:cTn>
                              </p:par>
                              <p:par>
                                <p:cTn id="34" presetID="10" presetClass="exit" presetSubtype="0" fill="hold" nodeType="withEffect">
                                  <p:stCondLst>
                                    <p:cond delay="0"/>
                                  </p:stCondLst>
                                  <p:childTnLst>
                                    <p:animEffect transition="out" filter="fade">
                                      <p:cBhvr>
                                        <p:cTn id="35" dur="500"/>
                                        <p:tgtEl>
                                          <p:spTgt spid="40"/>
                                        </p:tgtEl>
                                      </p:cBhvr>
                                    </p:animEffect>
                                    <p:set>
                                      <p:cBhvr>
                                        <p:cTn id="36" dur="1" fill="hold">
                                          <p:stCondLst>
                                            <p:cond delay="499"/>
                                          </p:stCondLst>
                                        </p:cTn>
                                        <p:tgtEl>
                                          <p:spTgt spid="40"/>
                                        </p:tgtEl>
                                        <p:attrNameLst>
                                          <p:attrName>style.visibility</p:attrName>
                                        </p:attrNameLst>
                                      </p:cBhvr>
                                      <p:to>
                                        <p:strVal val="hidden"/>
                                      </p:to>
                                    </p:set>
                                  </p:childTnLst>
                                </p:cTn>
                              </p:par>
                              <p:par>
                                <p:cTn id="37" presetID="10" presetClass="exit" presetSubtype="0" fill="hold" nodeType="withEffect">
                                  <p:stCondLst>
                                    <p:cond delay="0"/>
                                  </p:stCondLst>
                                  <p:childTnLst>
                                    <p:animEffect transition="out" filter="fade">
                                      <p:cBhvr>
                                        <p:cTn id="38" dur="500"/>
                                        <p:tgtEl>
                                          <p:spTgt spid="42"/>
                                        </p:tgtEl>
                                      </p:cBhvr>
                                    </p:animEffect>
                                    <p:set>
                                      <p:cBhvr>
                                        <p:cTn id="39" dur="1" fill="hold">
                                          <p:stCondLst>
                                            <p:cond delay="499"/>
                                          </p:stCondLst>
                                        </p:cTn>
                                        <p:tgtEl>
                                          <p:spTgt spid="42"/>
                                        </p:tgtEl>
                                        <p:attrNameLst>
                                          <p:attrName>style.visibility</p:attrName>
                                        </p:attrNameLst>
                                      </p:cBhvr>
                                      <p:to>
                                        <p:strVal val="hidden"/>
                                      </p:to>
                                    </p:set>
                                  </p:childTnLst>
                                </p:cTn>
                              </p:par>
                              <p:par>
                                <p:cTn id="40" presetID="10" presetClass="exit" presetSubtype="0" fill="hold" nodeType="withEffect">
                                  <p:stCondLst>
                                    <p:cond delay="0"/>
                                  </p:stCondLst>
                                  <p:childTnLst>
                                    <p:animEffect transition="out" filter="fade">
                                      <p:cBhvr>
                                        <p:cTn id="41" dur="500"/>
                                        <p:tgtEl>
                                          <p:spTgt spid="36"/>
                                        </p:tgtEl>
                                      </p:cBhvr>
                                    </p:animEffect>
                                    <p:set>
                                      <p:cBhvr>
                                        <p:cTn id="42" dur="1" fill="hold">
                                          <p:stCondLst>
                                            <p:cond delay="499"/>
                                          </p:stCondLst>
                                        </p:cTn>
                                        <p:tgtEl>
                                          <p:spTgt spid="36"/>
                                        </p:tgtEl>
                                        <p:attrNameLst>
                                          <p:attrName>style.visibility</p:attrName>
                                        </p:attrNameLst>
                                      </p:cBhvr>
                                      <p:to>
                                        <p:strVal val="hidden"/>
                                      </p:to>
                                    </p:set>
                                  </p:childTnLst>
                                </p:cTn>
                              </p:par>
                              <p:par>
                                <p:cTn id="43" presetID="10" presetClass="entr" presetSubtype="0" fill="hold" nodeType="with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fade">
                                      <p:cBhvr>
                                        <p:cTn id="45" dur="500"/>
                                        <p:tgtEl>
                                          <p:spTgt spid="35"/>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mph" presetSubtype="2" autoRev="1" fill="hold" grpId="1" nodeType="clickEffect">
                                  <p:stCondLst>
                                    <p:cond delay="0"/>
                                  </p:stCondLst>
                                  <p:childTnLst>
                                    <p:animClr clrSpc="rgb" dir="cw">
                                      <p:cBhvr override="childStyle">
                                        <p:cTn id="49" dur="1000" fill="hold"/>
                                        <p:tgtEl>
                                          <p:spTgt spid="20"/>
                                        </p:tgtEl>
                                        <p:attrNameLst>
                                          <p:attrName>style.color</p:attrName>
                                        </p:attrNameLst>
                                      </p:cBhvr>
                                      <p:to>
                                        <a:srgbClr val="FF0000"/>
                                      </p:to>
                                    </p:animClr>
                                  </p:childTnLst>
                                </p:cTn>
                              </p:par>
                              <p:par>
                                <p:cTn id="50" presetID="3" presetClass="emph" presetSubtype="2" autoRev="1" fill="hold" grpId="1" nodeType="withEffect">
                                  <p:stCondLst>
                                    <p:cond delay="0"/>
                                  </p:stCondLst>
                                  <p:childTnLst>
                                    <p:animClr clrSpc="rgb" dir="cw">
                                      <p:cBhvr override="childStyle">
                                        <p:cTn id="51" dur="1000" fill="hold"/>
                                        <p:tgtEl>
                                          <p:spTgt spid="19"/>
                                        </p:tgtEl>
                                        <p:attrNameLst>
                                          <p:attrName>style.color</p:attrName>
                                        </p:attrNameLst>
                                      </p:cBhvr>
                                      <p:to>
                                        <a:srgbClr val="FF0000"/>
                                      </p:to>
                                    </p:animClr>
                                  </p:childTnLst>
                                </p:cTn>
                              </p:par>
                              <p:par>
                                <p:cTn id="52" presetID="3" presetClass="emph" presetSubtype="2" autoRev="1" fill="hold" grpId="1" nodeType="withEffect">
                                  <p:stCondLst>
                                    <p:cond delay="0"/>
                                  </p:stCondLst>
                                  <p:childTnLst>
                                    <p:animClr clrSpc="rgb" dir="cw">
                                      <p:cBhvr override="childStyle">
                                        <p:cTn id="53" dur="1000" fill="hold"/>
                                        <p:tgtEl>
                                          <p:spTgt spid="43"/>
                                        </p:tgtEl>
                                        <p:attrNameLst>
                                          <p:attrName>style.color</p:attrName>
                                        </p:attrNameLst>
                                      </p:cBhvr>
                                      <p:to>
                                        <a:srgbClr val="FF0000"/>
                                      </p:to>
                                    </p:animClr>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45"/>
                                        </p:tgtEl>
                                        <p:attrNameLst>
                                          <p:attrName>style.visibility</p:attrName>
                                        </p:attrNameLst>
                                      </p:cBhvr>
                                      <p:to>
                                        <p:strVal val="visible"/>
                                      </p:to>
                                    </p:set>
                                    <p:animEffect transition="in" filter="fade">
                                      <p:cBhvr>
                                        <p:cTn id="58" dur="500"/>
                                        <p:tgtEl>
                                          <p:spTgt spid="45"/>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fade">
                                      <p:cBhvr>
                                        <p:cTn id="63" dur="500"/>
                                        <p:tgtEl>
                                          <p:spTgt spid="22"/>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49"/>
                                        </p:tgtEl>
                                        <p:attrNameLst>
                                          <p:attrName>style.visibility</p:attrName>
                                        </p:attrNameLst>
                                      </p:cBhvr>
                                      <p:to>
                                        <p:strVal val="visible"/>
                                      </p:to>
                                    </p:set>
                                    <p:animEffect transition="in" filter="fade">
                                      <p:cBhvr>
                                        <p:cTn id="68" dur="500"/>
                                        <p:tgtEl>
                                          <p:spTgt spid="49"/>
                                        </p:tgtEl>
                                      </p:cBhvr>
                                    </p:animEffect>
                                  </p:childTnLst>
                                </p:cTn>
                              </p:par>
                            </p:childTnLst>
                          </p:cTn>
                        </p:par>
                        <p:par>
                          <p:cTn id="69" fill="hold">
                            <p:stCondLst>
                              <p:cond delay="500"/>
                            </p:stCondLst>
                            <p:childTnLst>
                              <p:par>
                                <p:cTn id="70" presetID="10" presetClass="exit" presetSubtype="0" fill="hold" grpId="1" nodeType="afterEffect">
                                  <p:stCondLst>
                                    <p:cond delay="200"/>
                                  </p:stCondLst>
                                  <p:childTnLst>
                                    <p:animEffect transition="out" filter="fade">
                                      <p:cBhvr>
                                        <p:cTn id="71" dur="500"/>
                                        <p:tgtEl>
                                          <p:spTgt spid="49"/>
                                        </p:tgtEl>
                                      </p:cBhvr>
                                    </p:animEffect>
                                    <p:set>
                                      <p:cBhvr>
                                        <p:cTn id="72" dur="1" fill="hold">
                                          <p:stCondLst>
                                            <p:cond delay="499"/>
                                          </p:stCondLst>
                                        </p:cTn>
                                        <p:tgtEl>
                                          <p:spTgt spid="49"/>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500"/>
                                        <p:tgtEl>
                                          <p:spTgt spid="37"/>
                                        </p:tgtEl>
                                      </p:cBhvr>
                                    </p:animEffect>
                                    <p:set>
                                      <p:cBhvr>
                                        <p:cTn id="77" dur="1" fill="hold">
                                          <p:stCondLst>
                                            <p:cond delay="499"/>
                                          </p:stCondLst>
                                        </p:cTn>
                                        <p:tgtEl>
                                          <p:spTgt spid="37"/>
                                        </p:tgtEl>
                                        <p:attrNameLst>
                                          <p:attrName>style.visibility</p:attrName>
                                        </p:attrNameLst>
                                      </p:cBhvr>
                                      <p:to>
                                        <p:strVal val="hidden"/>
                                      </p:to>
                                    </p:set>
                                  </p:childTnLst>
                                </p:cTn>
                              </p:par>
                              <p:par>
                                <p:cTn id="78" presetID="10" presetClass="exit" presetSubtype="0" fill="hold" nodeType="withEffect">
                                  <p:stCondLst>
                                    <p:cond delay="0"/>
                                  </p:stCondLst>
                                  <p:childTnLst>
                                    <p:animEffect transition="out" filter="fade">
                                      <p:cBhvr>
                                        <p:cTn id="79" dur="500"/>
                                        <p:tgtEl>
                                          <p:spTgt spid="5"/>
                                        </p:tgtEl>
                                      </p:cBhvr>
                                    </p:animEffect>
                                    <p:set>
                                      <p:cBhvr>
                                        <p:cTn id="80" dur="1" fill="hold">
                                          <p:stCondLst>
                                            <p:cond delay="499"/>
                                          </p:stCondLst>
                                        </p:cTn>
                                        <p:tgtEl>
                                          <p:spTgt spid="5"/>
                                        </p:tgtEl>
                                        <p:attrNameLst>
                                          <p:attrName>style.visibility</p:attrName>
                                        </p:attrNameLst>
                                      </p:cBhvr>
                                      <p:to>
                                        <p:strVal val="hidden"/>
                                      </p:to>
                                    </p:set>
                                  </p:childTnLst>
                                </p:cTn>
                              </p:par>
                              <p:par>
                                <p:cTn id="81" presetID="10" presetClass="exit" presetSubtype="0" fill="hold" nodeType="withEffect">
                                  <p:stCondLst>
                                    <p:cond delay="0"/>
                                  </p:stCondLst>
                                  <p:childTnLst>
                                    <p:animEffect transition="out" filter="fade">
                                      <p:cBhvr>
                                        <p:cTn id="82" dur="500"/>
                                        <p:tgtEl>
                                          <p:spTgt spid="39"/>
                                        </p:tgtEl>
                                      </p:cBhvr>
                                    </p:animEffect>
                                    <p:set>
                                      <p:cBhvr>
                                        <p:cTn id="83" dur="1" fill="hold">
                                          <p:stCondLst>
                                            <p:cond delay="499"/>
                                          </p:stCondLst>
                                        </p:cTn>
                                        <p:tgtEl>
                                          <p:spTgt spid="39"/>
                                        </p:tgtEl>
                                        <p:attrNameLst>
                                          <p:attrName>style.visibility</p:attrName>
                                        </p:attrNameLst>
                                      </p:cBhvr>
                                      <p:to>
                                        <p:strVal val="hidden"/>
                                      </p:to>
                                    </p:set>
                                  </p:childTnLst>
                                </p:cTn>
                              </p:par>
                              <p:par>
                                <p:cTn id="84" presetID="10" presetClass="exit" presetSubtype="0" fill="hold" nodeType="withEffect">
                                  <p:stCondLst>
                                    <p:cond delay="0"/>
                                  </p:stCondLst>
                                  <p:childTnLst>
                                    <p:animEffect transition="out" filter="fade">
                                      <p:cBhvr>
                                        <p:cTn id="85" dur="500"/>
                                        <p:tgtEl>
                                          <p:spTgt spid="41"/>
                                        </p:tgtEl>
                                      </p:cBhvr>
                                    </p:animEffect>
                                    <p:set>
                                      <p:cBhvr>
                                        <p:cTn id="86" dur="1" fill="hold">
                                          <p:stCondLst>
                                            <p:cond delay="499"/>
                                          </p:stCondLst>
                                        </p:cTn>
                                        <p:tgtEl>
                                          <p:spTgt spid="41"/>
                                        </p:tgtEl>
                                        <p:attrNameLst>
                                          <p:attrName>style.visibility</p:attrName>
                                        </p:attrNameLst>
                                      </p:cBhvr>
                                      <p:to>
                                        <p:strVal val="hidden"/>
                                      </p:to>
                                    </p:set>
                                  </p:childTnLst>
                                </p:cTn>
                              </p:par>
                              <p:par>
                                <p:cTn id="87" presetID="10" presetClass="entr" presetSubtype="0" fill="hold" nodeType="withEffect">
                                  <p:stCondLst>
                                    <p:cond delay="0"/>
                                  </p:stCondLst>
                                  <p:childTnLst>
                                    <p:set>
                                      <p:cBhvr>
                                        <p:cTn id="88" dur="1" fill="hold">
                                          <p:stCondLst>
                                            <p:cond delay="0"/>
                                          </p:stCondLst>
                                        </p:cTn>
                                        <p:tgtEl>
                                          <p:spTgt spid="48"/>
                                        </p:tgtEl>
                                        <p:attrNameLst>
                                          <p:attrName>style.visibility</p:attrName>
                                        </p:attrNameLst>
                                      </p:cBhvr>
                                      <p:to>
                                        <p:strVal val="visible"/>
                                      </p:to>
                                    </p:set>
                                    <p:animEffect transition="in" filter="fade">
                                      <p:cBhvr>
                                        <p:cTn id="89" dur="500"/>
                                        <p:tgtEl>
                                          <p:spTgt spid="48"/>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mph" presetSubtype="2" autoRev="1" fill="hold" grpId="1" nodeType="clickEffect">
                                  <p:stCondLst>
                                    <p:cond delay="0"/>
                                  </p:stCondLst>
                                  <p:childTnLst>
                                    <p:animClr clrSpc="rgb" dir="cw">
                                      <p:cBhvr override="childStyle">
                                        <p:cTn id="93" dur="1000" fill="hold"/>
                                        <p:tgtEl>
                                          <p:spTgt spid="21"/>
                                        </p:tgtEl>
                                        <p:attrNameLst>
                                          <p:attrName>style.color</p:attrName>
                                        </p:attrNameLst>
                                      </p:cBhvr>
                                      <p:to>
                                        <a:schemeClr val="tx2"/>
                                      </p:to>
                                    </p:animClr>
                                  </p:childTnLst>
                                </p:cTn>
                              </p:par>
                              <p:par>
                                <p:cTn id="94" presetID="3" presetClass="emph" presetSubtype="2" autoRev="1" fill="hold" grpId="2" nodeType="withEffect">
                                  <p:stCondLst>
                                    <p:cond delay="0"/>
                                  </p:stCondLst>
                                  <p:childTnLst>
                                    <p:animClr clrSpc="rgb" dir="cw">
                                      <p:cBhvr override="childStyle">
                                        <p:cTn id="95" dur="1000" fill="hold"/>
                                        <p:tgtEl>
                                          <p:spTgt spid="19"/>
                                        </p:tgtEl>
                                        <p:attrNameLst>
                                          <p:attrName>style.color</p:attrName>
                                        </p:attrNameLst>
                                      </p:cBhvr>
                                      <p:to>
                                        <a:schemeClr val="tx2"/>
                                      </p:to>
                                    </p:animClr>
                                  </p:childTnLst>
                                </p:cTn>
                              </p:par>
                              <p:par>
                                <p:cTn id="96" presetID="3" presetClass="emph" presetSubtype="2" autoRev="1" fill="hold" grpId="2" nodeType="withEffect">
                                  <p:stCondLst>
                                    <p:cond delay="0"/>
                                  </p:stCondLst>
                                  <p:childTnLst>
                                    <p:animClr clrSpc="rgb" dir="cw">
                                      <p:cBhvr override="childStyle">
                                        <p:cTn id="97" dur="1000" fill="hold"/>
                                        <p:tgtEl>
                                          <p:spTgt spid="43"/>
                                        </p:tgtEl>
                                        <p:attrNameLst>
                                          <p:attrName>style.color</p:attrName>
                                        </p:attrNameLst>
                                      </p:cBhvr>
                                      <p:to>
                                        <a:schemeClr val="tx2"/>
                                      </p:to>
                                    </p:animClr>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500"/>
                                        <p:tgtEl>
                                          <p:spTgt spid="50"/>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xit" presetSubtype="0" fill="hold" nodeType="clickEffect">
                                  <p:stCondLst>
                                    <p:cond delay="0"/>
                                  </p:stCondLst>
                                  <p:childTnLst>
                                    <p:animEffect transition="out" filter="fade">
                                      <p:cBhvr>
                                        <p:cTn id="106" dur="500"/>
                                        <p:tgtEl>
                                          <p:spTgt spid="48"/>
                                        </p:tgtEl>
                                      </p:cBhvr>
                                    </p:animEffect>
                                    <p:set>
                                      <p:cBhvr>
                                        <p:cTn id="107" dur="1" fill="hold">
                                          <p:stCondLst>
                                            <p:cond delay="499"/>
                                          </p:stCondLst>
                                        </p:cTn>
                                        <p:tgtEl>
                                          <p:spTgt spid="48"/>
                                        </p:tgtEl>
                                        <p:attrNameLst>
                                          <p:attrName>style.visibility</p:attrName>
                                        </p:attrNameLst>
                                      </p:cBhvr>
                                      <p:to>
                                        <p:strVal val="hidden"/>
                                      </p:to>
                                    </p:set>
                                  </p:childTnLst>
                                </p:cTn>
                              </p:par>
                              <p:par>
                                <p:cTn id="108" presetID="10" presetClass="entr" presetSubtype="0" fill="hold" nodeType="withEffect">
                                  <p:stCondLst>
                                    <p:cond delay="0"/>
                                  </p:stCondLst>
                                  <p:childTnLst>
                                    <p:set>
                                      <p:cBhvr>
                                        <p:cTn id="109" dur="1" fill="hold">
                                          <p:stCondLst>
                                            <p:cond delay="0"/>
                                          </p:stCondLst>
                                        </p:cTn>
                                        <p:tgtEl>
                                          <p:spTgt spid="47"/>
                                        </p:tgtEl>
                                        <p:attrNameLst>
                                          <p:attrName>style.visibility</p:attrName>
                                        </p:attrNameLst>
                                      </p:cBhvr>
                                      <p:to>
                                        <p:strVal val="visible"/>
                                      </p:to>
                                    </p:set>
                                    <p:animEffect transition="in" filter="fade">
                                      <p:cBhvr>
                                        <p:cTn id="110" dur="500"/>
                                        <p:tgtEl>
                                          <p:spTgt spid="47"/>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33"/>
                                        </p:tgtEl>
                                        <p:attrNameLst>
                                          <p:attrName>style.visibility</p:attrName>
                                        </p:attrNameLst>
                                      </p:cBhvr>
                                      <p:to>
                                        <p:strVal val="visible"/>
                                      </p:to>
                                    </p:set>
                                    <p:animEffect transition="in" filter="fade">
                                      <p:cBhvr>
                                        <p:cTn id="115" dur="500"/>
                                        <p:tgtEl>
                                          <p:spTgt spid="33"/>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29"/>
                                        </p:tgtEl>
                                        <p:attrNameLst>
                                          <p:attrName>style.visibility</p:attrName>
                                        </p:attrNameLst>
                                      </p:cBhvr>
                                      <p:to>
                                        <p:strVal val="visible"/>
                                      </p:to>
                                    </p:set>
                                    <p:animEffect transition="in" filter="fade">
                                      <p:cBhvr>
                                        <p:cTn id="120" dur="500"/>
                                        <p:tgtEl>
                                          <p:spTgt spid="29"/>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23"/>
                                        </p:tgtEl>
                                        <p:attrNameLst>
                                          <p:attrName>style.visibility</p:attrName>
                                        </p:attrNameLst>
                                      </p:cBhvr>
                                      <p:to>
                                        <p:strVal val="visible"/>
                                      </p:to>
                                    </p:set>
                                    <p:animEffect transition="in" filter="fade">
                                      <p:cBhvr>
                                        <p:cTn id="123" dur="500"/>
                                        <p:tgtEl>
                                          <p:spTgt spid="23"/>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30"/>
                                        </p:tgtEl>
                                        <p:attrNameLst>
                                          <p:attrName>style.visibility</p:attrName>
                                        </p:attrNameLst>
                                      </p:cBhvr>
                                      <p:to>
                                        <p:strVal val="visible"/>
                                      </p:to>
                                    </p:set>
                                    <p:animEffect transition="in" filter="fade">
                                      <p:cBhvr>
                                        <p:cTn id="126" dur="500"/>
                                        <p:tgtEl>
                                          <p:spTgt spid="30"/>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31"/>
                                        </p:tgtEl>
                                        <p:attrNameLst>
                                          <p:attrName>style.visibility</p:attrName>
                                        </p:attrNameLst>
                                      </p:cBhvr>
                                      <p:to>
                                        <p:strVal val="visible"/>
                                      </p:to>
                                    </p:set>
                                    <p:animEffect transition="in" filter="fade">
                                      <p:cBhvr>
                                        <p:cTn id="131" dur="500"/>
                                        <p:tgtEl>
                                          <p:spTgt spid="31"/>
                                        </p:tgtEl>
                                      </p:cBhvr>
                                    </p:animEffect>
                                  </p:childTnLst>
                                </p:cTn>
                              </p:par>
                              <p:par>
                                <p:cTn id="132" presetID="10" presetClass="entr" presetSubtype="0" fill="hold" grpId="0" nodeType="withEffect">
                                  <p:stCondLst>
                                    <p:cond delay="0"/>
                                  </p:stCondLst>
                                  <p:childTnLst>
                                    <p:set>
                                      <p:cBhvr>
                                        <p:cTn id="133" dur="1" fill="hold">
                                          <p:stCondLst>
                                            <p:cond delay="0"/>
                                          </p:stCondLst>
                                        </p:cTn>
                                        <p:tgtEl>
                                          <p:spTgt spid="26"/>
                                        </p:tgtEl>
                                        <p:attrNameLst>
                                          <p:attrName>style.visibility</p:attrName>
                                        </p:attrNameLst>
                                      </p:cBhvr>
                                      <p:to>
                                        <p:strVal val="visible"/>
                                      </p:to>
                                    </p:set>
                                    <p:animEffect transition="in" filter="fade">
                                      <p:cBhvr>
                                        <p:cTn id="134" dur="500"/>
                                        <p:tgtEl>
                                          <p:spTgt spid="26"/>
                                        </p:tgtEl>
                                      </p:cBhvr>
                                    </p:animEffect>
                                  </p:childTnLst>
                                </p:cTn>
                              </p:par>
                              <p:par>
                                <p:cTn id="135" presetID="10" presetClass="entr" presetSubtype="0" fill="hold" grpId="0" nodeType="withEffect">
                                  <p:stCondLst>
                                    <p:cond delay="0"/>
                                  </p:stCondLst>
                                  <p:childTnLst>
                                    <p:set>
                                      <p:cBhvr>
                                        <p:cTn id="136" dur="1" fill="hold">
                                          <p:stCondLst>
                                            <p:cond delay="0"/>
                                          </p:stCondLst>
                                        </p:cTn>
                                        <p:tgtEl>
                                          <p:spTgt spid="25"/>
                                        </p:tgtEl>
                                        <p:attrNameLst>
                                          <p:attrName>style.visibility</p:attrName>
                                        </p:attrNameLst>
                                      </p:cBhvr>
                                      <p:to>
                                        <p:strVal val="visible"/>
                                      </p:to>
                                    </p:set>
                                    <p:animEffect transition="in" filter="fade">
                                      <p:cBhvr>
                                        <p:cTn id="13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9" grpId="1"/>
      <p:bldP spid="19" grpId="2"/>
      <p:bldP spid="20" grpId="0"/>
      <p:bldP spid="20" grpId="1"/>
      <p:bldP spid="21" grpId="0"/>
      <p:bldP spid="21" grpId="1"/>
      <p:bldP spid="22" grpId="0"/>
      <p:bldP spid="23" grpId="0"/>
      <p:bldP spid="25" grpId="0"/>
      <p:bldP spid="26" grpId="0"/>
      <p:bldP spid="29" grpId="0"/>
      <p:bldP spid="30" grpId="0"/>
      <p:bldP spid="31" grpId="0"/>
      <p:bldP spid="32" grpId="0" animBg="1"/>
      <p:bldP spid="32" grpId="1" animBg="1"/>
      <p:bldP spid="43" grpId="0"/>
      <p:bldP spid="43" grpId="1"/>
      <p:bldP spid="43" grpId="2"/>
      <p:bldP spid="45" grpId="0"/>
      <p:bldP spid="49" grpId="0" animBg="1"/>
      <p:bldP spid="49" grpId="1" animBg="1"/>
      <p:bldP spid="50" grpId="0"/>
      <p:bldP spid="3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91F3450A-0EC0-4CC0-9B12-AE9D3C48104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064173" y="2252481"/>
            <a:ext cx="2280255" cy="2028404"/>
          </a:xfrm>
          <a:prstGeom prst="rect">
            <a:avLst/>
          </a:prstGeom>
        </p:spPr>
      </p:pic>
      <p:sp>
        <p:nvSpPr>
          <p:cNvPr id="2" name="Text Placeholder 1">
            <a:extLst>
              <a:ext uri="{FF2B5EF4-FFF2-40B4-BE49-F238E27FC236}">
                <a16:creationId xmlns:a16="http://schemas.microsoft.com/office/drawing/2014/main" id="{A904ECB5-31D5-42A8-A229-A689D8B6D317}"/>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2:10</a:t>
            </a:r>
            <a:endParaRPr lang="en-GB" dirty="0"/>
          </a:p>
        </p:txBody>
      </p:sp>
      <p:sp>
        <p:nvSpPr>
          <p:cNvPr id="3" name="Rectangle 2">
            <a:extLst>
              <a:ext uri="{FF2B5EF4-FFF2-40B4-BE49-F238E27FC236}">
                <a16:creationId xmlns:a16="http://schemas.microsoft.com/office/drawing/2014/main" id="{C0E45A2A-6747-4E4D-8AE7-3499D63AFABC}"/>
              </a:ext>
            </a:extLst>
          </p:cNvPr>
          <p:cNvSpPr/>
          <p:nvPr/>
        </p:nvSpPr>
        <p:spPr>
          <a:xfrm>
            <a:off x="3491880" y="908720"/>
            <a:ext cx="1377300"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32 </a:t>
            </a:r>
            <a:r>
              <a:rPr lang="en-GB" sz="2400" dirty="0">
                <a:latin typeface="Myriad Pro" panose="020B0503030403020204" pitchFamily="34" charset="0"/>
                <a:ea typeface="Myriad Pro Semibold" charset="0"/>
                <a:cs typeface="Myriad Pro Semibold" charset="0"/>
              </a:rPr>
              <a:t>× 4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4" name="Rectangle 3">
            <a:extLst>
              <a:ext uri="{FF2B5EF4-FFF2-40B4-BE49-F238E27FC236}">
                <a16:creationId xmlns:a16="http://schemas.microsoft.com/office/drawing/2014/main" id="{3B43E22C-0EA0-4DD3-B275-B5C31BE2947A}"/>
              </a:ext>
            </a:extLst>
          </p:cNvPr>
          <p:cNvSpPr/>
          <p:nvPr/>
        </p:nvSpPr>
        <p:spPr bwMode="auto">
          <a:xfrm>
            <a:off x="4768338" y="936362"/>
            <a:ext cx="595749"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513E3C4-4C43-4EFB-AB62-F242C9EA76C6}"/>
              </a:ext>
            </a:extLst>
          </p:cNvPr>
          <p:cNvSpPr txBox="1"/>
          <p:nvPr/>
        </p:nvSpPr>
        <p:spPr bwMode="auto">
          <a:xfrm>
            <a:off x="4711133" y="927770"/>
            <a:ext cx="655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128</a:t>
            </a:r>
          </a:p>
        </p:txBody>
      </p:sp>
      <p:sp>
        <p:nvSpPr>
          <p:cNvPr id="12" name="TextBox 11">
            <a:extLst>
              <a:ext uri="{FF2B5EF4-FFF2-40B4-BE49-F238E27FC236}">
                <a16:creationId xmlns:a16="http://schemas.microsoft.com/office/drawing/2014/main" id="{E70AA767-139B-4BB0-B406-4AAFEFA4F0C8}"/>
              </a:ext>
            </a:extLst>
          </p:cNvPr>
          <p:cNvSpPr txBox="1"/>
          <p:nvPr/>
        </p:nvSpPr>
        <p:spPr bwMode="auto">
          <a:xfrm>
            <a:off x="4754863" y="3135241"/>
            <a:ext cx="135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13" name="TextBox 12">
            <a:extLst>
              <a:ext uri="{FF2B5EF4-FFF2-40B4-BE49-F238E27FC236}">
                <a16:creationId xmlns:a16="http://schemas.microsoft.com/office/drawing/2014/main" id="{FDF6934C-7971-4702-8561-12E668BE63A6}"/>
              </a:ext>
            </a:extLst>
          </p:cNvPr>
          <p:cNvSpPr txBox="1"/>
          <p:nvPr/>
        </p:nvSpPr>
        <p:spPr bwMode="auto">
          <a:xfrm>
            <a:off x="4686616" y="2636912"/>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14" name="TextBox 13">
            <a:extLst>
              <a:ext uri="{FF2B5EF4-FFF2-40B4-BE49-F238E27FC236}">
                <a16:creationId xmlns:a16="http://schemas.microsoft.com/office/drawing/2014/main" id="{B6656CD3-958F-4AFD-A192-AF08477FDCBC}"/>
              </a:ext>
            </a:extLst>
          </p:cNvPr>
          <p:cNvSpPr txBox="1"/>
          <p:nvPr/>
        </p:nvSpPr>
        <p:spPr bwMode="auto">
          <a:xfrm>
            <a:off x="4149585" y="2627387"/>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15" name="TextBox 14">
            <a:extLst>
              <a:ext uri="{FF2B5EF4-FFF2-40B4-BE49-F238E27FC236}">
                <a16:creationId xmlns:a16="http://schemas.microsoft.com/office/drawing/2014/main" id="{2994C0D0-9F9D-4905-998E-0E5E53D6AD33}"/>
              </a:ext>
            </a:extLst>
          </p:cNvPr>
          <p:cNvSpPr txBox="1"/>
          <p:nvPr/>
        </p:nvSpPr>
        <p:spPr bwMode="auto">
          <a:xfrm>
            <a:off x="3109845" y="3141316"/>
            <a:ext cx="288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a:t>
            </a:r>
          </a:p>
        </p:txBody>
      </p:sp>
      <p:sp>
        <p:nvSpPr>
          <p:cNvPr id="18" name="TextBox 17">
            <a:extLst>
              <a:ext uri="{FF2B5EF4-FFF2-40B4-BE49-F238E27FC236}">
                <a16:creationId xmlns:a16="http://schemas.microsoft.com/office/drawing/2014/main" id="{DEDC0CF1-EE62-497F-A53A-B43409CB592B}"/>
              </a:ext>
            </a:extLst>
          </p:cNvPr>
          <p:cNvSpPr txBox="1"/>
          <p:nvPr/>
        </p:nvSpPr>
        <p:spPr bwMode="auto">
          <a:xfrm>
            <a:off x="4648348" y="3647369"/>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8</a:t>
            </a:r>
          </a:p>
        </p:txBody>
      </p:sp>
      <p:sp>
        <p:nvSpPr>
          <p:cNvPr id="19" name="Rectangle 18">
            <a:extLst>
              <a:ext uri="{FF2B5EF4-FFF2-40B4-BE49-F238E27FC236}">
                <a16:creationId xmlns:a16="http://schemas.microsoft.com/office/drawing/2014/main" id="{2D3F682B-5CF9-4185-9F6D-7FDA6ED34595}"/>
              </a:ext>
            </a:extLst>
          </p:cNvPr>
          <p:cNvSpPr/>
          <p:nvPr/>
        </p:nvSpPr>
        <p:spPr>
          <a:xfrm>
            <a:off x="5220072" y="3666188"/>
            <a:ext cx="2744982" cy="461665"/>
          </a:xfrm>
          <a:prstGeom prst="rect">
            <a:avLst/>
          </a:prstGeom>
        </p:spPr>
        <p:txBody>
          <a:bodyPr wrap="none">
            <a:spAutoFit/>
          </a:bodyPr>
          <a:lstStyle/>
          <a:p>
            <a:pPr>
              <a:buNone/>
            </a:pPr>
            <a:r>
              <a:rPr lang="en-US" sz="2400" dirty="0">
                <a:solidFill>
                  <a:srgbClr val="FF0000"/>
                </a:solidFill>
                <a:latin typeface="Myriad Pro" panose="020B0503030403020204" pitchFamily="34" charset="0"/>
              </a:rPr>
              <a:t>4 × 2 ones = 8 ones</a:t>
            </a:r>
            <a:endParaRPr lang="en-GB" sz="2400" dirty="0">
              <a:solidFill>
                <a:srgbClr val="FF0000"/>
              </a:solidFill>
              <a:latin typeface="Myriad Pro" panose="020B0503030403020204" pitchFamily="34" charset="0"/>
            </a:endParaRPr>
          </a:p>
        </p:txBody>
      </p:sp>
      <p:sp>
        <p:nvSpPr>
          <p:cNvPr id="20" name="Rectangle 19">
            <a:extLst>
              <a:ext uri="{FF2B5EF4-FFF2-40B4-BE49-F238E27FC236}">
                <a16:creationId xmlns:a16="http://schemas.microsoft.com/office/drawing/2014/main" id="{EC031E2B-4F0D-460B-8B9A-4739F09DC317}"/>
              </a:ext>
            </a:extLst>
          </p:cNvPr>
          <p:cNvSpPr/>
          <p:nvPr/>
        </p:nvSpPr>
        <p:spPr>
          <a:xfrm>
            <a:off x="5194109" y="4109034"/>
            <a:ext cx="4572000" cy="461665"/>
          </a:xfrm>
          <a:prstGeom prst="rect">
            <a:avLst/>
          </a:prstGeom>
        </p:spPr>
        <p:txBody>
          <a:bodyPr>
            <a:spAutoFit/>
          </a:bodyPr>
          <a:lstStyle/>
          <a:p>
            <a:pPr>
              <a:buNone/>
            </a:pPr>
            <a:r>
              <a:rPr lang="en-GB" sz="2400" dirty="0">
                <a:solidFill>
                  <a:srgbClr val="FF0000"/>
                </a:solidFill>
                <a:latin typeface="Myriad Pro" panose="020B0503030403020204" pitchFamily="34" charset="0"/>
                <a:ea typeface="Times New Roman" panose="02020603050405020304" pitchFamily="18" charset="0"/>
                <a:cs typeface="Times New Roman" panose="02020603050405020304" pitchFamily="18" charset="0"/>
              </a:rPr>
              <a:t>Write “8” in the ones column.</a:t>
            </a:r>
            <a:endParaRPr lang="en-GB" sz="2400" dirty="0">
              <a:solidFill>
                <a:srgbClr val="FF0000"/>
              </a:solidFill>
              <a:latin typeface="Myriad Pro" panose="020B0503030403020204" pitchFamily="34" charset="0"/>
            </a:endParaRPr>
          </a:p>
        </p:txBody>
      </p:sp>
      <p:sp>
        <p:nvSpPr>
          <p:cNvPr id="21" name="TextBox 20">
            <a:extLst>
              <a:ext uri="{FF2B5EF4-FFF2-40B4-BE49-F238E27FC236}">
                <a16:creationId xmlns:a16="http://schemas.microsoft.com/office/drawing/2014/main" id="{7ED3F9F4-25CB-4F0F-8C9B-638B8FFF97AC}"/>
              </a:ext>
            </a:extLst>
          </p:cNvPr>
          <p:cNvSpPr txBox="1"/>
          <p:nvPr/>
        </p:nvSpPr>
        <p:spPr bwMode="auto">
          <a:xfrm>
            <a:off x="4128348" y="3647369"/>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2</a:t>
            </a:r>
          </a:p>
        </p:txBody>
      </p:sp>
      <p:sp>
        <p:nvSpPr>
          <p:cNvPr id="22" name="TextBox 21">
            <a:extLst>
              <a:ext uri="{FF2B5EF4-FFF2-40B4-BE49-F238E27FC236}">
                <a16:creationId xmlns:a16="http://schemas.microsoft.com/office/drawing/2014/main" id="{8471DB16-434D-4B06-A06D-9D8E12479369}"/>
              </a:ext>
            </a:extLst>
          </p:cNvPr>
          <p:cNvSpPr txBox="1"/>
          <p:nvPr/>
        </p:nvSpPr>
        <p:spPr bwMode="auto">
          <a:xfrm>
            <a:off x="3635225" y="3647369"/>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1</a:t>
            </a:r>
          </a:p>
        </p:txBody>
      </p:sp>
      <p:sp>
        <p:nvSpPr>
          <p:cNvPr id="23" name="Rectangle 22">
            <a:extLst>
              <a:ext uri="{FF2B5EF4-FFF2-40B4-BE49-F238E27FC236}">
                <a16:creationId xmlns:a16="http://schemas.microsoft.com/office/drawing/2014/main" id="{6F33AAB0-FD2C-4742-AA63-4E536E747E17}"/>
              </a:ext>
            </a:extLst>
          </p:cNvPr>
          <p:cNvSpPr/>
          <p:nvPr/>
        </p:nvSpPr>
        <p:spPr>
          <a:xfrm>
            <a:off x="546489" y="3706872"/>
            <a:ext cx="2851935" cy="830997"/>
          </a:xfrm>
          <a:prstGeom prst="rect">
            <a:avLst/>
          </a:prstGeom>
        </p:spPr>
        <p:txBody>
          <a:bodyPr wrap="none">
            <a:spAutoFit/>
          </a:bodyPr>
          <a:lstStyle/>
          <a:p>
            <a:pPr>
              <a:buNone/>
            </a:pPr>
            <a:r>
              <a:rPr lang="en-US" sz="2400" dirty="0">
                <a:solidFill>
                  <a:srgbClr val="00628C"/>
                </a:solidFill>
                <a:latin typeface="Myriad Pro" panose="020B0503030403020204" pitchFamily="34" charset="0"/>
              </a:rPr>
              <a:t>4 × 3 tens = 12 tens </a:t>
            </a:r>
            <a:br>
              <a:rPr lang="en-US" sz="2400" dirty="0">
                <a:solidFill>
                  <a:srgbClr val="00628C"/>
                </a:solidFill>
                <a:latin typeface="Myriad Pro" panose="020B0503030403020204" pitchFamily="34" charset="0"/>
              </a:rPr>
            </a:br>
            <a:r>
              <a:rPr lang="en-US" sz="2400" dirty="0">
                <a:solidFill>
                  <a:srgbClr val="00628C"/>
                </a:solidFill>
                <a:latin typeface="Myriad Pro" panose="020B0503030403020204" pitchFamily="34" charset="0"/>
              </a:rPr>
              <a:t>= 1 hundred + 2 tens</a:t>
            </a:r>
            <a:endParaRPr lang="en-GB" sz="2400" dirty="0">
              <a:solidFill>
                <a:srgbClr val="00628C"/>
              </a:solidFill>
              <a:latin typeface="Myriad Pro" panose="020B0503030403020204" pitchFamily="34" charset="0"/>
            </a:endParaRPr>
          </a:p>
        </p:txBody>
      </p:sp>
      <p:sp>
        <p:nvSpPr>
          <p:cNvPr id="24" name="Rectangle 23">
            <a:extLst>
              <a:ext uri="{FF2B5EF4-FFF2-40B4-BE49-F238E27FC236}">
                <a16:creationId xmlns:a16="http://schemas.microsoft.com/office/drawing/2014/main" id="{9A68F30E-7304-4A19-9A99-7C0B52F3579C}"/>
              </a:ext>
            </a:extLst>
          </p:cNvPr>
          <p:cNvSpPr/>
          <p:nvPr/>
        </p:nvSpPr>
        <p:spPr>
          <a:xfrm>
            <a:off x="545940" y="4492176"/>
            <a:ext cx="3089285" cy="1200329"/>
          </a:xfrm>
          <a:prstGeom prst="rect">
            <a:avLst/>
          </a:prstGeom>
        </p:spPr>
        <p:txBody>
          <a:bodyPr wrap="square">
            <a:spAutoFit/>
          </a:bodyPr>
          <a:lstStyle/>
          <a:p>
            <a:pPr>
              <a:buNone/>
            </a:pPr>
            <a:r>
              <a:rPr lang="en-GB" sz="2400" dirty="0">
                <a:solidFill>
                  <a:srgbClr val="00628C"/>
                </a:solidFill>
                <a:latin typeface="Myriad Pro" panose="020B0503030403020204" pitchFamily="34" charset="0"/>
                <a:ea typeface="Times New Roman" panose="02020603050405020304" pitchFamily="18" charset="0"/>
                <a:cs typeface="Times New Roman" panose="02020603050405020304" pitchFamily="18" charset="0"/>
              </a:rPr>
              <a:t>Write “1” in the hundreds column and “2” in the tens column.</a:t>
            </a:r>
            <a:endParaRPr lang="en-GB" sz="2400" dirty="0">
              <a:solidFill>
                <a:srgbClr val="00628C"/>
              </a:solidFill>
              <a:latin typeface="Myriad Pro" panose="020B0503030403020204" pitchFamily="34" charset="0"/>
            </a:endParaRPr>
          </a:p>
        </p:txBody>
      </p:sp>
    </p:spTree>
    <p:extLst>
      <p:ext uri="{BB962C8B-B14F-4D97-AF65-F5344CB8AC3E}">
        <p14:creationId xmlns:p14="http://schemas.microsoft.com/office/powerpoint/2010/main" val="1919492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2"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childTnLst>
                          </p:cTn>
                        </p:par>
                        <p:par>
                          <p:cTn id="22" fill="hold">
                            <p:stCondLst>
                              <p:cond delay="500"/>
                            </p:stCondLst>
                            <p:childTnLst>
                              <p:par>
                                <p:cTn id="23" presetID="10" presetClass="entr" presetSubtype="0" fill="hold" grpId="0" nodeType="afterEffect">
                                  <p:stCondLst>
                                    <p:cond delay="20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500"/>
                                        <p:tgtEl>
                                          <p:spTgt spid="23"/>
                                        </p:tgtEl>
                                      </p:cBhvr>
                                    </p:animEffect>
                                  </p:childTnLst>
                                </p:cTn>
                              </p:par>
                            </p:childTnLst>
                          </p:cTn>
                        </p:par>
                        <p:par>
                          <p:cTn id="36" fill="hold">
                            <p:stCondLst>
                              <p:cond delay="500"/>
                            </p:stCondLst>
                            <p:childTnLst>
                              <p:par>
                                <p:cTn id="37" presetID="10" presetClass="entr" presetSubtype="0" fill="hold" grpId="0" nodeType="afterEffect">
                                  <p:stCondLst>
                                    <p:cond delay="20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500"/>
                                        <p:tgtEl>
                                          <p:spTgt spid="24"/>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500"/>
                                        <p:tgtEl>
                                          <p:spTgt spid="22"/>
                                        </p:tgtEl>
                                      </p:cBhvr>
                                    </p:animEffect>
                                  </p:childTnLst>
                                </p:cTn>
                              </p:par>
                            </p:childTnLst>
                          </p:cTn>
                        </p:par>
                        <p:par>
                          <p:cTn id="45" fill="hold">
                            <p:stCondLst>
                              <p:cond delay="500"/>
                            </p:stCondLst>
                            <p:childTnLst>
                              <p:par>
                                <p:cTn id="46" presetID="10" presetClass="entr" presetSubtype="0" fill="hold" grpId="0" nodeType="afterEffect">
                                  <p:stCondLst>
                                    <p:cond delay="20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500"/>
                                        <p:tgtEl>
                                          <p:spTgt spid="21"/>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P spid="13" grpId="0"/>
      <p:bldP spid="14" grpId="0"/>
      <p:bldP spid="15" grpId="2"/>
      <p:bldP spid="18" grpId="0"/>
      <p:bldP spid="19" grpId="0"/>
      <p:bldP spid="20" grpId="0"/>
      <p:bldP spid="21" grpId="0"/>
      <p:bldP spid="22" grpId="0"/>
      <p:bldP spid="23" grpId="0"/>
      <p:bldP spid="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7077ED-C0C3-4702-BBC1-DC3F6428EEFF}"/>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2:10</a:t>
            </a:r>
            <a:endParaRPr lang="en-GB" dirty="0"/>
          </a:p>
        </p:txBody>
      </p:sp>
      <p:sp>
        <p:nvSpPr>
          <p:cNvPr id="3" name="Rectangle 2">
            <a:extLst>
              <a:ext uri="{FF2B5EF4-FFF2-40B4-BE49-F238E27FC236}">
                <a16:creationId xmlns:a16="http://schemas.microsoft.com/office/drawing/2014/main" id="{CE612C54-767B-4BDF-8A27-F16D5944859D}"/>
              </a:ext>
            </a:extLst>
          </p:cNvPr>
          <p:cNvSpPr/>
          <p:nvPr/>
        </p:nvSpPr>
        <p:spPr>
          <a:xfrm>
            <a:off x="3491880" y="908720"/>
            <a:ext cx="1377300"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21 </a:t>
            </a:r>
            <a:r>
              <a:rPr lang="en-GB" sz="2400" dirty="0">
                <a:latin typeface="Myriad Pro" panose="020B0503030403020204" pitchFamily="34" charset="0"/>
                <a:ea typeface="Myriad Pro Semibold" charset="0"/>
                <a:cs typeface="Myriad Pro Semibold" charset="0"/>
              </a:rPr>
              <a:t>× 5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4" name="Rectangle 3">
            <a:extLst>
              <a:ext uri="{FF2B5EF4-FFF2-40B4-BE49-F238E27FC236}">
                <a16:creationId xmlns:a16="http://schemas.microsoft.com/office/drawing/2014/main" id="{D501230E-99B1-46F8-9F4A-125EA36696FB}"/>
              </a:ext>
            </a:extLst>
          </p:cNvPr>
          <p:cNvSpPr/>
          <p:nvPr/>
        </p:nvSpPr>
        <p:spPr bwMode="auto">
          <a:xfrm>
            <a:off x="4768338" y="936362"/>
            <a:ext cx="595749"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4DA7446E-F76A-46B8-B1FF-1A23BF99AC5B}"/>
              </a:ext>
            </a:extLst>
          </p:cNvPr>
          <p:cNvSpPr txBox="1"/>
          <p:nvPr/>
        </p:nvSpPr>
        <p:spPr bwMode="auto">
          <a:xfrm>
            <a:off x="4731012" y="927770"/>
            <a:ext cx="655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105</a:t>
            </a:r>
          </a:p>
        </p:txBody>
      </p:sp>
      <p:pic>
        <p:nvPicPr>
          <p:cNvPr id="7" name="Picture 6">
            <a:extLst>
              <a:ext uri="{FF2B5EF4-FFF2-40B4-BE49-F238E27FC236}">
                <a16:creationId xmlns:a16="http://schemas.microsoft.com/office/drawing/2014/main" id="{2962D3DA-47E6-4E5B-B7C0-04DE9CAA42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9872" y="2492896"/>
            <a:ext cx="6816764" cy="1579494"/>
          </a:xfrm>
          <a:prstGeom prst="rect">
            <a:avLst/>
          </a:prstGeom>
        </p:spPr>
      </p:pic>
      <p:sp>
        <p:nvSpPr>
          <p:cNvPr id="8" name="TextBox 7">
            <a:extLst>
              <a:ext uri="{FF2B5EF4-FFF2-40B4-BE49-F238E27FC236}">
                <a16:creationId xmlns:a16="http://schemas.microsoft.com/office/drawing/2014/main" id="{CC1B08B9-3418-4E5A-B21D-7DAE81617976}"/>
              </a:ext>
            </a:extLst>
          </p:cNvPr>
          <p:cNvSpPr txBox="1"/>
          <p:nvPr/>
        </p:nvSpPr>
        <p:spPr bwMode="auto">
          <a:xfrm>
            <a:off x="4994108" y="3451313"/>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9" name="TextBox 8">
            <a:extLst>
              <a:ext uri="{FF2B5EF4-FFF2-40B4-BE49-F238E27FC236}">
                <a16:creationId xmlns:a16="http://schemas.microsoft.com/office/drawing/2014/main" id="{BC6D1F8C-0614-4FEE-9B15-60CEF3AFCD83}"/>
              </a:ext>
            </a:extLst>
          </p:cNvPr>
          <p:cNvSpPr txBox="1"/>
          <p:nvPr/>
        </p:nvSpPr>
        <p:spPr bwMode="auto">
          <a:xfrm>
            <a:off x="4499057" y="3451313"/>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0</a:t>
            </a:r>
          </a:p>
        </p:txBody>
      </p:sp>
      <p:sp>
        <p:nvSpPr>
          <p:cNvPr id="12" name="TextBox 11">
            <a:extLst>
              <a:ext uri="{FF2B5EF4-FFF2-40B4-BE49-F238E27FC236}">
                <a16:creationId xmlns:a16="http://schemas.microsoft.com/office/drawing/2014/main" id="{63B3890D-05BB-481A-B5B3-09879FB222FF}"/>
              </a:ext>
            </a:extLst>
          </p:cNvPr>
          <p:cNvSpPr txBox="1"/>
          <p:nvPr/>
        </p:nvSpPr>
        <p:spPr bwMode="auto">
          <a:xfrm>
            <a:off x="4035692" y="3453739"/>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Tree>
    <p:extLst>
      <p:ext uri="{BB962C8B-B14F-4D97-AF65-F5344CB8AC3E}">
        <p14:creationId xmlns:p14="http://schemas.microsoft.com/office/powerpoint/2010/main" val="3971258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par>
                          <p:cTn id="18" fill="hold">
                            <p:stCondLst>
                              <p:cond delay="500"/>
                            </p:stCondLst>
                            <p:childTnLst>
                              <p:par>
                                <p:cTn id="19" presetID="10" presetClass="entr" presetSubtype="0" fill="hold" grpId="0" nodeType="afterEffect">
                                  <p:stCondLst>
                                    <p:cond delay="20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a:t>How to use this presentation</a:t>
            </a:r>
            <a:endParaRPr lang="en-US" dirty="0"/>
          </a:p>
        </p:txBody>
      </p:sp>
      <p:sp>
        <p:nvSpPr>
          <p:cNvPr id="4" name="Text Placeholder 3"/>
          <p:cNvSpPr>
            <a:spLocks noGrp="1"/>
          </p:cNvSpPr>
          <p:nvPr>
            <p:ph type="body" sz="quarter" idx="12"/>
          </p:nvPr>
        </p:nvSpPr>
        <p:spPr/>
        <p:txBody>
          <a:bodyPr/>
          <a:lstStyle/>
          <a:p>
            <a:pPr lvl="0"/>
            <a:r>
              <a:rPr lang="en-GB" sz="2400" dirty="0"/>
              <a:t>You can find the teacher guide </a:t>
            </a:r>
            <a:r>
              <a:rPr lang="en-GB" sz="2400" i="1" dirty="0"/>
              <a:t>Multiplication: partitioning leading to short multiplication </a:t>
            </a:r>
            <a:r>
              <a:rPr lang="en-GB" sz="2400" dirty="0"/>
              <a:t>by following the link below.</a:t>
            </a:r>
            <a:endParaRPr lang="en-GB" sz="2400" i="1" dirty="0"/>
          </a:p>
        </p:txBody>
      </p:sp>
    </p:spTree>
    <p:extLst>
      <p:ext uri="{BB962C8B-B14F-4D97-AF65-F5344CB8AC3E}">
        <p14:creationId xmlns:p14="http://schemas.microsoft.com/office/powerpoint/2010/main" val="1732146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44">
            <a:extLst>
              <a:ext uri="{FF2B5EF4-FFF2-40B4-BE49-F238E27FC236}">
                <a16:creationId xmlns:a16="http://schemas.microsoft.com/office/drawing/2014/main" id="{AFF16DDE-94D5-4804-8B48-FD434A7909F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906191" y="988532"/>
            <a:ext cx="459414" cy="1633280"/>
          </a:xfrm>
          <a:prstGeom prst="rect">
            <a:avLst/>
          </a:prstGeom>
        </p:spPr>
      </p:pic>
      <p:pic>
        <p:nvPicPr>
          <p:cNvPr id="13" name="Picture 12">
            <a:extLst>
              <a:ext uri="{FF2B5EF4-FFF2-40B4-BE49-F238E27FC236}">
                <a16:creationId xmlns:a16="http://schemas.microsoft.com/office/drawing/2014/main" id="{64D0D7D9-C3B7-4942-88A1-588C46B7797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704094" y="1277551"/>
            <a:ext cx="401897" cy="1199210"/>
          </a:xfrm>
          <a:prstGeom prst="rect">
            <a:avLst/>
          </a:prstGeom>
        </p:spPr>
      </p:pic>
      <p:pic>
        <p:nvPicPr>
          <p:cNvPr id="44" name="Picture 43">
            <a:extLst>
              <a:ext uri="{FF2B5EF4-FFF2-40B4-BE49-F238E27FC236}">
                <a16:creationId xmlns:a16="http://schemas.microsoft.com/office/drawing/2014/main" id="{491C7832-695B-4FEC-9D9A-B614C96C874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297246" y="988532"/>
            <a:ext cx="504056" cy="1633280"/>
          </a:xfrm>
          <a:prstGeom prst="rect">
            <a:avLst/>
          </a:prstGeom>
        </p:spPr>
      </p:pic>
      <p:pic>
        <p:nvPicPr>
          <p:cNvPr id="47" name="Picture 46">
            <a:extLst>
              <a:ext uri="{FF2B5EF4-FFF2-40B4-BE49-F238E27FC236}">
                <a16:creationId xmlns:a16="http://schemas.microsoft.com/office/drawing/2014/main" id="{8CAF2A10-1C13-4B3D-8344-DC680178A78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719572" y="985232"/>
            <a:ext cx="1949260" cy="1633280"/>
          </a:xfrm>
          <a:prstGeom prst="rect">
            <a:avLst/>
          </a:prstGeom>
        </p:spPr>
      </p:pic>
      <p:pic>
        <p:nvPicPr>
          <p:cNvPr id="24" name="Picture 23">
            <a:extLst>
              <a:ext uri="{FF2B5EF4-FFF2-40B4-BE49-F238E27FC236}">
                <a16:creationId xmlns:a16="http://schemas.microsoft.com/office/drawing/2014/main" id="{83614B93-90B0-4C1E-8FD3-9702DA220E25}"/>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3762127" y="988761"/>
            <a:ext cx="331811" cy="1633280"/>
          </a:xfrm>
          <a:prstGeom prst="rect">
            <a:avLst/>
          </a:prstGeom>
        </p:spPr>
      </p:pic>
      <p:sp>
        <p:nvSpPr>
          <p:cNvPr id="2" name="Text Placeholder 1">
            <a:extLst>
              <a:ext uri="{FF2B5EF4-FFF2-40B4-BE49-F238E27FC236}">
                <a16:creationId xmlns:a16="http://schemas.microsoft.com/office/drawing/2014/main" id="{87F86F36-2409-4CA8-8D7E-0DE4D941DE71}"/>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2:13</a:t>
            </a:r>
            <a:endParaRPr lang="en-GB" dirty="0"/>
          </a:p>
        </p:txBody>
      </p:sp>
      <p:sp>
        <p:nvSpPr>
          <p:cNvPr id="4" name="Rectangle 3">
            <a:extLst>
              <a:ext uri="{FF2B5EF4-FFF2-40B4-BE49-F238E27FC236}">
                <a16:creationId xmlns:a16="http://schemas.microsoft.com/office/drawing/2014/main" id="{72F56C00-2994-42A7-8FD5-18B9F6CA7BCF}"/>
              </a:ext>
            </a:extLst>
          </p:cNvPr>
          <p:cNvSpPr/>
          <p:nvPr/>
        </p:nvSpPr>
        <p:spPr>
          <a:xfrm>
            <a:off x="719572" y="764704"/>
            <a:ext cx="7704856" cy="461665"/>
          </a:xfrm>
          <a:prstGeom prst="rect">
            <a:avLst/>
          </a:prstGeom>
        </p:spPr>
        <p:txBody>
          <a:bodyPr wrap="square">
            <a:spAutoFit/>
          </a:bodyPr>
          <a:lstStyle/>
          <a:p>
            <a:pPr algn="ct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4 rows, each with 26 chairs. How many chairs altogether?</a:t>
            </a:r>
            <a:endParaRPr lang="en-GB" sz="2400" dirty="0">
              <a:latin typeface="Myriad Pro" panose="020B0503030403020204" pitchFamily="34" charset="0"/>
            </a:endParaRPr>
          </a:p>
        </p:txBody>
      </p:sp>
      <p:pic>
        <p:nvPicPr>
          <p:cNvPr id="7" name="Picture 6">
            <a:extLst>
              <a:ext uri="{FF2B5EF4-FFF2-40B4-BE49-F238E27FC236}">
                <a16:creationId xmlns:a16="http://schemas.microsoft.com/office/drawing/2014/main" id="{9C5BD297-8F7C-497E-873E-5E19B84928F3}"/>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2201540" y="1271805"/>
            <a:ext cx="504056" cy="1199210"/>
          </a:xfrm>
          <a:prstGeom prst="rect">
            <a:avLst/>
          </a:prstGeom>
        </p:spPr>
      </p:pic>
      <p:pic>
        <p:nvPicPr>
          <p:cNvPr id="12" name="Picture 11">
            <a:extLst>
              <a:ext uri="{FF2B5EF4-FFF2-40B4-BE49-F238E27FC236}">
                <a16:creationId xmlns:a16="http://schemas.microsoft.com/office/drawing/2014/main" id="{4F6FDECE-3D5A-4B42-9F82-4C668D37BE91}"/>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4289771" y="1268760"/>
            <a:ext cx="2195736" cy="3100796"/>
          </a:xfrm>
          <a:prstGeom prst="rect">
            <a:avLst/>
          </a:prstGeom>
        </p:spPr>
      </p:pic>
      <p:pic>
        <p:nvPicPr>
          <p:cNvPr id="14" name="Picture 13">
            <a:extLst>
              <a:ext uri="{FF2B5EF4-FFF2-40B4-BE49-F238E27FC236}">
                <a16:creationId xmlns:a16="http://schemas.microsoft.com/office/drawing/2014/main" id="{8F291C26-57D9-487D-A072-98E8D4C68F8C}"/>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2213001" y="2564904"/>
            <a:ext cx="504056" cy="1199210"/>
          </a:xfrm>
          <a:prstGeom prst="rect">
            <a:avLst/>
          </a:prstGeom>
        </p:spPr>
      </p:pic>
      <p:pic>
        <p:nvPicPr>
          <p:cNvPr id="15" name="Picture 14">
            <a:extLst>
              <a:ext uri="{FF2B5EF4-FFF2-40B4-BE49-F238E27FC236}">
                <a16:creationId xmlns:a16="http://schemas.microsoft.com/office/drawing/2014/main" id="{DD6CC2B4-ED36-442D-9DBC-CC6FBFDD186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707118" y="2561859"/>
            <a:ext cx="401897" cy="1199210"/>
          </a:xfrm>
          <a:prstGeom prst="rect">
            <a:avLst/>
          </a:prstGeom>
        </p:spPr>
      </p:pic>
      <p:pic>
        <p:nvPicPr>
          <p:cNvPr id="16" name="Picture 15">
            <a:extLst>
              <a:ext uri="{FF2B5EF4-FFF2-40B4-BE49-F238E27FC236}">
                <a16:creationId xmlns:a16="http://schemas.microsoft.com/office/drawing/2014/main" id="{8C017A0A-D5E6-414B-A247-FE9B0B6C44A2}"/>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2213001" y="3878081"/>
            <a:ext cx="504056" cy="1199210"/>
          </a:xfrm>
          <a:prstGeom prst="rect">
            <a:avLst/>
          </a:prstGeom>
        </p:spPr>
      </p:pic>
      <p:pic>
        <p:nvPicPr>
          <p:cNvPr id="17" name="Picture 16">
            <a:extLst>
              <a:ext uri="{FF2B5EF4-FFF2-40B4-BE49-F238E27FC236}">
                <a16:creationId xmlns:a16="http://schemas.microsoft.com/office/drawing/2014/main" id="{D2717CC4-A39C-4ECF-8E5A-58E9F1EE6F3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707118" y="3875036"/>
            <a:ext cx="401897" cy="1199210"/>
          </a:xfrm>
          <a:prstGeom prst="rect">
            <a:avLst/>
          </a:prstGeom>
        </p:spPr>
      </p:pic>
      <p:pic>
        <p:nvPicPr>
          <p:cNvPr id="18" name="Picture 17">
            <a:extLst>
              <a:ext uri="{FF2B5EF4-FFF2-40B4-BE49-F238E27FC236}">
                <a16:creationId xmlns:a16="http://schemas.microsoft.com/office/drawing/2014/main" id="{0A2B02AC-3966-4B25-9C00-86E91091D26E}"/>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2213001" y="5189024"/>
            <a:ext cx="504056" cy="1199210"/>
          </a:xfrm>
          <a:prstGeom prst="rect">
            <a:avLst/>
          </a:prstGeom>
        </p:spPr>
      </p:pic>
      <p:pic>
        <p:nvPicPr>
          <p:cNvPr id="19" name="Picture 18">
            <a:extLst>
              <a:ext uri="{FF2B5EF4-FFF2-40B4-BE49-F238E27FC236}">
                <a16:creationId xmlns:a16="http://schemas.microsoft.com/office/drawing/2014/main" id="{FA3466B2-A6BB-40A2-8E2D-ED374E9A958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707118" y="5185979"/>
            <a:ext cx="401897" cy="1199210"/>
          </a:xfrm>
          <a:prstGeom prst="rect">
            <a:avLst/>
          </a:prstGeom>
        </p:spPr>
      </p:pic>
      <p:sp>
        <p:nvSpPr>
          <p:cNvPr id="26" name="TextBox 25">
            <a:extLst>
              <a:ext uri="{FF2B5EF4-FFF2-40B4-BE49-F238E27FC236}">
                <a16:creationId xmlns:a16="http://schemas.microsoft.com/office/drawing/2014/main" id="{BA502EFD-9192-43B8-9EDB-B774D28EFB06}"/>
              </a:ext>
            </a:extLst>
          </p:cNvPr>
          <p:cNvSpPr txBox="1"/>
          <p:nvPr/>
        </p:nvSpPr>
        <p:spPr bwMode="auto">
          <a:xfrm>
            <a:off x="5412589" y="1642195"/>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33" name="TextBox 32">
            <a:extLst>
              <a:ext uri="{FF2B5EF4-FFF2-40B4-BE49-F238E27FC236}">
                <a16:creationId xmlns:a16="http://schemas.microsoft.com/office/drawing/2014/main" id="{015F1BD6-725A-4E42-BB29-B919EF623BF9}"/>
              </a:ext>
            </a:extLst>
          </p:cNvPr>
          <p:cNvSpPr txBox="1"/>
          <p:nvPr/>
        </p:nvSpPr>
        <p:spPr bwMode="auto">
          <a:xfrm>
            <a:off x="5944129" y="1662906"/>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6</a:t>
            </a:r>
          </a:p>
        </p:txBody>
      </p:sp>
      <p:sp>
        <p:nvSpPr>
          <p:cNvPr id="34" name="TextBox 33">
            <a:extLst>
              <a:ext uri="{FF2B5EF4-FFF2-40B4-BE49-F238E27FC236}">
                <a16:creationId xmlns:a16="http://schemas.microsoft.com/office/drawing/2014/main" id="{2FDB180D-F703-410F-ACBF-2397239FA896}"/>
              </a:ext>
            </a:extLst>
          </p:cNvPr>
          <p:cNvSpPr txBox="1"/>
          <p:nvPr/>
        </p:nvSpPr>
        <p:spPr bwMode="auto">
          <a:xfrm>
            <a:off x="5955288" y="215684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35" name="TextBox 34">
            <a:extLst>
              <a:ext uri="{FF2B5EF4-FFF2-40B4-BE49-F238E27FC236}">
                <a16:creationId xmlns:a16="http://schemas.microsoft.com/office/drawing/2014/main" id="{2EE9833F-AC96-4F96-9B89-382474312312}"/>
              </a:ext>
            </a:extLst>
          </p:cNvPr>
          <p:cNvSpPr txBox="1"/>
          <p:nvPr/>
        </p:nvSpPr>
        <p:spPr bwMode="auto">
          <a:xfrm>
            <a:off x="5958030" y="2678043"/>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4</a:t>
            </a:r>
          </a:p>
        </p:txBody>
      </p:sp>
      <p:sp>
        <p:nvSpPr>
          <p:cNvPr id="36" name="TextBox 35">
            <a:extLst>
              <a:ext uri="{FF2B5EF4-FFF2-40B4-BE49-F238E27FC236}">
                <a16:creationId xmlns:a16="http://schemas.microsoft.com/office/drawing/2014/main" id="{82A1250C-35CD-4C91-B4B7-F210562205BC}"/>
              </a:ext>
            </a:extLst>
          </p:cNvPr>
          <p:cNvSpPr txBox="1"/>
          <p:nvPr/>
        </p:nvSpPr>
        <p:spPr bwMode="auto">
          <a:xfrm>
            <a:off x="5412589" y="2678043"/>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2</a:t>
            </a:r>
          </a:p>
        </p:txBody>
      </p:sp>
      <p:sp>
        <p:nvSpPr>
          <p:cNvPr id="37" name="TextBox 36">
            <a:extLst>
              <a:ext uri="{FF2B5EF4-FFF2-40B4-BE49-F238E27FC236}">
                <a16:creationId xmlns:a16="http://schemas.microsoft.com/office/drawing/2014/main" id="{9E0E9402-1923-493B-9D78-8A336B3DF0F2}"/>
              </a:ext>
            </a:extLst>
          </p:cNvPr>
          <p:cNvSpPr txBox="1"/>
          <p:nvPr/>
        </p:nvSpPr>
        <p:spPr bwMode="auto">
          <a:xfrm>
            <a:off x="5976787" y="315742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0</a:t>
            </a:r>
          </a:p>
        </p:txBody>
      </p:sp>
      <p:sp>
        <p:nvSpPr>
          <p:cNvPr id="38" name="TextBox 37">
            <a:extLst>
              <a:ext uri="{FF2B5EF4-FFF2-40B4-BE49-F238E27FC236}">
                <a16:creationId xmlns:a16="http://schemas.microsoft.com/office/drawing/2014/main" id="{38ADD0EF-5553-4A41-B583-EAC39510C401}"/>
              </a:ext>
            </a:extLst>
          </p:cNvPr>
          <p:cNvSpPr txBox="1"/>
          <p:nvPr/>
        </p:nvSpPr>
        <p:spPr bwMode="auto">
          <a:xfrm>
            <a:off x="5431346" y="315742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8</a:t>
            </a:r>
          </a:p>
        </p:txBody>
      </p:sp>
      <p:sp>
        <p:nvSpPr>
          <p:cNvPr id="39" name="TextBox 38">
            <a:extLst>
              <a:ext uri="{FF2B5EF4-FFF2-40B4-BE49-F238E27FC236}">
                <a16:creationId xmlns:a16="http://schemas.microsoft.com/office/drawing/2014/main" id="{F7B33C62-47FD-4C68-8BFC-CE0BF90CEADB}"/>
              </a:ext>
            </a:extLst>
          </p:cNvPr>
          <p:cNvSpPr txBox="1"/>
          <p:nvPr/>
        </p:nvSpPr>
        <p:spPr bwMode="auto">
          <a:xfrm>
            <a:off x="5976788" y="3687243"/>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40" name="TextBox 39">
            <a:extLst>
              <a:ext uri="{FF2B5EF4-FFF2-40B4-BE49-F238E27FC236}">
                <a16:creationId xmlns:a16="http://schemas.microsoft.com/office/drawing/2014/main" id="{565B2B98-0A3D-4DF7-862A-3D36486CC8BD}"/>
              </a:ext>
            </a:extLst>
          </p:cNvPr>
          <p:cNvSpPr txBox="1"/>
          <p:nvPr/>
        </p:nvSpPr>
        <p:spPr bwMode="auto">
          <a:xfrm>
            <a:off x="5431347" y="3687243"/>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0</a:t>
            </a:r>
          </a:p>
        </p:txBody>
      </p:sp>
      <p:sp>
        <p:nvSpPr>
          <p:cNvPr id="41" name="TextBox 40">
            <a:extLst>
              <a:ext uri="{FF2B5EF4-FFF2-40B4-BE49-F238E27FC236}">
                <a16:creationId xmlns:a16="http://schemas.microsoft.com/office/drawing/2014/main" id="{A7EDBCCD-FFF7-4C47-BDEA-AB58E2C3667E}"/>
              </a:ext>
            </a:extLst>
          </p:cNvPr>
          <p:cNvSpPr txBox="1"/>
          <p:nvPr/>
        </p:nvSpPr>
        <p:spPr bwMode="auto">
          <a:xfrm>
            <a:off x="4885906" y="3687243"/>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
        <p:nvSpPr>
          <p:cNvPr id="42" name="TextBox 41">
            <a:extLst>
              <a:ext uri="{FF2B5EF4-FFF2-40B4-BE49-F238E27FC236}">
                <a16:creationId xmlns:a16="http://schemas.microsoft.com/office/drawing/2014/main" id="{6F8330C4-DE35-4CAC-8A3B-C02CBD454534}"/>
              </a:ext>
            </a:extLst>
          </p:cNvPr>
          <p:cNvSpPr txBox="1"/>
          <p:nvPr/>
        </p:nvSpPr>
        <p:spPr bwMode="auto">
          <a:xfrm>
            <a:off x="4382574" y="2179397"/>
            <a:ext cx="288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a:t>
            </a:r>
          </a:p>
        </p:txBody>
      </p:sp>
      <p:pic>
        <p:nvPicPr>
          <p:cNvPr id="43" name="Picture 42">
            <a:extLst>
              <a:ext uri="{FF2B5EF4-FFF2-40B4-BE49-F238E27FC236}">
                <a16:creationId xmlns:a16="http://schemas.microsoft.com/office/drawing/2014/main" id="{14E3B456-C346-4750-A139-59AC78280C4D}"/>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2978210" y="1279074"/>
            <a:ext cx="504056" cy="1199210"/>
          </a:xfrm>
          <a:prstGeom prst="rect">
            <a:avLst/>
          </a:prstGeom>
        </p:spPr>
      </p:pic>
      <p:pic>
        <p:nvPicPr>
          <p:cNvPr id="53" name="Picture 52">
            <a:extLst>
              <a:ext uri="{FF2B5EF4-FFF2-40B4-BE49-F238E27FC236}">
                <a16:creationId xmlns:a16="http://schemas.microsoft.com/office/drawing/2014/main" id="{9EB56E32-F404-4530-9ED1-A9960AAC0A7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635447" y="1709564"/>
            <a:ext cx="2269484" cy="1936958"/>
          </a:xfrm>
          <a:prstGeom prst="rect">
            <a:avLst/>
          </a:prstGeom>
        </p:spPr>
      </p:pic>
      <p:sp>
        <p:nvSpPr>
          <p:cNvPr id="54" name="TextBox 53">
            <a:extLst>
              <a:ext uri="{FF2B5EF4-FFF2-40B4-BE49-F238E27FC236}">
                <a16:creationId xmlns:a16="http://schemas.microsoft.com/office/drawing/2014/main" id="{18EE948B-6313-465F-B90B-9C43C50D685F}"/>
              </a:ext>
            </a:extLst>
          </p:cNvPr>
          <p:cNvSpPr txBox="1"/>
          <p:nvPr/>
        </p:nvSpPr>
        <p:spPr bwMode="auto">
          <a:xfrm>
            <a:off x="8282824" y="2678043"/>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55" name="TextBox 54">
            <a:extLst>
              <a:ext uri="{FF2B5EF4-FFF2-40B4-BE49-F238E27FC236}">
                <a16:creationId xmlns:a16="http://schemas.microsoft.com/office/drawing/2014/main" id="{76970C25-2897-4262-8807-47A36D7EC7D8}"/>
              </a:ext>
            </a:extLst>
          </p:cNvPr>
          <p:cNvSpPr txBox="1"/>
          <p:nvPr/>
        </p:nvSpPr>
        <p:spPr bwMode="auto">
          <a:xfrm>
            <a:off x="7737383" y="2678043"/>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0</a:t>
            </a:r>
          </a:p>
        </p:txBody>
      </p:sp>
      <p:sp>
        <p:nvSpPr>
          <p:cNvPr id="56" name="TextBox 55">
            <a:extLst>
              <a:ext uri="{FF2B5EF4-FFF2-40B4-BE49-F238E27FC236}">
                <a16:creationId xmlns:a16="http://schemas.microsoft.com/office/drawing/2014/main" id="{29E91BE9-4455-46BD-AF18-EC4A08679E8B}"/>
              </a:ext>
            </a:extLst>
          </p:cNvPr>
          <p:cNvSpPr txBox="1"/>
          <p:nvPr/>
        </p:nvSpPr>
        <p:spPr bwMode="auto">
          <a:xfrm>
            <a:off x="7191942" y="2678043"/>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
        <p:nvSpPr>
          <p:cNvPr id="57" name="TextBox 56">
            <a:extLst>
              <a:ext uri="{FF2B5EF4-FFF2-40B4-BE49-F238E27FC236}">
                <a16:creationId xmlns:a16="http://schemas.microsoft.com/office/drawing/2014/main" id="{C5091FF9-BE25-4A72-98D3-7FF1F21F6916}"/>
              </a:ext>
            </a:extLst>
          </p:cNvPr>
          <p:cNvSpPr txBox="1"/>
          <p:nvPr/>
        </p:nvSpPr>
        <p:spPr bwMode="auto">
          <a:xfrm>
            <a:off x="7737383" y="3225578"/>
            <a:ext cx="2721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panose="020B0503030403020204" pitchFamily="34" charset="0"/>
                <a:ea typeface="Myriad Pro Semibold" charset="0"/>
                <a:cs typeface="Myriad Pro Semibold" charset="0"/>
              </a:rPr>
              <a:t>2</a:t>
            </a:r>
          </a:p>
        </p:txBody>
      </p:sp>
      <p:pic>
        <p:nvPicPr>
          <p:cNvPr id="46" name="Picture 45">
            <a:extLst>
              <a:ext uri="{FF2B5EF4-FFF2-40B4-BE49-F238E27FC236}">
                <a16:creationId xmlns:a16="http://schemas.microsoft.com/office/drawing/2014/main" id="{D8816313-83B6-441E-BDE1-1A0FBA8B10BA}"/>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1303456" y="1211623"/>
            <a:ext cx="1595387" cy="1404613"/>
          </a:xfrm>
          <a:prstGeom prst="rect">
            <a:avLst/>
          </a:prstGeom>
        </p:spPr>
      </p:pic>
      <p:pic>
        <p:nvPicPr>
          <p:cNvPr id="48" name="Picture 47">
            <a:extLst>
              <a:ext uri="{FF2B5EF4-FFF2-40B4-BE49-F238E27FC236}">
                <a16:creationId xmlns:a16="http://schemas.microsoft.com/office/drawing/2014/main" id="{16B4C398-28B2-4C21-8706-6BF2D023F039}"/>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2625502" y="1266673"/>
            <a:ext cx="504056" cy="1199210"/>
          </a:xfrm>
          <a:prstGeom prst="rect">
            <a:avLst/>
          </a:prstGeom>
        </p:spPr>
      </p:pic>
      <p:sp>
        <p:nvSpPr>
          <p:cNvPr id="49" name="Rectangle: Rounded Corners 48">
            <a:extLst>
              <a:ext uri="{FF2B5EF4-FFF2-40B4-BE49-F238E27FC236}">
                <a16:creationId xmlns:a16="http://schemas.microsoft.com/office/drawing/2014/main" id="{1805B66D-0B78-49F7-A8AD-D21C475CA6CC}"/>
              </a:ext>
            </a:extLst>
          </p:cNvPr>
          <p:cNvSpPr/>
          <p:nvPr/>
        </p:nvSpPr>
        <p:spPr bwMode="auto">
          <a:xfrm>
            <a:off x="2691830" y="1226369"/>
            <a:ext cx="479130" cy="5226968"/>
          </a:xfrm>
          <a:prstGeom prst="roundRect">
            <a:avLst>
              <a:gd name="adj" fmla="val 5266"/>
            </a:avLst>
          </a:prstGeom>
          <a:noFill/>
          <a:ln w="19050" cap="flat" cmpd="sng" algn="ctr">
            <a:solidFill>
              <a:srgbClr val="E8242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0" name="Rectangle: Rounded Corners 49">
            <a:extLst>
              <a:ext uri="{FF2B5EF4-FFF2-40B4-BE49-F238E27FC236}">
                <a16:creationId xmlns:a16="http://schemas.microsoft.com/office/drawing/2014/main" id="{F73615D3-46A8-4A68-8C8E-EB54CF6CBCB5}"/>
              </a:ext>
            </a:extLst>
          </p:cNvPr>
          <p:cNvSpPr/>
          <p:nvPr/>
        </p:nvSpPr>
        <p:spPr bwMode="auto">
          <a:xfrm>
            <a:off x="2167792" y="1226369"/>
            <a:ext cx="440741" cy="5226968"/>
          </a:xfrm>
          <a:prstGeom prst="roundRect">
            <a:avLst>
              <a:gd name="adj" fmla="val 5266"/>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23147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500"/>
                                        <p:tgtEl>
                                          <p:spTgt spid="3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500"/>
                                        <p:tgtEl>
                                          <p:spTgt spid="4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9"/>
                                        </p:tgtEl>
                                        <p:attrNameLst>
                                          <p:attrName>style.visibility</p:attrName>
                                        </p:attrNameLst>
                                      </p:cBhvr>
                                      <p:to>
                                        <p:strVal val="visible"/>
                                      </p:to>
                                    </p:set>
                                    <p:animEffect transition="in" filter="fade">
                                      <p:cBhvr>
                                        <p:cTn id="24" dur="500"/>
                                        <p:tgtEl>
                                          <p:spTgt spid="49"/>
                                        </p:tgtEl>
                                      </p:cBhvr>
                                    </p:animEffect>
                                  </p:childTnLst>
                                </p:cTn>
                              </p:par>
                            </p:childTnLst>
                          </p:cTn>
                        </p:par>
                        <p:par>
                          <p:cTn id="25" fill="hold">
                            <p:stCondLst>
                              <p:cond delay="500"/>
                            </p:stCondLst>
                            <p:childTnLst>
                              <p:par>
                                <p:cTn id="26" presetID="10" presetClass="exit" presetSubtype="0" fill="hold" grpId="1" nodeType="afterEffect">
                                  <p:stCondLst>
                                    <p:cond delay="200"/>
                                  </p:stCondLst>
                                  <p:childTnLst>
                                    <p:animEffect transition="out" filter="fade">
                                      <p:cBhvr>
                                        <p:cTn id="27" dur="500"/>
                                        <p:tgtEl>
                                          <p:spTgt spid="49"/>
                                        </p:tgtEl>
                                      </p:cBhvr>
                                    </p:animEffect>
                                    <p:set>
                                      <p:cBhvr>
                                        <p:cTn id="28" dur="1" fill="hold">
                                          <p:stCondLst>
                                            <p:cond delay="499"/>
                                          </p:stCondLst>
                                        </p:cTn>
                                        <p:tgtEl>
                                          <p:spTgt spid="4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fade">
                                      <p:cBhvr>
                                        <p:cTn id="33" dur="500"/>
                                        <p:tgtEl>
                                          <p:spTgt spid="50"/>
                                        </p:tgtEl>
                                      </p:cBhvr>
                                    </p:animEffect>
                                  </p:childTnLst>
                                </p:cTn>
                              </p:par>
                            </p:childTnLst>
                          </p:cTn>
                        </p:par>
                        <p:par>
                          <p:cTn id="34" fill="hold">
                            <p:stCondLst>
                              <p:cond delay="500"/>
                            </p:stCondLst>
                            <p:childTnLst>
                              <p:par>
                                <p:cTn id="35" presetID="10" presetClass="exit" presetSubtype="0" fill="hold" grpId="1" nodeType="afterEffect">
                                  <p:stCondLst>
                                    <p:cond delay="200"/>
                                  </p:stCondLst>
                                  <p:childTnLst>
                                    <p:animEffect transition="out" filter="fade">
                                      <p:cBhvr>
                                        <p:cTn id="36" dur="500"/>
                                        <p:tgtEl>
                                          <p:spTgt spid="50"/>
                                        </p:tgtEl>
                                      </p:cBhvr>
                                    </p:animEffect>
                                    <p:set>
                                      <p:cBhvr>
                                        <p:cTn id="37" dur="1" fill="hold">
                                          <p:stCondLst>
                                            <p:cond delay="499"/>
                                          </p:stCondLst>
                                        </p:cTn>
                                        <p:tgtEl>
                                          <p:spTgt spid="5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500"/>
                                        <p:tgtEl>
                                          <p:spTgt spid="13"/>
                                        </p:tgtEl>
                                      </p:cBhvr>
                                    </p:animEffect>
                                    <p:set>
                                      <p:cBhvr>
                                        <p:cTn id="42" dur="1" fill="hold">
                                          <p:stCondLst>
                                            <p:cond delay="499"/>
                                          </p:stCondLst>
                                        </p:cTn>
                                        <p:tgtEl>
                                          <p:spTgt spid="13"/>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500"/>
                                        <p:tgtEl>
                                          <p:spTgt spid="15"/>
                                        </p:tgtEl>
                                      </p:cBhvr>
                                    </p:animEffect>
                                    <p:set>
                                      <p:cBhvr>
                                        <p:cTn id="45" dur="1" fill="hold">
                                          <p:stCondLst>
                                            <p:cond delay="499"/>
                                          </p:stCondLst>
                                        </p:cTn>
                                        <p:tgtEl>
                                          <p:spTgt spid="15"/>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500"/>
                                        <p:tgtEl>
                                          <p:spTgt spid="17"/>
                                        </p:tgtEl>
                                      </p:cBhvr>
                                    </p:animEffect>
                                    <p:set>
                                      <p:cBhvr>
                                        <p:cTn id="48" dur="1" fill="hold">
                                          <p:stCondLst>
                                            <p:cond delay="499"/>
                                          </p:stCondLst>
                                        </p:cTn>
                                        <p:tgtEl>
                                          <p:spTgt spid="17"/>
                                        </p:tgtEl>
                                        <p:attrNameLst>
                                          <p:attrName>style.visibility</p:attrName>
                                        </p:attrNameLst>
                                      </p:cBhvr>
                                      <p:to>
                                        <p:strVal val="hidden"/>
                                      </p:to>
                                    </p:set>
                                  </p:childTnLst>
                                </p:cTn>
                              </p:par>
                              <p:par>
                                <p:cTn id="49" presetID="10" presetClass="exit" presetSubtype="0" fill="hold" nodeType="withEffect">
                                  <p:stCondLst>
                                    <p:cond delay="0"/>
                                  </p:stCondLst>
                                  <p:childTnLst>
                                    <p:animEffect transition="out" filter="fade">
                                      <p:cBhvr>
                                        <p:cTn id="50" dur="500"/>
                                        <p:tgtEl>
                                          <p:spTgt spid="19"/>
                                        </p:tgtEl>
                                      </p:cBhvr>
                                    </p:animEffect>
                                    <p:set>
                                      <p:cBhvr>
                                        <p:cTn id="51" dur="1" fill="hold">
                                          <p:stCondLst>
                                            <p:cond delay="499"/>
                                          </p:stCondLst>
                                        </p:cTn>
                                        <p:tgtEl>
                                          <p:spTgt spid="19"/>
                                        </p:tgtEl>
                                        <p:attrNameLst>
                                          <p:attrName>style.visibility</p:attrName>
                                        </p:attrNameLst>
                                      </p:cBhvr>
                                      <p:to>
                                        <p:strVal val="hidden"/>
                                      </p:to>
                                    </p:set>
                                  </p:childTnLst>
                                </p:cTn>
                              </p:par>
                            </p:childTnLst>
                          </p:cTn>
                        </p:par>
                        <p:par>
                          <p:cTn id="52" fill="hold">
                            <p:stCondLst>
                              <p:cond delay="500"/>
                            </p:stCondLst>
                            <p:childTnLst>
                              <p:par>
                                <p:cTn id="53" presetID="10" presetClass="entr" presetSubtype="0" fill="hold" nodeType="afterEffect">
                                  <p:stCondLst>
                                    <p:cond delay="20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500"/>
                                        <p:tgtEl>
                                          <p:spTgt spid="44"/>
                                        </p:tgtEl>
                                      </p:cBhvr>
                                    </p:animEffect>
                                  </p:childTnLst>
                                </p:cTn>
                              </p:par>
                              <p:par>
                                <p:cTn id="56" presetID="10" presetClass="entr" presetSubtype="0" fill="hold" nodeType="withEffect">
                                  <p:stCondLst>
                                    <p:cond delay="200"/>
                                  </p:stCondLst>
                                  <p:childTnLst>
                                    <p:set>
                                      <p:cBhvr>
                                        <p:cTn id="57" dur="1" fill="hold">
                                          <p:stCondLst>
                                            <p:cond delay="0"/>
                                          </p:stCondLst>
                                        </p:cTn>
                                        <p:tgtEl>
                                          <p:spTgt spid="45"/>
                                        </p:tgtEl>
                                        <p:attrNameLst>
                                          <p:attrName>style.visibility</p:attrName>
                                        </p:attrNameLst>
                                      </p:cBhvr>
                                      <p:to>
                                        <p:strVal val="visible"/>
                                      </p:to>
                                    </p:set>
                                    <p:animEffect transition="in" filter="fade">
                                      <p:cBhvr>
                                        <p:cTn id="58" dur="500"/>
                                        <p:tgtEl>
                                          <p:spTgt spid="45"/>
                                        </p:tgtEl>
                                      </p:cBhvr>
                                    </p:animEffect>
                                  </p:childTnLst>
                                </p:cTn>
                              </p:par>
                              <p:par>
                                <p:cTn id="59" presetID="10" presetClass="entr" presetSubtype="0" fill="hold" nodeType="withEffect">
                                  <p:stCondLst>
                                    <p:cond delay="200"/>
                                  </p:stCondLst>
                                  <p:childTnLst>
                                    <p:set>
                                      <p:cBhvr>
                                        <p:cTn id="60" dur="1" fill="hold">
                                          <p:stCondLst>
                                            <p:cond delay="0"/>
                                          </p:stCondLst>
                                        </p:cTn>
                                        <p:tgtEl>
                                          <p:spTgt spid="24"/>
                                        </p:tgtEl>
                                        <p:attrNameLst>
                                          <p:attrName>style.visibility</p:attrName>
                                        </p:attrNameLst>
                                      </p:cBhvr>
                                      <p:to>
                                        <p:strVal val="visible"/>
                                      </p:to>
                                    </p:set>
                                    <p:animEffect transition="in" filter="fade">
                                      <p:cBhvr>
                                        <p:cTn id="61" dur="500"/>
                                        <p:tgtEl>
                                          <p:spTgt spid="24"/>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mph" presetSubtype="2" autoRev="1" fill="hold" grpId="1" nodeType="clickEffect">
                                  <p:stCondLst>
                                    <p:cond delay="0"/>
                                  </p:stCondLst>
                                  <p:childTnLst>
                                    <p:animClr clrSpc="rgb" dir="cw">
                                      <p:cBhvr override="childStyle">
                                        <p:cTn id="65" dur="1000" fill="hold"/>
                                        <p:tgtEl>
                                          <p:spTgt spid="33"/>
                                        </p:tgtEl>
                                        <p:attrNameLst>
                                          <p:attrName>style.color</p:attrName>
                                        </p:attrNameLst>
                                      </p:cBhvr>
                                      <p:to>
                                        <a:srgbClr val="FF0000"/>
                                      </p:to>
                                    </p:animClr>
                                  </p:childTnLst>
                                </p:cTn>
                              </p:par>
                              <p:par>
                                <p:cTn id="66" presetID="3" presetClass="emph" presetSubtype="2" autoRev="1" fill="hold" grpId="1" nodeType="withEffect">
                                  <p:stCondLst>
                                    <p:cond delay="0"/>
                                  </p:stCondLst>
                                  <p:childTnLst>
                                    <p:animClr clrSpc="rgb" dir="cw">
                                      <p:cBhvr override="childStyle">
                                        <p:cTn id="67" dur="1000" fill="hold"/>
                                        <p:tgtEl>
                                          <p:spTgt spid="34"/>
                                        </p:tgtEl>
                                        <p:attrNameLst>
                                          <p:attrName>style.color</p:attrName>
                                        </p:attrNameLst>
                                      </p:cBhvr>
                                      <p:to>
                                        <a:srgbClr val="FF0000"/>
                                      </p:to>
                                    </p:animClr>
                                  </p:childTnLst>
                                </p:cTn>
                              </p:par>
                              <p:par>
                                <p:cTn id="68" presetID="3" presetClass="emph" presetSubtype="2" autoRev="1" fill="hold" grpId="1" nodeType="withEffect">
                                  <p:stCondLst>
                                    <p:cond delay="0"/>
                                  </p:stCondLst>
                                  <p:childTnLst>
                                    <p:animClr clrSpc="rgb" dir="cw">
                                      <p:cBhvr override="childStyle">
                                        <p:cTn id="69" dur="1000" fill="hold"/>
                                        <p:tgtEl>
                                          <p:spTgt spid="42"/>
                                        </p:tgtEl>
                                        <p:attrNameLst>
                                          <p:attrName>style.color</p:attrName>
                                        </p:attrNameLst>
                                      </p:cBhvr>
                                      <p:to>
                                        <a:srgbClr val="FF0000"/>
                                      </p:to>
                                    </p:animClr>
                                  </p:childTnLst>
                                </p:cTn>
                              </p:par>
                            </p:childTnLst>
                          </p:cTn>
                        </p:par>
                      </p:childTnLst>
                    </p:cTn>
                  </p:par>
                  <p:par>
                    <p:cTn id="70" fill="hold">
                      <p:stCondLst>
                        <p:cond delay="indefinite"/>
                      </p:stCondLst>
                      <p:childTnLst>
                        <p:par>
                          <p:cTn id="71" fill="hold">
                            <p:stCondLst>
                              <p:cond delay="0"/>
                            </p:stCondLst>
                            <p:childTnLst>
                              <p:par>
                                <p:cTn id="72" presetID="10" presetClass="exit" presetSubtype="0" fill="hold" nodeType="clickEffect">
                                  <p:stCondLst>
                                    <p:cond delay="0"/>
                                  </p:stCondLst>
                                  <p:childTnLst>
                                    <p:animEffect transition="out" filter="fade">
                                      <p:cBhvr>
                                        <p:cTn id="73" dur="500"/>
                                        <p:tgtEl>
                                          <p:spTgt spid="45"/>
                                        </p:tgtEl>
                                      </p:cBhvr>
                                    </p:animEffect>
                                    <p:set>
                                      <p:cBhvr>
                                        <p:cTn id="74" dur="1" fill="hold">
                                          <p:stCondLst>
                                            <p:cond delay="499"/>
                                          </p:stCondLst>
                                        </p:cTn>
                                        <p:tgtEl>
                                          <p:spTgt spid="45"/>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500"/>
                                        <p:tgtEl>
                                          <p:spTgt spid="44"/>
                                        </p:tgtEl>
                                      </p:cBhvr>
                                    </p:animEffect>
                                    <p:set>
                                      <p:cBhvr>
                                        <p:cTn id="77" dur="1" fill="hold">
                                          <p:stCondLst>
                                            <p:cond delay="499"/>
                                          </p:stCondLst>
                                        </p:cTn>
                                        <p:tgtEl>
                                          <p:spTgt spid="44"/>
                                        </p:tgtEl>
                                        <p:attrNameLst>
                                          <p:attrName>style.visibility</p:attrName>
                                        </p:attrNameLst>
                                      </p:cBhvr>
                                      <p:to>
                                        <p:strVal val="hidden"/>
                                      </p:to>
                                    </p:set>
                                  </p:childTnLst>
                                </p:cTn>
                              </p:par>
                              <p:par>
                                <p:cTn id="78" presetID="10" presetClass="entr" presetSubtype="0" fill="hold" nodeType="withEffect">
                                  <p:stCondLst>
                                    <p:cond delay="0"/>
                                  </p:stCondLst>
                                  <p:childTnLst>
                                    <p:set>
                                      <p:cBhvr>
                                        <p:cTn id="79" dur="1" fill="hold">
                                          <p:stCondLst>
                                            <p:cond delay="0"/>
                                          </p:stCondLst>
                                        </p:cTn>
                                        <p:tgtEl>
                                          <p:spTgt spid="43"/>
                                        </p:tgtEl>
                                        <p:attrNameLst>
                                          <p:attrName>style.visibility</p:attrName>
                                        </p:attrNameLst>
                                      </p:cBhvr>
                                      <p:to>
                                        <p:strVal val="visible"/>
                                      </p:to>
                                    </p:set>
                                    <p:animEffect transition="in" filter="fade">
                                      <p:cBhvr>
                                        <p:cTn id="80" dur="500"/>
                                        <p:tgtEl>
                                          <p:spTgt spid="43"/>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36"/>
                                        </p:tgtEl>
                                        <p:attrNameLst>
                                          <p:attrName>style.visibility</p:attrName>
                                        </p:attrNameLst>
                                      </p:cBhvr>
                                      <p:to>
                                        <p:strVal val="visible"/>
                                      </p:to>
                                    </p:set>
                                    <p:animEffect transition="in" filter="fade">
                                      <p:cBhvr>
                                        <p:cTn id="85" dur="500"/>
                                        <p:tgtEl>
                                          <p:spTgt spid="36"/>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fade">
                                      <p:cBhvr>
                                        <p:cTn id="88" dur="500"/>
                                        <p:tgtEl>
                                          <p:spTgt spid="35"/>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mph" presetSubtype="2" autoRev="1" fill="hold" grpId="1" nodeType="clickEffect">
                                  <p:stCondLst>
                                    <p:cond delay="0"/>
                                  </p:stCondLst>
                                  <p:childTnLst>
                                    <p:animClr clrSpc="rgb" dir="cw">
                                      <p:cBhvr override="childStyle">
                                        <p:cTn id="92" dur="1000" fill="hold"/>
                                        <p:tgtEl>
                                          <p:spTgt spid="26"/>
                                        </p:tgtEl>
                                        <p:attrNameLst>
                                          <p:attrName>style.color</p:attrName>
                                        </p:attrNameLst>
                                      </p:cBhvr>
                                      <p:to>
                                        <a:schemeClr val="tx2"/>
                                      </p:to>
                                    </p:animClr>
                                  </p:childTnLst>
                                </p:cTn>
                              </p:par>
                              <p:par>
                                <p:cTn id="93" presetID="3" presetClass="emph" presetSubtype="2" autoRev="1" fill="hold" grpId="2" nodeType="withEffect">
                                  <p:stCondLst>
                                    <p:cond delay="0"/>
                                  </p:stCondLst>
                                  <p:childTnLst>
                                    <p:animClr clrSpc="rgb" dir="cw">
                                      <p:cBhvr override="childStyle">
                                        <p:cTn id="94" dur="1000" fill="hold"/>
                                        <p:tgtEl>
                                          <p:spTgt spid="34"/>
                                        </p:tgtEl>
                                        <p:attrNameLst>
                                          <p:attrName>style.color</p:attrName>
                                        </p:attrNameLst>
                                      </p:cBhvr>
                                      <p:to>
                                        <a:schemeClr val="tx2"/>
                                      </p:to>
                                    </p:animClr>
                                  </p:childTnLst>
                                </p:cTn>
                              </p:par>
                              <p:par>
                                <p:cTn id="95" presetID="3" presetClass="emph" presetSubtype="2" autoRev="1" fill="hold" grpId="2" nodeType="withEffect">
                                  <p:stCondLst>
                                    <p:cond delay="0"/>
                                  </p:stCondLst>
                                  <p:childTnLst>
                                    <p:animClr clrSpc="rgb" dir="cw">
                                      <p:cBhvr override="childStyle">
                                        <p:cTn id="96" dur="1000" fill="hold"/>
                                        <p:tgtEl>
                                          <p:spTgt spid="42"/>
                                        </p:tgtEl>
                                        <p:attrNameLst>
                                          <p:attrName>style.color</p:attrName>
                                        </p:attrNameLst>
                                      </p:cBhvr>
                                      <p:to>
                                        <a:schemeClr val="tx2"/>
                                      </p:to>
                                    </p:animClr>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nodeType="clickEffect">
                                  <p:stCondLst>
                                    <p:cond delay="0"/>
                                  </p:stCondLst>
                                  <p:childTnLst>
                                    <p:set>
                                      <p:cBhvr>
                                        <p:cTn id="100" dur="1" fill="hold">
                                          <p:stCondLst>
                                            <p:cond delay="0"/>
                                          </p:stCondLst>
                                        </p:cTn>
                                        <p:tgtEl>
                                          <p:spTgt spid="47"/>
                                        </p:tgtEl>
                                        <p:attrNameLst>
                                          <p:attrName>style.visibility</p:attrName>
                                        </p:attrNameLst>
                                      </p:cBhvr>
                                      <p:to>
                                        <p:strVal val="visible"/>
                                      </p:to>
                                    </p:set>
                                    <p:animEffect transition="in" filter="fade">
                                      <p:cBhvr>
                                        <p:cTn id="101" dur="500"/>
                                        <p:tgtEl>
                                          <p:spTgt spid="47"/>
                                        </p:tgtEl>
                                      </p:cBhvr>
                                    </p:animEffect>
                                  </p:childTnLst>
                                </p:cTn>
                              </p:par>
                              <p:par>
                                <p:cTn id="102" presetID="10" presetClass="exit" presetSubtype="0" fill="hold" nodeType="withEffect">
                                  <p:stCondLst>
                                    <p:cond delay="200"/>
                                  </p:stCondLst>
                                  <p:childTnLst>
                                    <p:animEffect transition="out" filter="fade">
                                      <p:cBhvr>
                                        <p:cTn id="103" dur="500"/>
                                        <p:tgtEl>
                                          <p:spTgt spid="7"/>
                                        </p:tgtEl>
                                      </p:cBhvr>
                                    </p:animEffect>
                                    <p:set>
                                      <p:cBhvr>
                                        <p:cTn id="104" dur="1" fill="hold">
                                          <p:stCondLst>
                                            <p:cond delay="499"/>
                                          </p:stCondLst>
                                        </p:cTn>
                                        <p:tgtEl>
                                          <p:spTgt spid="7"/>
                                        </p:tgtEl>
                                        <p:attrNameLst>
                                          <p:attrName>style.visibility</p:attrName>
                                        </p:attrNameLst>
                                      </p:cBhvr>
                                      <p:to>
                                        <p:strVal val="hidden"/>
                                      </p:to>
                                    </p:set>
                                  </p:childTnLst>
                                </p:cTn>
                              </p:par>
                              <p:par>
                                <p:cTn id="105" presetID="10" presetClass="exit" presetSubtype="0" fill="hold" nodeType="withEffect">
                                  <p:stCondLst>
                                    <p:cond delay="200"/>
                                  </p:stCondLst>
                                  <p:childTnLst>
                                    <p:animEffect transition="out" filter="fade">
                                      <p:cBhvr>
                                        <p:cTn id="106" dur="500"/>
                                        <p:tgtEl>
                                          <p:spTgt spid="14"/>
                                        </p:tgtEl>
                                      </p:cBhvr>
                                    </p:animEffect>
                                    <p:set>
                                      <p:cBhvr>
                                        <p:cTn id="107" dur="1" fill="hold">
                                          <p:stCondLst>
                                            <p:cond delay="499"/>
                                          </p:stCondLst>
                                        </p:cTn>
                                        <p:tgtEl>
                                          <p:spTgt spid="14"/>
                                        </p:tgtEl>
                                        <p:attrNameLst>
                                          <p:attrName>style.visibility</p:attrName>
                                        </p:attrNameLst>
                                      </p:cBhvr>
                                      <p:to>
                                        <p:strVal val="hidden"/>
                                      </p:to>
                                    </p:set>
                                  </p:childTnLst>
                                </p:cTn>
                              </p:par>
                              <p:par>
                                <p:cTn id="108" presetID="10" presetClass="exit" presetSubtype="0" fill="hold" nodeType="withEffect">
                                  <p:stCondLst>
                                    <p:cond delay="200"/>
                                  </p:stCondLst>
                                  <p:childTnLst>
                                    <p:animEffect transition="out" filter="fade">
                                      <p:cBhvr>
                                        <p:cTn id="109" dur="500"/>
                                        <p:tgtEl>
                                          <p:spTgt spid="16"/>
                                        </p:tgtEl>
                                      </p:cBhvr>
                                    </p:animEffect>
                                    <p:set>
                                      <p:cBhvr>
                                        <p:cTn id="110" dur="1" fill="hold">
                                          <p:stCondLst>
                                            <p:cond delay="499"/>
                                          </p:stCondLst>
                                        </p:cTn>
                                        <p:tgtEl>
                                          <p:spTgt spid="16"/>
                                        </p:tgtEl>
                                        <p:attrNameLst>
                                          <p:attrName>style.visibility</p:attrName>
                                        </p:attrNameLst>
                                      </p:cBhvr>
                                      <p:to>
                                        <p:strVal val="hidden"/>
                                      </p:to>
                                    </p:set>
                                  </p:childTnLst>
                                </p:cTn>
                              </p:par>
                              <p:par>
                                <p:cTn id="111" presetID="10" presetClass="exit" presetSubtype="0" fill="hold" nodeType="withEffect">
                                  <p:stCondLst>
                                    <p:cond delay="200"/>
                                  </p:stCondLst>
                                  <p:childTnLst>
                                    <p:animEffect transition="out" filter="fade">
                                      <p:cBhvr>
                                        <p:cTn id="112" dur="500"/>
                                        <p:tgtEl>
                                          <p:spTgt spid="18"/>
                                        </p:tgtEl>
                                      </p:cBhvr>
                                    </p:animEffect>
                                    <p:set>
                                      <p:cBhvr>
                                        <p:cTn id="113" dur="1" fill="hold">
                                          <p:stCondLst>
                                            <p:cond delay="499"/>
                                          </p:stCondLst>
                                        </p:cTn>
                                        <p:tgtEl>
                                          <p:spTgt spid="18"/>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38"/>
                                        </p:tgtEl>
                                        <p:attrNameLst>
                                          <p:attrName>style.visibility</p:attrName>
                                        </p:attrNameLst>
                                      </p:cBhvr>
                                      <p:to>
                                        <p:strVal val="visible"/>
                                      </p:to>
                                    </p:set>
                                    <p:animEffect transition="in" filter="fade">
                                      <p:cBhvr>
                                        <p:cTn id="118" dur="500"/>
                                        <p:tgtEl>
                                          <p:spTgt spid="38"/>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37"/>
                                        </p:tgtEl>
                                        <p:attrNameLst>
                                          <p:attrName>style.visibility</p:attrName>
                                        </p:attrNameLst>
                                      </p:cBhvr>
                                      <p:to>
                                        <p:strVal val="visible"/>
                                      </p:to>
                                    </p:set>
                                    <p:animEffect transition="in" filter="fade">
                                      <p:cBhvr>
                                        <p:cTn id="121" dur="500"/>
                                        <p:tgtEl>
                                          <p:spTgt spid="37"/>
                                        </p:tgtEl>
                                      </p:cBhvr>
                                    </p:animEffect>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nodeType="clickEffect">
                                  <p:stCondLst>
                                    <p:cond delay="0"/>
                                  </p:stCondLst>
                                  <p:childTnLst>
                                    <p:set>
                                      <p:cBhvr>
                                        <p:cTn id="125" dur="1" fill="hold">
                                          <p:stCondLst>
                                            <p:cond delay="0"/>
                                          </p:stCondLst>
                                        </p:cTn>
                                        <p:tgtEl>
                                          <p:spTgt spid="48"/>
                                        </p:tgtEl>
                                        <p:attrNameLst>
                                          <p:attrName>style.visibility</p:attrName>
                                        </p:attrNameLst>
                                      </p:cBhvr>
                                      <p:to>
                                        <p:strVal val="visible"/>
                                      </p:to>
                                    </p:set>
                                    <p:animEffect transition="in" filter="fade">
                                      <p:cBhvr>
                                        <p:cTn id="126" dur="500"/>
                                        <p:tgtEl>
                                          <p:spTgt spid="48"/>
                                        </p:tgtEl>
                                      </p:cBhvr>
                                    </p:animEffect>
                                  </p:childTnLst>
                                </p:cTn>
                              </p:par>
                              <p:par>
                                <p:cTn id="127" presetID="10" presetClass="exit" presetSubtype="0" fill="hold" nodeType="withEffect">
                                  <p:stCondLst>
                                    <p:cond delay="0"/>
                                  </p:stCondLst>
                                  <p:childTnLst>
                                    <p:animEffect transition="out" filter="fade">
                                      <p:cBhvr>
                                        <p:cTn id="128" dur="500"/>
                                        <p:tgtEl>
                                          <p:spTgt spid="43"/>
                                        </p:tgtEl>
                                      </p:cBhvr>
                                    </p:animEffect>
                                    <p:set>
                                      <p:cBhvr>
                                        <p:cTn id="129" dur="1" fill="hold">
                                          <p:stCondLst>
                                            <p:cond delay="499"/>
                                          </p:stCondLst>
                                        </p:cTn>
                                        <p:tgtEl>
                                          <p:spTgt spid="43"/>
                                        </p:tgtEl>
                                        <p:attrNameLst>
                                          <p:attrName>style.visibility</p:attrName>
                                        </p:attrNameLst>
                                      </p:cBhvr>
                                      <p:to>
                                        <p:strVal val="hidden"/>
                                      </p:to>
                                    </p:set>
                                  </p:childTnLst>
                                </p:cTn>
                              </p:par>
                            </p:childTnLst>
                          </p:cTn>
                        </p:par>
                      </p:childTnLst>
                    </p:cTn>
                  </p:par>
                  <p:par>
                    <p:cTn id="130" fill="hold">
                      <p:stCondLst>
                        <p:cond delay="indefinite"/>
                      </p:stCondLst>
                      <p:childTnLst>
                        <p:par>
                          <p:cTn id="131" fill="hold">
                            <p:stCondLst>
                              <p:cond delay="0"/>
                            </p:stCondLst>
                            <p:childTnLst>
                              <p:par>
                                <p:cTn id="132" presetID="10" presetClass="exit" presetSubtype="0" fill="hold" nodeType="clickEffect">
                                  <p:stCondLst>
                                    <p:cond delay="0"/>
                                  </p:stCondLst>
                                  <p:childTnLst>
                                    <p:animEffect transition="out" filter="fade">
                                      <p:cBhvr>
                                        <p:cTn id="133" dur="500"/>
                                        <p:tgtEl>
                                          <p:spTgt spid="47"/>
                                        </p:tgtEl>
                                      </p:cBhvr>
                                    </p:animEffect>
                                    <p:set>
                                      <p:cBhvr>
                                        <p:cTn id="134" dur="1" fill="hold">
                                          <p:stCondLst>
                                            <p:cond delay="499"/>
                                          </p:stCondLst>
                                        </p:cTn>
                                        <p:tgtEl>
                                          <p:spTgt spid="47"/>
                                        </p:tgtEl>
                                        <p:attrNameLst>
                                          <p:attrName>style.visibility</p:attrName>
                                        </p:attrNameLst>
                                      </p:cBhvr>
                                      <p:to>
                                        <p:strVal val="hidden"/>
                                      </p:to>
                                    </p:set>
                                  </p:childTnLst>
                                </p:cTn>
                              </p:par>
                              <p:par>
                                <p:cTn id="135" presetID="10" presetClass="exit" presetSubtype="0" fill="hold" nodeType="withEffect">
                                  <p:stCondLst>
                                    <p:cond delay="0"/>
                                  </p:stCondLst>
                                  <p:childTnLst>
                                    <p:animEffect transition="out" filter="fade">
                                      <p:cBhvr>
                                        <p:cTn id="136" dur="500"/>
                                        <p:tgtEl>
                                          <p:spTgt spid="48"/>
                                        </p:tgtEl>
                                      </p:cBhvr>
                                    </p:animEffect>
                                    <p:set>
                                      <p:cBhvr>
                                        <p:cTn id="137" dur="1" fill="hold">
                                          <p:stCondLst>
                                            <p:cond delay="499"/>
                                          </p:stCondLst>
                                        </p:cTn>
                                        <p:tgtEl>
                                          <p:spTgt spid="48"/>
                                        </p:tgtEl>
                                        <p:attrNameLst>
                                          <p:attrName>style.visibility</p:attrName>
                                        </p:attrNameLst>
                                      </p:cBhvr>
                                      <p:to>
                                        <p:strVal val="hidden"/>
                                      </p:to>
                                    </p:set>
                                  </p:childTnLst>
                                </p:cTn>
                              </p:par>
                              <p:par>
                                <p:cTn id="138" presetID="10" presetClass="entr" presetSubtype="0" fill="hold" nodeType="withEffect">
                                  <p:stCondLst>
                                    <p:cond delay="0"/>
                                  </p:stCondLst>
                                  <p:childTnLst>
                                    <p:set>
                                      <p:cBhvr>
                                        <p:cTn id="139" dur="1" fill="hold">
                                          <p:stCondLst>
                                            <p:cond delay="0"/>
                                          </p:stCondLst>
                                        </p:cTn>
                                        <p:tgtEl>
                                          <p:spTgt spid="46"/>
                                        </p:tgtEl>
                                        <p:attrNameLst>
                                          <p:attrName>style.visibility</p:attrName>
                                        </p:attrNameLst>
                                      </p:cBhvr>
                                      <p:to>
                                        <p:strVal val="visible"/>
                                      </p:to>
                                    </p:set>
                                    <p:animEffect transition="in" filter="fade">
                                      <p:cBhvr>
                                        <p:cTn id="140" dur="500"/>
                                        <p:tgtEl>
                                          <p:spTgt spid="46"/>
                                        </p:tgtEl>
                                      </p:cBhvr>
                                    </p:animEffect>
                                  </p:childTnLst>
                                </p:cTn>
                              </p:par>
                            </p:childTnLst>
                          </p:cTn>
                        </p:par>
                      </p:childTnLst>
                    </p:cTn>
                  </p:par>
                  <p:par>
                    <p:cTn id="141" fill="hold">
                      <p:stCondLst>
                        <p:cond delay="indefinite"/>
                      </p:stCondLst>
                      <p:childTnLst>
                        <p:par>
                          <p:cTn id="142" fill="hold">
                            <p:stCondLst>
                              <p:cond delay="0"/>
                            </p:stCondLst>
                            <p:childTnLst>
                              <p:par>
                                <p:cTn id="143" presetID="10" presetClass="entr" presetSubtype="0" fill="hold" grpId="0" nodeType="clickEffect">
                                  <p:stCondLst>
                                    <p:cond delay="0"/>
                                  </p:stCondLst>
                                  <p:childTnLst>
                                    <p:set>
                                      <p:cBhvr>
                                        <p:cTn id="144" dur="1" fill="hold">
                                          <p:stCondLst>
                                            <p:cond delay="0"/>
                                          </p:stCondLst>
                                        </p:cTn>
                                        <p:tgtEl>
                                          <p:spTgt spid="41"/>
                                        </p:tgtEl>
                                        <p:attrNameLst>
                                          <p:attrName>style.visibility</p:attrName>
                                        </p:attrNameLst>
                                      </p:cBhvr>
                                      <p:to>
                                        <p:strVal val="visible"/>
                                      </p:to>
                                    </p:set>
                                    <p:animEffect transition="in" filter="fade">
                                      <p:cBhvr>
                                        <p:cTn id="145" dur="500"/>
                                        <p:tgtEl>
                                          <p:spTgt spid="41"/>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40"/>
                                        </p:tgtEl>
                                        <p:attrNameLst>
                                          <p:attrName>style.visibility</p:attrName>
                                        </p:attrNameLst>
                                      </p:cBhvr>
                                      <p:to>
                                        <p:strVal val="visible"/>
                                      </p:to>
                                    </p:set>
                                    <p:animEffect transition="in" filter="fade">
                                      <p:cBhvr>
                                        <p:cTn id="148" dur="500"/>
                                        <p:tgtEl>
                                          <p:spTgt spid="40"/>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39"/>
                                        </p:tgtEl>
                                        <p:attrNameLst>
                                          <p:attrName>style.visibility</p:attrName>
                                        </p:attrNameLst>
                                      </p:cBhvr>
                                      <p:to>
                                        <p:strVal val="visible"/>
                                      </p:to>
                                    </p:set>
                                    <p:animEffect transition="in" filter="fade">
                                      <p:cBhvr>
                                        <p:cTn id="151" dur="500"/>
                                        <p:tgtEl>
                                          <p:spTgt spid="39"/>
                                        </p:tgtEl>
                                      </p:cBhvr>
                                    </p:animEffect>
                                  </p:childTnLst>
                                </p:cTn>
                              </p:par>
                            </p:childTnLst>
                          </p:cTn>
                        </p:par>
                      </p:childTnLst>
                    </p:cTn>
                  </p:par>
                  <p:par>
                    <p:cTn id="152" fill="hold">
                      <p:stCondLst>
                        <p:cond delay="indefinite"/>
                      </p:stCondLst>
                      <p:childTnLst>
                        <p:par>
                          <p:cTn id="153" fill="hold">
                            <p:stCondLst>
                              <p:cond delay="0"/>
                            </p:stCondLst>
                            <p:childTnLst>
                              <p:par>
                                <p:cTn id="154" presetID="10" presetClass="entr" presetSubtype="0" fill="hold" nodeType="clickEffect">
                                  <p:stCondLst>
                                    <p:cond delay="0"/>
                                  </p:stCondLst>
                                  <p:childTnLst>
                                    <p:set>
                                      <p:cBhvr>
                                        <p:cTn id="155" dur="1" fill="hold">
                                          <p:stCondLst>
                                            <p:cond delay="0"/>
                                          </p:stCondLst>
                                        </p:cTn>
                                        <p:tgtEl>
                                          <p:spTgt spid="53"/>
                                        </p:tgtEl>
                                        <p:attrNameLst>
                                          <p:attrName>style.visibility</p:attrName>
                                        </p:attrNameLst>
                                      </p:cBhvr>
                                      <p:to>
                                        <p:strVal val="visible"/>
                                      </p:to>
                                    </p:set>
                                    <p:animEffect transition="in" filter="fade">
                                      <p:cBhvr>
                                        <p:cTn id="156" dur="500"/>
                                        <p:tgtEl>
                                          <p:spTgt spid="53"/>
                                        </p:tgtEl>
                                      </p:cBhvr>
                                    </p:animEffect>
                                  </p:childTnLst>
                                </p:cTn>
                              </p:par>
                            </p:childTnLst>
                          </p:cTn>
                        </p:par>
                      </p:childTnLst>
                    </p:cTn>
                  </p:par>
                  <p:par>
                    <p:cTn id="157" fill="hold">
                      <p:stCondLst>
                        <p:cond delay="indefinite"/>
                      </p:stCondLst>
                      <p:childTnLst>
                        <p:par>
                          <p:cTn id="158" fill="hold">
                            <p:stCondLst>
                              <p:cond delay="0"/>
                            </p:stCondLst>
                            <p:childTnLst>
                              <p:par>
                                <p:cTn id="159" presetID="10" presetClass="entr" presetSubtype="0" fill="hold" grpId="0" nodeType="clickEffect">
                                  <p:stCondLst>
                                    <p:cond delay="0"/>
                                  </p:stCondLst>
                                  <p:childTnLst>
                                    <p:set>
                                      <p:cBhvr>
                                        <p:cTn id="160" dur="1" fill="hold">
                                          <p:stCondLst>
                                            <p:cond delay="0"/>
                                          </p:stCondLst>
                                        </p:cTn>
                                        <p:tgtEl>
                                          <p:spTgt spid="57"/>
                                        </p:tgtEl>
                                        <p:attrNameLst>
                                          <p:attrName>style.visibility</p:attrName>
                                        </p:attrNameLst>
                                      </p:cBhvr>
                                      <p:to>
                                        <p:strVal val="visible"/>
                                      </p:to>
                                    </p:set>
                                    <p:animEffect transition="in" filter="fade">
                                      <p:cBhvr>
                                        <p:cTn id="161" dur="500"/>
                                        <p:tgtEl>
                                          <p:spTgt spid="57"/>
                                        </p:tgtEl>
                                      </p:cBhvr>
                                    </p:animEffect>
                                  </p:childTnLst>
                                </p:cTn>
                              </p:par>
                            </p:childTnLst>
                          </p:cTn>
                        </p:par>
                        <p:par>
                          <p:cTn id="162" fill="hold">
                            <p:stCondLst>
                              <p:cond delay="500"/>
                            </p:stCondLst>
                            <p:childTnLst>
                              <p:par>
                                <p:cTn id="163" presetID="10" presetClass="entr" presetSubtype="0" fill="hold" grpId="0" nodeType="afterEffect">
                                  <p:stCondLst>
                                    <p:cond delay="0"/>
                                  </p:stCondLst>
                                  <p:childTnLst>
                                    <p:set>
                                      <p:cBhvr>
                                        <p:cTn id="164" dur="1" fill="hold">
                                          <p:stCondLst>
                                            <p:cond delay="0"/>
                                          </p:stCondLst>
                                        </p:cTn>
                                        <p:tgtEl>
                                          <p:spTgt spid="54"/>
                                        </p:tgtEl>
                                        <p:attrNameLst>
                                          <p:attrName>style.visibility</p:attrName>
                                        </p:attrNameLst>
                                      </p:cBhvr>
                                      <p:to>
                                        <p:strVal val="visible"/>
                                      </p:to>
                                    </p:set>
                                    <p:animEffect transition="in" filter="fade">
                                      <p:cBhvr>
                                        <p:cTn id="165" dur="500"/>
                                        <p:tgtEl>
                                          <p:spTgt spid="54"/>
                                        </p:tgtEl>
                                      </p:cBhvr>
                                    </p:animEffect>
                                  </p:childTnLst>
                                </p:cTn>
                              </p:par>
                            </p:childTnLst>
                          </p:cTn>
                        </p:par>
                      </p:childTnLst>
                    </p:cTn>
                  </p:par>
                  <p:par>
                    <p:cTn id="166" fill="hold">
                      <p:stCondLst>
                        <p:cond delay="indefinite"/>
                      </p:stCondLst>
                      <p:childTnLst>
                        <p:par>
                          <p:cTn id="167" fill="hold">
                            <p:stCondLst>
                              <p:cond delay="0"/>
                            </p:stCondLst>
                            <p:childTnLst>
                              <p:par>
                                <p:cTn id="168" presetID="10" presetClass="entr" presetSubtype="0" fill="hold" grpId="0" nodeType="clickEffect">
                                  <p:stCondLst>
                                    <p:cond delay="0"/>
                                  </p:stCondLst>
                                  <p:childTnLst>
                                    <p:set>
                                      <p:cBhvr>
                                        <p:cTn id="169" dur="1" fill="hold">
                                          <p:stCondLst>
                                            <p:cond delay="0"/>
                                          </p:stCondLst>
                                        </p:cTn>
                                        <p:tgtEl>
                                          <p:spTgt spid="56"/>
                                        </p:tgtEl>
                                        <p:attrNameLst>
                                          <p:attrName>style.visibility</p:attrName>
                                        </p:attrNameLst>
                                      </p:cBhvr>
                                      <p:to>
                                        <p:strVal val="visible"/>
                                      </p:to>
                                    </p:set>
                                    <p:animEffect transition="in" filter="fade">
                                      <p:cBhvr>
                                        <p:cTn id="170" dur="500"/>
                                        <p:tgtEl>
                                          <p:spTgt spid="56"/>
                                        </p:tgtEl>
                                      </p:cBhvr>
                                    </p:animEffect>
                                  </p:childTnLst>
                                </p:cTn>
                              </p:par>
                            </p:childTnLst>
                          </p:cTn>
                        </p:par>
                        <p:par>
                          <p:cTn id="171" fill="hold">
                            <p:stCondLst>
                              <p:cond delay="500"/>
                            </p:stCondLst>
                            <p:childTnLst>
                              <p:par>
                                <p:cTn id="172" presetID="10" presetClass="entr" presetSubtype="0" fill="hold" grpId="0" nodeType="afterEffect">
                                  <p:stCondLst>
                                    <p:cond delay="200"/>
                                  </p:stCondLst>
                                  <p:childTnLst>
                                    <p:set>
                                      <p:cBhvr>
                                        <p:cTn id="173" dur="1" fill="hold">
                                          <p:stCondLst>
                                            <p:cond delay="0"/>
                                          </p:stCondLst>
                                        </p:cTn>
                                        <p:tgtEl>
                                          <p:spTgt spid="55"/>
                                        </p:tgtEl>
                                        <p:attrNameLst>
                                          <p:attrName>style.visibility</p:attrName>
                                        </p:attrNameLst>
                                      </p:cBhvr>
                                      <p:to>
                                        <p:strVal val="visible"/>
                                      </p:to>
                                    </p:set>
                                    <p:animEffect transition="in" filter="fade">
                                      <p:cBhvr>
                                        <p:cTn id="174"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33" grpId="0"/>
      <p:bldP spid="33" grpId="1"/>
      <p:bldP spid="34" grpId="0"/>
      <p:bldP spid="34" grpId="1"/>
      <p:bldP spid="34" grpId="2"/>
      <p:bldP spid="35" grpId="0"/>
      <p:bldP spid="36" grpId="0"/>
      <p:bldP spid="37" grpId="0"/>
      <p:bldP spid="38" grpId="0"/>
      <p:bldP spid="39" grpId="0"/>
      <p:bldP spid="40" grpId="0"/>
      <p:bldP spid="41" grpId="0"/>
      <p:bldP spid="42" grpId="0"/>
      <p:bldP spid="42" grpId="1"/>
      <p:bldP spid="42" grpId="2"/>
      <p:bldP spid="54" grpId="0"/>
      <p:bldP spid="55" grpId="0"/>
      <p:bldP spid="56" grpId="0"/>
      <p:bldP spid="57" grpId="0"/>
      <p:bldP spid="49" grpId="0" animBg="1"/>
      <p:bldP spid="49" grpId="1" animBg="1"/>
      <p:bldP spid="50" grpId="0" animBg="1"/>
      <p:bldP spid="50"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3BE889E-A403-4BE6-89C7-0EEF95ACF0B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
          <a:stretch/>
        </p:blipFill>
        <p:spPr>
          <a:xfrm>
            <a:off x="395536" y="1196752"/>
            <a:ext cx="3387111" cy="1455795"/>
          </a:xfrm>
          <a:prstGeom prst="rect">
            <a:avLst/>
          </a:prstGeom>
        </p:spPr>
      </p:pic>
      <p:pic>
        <p:nvPicPr>
          <p:cNvPr id="5" name="Picture 4">
            <a:extLst>
              <a:ext uri="{FF2B5EF4-FFF2-40B4-BE49-F238E27FC236}">
                <a16:creationId xmlns:a16="http://schemas.microsoft.com/office/drawing/2014/main" id="{445674B1-A681-43F8-8EA3-7123E254B50A}"/>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226370" y="1251997"/>
            <a:ext cx="1305301" cy="1015200"/>
          </a:xfrm>
          <a:prstGeom prst="rect">
            <a:avLst/>
          </a:prstGeom>
        </p:spPr>
      </p:pic>
      <p:sp>
        <p:nvSpPr>
          <p:cNvPr id="2" name="Text Placeholder 1">
            <a:extLst>
              <a:ext uri="{FF2B5EF4-FFF2-40B4-BE49-F238E27FC236}">
                <a16:creationId xmlns:a16="http://schemas.microsoft.com/office/drawing/2014/main" id="{D7627EC5-B925-42E5-B449-A39A7C92E601}"/>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2:13</a:t>
            </a:r>
            <a:endParaRPr lang="en-GB" dirty="0"/>
          </a:p>
        </p:txBody>
      </p:sp>
      <p:sp>
        <p:nvSpPr>
          <p:cNvPr id="3" name="Rectangle 2">
            <a:extLst>
              <a:ext uri="{FF2B5EF4-FFF2-40B4-BE49-F238E27FC236}">
                <a16:creationId xmlns:a16="http://schemas.microsoft.com/office/drawing/2014/main" id="{2C9BC2C1-E2C9-4E5D-B29B-426D83170031}"/>
              </a:ext>
            </a:extLst>
          </p:cNvPr>
          <p:cNvSpPr/>
          <p:nvPr/>
        </p:nvSpPr>
        <p:spPr>
          <a:xfrm>
            <a:off x="413538" y="764704"/>
            <a:ext cx="8316924" cy="461665"/>
          </a:xfrm>
          <a:prstGeom prst="rect">
            <a:avLst/>
          </a:prstGeom>
        </p:spPr>
        <p:txBody>
          <a:bodyPr wrap="square">
            <a:spAutoFit/>
          </a:bodyPr>
          <a:lstStyle/>
          <a:p>
            <a:pPr algn="ct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4 rows of 38 carrot plants. How many carrot plants altogether?</a:t>
            </a:r>
            <a:endParaRPr lang="en-GB" sz="2400" dirty="0">
              <a:latin typeface="Myriad Pro" panose="020B0503030403020204" pitchFamily="34" charset="0"/>
            </a:endParaRPr>
          </a:p>
        </p:txBody>
      </p:sp>
      <p:pic>
        <p:nvPicPr>
          <p:cNvPr id="6" name="Picture 5">
            <a:extLst>
              <a:ext uri="{FF2B5EF4-FFF2-40B4-BE49-F238E27FC236}">
                <a16:creationId xmlns:a16="http://schemas.microsoft.com/office/drawing/2014/main" id="{D217E9CA-979D-45AC-B287-7E501B19B66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6859" r="42610"/>
          <a:stretch/>
        </p:blipFill>
        <p:spPr>
          <a:xfrm>
            <a:off x="2770525" y="1298046"/>
            <a:ext cx="453255" cy="1199210"/>
          </a:xfrm>
          <a:prstGeom prst="rect">
            <a:avLst/>
          </a:prstGeom>
        </p:spPr>
      </p:pic>
      <p:pic>
        <p:nvPicPr>
          <p:cNvPr id="14" name="Picture 13">
            <a:extLst>
              <a:ext uri="{FF2B5EF4-FFF2-40B4-BE49-F238E27FC236}">
                <a16:creationId xmlns:a16="http://schemas.microsoft.com/office/drawing/2014/main" id="{DCD95DE1-987A-430C-B456-788D3295EBBD}"/>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3302077" y="1305457"/>
            <a:ext cx="398202" cy="1199210"/>
          </a:xfrm>
          <a:prstGeom prst="rect">
            <a:avLst/>
          </a:prstGeom>
        </p:spPr>
      </p:pic>
      <p:pic>
        <p:nvPicPr>
          <p:cNvPr id="15" name="Picture 14">
            <a:extLst>
              <a:ext uri="{FF2B5EF4-FFF2-40B4-BE49-F238E27FC236}">
                <a16:creationId xmlns:a16="http://schemas.microsoft.com/office/drawing/2014/main" id="{92F7BBAC-0824-4D5E-AF62-63ABF99074ED}"/>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2581997" y="2583755"/>
            <a:ext cx="641784" cy="1199210"/>
          </a:xfrm>
          <a:prstGeom prst="rect">
            <a:avLst/>
          </a:prstGeom>
        </p:spPr>
      </p:pic>
      <p:pic>
        <p:nvPicPr>
          <p:cNvPr id="16" name="Picture 15">
            <a:extLst>
              <a:ext uri="{FF2B5EF4-FFF2-40B4-BE49-F238E27FC236}">
                <a16:creationId xmlns:a16="http://schemas.microsoft.com/office/drawing/2014/main" id="{7285E100-371F-4572-B19F-81F53643EAF1}"/>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3302077" y="2591166"/>
            <a:ext cx="398202" cy="1199210"/>
          </a:xfrm>
          <a:prstGeom prst="rect">
            <a:avLst/>
          </a:prstGeom>
        </p:spPr>
      </p:pic>
      <p:pic>
        <p:nvPicPr>
          <p:cNvPr id="17" name="Picture 16">
            <a:extLst>
              <a:ext uri="{FF2B5EF4-FFF2-40B4-BE49-F238E27FC236}">
                <a16:creationId xmlns:a16="http://schemas.microsoft.com/office/drawing/2014/main" id="{2D85C4E7-BDFD-4778-9D7E-24BD07D222B0}"/>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2581997" y="3875346"/>
            <a:ext cx="641784" cy="1199210"/>
          </a:xfrm>
          <a:prstGeom prst="rect">
            <a:avLst/>
          </a:prstGeom>
        </p:spPr>
      </p:pic>
      <p:pic>
        <p:nvPicPr>
          <p:cNvPr id="18" name="Picture 17">
            <a:extLst>
              <a:ext uri="{FF2B5EF4-FFF2-40B4-BE49-F238E27FC236}">
                <a16:creationId xmlns:a16="http://schemas.microsoft.com/office/drawing/2014/main" id="{67E77035-8652-4847-A1BB-74C034792A4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3302077" y="3882757"/>
            <a:ext cx="398202" cy="1199210"/>
          </a:xfrm>
          <a:prstGeom prst="rect">
            <a:avLst/>
          </a:prstGeom>
        </p:spPr>
      </p:pic>
      <p:pic>
        <p:nvPicPr>
          <p:cNvPr id="19" name="Picture 18">
            <a:extLst>
              <a:ext uri="{FF2B5EF4-FFF2-40B4-BE49-F238E27FC236}">
                <a16:creationId xmlns:a16="http://schemas.microsoft.com/office/drawing/2014/main" id="{C04C1937-12DF-4734-A218-0FA37CAE4E2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2581997" y="5177687"/>
            <a:ext cx="641784" cy="1199210"/>
          </a:xfrm>
          <a:prstGeom prst="rect">
            <a:avLst/>
          </a:prstGeom>
        </p:spPr>
      </p:pic>
      <p:pic>
        <p:nvPicPr>
          <p:cNvPr id="20" name="Picture 19">
            <a:extLst>
              <a:ext uri="{FF2B5EF4-FFF2-40B4-BE49-F238E27FC236}">
                <a16:creationId xmlns:a16="http://schemas.microsoft.com/office/drawing/2014/main" id="{84A5BFBB-2A95-43B1-AFEA-93ABDFCDB39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3302077" y="5185098"/>
            <a:ext cx="398202" cy="1199210"/>
          </a:xfrm>
          <a:prstGeom prst="rect">
            <a:avLst/>
          </a:prstGeom>
        </p:spPr>
      </p:pic>
      <p:pic>
        <p:nvPicPr>
          <p:cNvPr id="23" name="Picture 22">
            <a:extLst>
              <a:ext uri="{FF2B5EF4-FFF2-40B4-BE49-F238E27FC236}">
                <a16:creationId xmlns:a16="http://schemas.microsoft.com/office/drawing/2014/main" id="{0E185C76-CF5E-4B65-AC5E-0469BFF64E57}"/>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4616450" y="1352714"/>
            <a:ext cx="2195736" cy="3100796"/>
          </a:xfrm>
          <a:prstGeom prst="rect">
            <a:avLst/>
          </a:prstGeom>
        </p:spPr>
      </p:pic>
      <p:sp>
        <p:nvSpPr>
          <p:cNvPr id="24" name="TextBox 23">
            <a:extLst>
              <a:ext uri="{FF2B5EF4-FFF2-40B4-BE49-F238E27FC236}">
                <a16:creationId xmlns:a16="http://schemas.microsoft.com/office/drawing/2014/main" id="{24053B76-A2B8-4CE7-ABA5-E7ECFA6BC1B9}"/>
              </a:ext>
            </a:extLst>
          </p:cNvPr>
          <p:cNvSpPr txBox="1"/>
          <p:nvPr/>
        </p:nvSpPr>
        <p:spPr bwMode="auto">
          <a:xfrm>
            <a:off x="5739268" y="1726149"/>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25" name="TextBox 24">
            <a:extLst>
              <a:ext uri="{FF2B5EF4-FFF2-40B4-BE49-F238E27FC236}">
                <a16:creationId xmlns:a16="http://schemas.microsoft.com/office/drawing/2014/main" id="{50BDA133-CBE9-455F-B1D4-55DD411A0B8F}"/>
              </a:ext>
            </a:extLst>
          </p:cNvPr>
          <p:cNvSpPr txBox="1"/>
          <p:nvPr/>
        </p:nvSpPr>
        <p:spPr bwMode="auto">
          <a:xfrm>
            <a:off x="6270808" y="1726149"/>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a:t>
            </a:r>
          </a:p>
        </p:txBody>
      </p:sp>
      <p:sp>
        <p:nvSpPr>
          <p:cNvPr id="26" name="TextBox 25">
            <a:extLst>
              <a:ext uri="{FF2B5EF4-FFF2-40B4-BE49-F238E27FC236}">
                <a16:creationId xmlns:a16="http://schemas.microsoft.com/office/drawing/2014/main" id="{0E64ED8D-9356-4574-AA0D-3C1750B5629A}"/>
              </a:ext>
            </a:extLst>
          </p:cNvPr>
          <p:cNvSpPr txBox="1"/>
          <p:nvPr/>
        </p:nvSpPr>
        <p:spPr bwMode="auto">
          <a:xfrm>
            <a:off x="6281967" y="224080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27" name="TextBox 26">
            <a:extLst>
              <a:ext uri="{FF2B5EF4-FFF2-40B4-BE49-F238E27FC236}">
                <a16:creationId xmlns:a16="http://schemas.microsoft.com/office/drawing/2014/main" id="{7BD2A894-32D0-4EE5-AADC-0DBDD364F014}"/>
              </a:ext>
            </a:extLst>
          </p:cNvPr>
          <p:cNvSpPr txBox="1"/>
          <p:nvPr/>
        </p:nvSpPr>
        <p:spPr bwMode="auto">
          <a:xfrm>
            <a:off x="6284709" y="276199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2</a:t>
            </a:r>
          </a:p>
        </p:txBody>
      </p:sp>
      <p:sp>
        <p:nvSpPr>
          <p:cNvPr id="28" name="TextBox 27">
            <a:extLst>
              <a:ext uri="{FF2B5EF4-FFF2-40B4-BE49-F238E27FC236}">
                <a16:creationId xmlns:a16="http://schemas.microsoft.com/office/drawing/2014/main" id="{82A2A08F-049D-420F-8927-45AC0791064E}"/>
              </a:ext>
            </a:extLst>
          </p:cNvPr>
          <p:cNvSpPr txBox="1"/>
          <p:nvPr/>
        </p:nvSpPr>
        <p:spPr bwMode="auto">
          <a:xfrm>
            <a:off x="5739268" y="276199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3</a:t>
            </a:r>
          </a:p>
        </p:txBody>
      </p:sp>
      <p:sp>
        <p:nvSpPr>
          <p:cNvPr id="29" name="TextBox 28">
            <a:extLst>
              <a:ext uri="{FF2B5EF4-FFF2-40B4-BE49-F238E27FC236}">
                <a16:creationId xmlns:a16="http://schemas.microsoft.com/office/drawing/2014/main" id="{2C417CB1-DE0A-4931-ABE5-EBEBA53C964D}"/>
              </a:ext>
            </a:extLst>
          </p:cNvPr>
          <p:cNvSpPr txBox="1"/>
          <p:nvPr/>
        </p:nvSpPr>
        <p:spPr bwMode="auto">
          <a:xfrm>
            <a:off x="6303466" y="324138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0</a:t>
            </a:r>
          </a:p>
        </p:txBody>
      </p:sp>
      <p:sp>
        <p:nvSpPr>
          <p:cNvPr id="30" name="TextBox 29">
            <a:extLst>
              <a:ext uri="{FF2B5EF4-FFF2-40B4-BE49-F238E27FC236}">
                <a16:creationId xmlns:a16="http://schemas.microsoft.com/office/drawing/2014/main" id="{019DB640-AFDE-44CD-B0E6-490A94ACA186}"/>
              </a:ext>
            </a:extLst>
          </p:cNvPr>
          <p:cNvSpPr txBox="1"/>
          <p:nvPr/>
        </p:nvSpPr>
        <p:spPr bwMode="auto">
          <a:xfrm>
            <a:off x="5758025" y="324138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2</a:t>
            </a:r>
          </a:p>
        </p:txBody>
      </p:sp>
      <p:sp>
        <p:nvSpPr>
          <p:cNvPr id="31" name="TextBox 30">
            <a:extLst>
              <a:ext uri="{FF2B5EF4-FFF2-40B4-BE49-F238E27FC236}">
                <a16:creationId xmlns:a16="http://schemas.microsoft.com/office/drawing/2014/main" id="{449A5180-B825-4098-9693-1C4698545878}"/>
              </a:ext>
            </a:extLst>
          </p:cNvPr>
          <p:cNvSpPr txBox="1"/>
          <p:nvPr/>
        </p:nvSpPr>
        <p:spPr bwMode="auto">
          <a:xfrm>
            <a:off x="6303467" y="377119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32" name="TextBox 31">
            <a:extLst>
              <a:ext uri="{FF2B5EF4-FFF2-40B4-BE49-F238E27FC236}">
                <a16:creationId xmlns:a16="http://schemas.microsoft.com/office/drawing/2014/main" id="{F7A7EB2D-9494-46DD-BC42-196C0EDA45A2}"/>
              </a:ext>
            </a:extLst>
          </p:cNvPr>
          <p:cNvSpPr txBox="1"/>
          <p:nvPr/>
        </p:nvSpPr>
        <p:spPr bwMode="auto">
          <a:xfrm>
            <a:off x="5758026" y="377119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33" name="TextBox 32">
            <a:extLst>
              <a:ext uri="{FF2B5EF4-FFF2-40B4-BE49-F238E27FC236}">
                <a16:creationId xmlns:a16="http://schemas.microsoft.com/office/drawing/2014/main" id="{744D72A3-67F5-445D-8FA8-140717B7454B}"/>
              </a:ext>
            </a:extLst>
          </p:cNvPr>
          <p:cNvSpPr txBox="1"/>
          <p:nvPr/>
        </p:nvSpPr>
        <p:spPr bwMode="auto">
          <a:xfrm>
            <a:off x="5212585" y="377119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
        <p:nvSpPr>
          <p:cNvPr id="34" name="TextBox 33">
            <a:extLst>
              <a:ext uri="{FF2B5EF4-FFF2-40B4-BE49-F238E27FC236}">
                <a16:creationId xmlns:a16="http://schemas.microsoft.com/office/drawing/2014/main" id="{33AB071D-E06A-4221-BF1E-C91C8997C89C}"/>
              </a:ext>
            </a:extLst>
          </p:cNvPr>
          <p:cNvSpPr txBox="1"/>
          <p:nvPr/>
        </p:nvSpPr>
        <p:spPr bwMode="auto">
          <a:xfrm>
            <a:off x="4709253" y="2234776"/>
            <a:ext cx="288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a:t>
            </a:r>
          </a:p>
        </p:txBody>
      </p:sp>
      <p:sp>
        <p:nvSpPr>
          <p:cNvPr id="47" name="TextBox 46">
            <a:extLst>
              <a:ext uri="{FF2B5EF4-FFF2-40B4-BE49-F238E27FC236}">
                <a16:creationId xmlns:a16="http://schemas.microsoft.com/office/drawing/2014/main" id="{13D97B10-251B-4FE0-B7A9-992DC3E33F76}"/>
              </a:ext>
            </a:extLst>
          </p:cNvPr>
          <p:cNvSpPr txBox="1"/>
          <p:nvPr/>
        </p:nvSpPr>
        <p:spPr bwMode="auto">
          <a:xfrm>
            <a:off x="5212392" y="3242045"/>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1</a:t>
            </a:r>
          </a:p>
        </p:txBody>
      </p:sp>
      <p:pic>
        <p:nvPicPr>
          <p:cNvPr id="48" name="Picture 47">
            <a:extLst>
              <a:ext uri="{FF2B5EF4-FFF2-40B4-BE49-F238E27FC236}">
                <a16:creationId xmlns:a16="http://schemas.microsoft.com/office/drawing/2014/main" id="{D5F9928A-130C-4845-9882-66BAF04C52B4}"/>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r="-48851"/>
          <a:stretch/>
        </p:blipFill>
        <p:spPr>
          <a:xfrm>
            <a:off x="4531671" y="1310192"/>
            <a:ext cx="305782" cy="322166"/>
          </a:xfrm>
          <a:prstGeom prst="rect">
            <a:avLst/>
          </a:prstGeom>
        </p:spPr>
      </p:pic>
      <p:pic>
        <p:nvPicPr>
          <p:cNvPr id="53" name="Picture 52">
            <a:extLst>
              <a:ext uri="{FF2B5EF4-FFF2-40B4-BE49-F238E27FC236}">
                <a16:creationId xmlns:a16="http://schemas.microsoft.com/office/drawing/2014/main" id="{741BCEFD-EFAD-45DF-9D22-F408A983DC5D}"/>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2581767" y="1303697"/>
            <a:ext cx="196417" cy="1199210"/>
          </a:xfrm>
          <a:prstGeom prst="rect">
            <a:avLst/>
          </a:prstGeom>
        </p:spPr>
      </p:pic>
      <p:pic>
        <p:nvPicPr>
          <p:cNvPr id="57" name="Picture 56">
            <a:extLst>
              <a:ext uri="{FF2B5EF4-FFF2-40B4-BE49-F238E27FC236}">
                <a16:creationId xmlns:a16="http://schemas.microsoft.com/office/drawing/2014/main" id="{5376B47A-6D5D-4527-98BC-C449E38D32A2}"/>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a:fillRect/>
          </a:stretch>
        </p:blipFill>
        <p:spPr>
          <a:xfrm>
            <a:off x="7017326" y="1809145"/>
            <a:ext cx="5046068" cy="1978524"/>
          </a:xfrm>
          <a:prstGeom prst="rect">
            <a:avLst/>
          </a:prstGeom>
        </p:spPr>
      </p:pic>
      <p:sp>
        <p:nvSpPr>
          <p:cNvPr id="58" name="TextBox 57">
            <a:extLst>
              <a:ext uri="{FF2B5EF4-FFF2-40B4-BE49-F238E27FC236}">
                <a16:creationId xmlns:a16="http://schemas.microsoft.com/office/drawing/2014/main" id="{4D286916-159B-4945-B208-B33CF20DF985}"/>
              </a:ext>
            </a:extLst>
          </p:cNvPr>
          <p:cNvSpPr txBox="1"/>
          <p:nvPr/>
        </p:nvSpPr>
        <p:spPr bwMode="auto">
          <a:xfrm>
            <a:off x="7017326" y="2234775"/>
            <a:ext cx="288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a:t>
            </a:r>
          </a:p>
        </p:txBody>
      </p:sp>
      <p:sp>
        <p:nvSpPr>
          <p:cNvPr id="62" name="TextBox 61">
            <a:extLst>
              <a:ext uri="{FF2B5EF4-FFF2-40B4-BE49-F238E27FC236}">
                <a16:creationId xmlns:a16="http://schemas.microsoft.com/office/drawing/2014/main" id="{C4C63872-13F4-4C15-B25B-A9CA9978BA0F}"/>
              </a:ext>
            </a:extLst>
          </p:cNvPr>
          <p:cNvSpPr txBox="1"/>
          <p:nvPr/>
        </p:nvSpPr>
        <p:spPr bwMode="auto">
          <a:xfrm>
            <a:off x="8382353" y="276199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63" name="TextBox 62">
            <a:extLst>
              <a:ext uri="{FF2B5EF4-FFF2-40B4-BE49-F238E27FC236}">
                <a16:creationId xmlns:a16="http://schemas.microsoft.com/office/drawing/2014/main" id="{EC99A695-3489-4EEB-A9A5-C0FF8BF62D15}"/>
              </a:ext>
            </a:extLst>
          </p:cNvPr>
          <p:cNvSpPr txBox="1"/>
          <p:nvPr/>
        </p:nvSpPr>
        <p:spPr bwMode="auto">
          <a:xfrm>
            <a:off x="7798941" y="3311618"/>
            <a:ext cx="2721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panose="020B0503030403020204" pitchFamily="34" charset="0"/>
                <a:ea typeface="Myriad Pro Semibold" charset="0"/>
                <a:cs typeface="Myriad Pro Semibold" charset="0"/>
              </a:rPr>
              <a:t>3</a:t>
            </a:r>
          </a:p>
        </p:txBody>
      </p:sp>
      <p:sp>
        <p:nvSpPr>
          <p:cNvPr id="65" name="TextBox 64">
            <a:extLst>
              <a:ext uri="{FF2B5EF4-FFF2-40B4-BE49-F238E27FC236}">
                <a16:creationId xmlns:a16="http://schemas.microsoft.com/office/drawing/2014/main" id="{CF1EC794-CA17-4BE9-8BC2-52CF9EC45AE3}"/>
              </a:ext>
            </a:extLst>
          </p:cNvPr>
          <p:cNvSpPr txBox="1"/>
          <p:nvPr/>
        </p:nvSpPr>
        <p:spPr bwMode="auto">
          <a:xfrm>
            <a:off x="7798941" y="276199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66" name="TextBox 65">
            <a:extLst>
              <a:ext uri="{FF2B5EF4-FFF2-40B4-BE49-F238E27FC236}">
                <a16:creationId xmlns:a16="http://schemas.microsoft.com/office/drawing/2014/main" id="{3429F369-3684-4579-BCCC-8F230F9D2C74}"/>
              </a:ext>
            </a:extLst>
          </p:cNvPr>
          <p:cNvSpPr txBox="1"/>
          <p:nvPr/>
        </p:nvSpPr>
        <p:spPr bwMode="auto">
          <a:xfrm>
            <a:off x="7253500" y="276199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
        <p:nvSpPr>
          <p:cNvPr id="38" name="Rectangle: Rounded Corners 37">
            <a:extLst>
              <a:ext uri="{FF2B5EF4-FFF2-40B4-BE49-F238E27FC236}">
                <a16:creationId xmlns:a16="http://schemas.microsoft.com/office/drawing/2014/main" id="{CF5024AE-C5BB-4D0C-A29B-B97730C3876D}"/>
              </a:ext>
            </a:extLst>
          </p:cNvPr>
          <p:cNvSpPr/>
          <p:nvPr/>
        </p:nvSpPr>
        <p:spPr bwMode="auto">
          <a:xfrm>
            <a:off x="3284262" y="1226369"/>
            <a:ext cx="479130" cy="5226968"/>
          </a:xfrm>
          <a:prstGeom prst="roundRect">
            <a:avLst>
              <a:gd name="adj" fmla="val 5266"/>
            </a:avLst>
          </a:prstGeom>
          <a:noFill/>
          <a:ln w="19050" cap="flat" cmpd="sng" algn="ctr">
            <a:solidFill>
              <a:srgbClr val="E8242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9" name="Rectangle: Rounded Corners 38">
            <a:extLst>
              <a:ext uri="{FF2B5EF4-FFF2-40B4-BE49-F238E27FC236}">
                <a16:creationId xmlns:a16="http://schemas.microsoft.com/office/drawing/2014/main" id="{D41BD194-5F9F-41A1-9793-FC0DF8A3A92F}"/>
              </a:ext>
            </a:extLst>
          </p:cNvPr>
          <p:cNvSpPr/>
          <p:nvPr/>
        </p:nvSpPr>
        <p:spPr bwMode="auto">
          <a:xfrm>
            <a:off x="2503701" y="1226369"/>
            <a:ext cx="709113" cy="5226968"/>
          </a:xfrm>
          <a:prstGeom prst="roundRect">
            <a:avLst>
              <a:gd name="adj" fmla="val 5266"/>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8" name="Picture 7">
            <a:extLst>
              <a:ext uri="{FF2B5EF4-FFF2-40B4-BE49-F238E27FC236}">
                <a16:creationId xmlns:a16="http://schemas.microsoft.com/office/drawing/2014/main" id="{ECDE32CC-ACF2-44F5-81ED-C13FE4F669B4}"/>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a:stretch/>
        </p:blipFill>
        <p:spPr>
          <a:xfrm>
            <a:off x="3520301" y="1237918"/>
            <a:ext cx="705771" cy="1302168"/>
          </a:xfrm>
          <a:prstGeom prst="rect">
            <a:avLst/>
          </a:prstGeom>
        </p:spPr>
      </p:pic>
      <p:pic>
        <p:nvPicPr>
          <p:cNvPr id="45" name="Picture 44">
            <a:extLst>
              <a:ext uri="{FF2B5EF4-FFF2-40B4-BE49-F238E27FC236}">
                <a16:creationId xmlns:a16="http://schemas.microsoft.com/office/drawing/2014/main" id="{F071FD89-053D-4D1E-B39A-E739CAAF8D43}"/>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b="-2182"/>
          <a:stretch/>
        </p:blipFill>
        <p:spPr>
          <a:xfrm>
            <a:off x="572141" y="1283108"/>
            <a:ext cx="2654766" cy="1294769"/>
          </a:xfrm>
          <a:prstGeom prst="rect">
            <a:avLst/>
          </a:prstGeom>
        </p:spPr>
      </p:pic>
    </p:spTree>
    <p:extLst>
      <p:ext uri="{BB962C8B-B14F-4D97-AF65-F5344CB8AC3E}">
        <p14:creationId xmlns:p14="http://schemas.microsoft.com/office/powerpoint/2010/main" val="1200506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fade">
                                      <p:cBhvr>
                                        <p:cTn id="19" dur="500"/>
                                        <p:tgtEl>
                                          <p:spTgt spid="3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fade">
                                      <p:cBhvr>
                                        <p:cTn id="24" dur="500"/>
                                        <p:tgtEl>
                                          <p:spTgt spid="38"/>
                                        </p:tgtEl>
                                      </p:cBhvr>
                                    </p:animEffect>
                                  </p:childTnLst>
                                </p:cTn>
                              </p:par>
                            </p:childTnLst>
                          </p:cTn>
                        </p:par>
                        <p:par>
                          <p:cTn id="25" fill="hold">
                            <p:stCondLst>
                              <p:cond delay="500"/>
                            </p:stCondLst>
                            <p:childTnLst>
                              <p:par>
                                <p:cTn id="26" presetID="10" presetClass="exit" presetSubtype="0" fill="hold" grpId="1" nodeType="afterEffect">
                                  <p:stCondLst>
                                    <p:cond delay="200"/>
                                  </p:stCondLst>
                                  <p:childTnLst>
                                    <p:animEffect transition="out" filter="fade">
                                      <p:cBhvr>
                                        <p:cTn id="27" dur="500"/>
                                        <p:tgtEl>
                                          <p:spTgt spid="38"/>
                                        </p:tgtEl>
                                      </p:cBhvr>
                                    </p:animEffect>
                                    <p:set>
                                      <p:cBhvr>
                                        <p:cTn id="28" dur="1" fill="hold">
                                          <p:stCondLst>
                                            <p:cond delay="499"/>
                                          </p:stCondLst>
                                        </p:cTn>
                                        <p:tgtEl>
                                          <p:spTgt spid="3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animEffect transition="in" filter="fade">
                                      <p:cBhvr>
                                        <p:cTn id="33" dur="500"/>
                                        <p:tgtEl>
                                          <p:spTgt spid="39"/>
                                        </p:tgtEl>
                                      </p:cBhvr>
                                    </p:animEffect>
                                  </p:childTnLst>
                                </p:cTn>
                              </p:par>
                            </p:childTnLst>
                          </p:cTn>
                        </p:par>
                        <p:par>
                          <p:cTn id="34" fill="hold">
                            <p:stCondLst>
                              <p:cond delay="500"/>
                            </p:stCondLst>
                            <p:childTnLst>
                              <p:par>
                                <p:cTn id="35" presetID="10" presetClass="exit" presetSubtype="0" fill="hold" grpId="1" nodeType="afterEffect">
                                  <p:stCondLst>
                                    <p:cond delay="200"/>
                                  </p:stCondLst>
                                  <p:childTnLst>
                                    <p:animEffect transition="out" filter="fade">
                                      <p:cBhvr>
                                        <p:cTn id="36" dur="500"/>
                                        <p:tgtEl>
                                          <p:spTgt spid="39"/>
                                        </p:tgtEl>
                                      </p:cBhvr>
                                    </p:animEffect>
                                    <p:set>
                                      <p:cBhvr>
                                        <p:cTn id="37" dur="1" fill="hold">
                                          <p:stCondLst>
                                            <p:cond delay="499"/>
                                          </p:stCondLst>
                                        </p:cTn>
                                        <p:tgtEl>
                                          <p:spTgt spid="3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500"/>
                                        <p:tgtEl>
                                          <p:spTgt spid="20"/>
                                        </p:tgtEl>
                                      </p:cBhvr>
                                    </p:animEffect>
                                    <p:set>
                                      <p:cBhvr>
                                        <p:cTn id="42" dur="1" fill="hold">
                                          <p:stCondLst>
                                            <p:cond delay="499"/>
                                          </p:stCondLst>
                                        </p:cTn>
                                        <p:tgtEl>
                                          <p:spTgt spid="20"/>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500"/>
                                        <p:tgtEl>
                                          <p:spTgt spid="18"/>
                                        </p:tgtEl>
                                      </p:cBhvr>
                                    </p:animEffect>
                                    <p:set>
                                      <p:cBhvr>
                                        <p:cTn id="45" dur="1" fill="hold">
                                          <p:stCondLst>
                                            <p:cond delay="499"/>
                                          </p:stCondLst>
                                        </p:cTn>
                                        <p:tgtEl>
                                          <p:spTgt spid="18"/>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500"/>
                                        <p:tgtEl>
                                          <p:spTgt spid="16"/>
                                        </p:tgtEl>
                                      </p:cBhvr>
                                    </p:animEffect>
                                    <p:set>
                                      <p:cBhvr>
                                        <p:cTn id="48" dur="1" fill="hold">
                                          <p:stCondLst>
                                            <p:cond delay="499"/>
                                          </p:stCondLst>
                                        </p:cTn>
                                        <p:tgtEl>
                                          <p:spTgt spid="16"/>
                                        </p:tgtEl>
                                        <p:attrNameLst>
                                          <p:attrName>style.visibility</p:attrName>
                                        </p:attrNameLst>
                                      </p:cBhvr>
                                      <p:to>
                                        <p:strVal val="hidden"/>
                                      </p:to>
                                    </p:set>
                                  </p:childTnLst>
                                </p:cTn>
                              </p:par>
                              <p:par>
                                <p:cTn id="49" presetID="10" presetClass="exit" presetSubtype="0" fill="hold" nodeType="withEffect">
                                  <p:stCondLst>
                                    <p:cond delay="0"/>
                                  </p:stCondLst>
                                  <p:childTnLst>
                                    <p:animEffect transition="out" filter="fade">
                                      <p:cBhvr>
                                        <p:cTn id="50" dur="500"/>
                                        <p:tgtEl>
                                          <p:spTgt spid="14"/>
                                        </p:tgtEl>
                                      </p:cBhvr>
                                    </p:animEffect>
                                    <p:set>
                                      <p:cBhvr>
                                        <p:cTn id="51" dur="1" fill="hold">
                                          <p:stCondLst>
                                            <p:cond delay="499"/>
                                          </p:stCondLst>
                                        </p:cTn>
                                        <p:tgtEl>
                                          <p:spTgt spid="14"/>
                                        </p:tgtEl>
                                        <p:attrNameLst>
                                          <p:attrName>style.visibility</p:attrName>
                                        </p:attrNameLst>
                                      </p:cBhvr>
                                      <p:to>
                                        <p:strVal val="hidden"/>
                                      </p:to>
                                    </p:set>
                                  </p:childTnLst>
                                </p:cTn>
                              </p:par>
                            </p:childTnLst>
                          </p:cTn>
                        </p:par>
                        <p:par>
                          <p:cTn id="52" fill="hold">
                            <p:stCondLst>
                              <p:cond delay="500"/>
                            </p:stCondLst>
                            <p:childTnLst>
                              <p:par>
                                <p:cTn id="53" presetID="10" presetClass="entr" presetSubtype="0" fill="hold" nodeType="afterEffect">
                                  <p:stCondLst>
                                    <p:cond delay="200"/>
                                  </p:stCondLst>
                                  <p:childTnLst>
                                    <p:set>
                                      <p:cBhvr>
                                        <p:cTn id="54" dur="1" fill="hold">
                                          <p:stCondLst>
                                            <p:cond delay="0"/>
                                          </p:stCondLst>
                                        </p:cTn>
                                        <p:tgtEl>
                                          <p:spTgt spid="5"/>
                                        </p:tgtEl>
                                        <p:attrNameLst>
                                          <p:attrName>style.visibility</p:attrName>
                                        </p:attrNameLst>
                                      </p:cBhvr>
                                      <p:to>
                                        <p:strVal val="visible"/>
                                      </p:to>
                                    </p:set>
                                    <p:animEffect transition="in" filter="fade">
                                      <p:cBhvr>
                                        <p:cTn id="55" dur="500"/>
                                        <p:tgtEl>
                                          <p:spTgt spid="5"/>
                                        </p:tgtEl>
                                      </p:cBhvr>
                                    </p:animEffect>
                                  </p:childTnLst>
                                </p:cTn>
                              </p:par>
                              <p:par>
                                <p:cTn id="56" presetID="10" presetClass="entr" presetSubtype="0" fill="hold" nodeType="withEffect">
                                  <p:stCondLst>
                                    <p:cond delay="200"/>
                                  </p:stCondLst>
                                  <p:childTnLst>
                                    <p:set>
                                      <p:cBhvr>
                                        <p:cTn id="57" dur="1" fill="hold">
                                          <p:stCondLst>
                                            <p:cond delay="0"/>
                                          </p:stCondLst>
                                        </p:cTn>
                                        <p:tgtEl>
                                          <p:spTgt spid="48"/>
                                        </p:tgtEl>
                                        <p:attrNameLst>
                                          <p:attrName>style.visibility</p:attrName>
                                        </p:attrNameLst>
                                      </p:cBhvr>
                                      <p:to>
                                        <p:strVal val="visible"/>
                                      </p:to>
                                    </p:set>
                                    <p:animEffect transition="in" filter="fade">
                                      <p:cBhvr>
                                        <p:cTn id="58" dur="500"/>
                                        <p:tgtEl>
                                          <p:spTgt spid="48"/>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mph" presetSubtype="2" autoRev="1" fill="hold" grpId="1" nodeType="clickEffect">
                                  <p:stCondLst>
                                    <p:cond delay="0"/>
                                  </p:stCondLst>
                                  <p:childTnLst>
                                    <p:animClr clrSpc="rgb" dir="cw">
                                      <p:cBhvr override="childStyle">
                                        <p:cTn id="62" dur="1000" fill="hold"/>
                                        <p:tgtEl>
                                          <p:spTgt spid="25"/>
                                        </p:tgtEl>
                                        <p:attrNameLst>
                                          <p:attrName>style.color</p:attrName>
                                        </p:attrNameLst>
                                      </p:cBhvr>
                                      <p:to>
                                        <a:srgbClr val="FF0000"/>
                                      </p:to>
                                    </p:animClr>
                                  </p:childTnLst>
                                </p:cTn>
                              </p:par>
                              <p:par>
                                <p:cTn id="63" presetID="3" presetClass="emph" presetSubtype="2" autoRev="1" fill="hold" grpId="1" nodeType="withEffect">
                                  <p:stCondLst>
                                    <p:cond delay="0"/>
                                  </p:stCondLst>
                                  <p:childTnLst>
                                    <p:animClr clrSpc="rgb" dir="cw">
                                      <p:cBhvr override="childStyle">
                                        <p:cTn id="64" dur="1000" fill="hold"/>
                                        <p:tgtEl>
                                          <p:spTgt spid="26"/>
                                        </p:tgtEl>
                                        <p:attrNameLst>
                                          <p:attrName>style.color</p:attrName>
                                        </p:attrNameLst>
                                      </p:cBhvr>
                                      <p:to>
                                        <a:srgbClr val="FF0000"/>
                                      </p:to>
                                    </p:animClr>
                                  </p:childTnLst>
                                </p:cTn>
                              </p:par>
                              <p:par>
                                <p:cTn id="65" presetID="3" presetClass="emph" presetSubtype="2" autoRev="1" fill="hold" grpId="1" nodeType="withEffect">
                                  <p:stCondLst>
                                    <p:cond delay="0"/>
                                  </p:stCondLst>
                                  <p:childTnLst>
                                    <p:animClr clrSpc="rgb" dir="cw">
                                      <p:cBhvr override="childStyle">
                                        <p:cTn id="66" dur="1000" fill="hold"/>
                                        <p:tgtEl>
                                          <p:spTgt spid="34"/>
                                        </p:tgtEl>
                                        <p:attrNameLst>
                                          <p:attrName>style.color</p:attrName>
                                        </p:attrNameLst>
                                      </p:cBhvr>
                                      <p:to>
                                        <a:srgbClr val="FF0000"/>
                                      </p:to>
                                    </p:animClr>
                                  </p:childTnLst>
                                </p:cTn>
                              </p:par>
                            </p:childTnLst>
                          </p:cTn>
                        </p:par>
                      </p:childTnLst>
                    </p:cTn>
                  </p:par>
                  <p:par>
                    <p:cTn id="67" fill="hold">
                      <p:stCondLst>
                        <p:cond delay="indefinite"/>
                      </p:stCondLst>
                      <p:childTnLst>
                        <p:par>
                          <p:cTn id="68" fill="hold">
                            <p:stCondLst>
                              <p:cond delay="0"/>
                            </p:stCondLst>
                            <p:childTnLst>
                              <p:par>
                                <p:cTn id="69" presetID="10" presetClass="exit" presetSubtype="0" fill="hold" nodeType="clickEffect">
                                  <p:stCondLst>
                                    <p:cond delay="0"/>
                                  </p:stCondLst>
                                  <p:childTnLst>
                                    <p:animEffect transition="out" filter="fade">
                                      <p:cBhvr>
                                        <p:cTn id="70" dur="500"/>
                                        <p:tgtEl>
                                          <p:spTgt spid="5"/>
                                        </p:tgtEl>
                                      </p:cBhvr>
                                    </p:animEffect>
                                    <p:set>
                                      <p:cBhvr>
                                        <p:cTn id="71" dur="1" fill="hold">
                                          <p:stCondLst>
                                            <p:cond delay="499"/>
                                          </p:stCondLst>
                                        </p:cTn>
                                        <p:tgtEl>
                                          <p:spTgt spid="5"/>
                                        </p:tgtEl>
                                        <p:attrNameLst>
                                          <p:attrName>style.visibility</p:attrName>
                                        </p:attrNameLst>
                                      </p:cBhvr>
                                      <p:to>
                                        <p:strVal val="hidden"/>
                                      </p:to>
                                    </p:set>
                                  </p:childTnLst>
                                </p:cTn>
                              </p:par>
                              <p:par>
                                <p:cTn id="72" presetID="10" presetClass="entr" presetSubtype="0" fill="hold" nodeType="withEffect">
                                  <p:stCondLst>
                                    <p:cond delay="0"/>
                                  </p:stCondLst>
                                  <p:childTnLst>
                                    <p:set>
                                      <p:cBhvr>
                                        <p:cTn id="73" dur="1" fill="hold">
                                          <p:stCondLst>
                                            <p:cond delay="0"/>
                                          </p:stCondLst>
                                        </p:cTn>
                                        <p:tgtEl>
                                          <p:spTgt spid="8"/>
                                        </p:tgtEl>
                                        <p:attrNameLst>
                                          <p:attrName>style.visibility</p:attrName>
                                        </p:attrNameLst>
                                      </p:cBhvr>
                                      <p:to>
                                        <p:strVal val="visible"/>
                                      </p:to>
                                    </p:set>
                                    <p:animEffect transition="in" filter="fade">
                                      <p:cBhvr>
                                        <p:cTn id="74" dur="500"/>
                                        <p:tgtEl>
                                          <p:spTgt spid="8"/>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fade">
                                      <p:cBhvr>
                                        <p:cTn id="79" dur="500"/>
                                        <p:tgtEl>
                                          <p:spTgt spid="28"/>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7"/>
                                        </p:tgtEl>
                                        <p:attrNameLst>
                                          <p:attrName>style.visibility</p:attrName>
                                        </p:attrNameLst>
                                      </p:cBhvr>
                                      <p:to>
                                        <p:strVal val="visible"/>
                                      </p:to>
                                    </p:set>
                                    <p:animEffect transition="in" filter="fade">
                                      <p:cBhvr>
                                        <p:cTn id="82" dur="500"/>
                                        <p:tgtEl>
                                          <p:spTgt spid="27"/>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500"/>
                                        <p:tgtEl>
                                          <p:spTgt spid="6"/>
                                        </p:tgtEl>
                                      </p:cBhvr>
                                    </p:animEffect>
                                    <p:set>
                                      <p:cBhvr>
                                        <p:cTn id="87" dur="1" fill="hold">
                                          <p:stCondLst>
                                            <p:cond delay="499"/>
                                          </p:stCondLst>
                                        </p:cTn>
                                        <p:tgtEl>
                                          <p:spTgt spid="6"/>
                                        </p:tgtEl>
                                        <p:attrNameLst>
                                          <p:attrName>style.visibility</p:attrName>
                                        </p:attrNameLst>
                                      </p:cBhvr>
                                      <p:to>
                                        <p:strVal val="hidden"/>
                                      </p:to>
                                    </p:set>
                                  </p:childTnLst>
                                </p:cTn>
                              </p:par>
                              <p:par>
                                <p:cTn id="88" presetID="10" presetClass="exit" presetSubtype="0" fill="hold" nodeType="withEffect">
                                  <p:stCondLst>
                                    <p:cond delay="0"/>
                                  </p:stCondLst>
                                  <p:childTnLst>
                                    <p:animEffect transition="out" filter="fade">
                                      <p:cBhvr>
                                        <p:cTn id="89" dur="500"/>
                                        <p:tgtEl>
                                          <p:spTgt spid="53"/>
                                        </p:tgtEl>
                                      </p:cBhvr>
                                    </p:animEffect>
                                    <p:set>
                                      <p:cBhvr>
                                        <p:cTn id="90" dur="1" fill="hold">
                                          <p:stCondLst>
                                            <p:cond delay="499"/>
                                          </p:stCondLst>
                                        </p:cTn>
                                        <p:tgtEl>
                                          <p:spTgt spid="53"/>
                                        </p:tgtEl>
                                        <p:attrNameLst>
                                          <p:attrName>style.visibility</p:attrName>
                                        </p:attrNameLst>
                                      </p:cBhvr>
                                      <p:to>
                                        <p:strVal val="hidden"/>
                                      </p:to>
                                    </p:set>
                                  </p:childTnLst>
                                </p:cTn>
                              </p:par>
                              <p:par>
                                <p:cTn id="91" presetID="10" presetClass="exit" presetSubtype="0" fill="hold" nodeType="withEffect">
                                  <p:stCondLst>
                                    <p:cond delay="0"/>
                                  </p:stCondLst>
                                  <p:childTnLst>
                                    <p:animEffect transition="out" filter="fade">
                                      <p:cBhvr>
                                        <p:cTn id="92" dur="500"/>
                                        <p:tgtEl>
                                          <p:spTgt spid="15"/>
                                        </p:tgtEl>
                                      </p:cBhvr>
                                    </p:animEffect>
                                    <p:set>
                                      <p:cBhvr>
                                        <p:cTn id="93" dur="1" fill="hold">
                                          <p:stCondLst>
                                            <p:cond delay="499"/>
                                          </p:stCondLst>
                                        </p:cTn>
                                        <p:tgtEl>
                                          <p:spTgt spid="15"/>
                                        </p:tgtEl>
                                        <p:attrNameLst>
                                          <p:attrName>style.visibility</p:attrName>
                                        </p:attrNameLst>
                                      </p:cBhvr>
                                      <p:to>
                                        <p:strVal val="hidden"/>
                                      </p:to>
                                    </p:set>
                                  </p:childTnLst>
                                </p:cTn>
                              </p:par>
                              <p:par>
                                <p:cTn id="94" presetID="10" presetClass="exit" presetSubtype="0" fill="hold" nodeType="withEffect">
                                  <p:stCondLst>
                                    <p:cond delay="0"/>
                                  </p:stCondLst>
                                  <p:childTnLst>
                                    <p:animEffect transition="out" filter="fade">
                                      <p:cBhvr>
                                        <p:cTn id="95" dur="500"/>
                                        <p:tgtEl>
                                          <p:spTgt spid="17"/>
                                        </p:tgtEl>
                                      </p:cBhvr>
                                    </p:animEffect>
                                    <p:set>
                                      <p:cBhvr>
                                        <p:cTn id="96" dur="1" fill="hold">
                                          <p:stCondLst>
                                            <p:cond delay="499"/>
                                          </p:stCondLst>
                                        </p:cTn>
                                        <p:tgtEl>
                                          <p:spTgt spid="17"/>
                                        </p:tgtEl>
                                        <p:attrNameLst>
                                          <p:attrName>style.visibility</p:attrName>
                                        </p:attrNameLst>
                                      </p:cBhvr>
                                      <p:to>
                                        <p:strVal val="hidden"/>
                                      </p:to>
                                    </p:set>
                                  </p:childTnLst>
                                </p:cTn>
                              </p:par>
                              <p:par>
                                <p:cTn id="97" presetID="10" presetClass="exit" presetSubtype="0" fill="hold" nodeType="withEffect">
                                  <p:stCondLst>
                                    <p:cond delay="0"/>
                                  </p:stCondLst>
                                  <p:childTnLst>
                                    <p:animEffect transition="out" filter="fade">
                                      <p:cBhvr>
                                        <p:cTn id="98" dur="500"/>
                                        <p:tgtEl>
                                          <p:spTgt spid="19"/>
                                        </p:tgtEl>
                                      </p:cBhvr>
                                    </p:animEffect>
                                    <p:set>
                                      <p:cBhvr>
                                        <p:cTn id="99" dur="1" fill="hold">
                                          <p:stCondLst>
                                            <p:cond delay="499"/>
                                          </p:stCondLst>
                                        </p:cTn>
                                        <p:tgtEl>
                                          <p:spTgt spid="19"/>
                                        </p:tgtEl>
                                        <p:attrNameLst>
                                          <p:attrName>style.visibility</p:attrName>
                                        </p:attrNameLst>
                                      </p:cBhvr>
                                      <p:to>
                                        <p:strVal val="hidden"/>
                                      </p:to>
                                    </p:set>
                                  </p:childTnLst>
                                </p:cTn>
                              </p:par>
                            </p:childTnLst>
                          </p:cTn>
                        </p:par>
                        <p:par>
                          <p:cTn id="100" fill="hold">
                            <p:stCondLst>
                              <p:cond delay="500"/>
                            </p:stCondLst>
                            <p:childTnLst>
                              <p:par>
                                <p:cTn id="101" presetID="10" presetClass="entr" presetSubtype="0" fill="hold" nodeType="afterEffect">
                                  <p:stCondLst>
                                    <p:cond delay="200"/>
                                  </p:stCondLst>
                                  <p:childTnLst>
                                    <p:set>
                                      <p:cBhvr>
                                        <p:cTn id="102" dur="1" fill="hold">
                                          <p:stCondLst>
                                            <p:cond delay="0"/>
                                          </p:stCondLst>
                                        </p:cTn>
                                        <p:tgtEl>
                                          <p:spTgt spid="45"/>
                                        </p:tgtEl>
                                        <p:attrNameLst>
                                          <p:attrName>style.visibility</p:attrName>
                                        </p:attrNameLst>
                                      </p:cBhvr>
                                      <p:to>
                                        <p:strVal val="visible"/>
                                      </p:to>
                                    </p:set>
                                    <p:animEffect transition="in" filter="fade">
                                      <p:cBhvr>
                                        <p:cTn id="103" dur="500"/>
                                        <p:tgtEl>
                                          <p:spTgt spid="45"/>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mph" presetSubtype="2" autoRev="1" fill="hold" grpId="1" nodeType="clickEffect">
                                  <p:stCondLst>
                                    <p:cond delay="200"/>
                                  </p:stCondLst>
                                  <p:childTnLst>
                                    <p:animClr clrSpc="rgb" dir="cw">
                                      <p:cBhvr override="childStyle">
                                        <p:cTn id="107" dur="1000" fill="hold"/>
                                        <p:tgtEl>
                                          <p:spTgt spid="24"/>
                                        </p:tgtEl>
                                        <p:attrNameLst>
                                          <p:attrName>style.color</p:attrName>
                                        </p:attrNameLst>
                                      </p:cBhvr>
                                      <p:to>
                                        <a:schemeClr val="tx2"/>
                                      </p:to>
                                    </p:animClr>
                                  </p:childTnLst>
                                </p:cTn>
                              </p:par>
                              <p:par>
                                <p:cTn id="108" presetID="3" presetClass="emph" presetSubtype="2" autoRev="1" fill="hold" grpId="2" nodeType="withEffect">
                                  <p:stCondLst>
                                    <p:cond delay="200"/>
                                  </p:stCondLst>
                                  <p:childTnLst>
                                    <p:animClr clrSpc="rgb" dir="cw">
                                      <p:cBhvr override="childStyle">
                                        <p:cTn id="109" dur="1000" fill="hold"/>
                                        <p:tgtEl>
                                          <p:spTgt spid="26"/>
                                        </p:tgtEl>
                                        <p:attrNameLst>
                                          <p:attrName>style.color</p:attrName>
                                        </p:attrNameLst>
                                      </p:cBhvr>
                                      <p:to>
                                        <a:schemeClr val="tx2"/>
                                      </p:to>
                                    </p:animClr>
                                  </p:childTnLst>
                                </p:cTn>
                              </p:par>
                              <p:par>
                                <p:cTn id="110" presetID="3" presetClass="emph" presetSubtype="2" autoRev="1" fill="hold" grpId="2" nodeType="withEffect">
                                  <p:stCondLst>
                                    <p:cond delay="200"/>
                                  </p:stCondLst>
                                  <p:childTnLst>
                                    <p:animClr clrSpc="rgb" dir="cw">
                                      <p:cBhvr override="childStyle">
                                        <p:cTn id="111" dur="1000" fill="hold"/>
                                        <p:tgtEl>
                                          <p:spTgt spid="34"/>
                                        </p:tgtEl>
                                        <p:attrNameLst>
                                          <p:attrName>style.color</p:attrName>
                                        </p:attrNameLst>
                                      </p:cBhvr>
                                      <p:to>
                                        <a:schemeClr val="tx2"/>
                                      </p:to>
                                    </p:animClr>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47"/>
                                        </p:tgtEl>
                                        <p:attrNameLst>
                                          <p:attrName>style.visibility</p:attrName>
                                        </p:attrNameLst>
                                      </p:cBhvr>
                                      <p:to>
                                        <p:strVal val="visible"/>
                                      </p:to>
                                    </p:set>
                                    <p:animEffect transition="in" filter="fade">
                                      <p:cBhvr>
                                        <p:cTn id="116" dur="500"/>
                                        <p:tgtEl>
                                          <p:spTgt spid="47"/>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30"/>
                                        </p:tgtEl>
                                        <p:attrNameLst>
                                          <p:attrName>style.visibility</p:attrName>
                                        </p:attrNameLst>
                                      </p:cBhvr>
                                      <p:to>
                                        <p:strVal val="visible"/>
                                      </p:to>
                                    </p:set>
                                    <p:animEffect transition="in" filter="fade">
                                      <p:cBhvr>
                                        <p:cTn id="119" dur="500"/>
                                        <p:tgtEl>
                                          <p:spTgt spid="30"/>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29"/>
                                        </p:tgtEl>
                                        <p:attrNameLst>
                                          <p:attrName>style.visibility</p:attrName>
                                        </p:attrNameLst>
                                      </p:cBhvr>
                                      <p:to>
                                        <p:strVal val="visible"/>
                                      </p:to>
                                    </p:set>
                                    <p:animEffect transition="in" filter="fade">
                                      <p:cBhvr>
                                        <p:cTn id="122" dur="500"/>
                                        <p:tgtEl>
                                          <p:spTgt spid="29"/>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xit" presetSubtype="0" fill="hold" nodeType="clickEffect">
                                  <p:stCondLst>
                                    <p:cond delay="0"/>
                                  </p:stCondLst>
                                  <p:childTnLst>
                                    <p:animEffect transition="out" filter="fade">
                                      <p:cBhvr>
                                        <p:cTn id="126" dur="500"/>
                                        <p:tgtEl>
                                          <p:spTgt spid="45"/>
                                        </p:tgtEl>
                                      </p:cBhvr>
                                    </p:animEffect>
                                    <p:set>
                                      <p:cBhvr>
                                        <p:cTn id="127" dur="1" fill="hold">
                                          <p:stCondLst>
                                            <p:cond delay="499"/>
                                          </p:stCondLst>
                                        </p:cTn>
                                        <p:tgtEl>
                                          <p:spTgt spid="45"/>
                                        </p:tgtEl>
                                        <p:attrNameLst>
                                          <p:attrName>style.visibility</p:attrName>
                                        </p:attrNameLst>
                                      </p:cBhvr>
                                      <p:to>
                                        <p:strVal val="hidden"/>
                                      </p:to>
                                    </p:set>
                                  </p:childTnLst>
                                </p:cTn>
                              </p:par>
                              <p:par>
                                <p:cTn id="128" presetID="10" presetClass="exit" presetSubtype="0" fill="hold" nodeType="withEffect">
                                  <p:stCondLst>
                                    <p:cond delay="0"/>
                                  </p:stCondLst>
                                  <p:childTnLst>
                                    <p:animEffect transition="out" filter="fade">
                                      <p:cBhvr>
                                        <p:cTn id="129" dur="500"/>
                                        <p:tgtEl>
                                          <p:spTgt spid="8"/>
                                        </p:tgtEl>
                                      </p:cBhvr>
                                    </p:animEffect>
                                    <p:set>
                                      <p:cBhvr>
                                        <p:cTn id="130" dur="1" fill="hold">
                                          <p:stCondLst>
                                            <p:cond delay="499"/>
                                          </p:stCondLst>
                                        </p:cTn>
                                        <p:tgtEl>
                                          <p:spTgt spid="8"/>
                                        </p:tgtEl>
                                        <p:attrNameLst>
                                          <p:attrName>style.visibility</p:attrName>
                                        </p:attrNameLst>
                                      </p:cBhvr>
                                      <p:to>
                                        <p:strVal val="hidden"/>
                                      </p:to>
                                    </p:set>
                                  </p:childTnLst>
                                </p:cTn>
                              </p:par>
                              <p:par>
                                <p:cTn id="131" presetID="10" presetClass="entr" presetSubtype="0" fill="hold" nodeType="withEffect">
                                  <p:stCondLst>
                                    <p:cond delay="0"/>
                                  </p:stCondLst>
                                  <p:childTnLst>
                                    <p:set>
                                      <p:cBhvr>
                                        <p:cTn id="132" dur="1" fill="hold">
                                          <p:stCondLst>
                                            <p:cond delay="0"/>
                                          </p:stCondLst>
                                        </p:cTn>
                                        <p:tgtEl>
                                          <p:spTgt spid="10"/>
                                        </p:tgtEl>
                                        <p:attrNameLst>
                                          <p:attrName>style.visibility</p:attrName>
                                        </p:attrNameLst>
                                      </p:cBhvr>
                                      <p:to>
                                        <p:strVal val="visible"/>
                                      </p:to>
                                    </p:set>
                                    <p:animEffect transition="in" filter="fade">
                                      <p:cBhvr>
                                        <p:cTn id="133" dur="500"/>
                                        <p:tgtEl>
                                          <p:spTgt spid="10"/>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33"/>
                                        </p:tgtEl>
                                        <p:attrNameLst>
                                          <p:attrName>style.visibility</p:attrName>
                                        </p:attrNameLst>
                                      </p:cBhvr>
                                      <p:to>
                                        <p:strVal val="visible"/>
                                      </p:to>
                                    </p:set>
                                    <p:animEffect transition="in" filter="fade">
                                      <p:cBhvr>
                                        <p:cTn id="138" dur="500"/>
                                        <p:tgtEl>
                                          <p:spTgt spid="33"/>
                                        </p:tgtEl>
                                      </p:cBhvr>
                                    </p:animEffect>
                                  </p:childTnLst>
                                </p:cTn>
                              </p:par>
                              <p:par>
                                <p:cTn id="139" presetID="10" presetClass="entr" presetSubtype="0" fill="hold" grpId="0" nodeType="withEffect">
                                  <p:stCondLst>
                                    <p:cond delay="0"/>
                                  </p:stCondLst>
                                  <p:childTnLst>
                                    <p:set>
                                      <p:cBhvr>
                                        <p:cTn id="140" dur="1" fill="hold">
                                          <p:stCondLst>
                                            <p:cond delay="0"/>
                                          </p:stCondLst>
                                        </p:cTn>
                                        <p:tgtEl>
                                          <p:spTgt spid="32"/>
                                        </p:tgtEl>
                                        <p:attrNameLst>
                                          <p:attrName>style.visibility</p:attrName>
                                        </p:attrNameLst>
                                      </p:cBhvr>
                                      <p:to>
                                        <p:strVal val="visible"/>
                                      </p:to>
                                    </p:set>
                                    <p:animEffect transition="in" filter="fade">
                                      <p:cBhvr>
                                        <p:cTn id="141" dur="500"/>
                                        <p:tgtEl>
                                          <p:spTgt spid="32"/>
                                        </p:tgtEl>
                                      </p:cBhvr>
                                    </p:animEffect>
                                  </p:childTnLst>
                                </p:cTn>
                              </p:par>
                              <p:par>
                                <p:cTn id="142" presetID="10" presetClass="entr" presetSubtype="0" fill="hold" grpId="0" nodeType="withEffect">
                                  <p:stCondLst>
                                    <p:cond delay="0"/>
                                  </p:stCondLst>
                                  <p:childTnLst>
                                    <p:set>
                                      <p:cBhvr>
                                        <p:cTn id="143" dur="1" fill="hold">
                                          <p:stCondLst>
                                            <p:cond delay="0"/>
                                          </p:stCondLst>
                                        </p:cTn>
                                        <p:tgtEl>
                                          <p:spTgt spid="31"/>
                                        </p:tgtEl>
                                        <p:attrNameLst>
                                          <p:attrName>style.visibility</p:attrName>
                                        </p:attrNameLst>
                                      </p:cBhvr>
                                      <p:to>
                                        <p:strVal val="visible"/>
                                      </p:to>
                                    </p:set>
                                    <p:animEffect transition="in" filter="fade">
                                      <p:cBhvr>
                                        <p:cTn id="144" dur="500"/>
                                        <p:tgtEl>
                                          <p:spTgt spid="31"/>
                                        </p:tgtEl>
                                      </p:cBhvr>
                                    </p:animEffect>
                                  </p:childTnLst>
                                </p:cTn>
                              </p:par>
                            </p:childTnLst>
                          </p:cTn>
                        </p:par>
                      </p:childTnLst>
                    </p:cTn>
                  </p:par>
                  <p:par>
                    <p:cTn id="145" fill="hold">
                      <p:stCondLst>
                        <p:cond delay="indefinite"/>
                      </p:stCondLst>
                      <p:childTnLst>
                        <p:par>
                          <p:cTn id="146" fill="hold">
                            <p:stCondLst>
                              <p:cond delay="0"/>
                            </p:stCondLst>
                            <p:childTnLst>
                              <p:par>
                                <p:cTn id="147" presetID="10" presetClass="entr" presetSubtype="0" fill="hold" nodeType="clickEffect">
                                  <p:stCondLst>
                                    <p:cond delay="0"/>
                                  </p:stCondLst>
                                  <p:childTnLst>
                                    <p:set>
                                      <p:cBhvr>
                                        <p:cTn id="148" dur="1" fill="hold">
                                          <p:stCondLst>
                                            <p:cond delay="0"/>
                                          </p:stCondLst>
                                        </p:cTn>
                                        <p:tgtEl>
                                          <p:spTgt spid="57"/>
                                        </p:tgtEl>
                                        <p:attrNameLst>
                                          <p:attrName>style.visibility</p:attrName>
                                        </p:attrNameLst>
                                      </p:cBhvr>
                                      <p:to>
                                        <p:strVal val="visible"/>
                                      </p:to>
                                    </p:set>
                                    <p:animEffect transition="in" filter="fade">
                                      <p:cBhvr>
                                        <p:cTn id="149" dur="500"/>
                                        <p:tgtEl>
                                          <p:spTgt spid="57"/>
                                        </p:tgtEl>
                                      </p:cBhvr>
                                    </p:animEffect>
                                  </p:childTnLst>
                                </p:cTn>
                              </p:par>
                              <p:par>
                                <p:cTn id="150" presetID="10" presetClass="entr" presetSubtype="0" fill="hold" grpId="0" nodeType="withEffect">
                                  <p:stCondLst>
                                    <p:cond delay="0"/>
                                  </p:stCondLst>
                                  <p:childTnLst>
                                    <p:set>
                                      <p:cBhvr>
                                        <p:cTn id="151" dur="1" fill="hold">
                                          <p:stCondLst>
                                            <p:cond delay="0"/>
                                          </p:stCondLst>
                                        </p:cTn>
                                        <p:tgtEl>
                                          <p:spTgt spid="58"/>
                                        </p:tgtEl>
                                        <p:attrNameLst>
                                          <p:attrName>style.visibility</p:attrName>
                                        </p:attrNameLst>
                                      </p:cBhvr>
                                      <p:to>
                                        <p:strVal val="visible"/>
                                      </p:to>
                                    </p:set>
                                    <p:animEffect transition="in" filter="fade">
                                      <p:cBhvr>
                                        <p:cTn id="152" dur="500"/>
                                        <p:tgtEl>
                                          <p:spTgt spid="58"/>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63"/>
                                        </p:tgtEl>
                                        <p:attrNameLst>
                                          <p:attrName>style.visibility</p:attrName>
                                        </p:attrNameLst>
                                      </p:cBhvr>
                                      <p:to>
                                        <p:strVal val="visible"/>
                                      </p:to>
                                    </p:set>
                                    <p:animEffect transition="in" filter="fade">
                                      <p:cBhvr>
                                        <p:cTn id="157" dur="500"/>
                                        <p:tgtEl>
                                          <p:spTgt spid="63"/>
                                        </p:tgtEl>
                                      </p:cBhvr>
                                    </p:animEffect>
                                  </p:childTnLst>
                                </p:cTn>
                              </p:par>
                            </p:childTnLst>
                          </p:cTn>
                        </p:par>
                        <p:par>
                          <p:cTn id="158" fill="hold">
                            <p:stCondLst>
                              <p:cond delay="500"/>
                            </p:stCondLst>
                            <p:childTnLst>
                              <p:par>
                                <p:cTn id="159" presetID="10" presetClass="entr" presetSubtype="0" fill="hold" grpId="0" nodeType="afterEffect">
                                  <p:stCondLst>
                                    <p:cond delay="200"/>
                                  </p:stCondLst>
                                  <p:childTnLst>
                                    <p:set>
                                      <p:cBhvr>
                                        <p:cTn id="160" dur="1" fill="hold">
                                          <p:stCondLst>
                                            <p:cond delay="0"/>
                                          </p:stCondLst>
                                        </p:cTn>
                                        <p:tgtEl>
                                          <p:spTgt spid="62"/>
                                        </p:tgtEl>
                                        <p:attrNameLst>
                                          <p:attrName>style.visibility</p:attrName>
                                        </p:attrNameLst>
                                      </p:cBhvr>
                                      <p:to>
                                        <p:strVal val="visible"/>
                                      </p:to>
                                    </p:set>
                                    <p:animEffect transition="in" filter="fade">
                                      <p:cBhvr>
                                        <p:cTn id="161" dur="500"/>
                                        <p:tgtEl>
                                          <p:spTgt spid="62"/>
                                        </p:tgtEl>
                                      </p:cBhvr>
                                    </p:animEffect>
                                  </p:childTnLst>
                                </p:cTn>
                              </p:par>
                            </p:childTnLst>
                          </p:cTn>
                        </p:par>
                      </p:childTnLst>
                    </p:cTn>
                  </p:par>
                  <p:par>
                    <p:cTn id="162" fill="hold">
                      <p:stCondLst>
                        <p:cond delay="indefinite"/>
                      </p:stCondLst>
                      <p:childTnLst>
                        <p:par>
                          <p:cTn id="163" fill="hold">
                            <p:stCondLst>
                              <p:cond delay="0"/>
                            </p:stCondLst>
                            <p:childTnLst>
                              <p:par>
                                <p:cTn id="164" presetID="10" presetClass="entr" presetSubtype="0" fill="hold" grpId="0" nodeType="clickEffect">
                                  <p:stCondLst>
                                    <p:cond delay="0"/>
                                  </p:stCondLst>
                                  <p:childTnLst>
                                    <p:set>
                                      <p:cBhvr>
                                        <p:cTn id="165" dur="1" fill="hold">
                                          <p:stCondLst>
                                            <p:cond delay="0"/>
                                          </p:stCondLst>
                                        </p:cTn>
                                        <p:tgtEl>
                                          <p:spTgt spid="66"/>
                                        </p:tgtEl>
                                        <p:attrNameLst>
                                          <p:attrName>style.visibility</p:attrName>
                                        </p:attrNameLst>
                                      </p:cBhvr>
                                      <p:to>
                                        <p:strVal val="visible"/>
                                      </p:to>
                                    </p:set>
                                    <p:animEffect transition="in" filter="fade">
                                      <p:cBhvr>
                                        <p:cTn id="166" dur="500"/>
                                        <p:tgtEl>
                                          <p:spTgt spid="66"/>
                                        </p:tgtEl>
                                      </p:cBhvr>
                                    </p:animEffect>
                                  </p:childTnLst>
                                </p:cTn>
                              </p:par>
                              <p:par>
                                <p:cTn id="167" presetID="10" presetClass="entr" presetSubtype="0" fill="hold" grpId="0" nodeType="withEffect">
                                  <p:stCondLst>
                                    <p:cond delay="20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4" grpId="1"/>
      <p:bldP spid="25" grpId="0"/>
      <p:bldP spid="25" grpId="1"/>
      <p:bldP spid="26" grpId="0"/>
      <p:bldP spid="26" grpId="1"/>
      <p:bldP spid="26" grpId="2"/>
      <p:bldP spid="27" grpId="0"/>
      <p:bldP spid="28" grpId="0"/>
      <p:bldP spid="29" grpId="0"/>
      <p:bldP spid="30" grpId="0"/>
      <p:bldP spid="31" grpId="0"/>
      <p:bldP spid="32" grpId="0"/>
      <p:bldP spid="33" grpId="0"/>
      <p:bldP spid="34" grpId="0"/>
      <p:bldP spid="34" grpId="1"/>
      <p:bldP spid="34" grpId="2"/>
      <p:bldP spid="47" grpId="0"/>
      <p:bldP spid="58" grpId="0"/>
      <p:bldP spid="62" grpId="0"/>
      <p:bldP spid="63" grpId="0"/>
      <p:bldP spid="65" grpId="0"/>
      <p:bldP spid="66" grpId="0"/>
      <p:bldP spid="38" grpId="0" animBg="1"/>
      <p:bldP spid="38" grpId="1" animBg="1"/>
      <p:bldP spid="39" grpId="0" animBg="1"/>
      <p:bldP spid="39"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41313AC-174C-48D1-931F-1912C09BCD45}"/>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2:15</a:t>
            </a:r>
            <a:endParaRPr lang="en-GB" dirty="0"/>
          </a:p>
        </p:txBody>
      </p:sp>
      <p:sp>
        <p:nvSpPr>
          <p:cNvPr id="3" name="Rectangle 2">
            <a:extLst>
              <a:ext uri="{FF2B5EF4-FFF2-40B4-BE49-F238E27FC236}">
                <a16:creationId xmlns:a16="http://schemas.microsoft.com/office/drawing/2014/main" id="{F8C78555-3ABF-4059-9C06-87119FB8A020}"/>
              </a:ext>
            </a:extLst>
          </p:cNvPr>
          <p:cNvSpPr/>
          <p:nvPr/>
        </p:nvSpPr>
        <p:spPr>
          <a:xfrm>
            <a:off x="413538" y="771774"/>
            <a:ext cx="8316924" cy="461665"/>
          </a:xfrm>
          <a:prstGeom prst="rect">
            <a:avLst/>
          </a:prstGeom>
        </p:spPr>
        <p:txBody>
          <a:bodyPr wrap="square">
            <a:spAutoFit/>
          </a:bodyPr>
          <a:lstStyle/>
          <a:p>
            <a:pPr algn="ct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24 × 3</a:t>
            </a:r>
            <a:endParaRPr lang="en-GB" sz="2400" dirty="0">
              <a:latin typeface="Myriad Pro" panose="020B0503030403020204" pitchFamily="34" charset="0"/>
            </a:endParaRPr>
          </a:p>
        </p:txBody>
      </p:sp>
      <p:sp>
        <p:nvSpPr>
          <p:cNvPr id="4" name="Rectangle 3">
            <a:extLst>
              <a:ext uri="{FF2B5EF4-FFF2-40B4-BE49-F238E27FC236}">
                <a16:creationId xmlns:a16="http://schemas.microsoft.com/office/drawing/2014/main" id="{6F23BCFA-CB46-424A-9810-24D827A4FE48}"/>
              </a:ext>
            </a:extLst>
          </p:cNvPr>
          <p:cNvSpPr/>
          <p:nvPr/>
        </p:nvSpPr>
        <p:spPr>
          <a:xfrm>
            <a:off x="413538" y="1586409"/>
            <a:ext cx="8316924" cy="461665"/>
          </a:xfrm>
          <a:prstGeom prst="rect">
            <a:avLst/>
          </a:prstGeom>
        </p:spPr>
        <p:txBody>
          <a:bodyPr wrap="square">
            <a:spAutoFit/>
          </a:bodyPr>
          <a:lstStyle/>
          <a:p>
            <a:pPr algn="ct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24 is between 20 and 30.</a:t>
            </a:r>
            <a:endParaRPr lang="en-GB" sz="2400" dirty="0">
              <a:latin typeface="Myriad Pro" panose="020B0503030403020204" pitchFamily="34" charset="0"/>
            </a:endParaRPr>
          </a:p>
        </p:txBody>
      </p:sp>
      <p:sp>
        <p:nvSpPr>
          <p:cNvPr id="5" name="Rectangle 4">
            <a:extLst>
              <a:ext uri="{FF2B5EF4-FFF2-40B4-BE49-F238E27FC236}">
                <a16:creationId xmlns:a16="http://schemas.microsoft.com/office/drawing/2014/main" id="{72FAB300-C62F-4F30-8DCC-8F7BC58B4E9C}"/>
              </a:ext>
            </a:extLst>
          </p:cNvPr>
          <p:cNvSpPr/>
          <p:nvPr/>
        </p:nvSpPr>
        <p:spPr>
          <a:xfrm>
            <a:off x="413538" y="2134369"/>
            <a:ext cx="8316924" cy="461665"/>
          </a:xfrm>
          <a:prstGeom prst="rect">
            <a:avLst/>
          </a:prstGeom>
        </p:spPr>
        <p:txBody>
          <a:bodyPr wrap="square">
            <a:spAutoFit/>
          </a:bodyPr>
          <a:lstStyle/>
          <a:p>
            <a:pPr algn="ct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20 × 3 = 60</a:t>
            </a:r>
            <a:endParaRPr lang="en-GB" sz="2400" dirty="0">
              <a:latin typeface="Myriad Pro" panose="020B0503030403020204" pitchFamily="34" charset="0"/>
            </a:endParaRPr>
          </a:p>
        </p:txBody>
      </p:sp>
      <p:sp>
        <p:nvSpPr>
          <p:cNvPr id="6" name="Rectangle 5">
            <a:extLst>
              <a:ext uri="{FF2B5EF4-FFF2-40B4-BE49-F238E27FC236}">
                <a16:creationId xmlns:a16="http://schemas.microsoft.com/office/drawing/2014/main" id="{F792E26C-A196-4F64-B288-0BC8D0D8BAB1}"/>
              </a:ext>
            </a:extLst>
          </p:cNvPr>
          <p:cNvSpPr/>
          <p:nvPr/>
        </p:nvSpPr>
        <p:spPr>
          <a:xfrm>
            <a:off x="413513" y="2708399"/>
            <a:ext cx="8316924" cy="461665"/>
          </a:xfrm>
          <a:prstGeom prst="rect">
            <a:avLst/>
          </a:prstGeom>
        </p:spPr>
        <p:txBody>
          <a:bodyPr wrap="square">
            <a:spAutoFit/>
          </a:bodyPr>
          <a:lstStyle/>
          <a:p>
            <a:pPr algn="ct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30 × 3 = 90</a:t>
            </a:r>
            <a:endParaRPr lang="en-GB" sz="2400" dirty="0">
              <a:latin typeface="Myriad Pro" panose="020B0503030403020204" pitchFamily="34" charset="0"/>
            </a:endParaRPr>
          </a:p>
        </p:txBody>
      </p:sp>
      <p:sp>
        <p:nvSpPr>
          <p:cNvPr id="7" name="Rectangle 6">
            <a:extLst>
              <a:ext uri="{FF2B5EF4-FFF2-40B4-BE49-F238E27FC236}">
                <a16:creationId xmlns:a16="http://schemas.microsoft.com/office/drawing/2014/main" id="{A01325BB-4537-4D37-BE33-8FEA1B054A68}"/>
              </a:ext>
            </a:extLst>
          </p:cNvPr>
          <p:cNvSpPr/>
          <p:nvPr/>
        </p:nvSpPr>
        <p:spPr>
          <a:xfrm>
            <a:off x="416167" y="3255367"/>
            <a:ext cx="8316924" cy="461665"/>
          </a:xfrm>
          <a:prstGeom prst="rect">
            <a:avLst/>
          </a:prstGeom>
        </p:spPr>
        <p:txBody>
          <a:bodyPr wrap="square">
            <a:spAutoFit/>
          </a:bodyPr>
          <a:lstStyle/>
          <a:p>
            <a:pPr algn="ct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So, 24 </a:t>
            </a:r>
            <a:r>
              <a:rPr lang="en-US" sz="2400" dirty="0">
                <a:latin typeface="Calibri" panose="020F0502020204030204" pitchFamily="34" charset="0"/>
                <a:ea typeface="Times New Roman" panose="02020603050405020304" pitchFamily="18" charset="0"/>
                <a:cs typeface="Calibri" panose="020F0502020204030204" pitchFamily="34" charset="0"/>
              </a:rPr>
              <a:t>×</a:t>
            </a:r>
            <a:r>
              <a:rPr lang="en-US" sz="2400" dirty="0">
                <a:latin typeface="Myriad Pro" panose="020B0503030403020204" pitchFamily="34" charset="0"/>
                <a:ea typeface="Times New Roman" panose="02020603050405020304" pitchFamily="18" charset="0"/>
                <a:cs typeface="Times New Roman" panose="02020603050405020304" pitchFamily="18" charset="0"/>
              </a:rPr>
              <a:t> 3 must be between 60 and 90.</a:t>
            </a:r>
            <a:endParaRPr lang="en-GB" sz="2400" dirty="0">
              <a:latin typeface="Myriad Pro" panose="020B0503030403020204" pitchFamily="34" charset="0"/>
            </a:endParaRPr>
          </a:p>
        </p:txBody>
      </p:sp>
    </p:spTree>
    <p:extLst>
      <p:ext uri="{BB962C8B-B14F-4D97-AF65-F5344CB8AC3E}">
        <p14:creationId xmlns:p14="http://schemas.microsoft.com/office/powerpoint/2010/main" val="2688773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8C2C5AF-F526-45F4-9037-9E3A700DA9D2}"/>
              </a:ext>
            </a:extLst>
          </p:cNvPr>
          <p:cNvSpPr/>
          <p:nvPr/>
        </p:nvSpPr>
        <p:spPr>
          <a:xfrm>
            <a:off x="413538" y="771774"/>
            <a:ext cx="8316924" cy="461665"/>
          </a:xfrm>
          <a:prstGeom prst="rect">
            <a:avLst/>
          </a:prstGeom>
        </p:spPr>
        <p:txBody>
          <a:bodyPr wrap="square">
            <a:spAutoFit/>
          </a:bodyPr>
          <a:lstStyle/>
          <a:p>
            <a:pPr algn="ct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4 × 38</a:t>
            </a:r>
            <a:endParaRPr lang="en-GB" sz="2400" dirty="0">
              <a:latin typeface="Myriad Pro" panose="020B0503030403020204" pitchFamily="34" charset="0"/>
            </a:endParaRPr>
          </a:p>
        </p:txBody>
      </p:sp>
      <p:sp>
        <p:nvSpPr>
          <p:cNvPr id="2" name="Text Placeholder 1">
            <a:extLst>
              <a:ext uri="{FF2B5EF4-FFF2-40B4-BE49-F238E27FC236}">
                <a16:creationId xmlns:a16="http://schemas.microsoft.com/office/drawing/2014/main" id="{B488FB47-6CC4-417A-AF24-B258B071FF9D}"/>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2:15</a:t>
            </a:r>
            <a:endParaRPr lang="en-GB" dirty="0"/>
          </a:p>
        </p:txBody>
      </p:sp>
      <p:sp>
        <p:nvSpPr>
          <p:cNvPr id="8" name="Rectangle 7">
            <a:extLst>
              <a:ext uri="{FF2B5EF4-FFF2-40B4-BE49-F238E27FC236}">
                <a16:creationId xmlns:a16="http://schemas.microsoft.com/office/drawing/2014/main" id="{988A5EED-07A7-4263-9A0C-B639B210E110}"/>
              </a:ext>
            </a:extLst>
          </p:cNvPr>
          <p:cNvSpPr/>
          <p:nvPr/>
        </p:nvSpPr>
        <p:spPr>
          <a:xfrm>
            <a:off x="3101853" y="1588916"/>
            <a:ext cx="564578"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30 </a:t>
            </a:r>
            <a:endParaRPr lang="en-GB" dirty="0"/>
          </a:p>
        </p:txBody>
      </p:sp>
      <p:sp>
        <p:nvSpPr>
          <p:cNvPr id="11" name="Rectangle 10">
            <a:extLst>
              <a:ext uri="{FF2B5EF4-FFF2-40B4-BE49-F238E27FC236}">
                <a16:creationId xmlns:a16="http://schemas.microsoft.com/office/drawing/2014/main" id="{0EC2700B-3D38-4E08-9DA5-03075232592C}"/>
              </a:ext>
            </a:extLst>
          </p:cNvPr>
          <p:cNvSpPr/>
          <p:nvPr/>
        </p:nvSpPr>
        <p:spPr>
          <a:xfrm>
            <a:off x="3779912" y="1588916"/>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
        <p:nvSpPr>
          <p:cNvPr id="13" name="Rectangle 12">
            <a:extLst>
              <a:ext uri="{FF2B5EF4-FFF2-40B4-BE49-F238E27FC236}">
                <a16:creationId xmlns:a16="http://schemas.microsoft.com/office/drawing/2014/main" id="{98C63F25-1DEF-4EBD-8F20-10339E837E29}"/>
              </a:ext>
            </a:extLst>
          </p:cNvPr>
          <p:cNvSpPr/>
          <p:nvPr/>
        </p:nvSpPr>
        <p:spPr>
          <a:xfrm>
            <a:off x="4326525" y="1588916"/>
            <a:ext cx="498855"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38</a:t>
            </a:r>
            <a:endParaRPr lang="en-GB" dirty="0"/>
          </a:p>
        </p:txBody>
      </p:sp>
      <p:sp>
        <p:nvSpPr>
          <p:cNvPr id="14" name="Rectangle 13">
            <a:extLst>
              <a:ext uri="{FF2B5EF4-FFF2-40B4-BE49-F238E27FC236}">
                <a16:creationId xmlns:a16="http://schemas.microsoft.com/office/drawing/2014/main" id="{36D28380-BC41-49B0-92C7-8A03A840FC20}"/>
              </a:ext>
            </a:extLst>
          </p:cNvPr>
          <p:cNvSpPr/>
          <p:nvPr/>
        </p:nvSpPr>
        <p:spPr>
          <a:xfrm>
            <a:off x="5485475" y="1588916"/>
            <a:ext cx="498855"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40</a:t>
            </a:r>
          </a:p>
        </p:txBody>
      </p:sp>
      <p:sp>
        <p:nvSpPr>
          <p:cNvPr id="15" name="Rectangle 14">
            <a:extLst>
              <a:ext uri="{FF2B5EF4-FFF2-40B4-BE49-F238E27FC236}">
                <a16:creationId xmlns:a16="http://schemas.microsoft.com/office/drawing/2014/main" id="{94B5AFC1-570C-401F-BC63-77F5D7743FD4}"/>
              </a:ext>
            </a:extLst>
          </p:cNvPr>
          <p:cNvSpPr/>
          <p:nvPr/>
        </p:nvSpPr>
        <p:spPr>
          <a:xfrm>
            <a:off x="4948572" y="1588916"/>
            <a:ext cx="498855"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 &lt; </a:t>
            </a:r>
            <a:endParaRPr lang="en-GB" dirty="0"/>
          </a:p>
        </p:txBody>
      </p:sp>
      <p:sp>
        <p:nvSpPr>
          <p:cNvPr id="16" name="Rectangle 15">
            <a:extLst>
              <a:ext uri="{FF2B5EF4-FFF2-40B4-BE49-F238E27FC236}">
                <a16:creationId xmlns:a16="http://schemas.microsoft.com/office/drawing/2014/main" id="{5086EF39-B6EC-4D2C-99A3-60FF1C0BE875}"/>
              </a:ext>
            </a:extLst>
          </p:cNvPr>
          <p:cNvSpPr/>
          <p:nvPr/>
        </p:nvSpPr>
        <p:spPr>
          <a:xfrm>
            <a:off x="2915816" y="2165722"/>
            <a:ext cx="1026243"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4 </a:t>
            </a:r>
            <a:r>
              <a:rPr lang="en-US" sz="2400" dirty="0">
                <a:latin typeface="Myriad Pro" panose="020B0503030403020204" pitchFamily="34" charset="0"/>
                <a:ea typeface="Times New Roman" panose="02020603050405020304" pitchFamily="18" charset="0"/>
                <a:cs typeface="Times New Roman" panose="02020603050405020304" pitchFamily="18" charset="0"/>
              </a:rPr>
              <a:t>× </a:t>
            </a:r>
            <a:r>
              <a:rPr lang="en-GB" sz="2400" dirty="0">
                <a:solidFill>
                  <a:srgbClr val="000000"/>
                </a:solidFill>
                <a:latin typeface="Myriad Pro" panose="020B0503030403020204" pitchFamily="34" charset="0"/>
              </a:rPr>
              <a:t>30 </a:t>
            </a:r>
            <a:endParaRPr lang="en-GB" dirty="0"/>
          </a:p>
        </p:txBody>
      </p:sp>
      <p:sp>
        <p:nvSpPr>
          <p:cNvPr id="17" name="Rectangle 16">
            <a:extLst>
              <a:ext uri="{FF2B5EF4-FFF2-40B4-BE49-F238E27FC236}">
                <a16:creationId xmlns:a16="http://schemas.microsoft.com/office/drawing/2014/main" id="{FEE65971-E318-4983-93AE-B6DE375AB513}"/>
              </a:ext>
            </a:extLst>
          </p:cNvPr>
          <p:cNvSpPr/>
          <p:nvPr/>
        </p:nvSpPr>
        <p:spPr>
          <a:xfrm>
            <a:off x="3799334" y="2165722"/>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
        <p:nvSpPr>
          <p:cNvPr id="18" name="Rectangle 17">
            <a:extLst>
              <a:ext uri="{FF2B5EF4-FFF2-40B4-BE49-F238E27FC236}">
                <a16:creationId xmlns:a16="http://schemas.microsoft.com/office/drawing/2014/main" id="{FCB0AF61-4437-4179-B1EF-CBFCD14ADD24}"/>
              </a:ext>
            </a:extLst>
          </p:cNvPr>
          <p:cNvSpPr/>
          <p:nvPr/>
        </p:nvSpPr>
        <p:spPr>
          <a:xfrm>
            <a:off x="4115537" y="2165722"/>
            <a:ext cx="960519"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4 </a:t>
            </a:r>
            <a:r>
              <a:rPr lang="en-US" sz="2400" dirty="0">
                <a:latin typeface="Myriad Pro" panose="020B0503030403020204" pitchFamily="34" charset="0"/>
                <a:ea typeface="Times New Roman" panose="02020603050405020304" pitchFamily="18" charset="0"/>
                <a:cs typeface="Times New Roman" panose="02020603050405020304" pitchFamily="18" charset="0"/>
              </a:rPr>
              <a:t>× </a:t>
            </a:r>
            <a:r>
              <a:rPr lang="en-GB" sz="2400" dirty="0">
                <a:solidFill>
                  <a:srgbClr val="000000"/>
                </a:solidFill>
                <a:latin typeface="Myriad Pro" panose="020B0503030403020204" pitchFamily="34" charset="0"/>
              </a:rPr>
              <a:t>38</a:t>
            </a:r>
            <a:endParaRPr lang="en-GB" dirty="0"/>
          </a:p>
        </p:txBody>
      </p:sp>
      <p:sp>
        <p:nvSpPr>
          <p:cNvPr id="19" name="Rectangle 18">
            <a:extLst>
              <a:ext uri="{FF2B5EF4-FFF2-40B4-BE49-F238E27FC236}">
                <a16:creationId xmlns:a16="http://schemas.microsoft.com/office/drawing/2014/main" id="{706E9296-9C46-4578-A209-39C3E2F3F77F}"/>
              </a:ext>
            </a:extLst>
          </p:cNvPr>
          <p:cNvSpPr/>
          <p:nvPr/>
        </p:nvSpPr>
        <p:spPr>
          <a:xfrm>
            <a:off x="5339673" y="2165722"/>
            <a:ext cx="960519" cy="461665"/>
          </a:xfrm>
          <a:prstGeom prst="rect">
            <a:avLst/>
          </a:prstGeom>
        </p:spPr>
        <p:txBody>
          <a:bodyPr wrap="none">
            <a:spAutoFit/>
          </a:bodyPr>
          <a:lstStyle/>
          <a:p>
            <a:pP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4 × </a:t>
            </a:r>
            <a:r>
              <a:rPr lang="en-GB" sz="2400" dirty="0">
                <a:solidFill>
                  <a:srgbClr val="000000"/>
                </a:solidFill>
                <a:latin typeface="Myriad Pro" panose="020B0503030403020204" pitchFamily="34" charset="0"/>
              </a:rPr>
              <a:t>40</a:t>
            </a:r>
          </a:p>
        </p:txBody>
      </p:sp>
      <p:sp>
        <p:nvSpPr>
          <p:cNvPr id="20" name="Rectangle 19">
            <a:extLst>
              <a:ext uri="{FF2B5EF4-FFF2-40B4-BE49-F238E27FC236}">
                <a16:creationId xmlns:a16="http://schemas.microsoft.com/office/drawing/2014/main" id="{DD17F64F-157A-417A-9AB9-6B836E41C6C3}"/>
              </a:ext>
            </a:extLst>
          </p:cNvPr>
          <p:cNvSpPr/>
          <p:nvPr/>
        </p:nvSpPr>
        <p:spPr>
          <a:xfrm>
            <a:off x="4948572" y="2165722"/>
            <a:ext cx="498855"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 &lt; </a:t>
            </a:r>
            <a:endParaRPr lang="en-GB" dirty="0"/>
          </a:p>
        </p:txBody>
      </p:sp>
      <p:sp>
        <p:nvSpPr>
          <p:cNvPr id="21" name="Rectangle 20">
            <a:extLst>
              <a:ext uri="{FF2B5EF4-FFF2-40B4-BE49-F238E27FC236}">
                <a16:creationId xmlns:a16="http://schemas.microsoft.com/office/drawing/2014/main" id="{96BF48BE-9DB6-46EA-B536-AEDCF4FC7C88}"/>
              </a:ext>
            </a:extLst>
          </p:cNvPr>
          <p:cNvSpPr/>
          <p:nvPr/>
        </p:nvSpPr>
        <p:spPr>
          <a:xfrm>
            <a:off x="3023306" y="2732161"/>
            <a:ext cx="72167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 120</a:t>
            </a:r>
            <a:endParaRPr lang="en-GB" dirty="0"/>
          </a:p>
        </p:txBody>
      </p:sp>
      <p:sp>
        <p:nvSpPr>
          <p:cNvPr id="22" name="Rectangle 21">
            <a:extLst>
              <a:ext uri="{FF2B5EF4-FFF2-40B4-BE49-F238E27FC236}">
                <a16:creationId xmlns:a16="http://schemas.microsoft.com/office/drawing/2014/main" id="{64963B29-20D7-4CD9-B948-D40E278AB6E6}"/>
              </a:ext>
            </a:extLst>
          </p:cNvPr>
          <p:cNvSpPr/>
          <p:nvPr/>
        </p:nvSpPr>
        <p:spPr>
          <a:xfrm>
            <a:off x="3779912" y="2732161"/>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
        <p:nvSpPr>
          <p:cNvPr id="23" name="Rectangle 22">
            <a:extLst>
              <a:ext uri="{FF2B5EF4-FFF2-40B4-BE49-F238E27FC236}">
                <a16:creationId xmlns:a16="http://schemas.microsoft.com/office/drawing/2014/main" id="{3F08EB33-D106-45CF-8C48-E2722695604E}"/>
              </a:ext>
            </a:extLst>
          </p:cNvPr>
          <p:cNvSpPr/>
          <p:nvPr/>
        </p:nvSpPr>
        <p:spPr>
          <a:xfrm>
            <a:off x="4120902" y="2741686"/>
            <a:ext cx="960519"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4 </a:t>
            </a:r>
            <a:r>
              <a:rPr lang="en-US" sz="2400" dirty="0">
                <a:latin typeface="Myriad Pro" panose="020B0503030403020204" pitchFamily="34" charset="0"/>
                <a:ea typeface="Times New Roman" panose="02020603050405020304" pitchFamily="18" charset="0"/>
                <a:cs typeface="Times New Roman" panose="02020603050405020304" pitchFamily="18" charset="0"/>
              </a:rPr>
              <a:t>× </a:t>
            </a:r>
            <a:r>
              <a:rPr lang="en-GB" sz="2400" dirty="0">
                <a:solidFill>
                  <a:srgbClr val="000000"/>
                </a:solidFill>
                <a:latin typeface="Myriad Pro" panose="020B0503030403020204" pitchFamily="34" charset="0"/>
              </a:rPr>
              <a:t>38</a:t>
            </a:r>
            <a:endParaRPr lang="en-GB" dirty="0"/>
          </a:p>
        </p:txBody>
      </p:sp>
      <p:sp>
        <p:nvSpPr>
          <p:cNvPr id="24" name="Rectangle 23">
            <a:extLst>
              <a:ext uri="{FF2B5EF4-FFF2-40B4-BE49-F238E27FC236}">
                <a16:creationId xmlns:a16="http://schemas.microsoft.com/office/drawing/2014/main" id="{CD93BB94-79EC-4C0A-868F-19A4297619DC}"/>
              </a:ext>
            </a:extLst>
          </p:cNvPr>
          <p:cNvSpPr/>
          <p:nvPr/>
        </p:nvSpPr>
        <p:spPr>
          <a:xfrm>
            <a:off x="5406927" y="2732161"/>
            <a:ext cx="655949"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160</a:t>
            </a:r>
          </a:p>
        </p:txBody>
      </p:sp>
      <p:sp>
        <p:nvSpPr>
          <p:cNvPr id="25" name="Rectangle 24">
            <a:extLst>
              <a:ext uri="{FF2B5EF4-FFF2-40B4-BE49-F238E27FC236}">
                <a16:creationId xmlns:a16="http://schemas.microsoft.com/office/drawing/2014/main" id="{D90C72D0-A416-48FF-89C0-17E91BA932B7}"/>
              </a:ext>
            </a:extLst>
          </p:cNvPr>
          <p:cNvSpPr/>
          <p:nvPr/>
        </p:nvSpPr>
        <p:spPr>
          <a:xfrm>
            <a:off x="4948572" y="2732161"/>
            <a:ext cx="564578"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  &lt; </a:t>
            </a:r>
            <a:endParaRPr lang="en-GB" dirty="0"/>
          </a:p>
        </p:txBody>
      </p:sp>
    </p:spTree>
    <p:extLst>
      <p:ext uri="{BB962C8B-B14F-4D97-AF65-F5344CB8AC3E}">
        <p14:creationId xmlns:p14="http://schemas.microsoft.com/office/powerpoint/2010/main" val="2515095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500"/>
                                        <p:tgtEl>
                                          <p:spTgt spid="19"/>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500"/>
                                        <p:tgtEl>
                                          <p:spTgt spid="21"/>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500"/>
                                        <p:tgtEl>
                                          <p:spTgt spid="22"/>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500"/>
                                        <p:tgtEl>
                                          <p:spTgt spid="23"/>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500"/>
                                        <p:tgtEl>
                                          <p:spTgt spid="24"/>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3" grpId="0"/>
      <p:bldP spid="14" grpId="0"/>
      <p:bldP spid="15" grpId="0"/>
      <p:bldP spid="16" grpId="0"/>
      <p:bldP spid="17" grpId="0"/>
      <p:bldP spid="18" grpId="0"/>
      <p:bldP spid="19" grpId="0"/>
      <p:bldP spid="20" grpId="0"/>
      <p:bldP spid="21" grpId="0"/>
      <p:bldP spid="22" grpId="0"/>
      <p:bldP spid="23" grpId="0"/>
      <p:bldP spid="24" grpId="0"/>
      <p:bldP spid="2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07D21D1-35FB-4590-951F-F07F254CE610}"/>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2:16</a:t>
            </a:r>
            <a:endParaRPr lang="en-GB" dirty="0"/>
          </a:p>
        </p:txBody>
      </p:sp>
      <p:sp>
        <p:nvSpPr>
          <p:cNvPr id="3" name="Rectangle 2">
            <a:extLst>
              <a:ext uri="{FF2B5EF4-FFF2-40B4-BE49-F238E27FC236}">
                <a16:creationId xmlns:a16="http://schemas.microsoft.com/office/drawing/2014/main" id="{49E9DA76-C29E-47FE-8AC8-AE316122F174}"/>
              </a:ext>
            </a:extLst>
          </p:cNvPr>
          <p:cNvSpPr/>
          <p:nvPr/>
        </p:nvSpPr>
        <p:spPr>
          <a:xfrm>
            <a:off x="413538" y="764704"/>
            <a:ext cx="8316924" cy="461665"/>
          </a:xfrm>
          <a:prstGeom prst="rect">
            <a:avLst/>
          </a:prstGeom>
        </p:spPr>
        <p:txBody>
          <a:bodyPr wrap="square">
            <a:spAutoFit/>
          </a:bodyPr>
          <a:lstStyle/>
          <a:p>
            <a:pPr algn="ct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If all boxes are the same height, how tall is the stack of boxes?</a:t>
            </a:r>
            <a:endParaRPr lang="en-GB" sz="2400" dirty="0">
              <a:latin typeface="Myriad Pro" panose="020B0503030403020204" pitchFamily="34" charset="0"/>
            </a:endParaRPr>
          </a:p>
        </p:txBody>
      </p:sp>
      <p:pic>
        <p:nvPicPr>
          <p:cNvPr id="5" name="Picture 4">
            <a:extLst>
              <a:ext uri="{FF2B5EF4-FFF2-40B4-BE49-F238E27FC236}">
                <a16:creationId xmlns:a16="http://schemas.microsoft.com/office/drawing/2014/main" id="{021CF9ED-8943-496F-9B72-89C9F1E96A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93" y="1772816"/>
            <a:ext cx="6816764" cy="4780048"/>
          </a:xfrm>
          <a:prstGeom prst="rect">
            <a:avLst/>
          </a:prstGeom>
        </p:spPr>
      </p:pic>
      <p:pic>
        <p:nvPicPr>
          <p:cNvPr id="7" name="Picture 6">
            <a:extLst>
              <a:ext uri="{FF2B5EF4-FFF2-40B4-BE49-F238E27FC236}">
                <a16:creationId xmlns:a16="http://schemas.microsoft.com/office/drawing/2014/main" id="{8BE72E6C-2BE9-46C7-AEB3-EEFB7A140C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8252" y="3068960"/>
            <a:ext cx="1862140" cy="1438172"/>
          </a:xfrm>
          <a:prstGeom prst="rect">
            <a:avLst/>
          </a:prstGeom>
        </p:spPr>
      </p:pic>
      <p:sp>
        <p:nvSpPr>
          <p:cNvPr id="8" name="TextBox 7">
            <a:extLst>
              <a:ext uri="{FF2B5EF4-FFF2-40B4-BE49-F238E27FC236}">
                <a16:creationId xmlns:a16="http://schemas.microsoft.com/office/drawing/2014/main" id="{1C72BD12-0A73-4246-B32F-F6F77D4F2E6D}"/>
              </a:ext>
            </a:extLst>
          </p:cNvPr>
          <p:cNvSpPr txBox="1"/>
          <p:nvPr/>
        </p:nvSpPr>
        <p:spPr bwMode="auto">
          <a:xfrm>
            <a:off x="7758373" y="401726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9" name="TextBox 8">
            <a:extLst>
              <a:ext uri="{FF2B5EF4-FFF2-40B4-BE49-F238E27FC236}">
                <a16:creationId xmlns:a16="http://schemas.microsoft.com/office/drawing/2014/main" id="{6FCE585E-BAC6-436F-9861-E95F0CB36312}"/>
              </a:ext>
            </a:extLst>
          </p:cNvPr>
          <p:cNvSpPr txBox="1"/>
          <p:nvPr/>
        </p:nvSpPr>
        <p:spPr bwMode="auto">
          <a:xfrm>
            <a:off x="7174961" y="4566882"/>
            <a:ext cx="2721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panose="020B0503030403020204" pitchFamily="34" charset="0"/>
                <a:ea typeface="Myriad Pro Semibold" charset="0"/>
                <a:cs typeface="Myriad Pro Semibold" charset="0"/>
              </a:rPr>
              <a:t>2</a:t>
            </a:r>
          </a:p>
        </p:txBody>
      </p:sp>
      <p:sp>
        <p:nvSpPr>
          <p:cNvPr id="10" name="TextBox 9">
            <a:extLst>
              <a:ext uri="{FF2B5EF4-FFF2-40B4-BE49-F238E27FC236}">
                <a16:creationId xmlns:a16="http://schemas.microsoft.com/office/drawing/2014/main" id="{EA297D5E-7262-4EFF-8273-A01E37F40A08}"/>
              </a:ext>
            </a:extLst>
          </p:cNvPr>
          <p:cNvSpPr txBox="1"/>
          <p:nvPr/>
        </p:nvSpPr>
        <p:spPr bwMode="auto">
          <a:xfrm>
            <a:off x="7174961" y="401726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11" name="TextBox 10">
            <a:extLst>
              <a:ext uri="{FF2B5EF4-FFF2-40B4-BE49-F238E27FC236}">
                <a16:creationId xmlns:a16="http://schemas.microsoft.com/office/drawing/2014/main" id="{3B01AFD2-0BD0-4C1B-B391-6E01B1158F52}"/>
              </a:ext>
            </a:extLst>
          </p:cNvPr>
          <p:cNvSpPr txBox="1"/>
          <p:nvPr/>
        </p:nvSpPr>
        <p:spPr bwMode="auto">
          <a:xfrm>
            <a:off x="6629520" y="401726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
        <p:nvSpPr>
          <p:cNvPr id="4" name="Oval 3">
            <a:extLst>
              <a:ext uri="{FF2B5EF4-FFF2-40B4-BE49-F238E27FC236}">
                <a16:creationId xmlns:a16="http://schemas.microsoft.com/office/drawing/2014/main" id="{AAEB0A93-CBD7-4C02-A44C-353D221B45BA}"/>
              </a:ext>
            </a:extLst>
          </p:cNvPr>
          <p:cNvSpPr/>
          <p:nvPr/>
        </p:nvSpPr>
        <p:spPr bwMode="auto">
          <a:xfrm>
            <a:off x="4750730" y="3861048"/>
            <a:ext cx="397334" cy="46166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 name="Rectangle 5">
            <a:extLst>
              <a:ext uri="{FF2B5EF4-FFF2-40B4-BE49-F238E27FC236}">
                <a16:creationId xmlns:a16="http://schemas.microsoft.com/office/drawing/2014/main" id="{F1BABA30-F18B-494D-BFD7-2D199264988C}"/>
              </a:ext>
            </a:extLst>
          </p:cNvPr>
          <p:cNvSpPr/>
          <p:nvPr/>
        </p:nvSpPr>
        <p:spPr bwMode="auto">
          <a:xfrm>
            <a:off x="4788024" y="3825325"/>
            <a:ext cx="360040" cy="504056"/>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2" name="TextBox 11">
            <a:extLst>
              <a:ext uri="{FF2B5EF4-FFF2-40B4-BE49-F238E27FC236}">
                <a16:creationId xmlns:a16="http://schemas.microsoft.com/office/drawing/2014/main" id="{13231D28-8A7B-4CE3-8132-C7E4BB80CF5F}"/>
              </a:ext>
            </a:extLst>
          </p:cNvPr>
          <p:cNvSpPr txBox="1"/>
          <p:nvPr/>
        </p:nvSpPr>
        <p:spPr bwMode="auto">
          <a:xfrm>
            <a:off x="4706111" y="3799550"/>
            <a:ext cx="1151151" cy="461665"/>
          </a:xfrm>
          <a:prstGeom prst="rect">
            <a:avLst/>
          </a:prstGeom>
          <a:solidFill>
            <a:schemeClr val="bg1"/>
          </a:solidFill>
          <a:ln>
            <a:noFill/>
          </a:ln>
          <a:extLs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144 cm</a:t>
            </a:r>
          </a:p>
        </p:txBody>
      </p:sp>
    </p:spTree>
    <p:extLst>
      <p:ext uri="{BB962C8B-B14F-4D97-AF65-F5344CB8AC3E}">
        <p14:creationId xmlns:p14="http://schemas.microsoft.com/office/powerpoint/2010/main" val="3664882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par>
                          <p:cTn id="13" fill="hold">
                            <p:stCondLst>
                              <p:cond delay="500"/>
                            </p:stCondLst>
                            <p:childTnLst>
                              <p:par>
                                <p:cTn id="14" presetID="10" presetClass="entr" presetSubtype="0" fill="hold" grpId="0" nodeType="afterEffect">
                                  <p:stCondLst>
                                    <p:cond delay="20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par>
                          <p:cTn id="22" fill="hold">
                            <p:stCondLst>
                              <p:cond delay="500"/>
                            </p:stCondLst>
                            <p:childTnLst>
                              <p:par>
                                <p:cTn id="23" presetID="10" presetClass="entr" presetSubtype="0" fill="hold" grpId="0" nodeType="afterEffect">
                                  <p:stCondLst>
                                    <p:cond delay="20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childTnLst>
                                </p:cTn>
                              </p:par>
                              <p:par>
                                <p:cTn id="30" presetID="10"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6" grpId="0" animBg="1"/>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FF2136CF-1DEF-4019-826A-399B10943FF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130187" y="3932952"/>
            <a:ext cx="504056" cy="1157685"/>
          </a:xfrm>
          <a:prstGeom prst="rect">
            <a:avLst/>
          </a:prstGeom>
        </p:spPr>
      </p:pic>
      <p:sp>
        <p:nvSpPr>
          <p:cNvPr id="5" name="TextBox 4">
            <a:extLst>
              <a:ext uri="{FF2B5EF4-FFF2-40B4-BE49-F238E27FC236}">
                <a16:creationId xmlns:a16="http://schemas.microsoft.com/office/drawing/2014/main" id="{FDA75B70-263F-4EA4-9825-5400551672FA}"/>
              </a:ext>
            </a:extLst>
          </p:cNvPr>
          <p:cNvSpPr txBox="1"/>
          <p:nvPr/>
        </p:nvSpPr>
        <p:spPr bwMode="auto">
          <a:xfrm>
            <a:off x="4731013" y="711746"/>
            <a:ext cx="655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963</a:t>
            </a:r>
          </a:p>
        </p:txBody>
      </p:sp>
      <p:pic>
        <p:nvPicPr>
          <p:cNvPr id="19" name="Picture 18">
            <a:extLst>
              <a:ext uri="{FF2B5EF4-FFF2-40B4-BE49-F238E27FC236}">
                <a16:creationId xmlns:a16="http://schemas.microsoft.com/office/drawing/2014/main" id="{5BCA7648-A34E-43A9-BB10-4F4528A182C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823298" y="3931554"/>
            <a:ext cx="268982" cy="1157685"/>
          </a:xfrm>
          <a:prstGeom prst="rect">
            <a:avLst/>
          </a:prstGeom>
        </p:spPr>
      </p:pic>
      <p:sp>
        <p:nvSpPr>
          <p:cNvPr id="2" name="Text Placeholder 1">
            <a:extLst>
              <a:ext uri="{FF2B5EF4-FFF2-40B4-BE49-F238E27FC236}">
                <a16:creationId xmlns:a16="http://schemas.microsoft.com/office/drawing/2014/main" id="{7B60FC83-32A0-4B2D-98A7-0A5BCB106819}"/>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3:1</a:t>
            </a:r>
            <a:endParaRPr lang="en-GB" dirty="0"/>
          </a:p>
        </p:txBody>
      </p:sp>
      <p:sp>
        <p:nvSpPr>
          <p:cNvPr id="3" name="Rectangle 2">
            <a:extLst>
              <a:ext uri="{FF2B5EF4-FFF2-40B4-BE49-F238E27FC236}">
                <a16:creationId xmlns:a16="http://schemas.microsoft.com/office/drawing/2014/main" id="{DB000FD9-C56C-4A58-AF65-46CAA8397ECA}"/>
              </a:ext>
            </a:extLst>
          </p:cNvPr>
          <p:cNvSpPr/>
          <p:nvPr/>
        </p:nvSpPr>
        <p:spPr>
          <a:xfrm>
            <a:off x="3347864" y="692696"/>
            <a:ext cx="1534394"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321 </a:t>
            </a:r>
            <a:r>
              <a:rPr lang="en-GB" sz="2400" dirty="0">
                <a:latin typeface="Myriad Pro" panose="020B0503030403020204" pitchFamily="34" charset="0"/>
                <a:ea typeface="Myriad Pro Semibold" charset="0"/>
                <a:cs typeface="Myriad Pro Semibold" charset="0"/>
              </a:rPr>
              <a:t>× 3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4" name="Rectangle 3">
            <a:extLst>
              <a:ext uri="{FF2B5EF4-FFF2-40B4-BE49-F238E27FC236}">
                <a16:creationId xmlns:a16="http://schemas.microsoft.com/office/drawing/2014/main" id="{87F9FF2A-52BA-4E8B-86B5-8C10A58FFF12}"/>
              </a:ext>
            </a:extLst>
          </p:cNvPr>
          <p:cNvSpPr/>
          <p:nvPr/>
        </p:nvSpPr>
        <p:spPr bwMode="auto">
          <a:xfrm>
            <a:off x="4768338" y="720338"/>
            <a:ext cx="595749"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8" name="Picture 7">
            <a:extLst>
              <a:ext uri="{FF2B5EF4-FFF2-40B4-BE49-F238E27FC236}">
                <a16:creationId xmlns:a16="http://schemas.microsoft.com/office/drawing/2014/main" id="{67B2734F-F963-4FD1-AC3D-464E5164F8CD}"/>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2069212" y="2819633"/>
            <a:ext cx="3925672" cy="1157685"/>
          </a:xfrm>
          <a:prstGeom prst="rect">
            <a:avLst/>
          </a:prstGeom>
        </p:spPr>
      </p:pic>
      <p:sp>
        <p:nvSpPr>
          <p:cNvPr id="10" name="Rectangle: Rounded Corners 9">
            <a:extLst>
              <a:ext uri="{FF2B5EF4-FFF2-40B4-BE49-F238E27FC236}">
                <a16:creationId xmlns:a16="http://schemas.microsoft.com/office/drawing/2014/main" id="{18C64F0C-B18B-49AC-8AA4-DB622B917B5F}"/>
              </a:ext>
            </a:extLst>
          </p:cNvPr>
          <p:cNvSpPr/>
          <p:nvPr/>
        </p:nvSpPr>
        <p:spPr bwMode="auto">
          <a:xfrm>
            <a:off x="2652632" y="1641516"/>
            <a:ext cx="3297954" cy="3364633"/>
          </a:xfrm>
          <a:prstGeom prst="roundRect">
            <a:avLst>
              <a:gd name="adj" fmla="val 598"/>
            </a:avLst>
          </a:prstGeom>
          <a:noFill/>
          <a:ln w="19050" cap="flat" cmpd="sng" algn="ctr">
            <a:solidFill>
              <a:srgbClr val="7030A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1" name="Rectangle: Rounded Corners 10">
            <a:extLst>
              <a:ext uri="{FF2B5EF4-FFF2-40B4-BE49-F238E27FC236}">
                <a16:creationId xmlns:a16="http://schemas.microsoft.com/office/drawing/2014/main" id="{AC2C3D98-5DC5-4775-B0E9-046A5365E112}"/>
              </a:ext>
            </a:extLst>
          </p:cNvPr>
          <p:cNvSpPr/>
          <p:nvPr/>
        </p:nvSpPr>
        <p:spPr bwMode="auto">
          <a:xfrm>
            <a:off x="6832923" y="1637698"/>
            <a:ext cx="241865" cy="3368452"/>
          </a:xfrm>
          <a:prstGeom prst="roundRect">
            <a:avLst>
              <a:gd name="adj" fmla="val 9998"/>
            </a:avLst>
          </a:pr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Rectangle: Rounded Corners 12">
            <a:extLst>
              <a:ext uri="{FF2B5EF4-FFF2-40B4-BE49-F238E27FC236}">
                <a16:creationId xmlns:a16="http://schemas.microsoft.com/office/drawing/2014/main" id="{CA4A8C12-A599-4EFA-8E19-740586832800}"/>
              </a:ext>
            </a:extLst>
          </p:cNvPr>
          <p:cNvSpPr/>
          <p:nvPr/>
        </p:nvSpPr>
        <p:spPr bwMode="auto">
          <a:xfrm>
            <a:off x="6196397" y="1637697"/>
            <a:ext cx="390686" cy="3355110"/>
          </a:xfrm>
          <a:prstGeom prst="roundRect">
            <a:avLst>
              <a:gd name="adj" fmla="val 9530"/>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6C5E5D7F-928A-4C9E-972E-3473D300B17B}"/>
              </a:ext>
            </a:extLst>
          </p:cNvPr>
          <p:cNvSpPr/>
          <p:nvPr/>
        </p:nvSpPr>
        <p:spPr>
          <a:xfrm>
            <a:off x="2286000" y="5134759"/>
            <a:ext cx="4572000" cy="461665"/>
          </a:xfrm>
          <a:prstGeom prst="rect">
            <a:avLst/>
          </a:prstGeom>
        </p:spPr>
        <p:txBody>
          <a:bodyPr>
            <a:spAutoFit/>
          </a:bodyPr>
          <a:lstStyle/>
          <a:p>
            <a:pPr algn="ctr">
              <a:buNone/>
            </a:pPr>
            <a:r>
              <a:rPr lang="en-GB" sz="2400" dirty="0">
                <a:solidFill>
                  <a:srgbClr val="7030A0"/>
                </a:solidFill>
                <a:latin typeface="Myriad Pro" panose="020B0503030403020204" pitchFamily="34" charset="0"/>
                <a:ea typeface="Times New Roman" panose="02020603050405020304" pitchFamily="18" charset="0"/>
              </a:rPr>
              <a:t>3</a:t>
            </a:r>
            <a:r>
              <a:rPr lang="en-GB" sz="2400" dirty="0">
                <a:solidFill>
                  <a:srgbClr val="00628C"/>
                </a:solidFill>
                <a:latin typeface="Myriad Pro" panose="020B0503030403020204" pitchFamily="34" charset="0"/>
                <a:ea typeface="Times New Roman" panose="02020603050405020304" pitchFamily="18" charset="0"/>
              </a:rPr>
              <a:t>2</a:t>
            </a:r>
            <a:r>
              <a:rPr lang="en-GB" sz="2400" dirty="0">
                <a:solidFill>
                  <a:srgbClr val="E82420"/>
                </a:solidFill>
                <a:latin typeface="Myriad Pro" panose="020B0503030403020204" pitchFamily="34" charset="0"/>
                <a:ea typeface="Times New Roman" panose="02020603050405020304" pitchFamily="18" charset="0"/>
              </a:rPr>
              <a:t>1</a:t>
            </a:r>
            <a:r>
              <a:rPr lang="en-GB" sz="2400" dirty="0">
                <a:latin typeface="Myriad Pro" panose="020B0503030403020204" pitchFamily="34" charset="0"/>
                <a:ea typeface="Times New Roman" panose="02020603050405020304" pitchFamily="18" charset="0"/>
              </a:rPr>
              <a:t> </a:t>
            </a:r>
            <a:r>
              <a:rPr lang="en-GB" sz="2400" dirty="0">
                <a:latin typeface="Myriad Pro" panose="020B0503030403020204" pitchFamily="34" charset="0"/>
                <a:ea typeface="Myriad Pro Semibold" charset="0"/>
                <a:cs typeface="Myriad Pro Semibold" charset="0"/>
              </a:rPr>
              <a:t>×</a:t>
            </a:r>
            <a:r>
              <a:rPr lang="en-GB" sz="2400" dirty="0">
                <a:latin typeface="Myriad Pro" panose="020B0503030403020204" pitchFamily="34" charset="0"/>
                <a:ea typeface="Times New Roman" panose="02020603050405020304" pitchFamily="18" charset="0"/>
              </a:rPr>
              <a:t> 3 = </a:t>
            </a:r>
            <a:r>
              <a:rPr lang="en-GB" sz="2400" dirty="0">
                <a:solidFill>
                  <a:srgbClr val="7030A0"/>
                </a:solidFill>
                <a:latin typeface="Myriad Pro" panose="020B0503030403020204" pitchFamily="34" charset="0"/>
                <a:ea typeface="Times New Roman" panose="02020603050405020304" pitchFamily="18" charset="0"/>
              </a:rPr>
              <a:t>300</a:t>
            </a:r>
            <a:r>
              <a:rPr lang="en-GB" sz="2400" dirty="0">
                <a:latin typeface="Myriad Pro" panose="020B0503030403020204" pitchFamily="34" charset="0"/>
                <a:ea typeface="Times New Roman" panose="02020603050405020304" pitchFamily="18" charset="0"/>
              </a:rPr>
              <a:t> </a:t>
            </a:r>
            <a:r>
              <a:rPr lang="en-GB" sz="2400" dirty="0">
                <a:latin typeface="Myriad Pro" panose="020B0503030403020204" pitchFamily="34" charset="0"/>
                <a:ea typeface="Myriad Pro Semibold" charset="0"/>
                <a:cs typeface="Myriad Pro Semibold" charset="0"/>
              </a:rPr>
              <a:t>×</a:t>
            </a:r>
            <a:r>
              <a:rPr lang="en-GB" sz="2400" dirty="0">
                <a:latin typeface="Myriad Pro" panose="020B0503030403020204" pitchFamily="34" charset="0"/>
                <a:ea typeface="Times New Roman" panose="02020603050405020304" pitchFamily="18" charset="0"/>
              </a:rPr>
              <a:t> 3 + </a:t>
            </a:r>
            <a:r>
              <a:rPr lang="en-GB" sz="2400" dirty="0">
                <a:solidFill>
                  <a:srgbClr val="00628C"/>
                </a:solidFill>
                <a:latin typeface="Myriad Pro" panose="020B0503030403020204" pitchFamily="34" charset="0"/>
                <a:ea typeface="Times New Roman" panose="02020603050405020304" pitchFamily="18" charset="0"/>
              </a:rPr>
              <a:t>20</a:t>
            </a:r>
            <a:r>
              <a:rPr lang="en-GB" sz="2400" dirty="0">
                <a:latin typeface="Myriad Pro" panose="020B0503030403020204" pitchFamily="34" charset="0"/>
                <a:ea typeface="Times New Roman" panose="02020603050405020304" pitchFamily="18" charset="0"/>
              </a:rPr>
              <a:t> </a:t>
            </a:r>
            <a:r>
              <a:rPr lang="en-GB" sz="2400" dirty="0">
                <a:latin typeface="Myriad Pro" panose="020B0503030403020204" pitchFamily="34" charset="0"/>
                <a:ea typeface="Myriad Pro Semibold" charset="0"/>
                <a:cs typeface="Myriad Pro Semibold" charset="0"/>
              </a:rPr>
              <a:t>×</a:t>
            </a:r>
            <a:r>
              <a:rPr lang="en-GB" sz="2400" dirty="0">
                <a:latin typeface="Myriad Pro" panose="020B0503030403020204" pitchFamily="34" charset="0"/>
                <a:ea typeface="Times New Roman" panose="02020603050405020304" pitchFamily="18" charset="0"/>
              </a:rPr>
              <a:t> 3 + </a:t>
            </a:r>
            <a:r>
              <a:rPr lang="en-GB" sz="2400" dirty="0">
                <a:solidFill>
                  <a:srgbClr val="E82420"/>
                </a:solidFill>
                <a:latin typeface="Myriad Pro" panose="020B0503030403020204" pitchFamily="34" charset="0"/>
                <a:ea typeface="Times New Roman" panose="02020603050405020304" pitchFamily="18" charset="0"/>
              </a:rPr>
              <a:t>1</a:t>
            </a:r>
            <a:r>
              <a:rPr lang="en-GB" sz="2400" dirty="0">
                <a:latin typeface="Myriad Pro" panose="020B0503030403020204" pitchFamily="34" charset="0"/>
                <a:ea typeface="Times New Roman" panose="02020603050405020304" pitchFamily="18" charset="0"/>
              </a:rPr>
              <a:t> </a:t>
            </a:r>
            <a:r>
              <a:rPr lang="en-GB" sz="2400" dirty="0">
                <a:latin typeface="Myriad Pro" panose="020B0503030403020204" pitchFamily="34" charset="0"/>
                <a:ea typeface="Myriad Pro Semibold" charset="0"/>
                <a:cs typeface="Myriad Pro Semibold" charset="0"/>
              </a:rPr>
              <a:t>×</a:t>
            </a:r>
            <a:r>
              <a:rPr lang="en-GB" sz="2400" dirty="0">
                <a:latin typeface="Myriad Pro" panose="020B0503030403020204" pitchFamily="34" charset="0"/>
                <a:ea typeface="Times New Roman" panose="02020603050405020304" pitchFamily="18" charset="0"/>
              </a:rPr>
              <a:t> 3</a:t>
            </a:r>
            <a:endParaRPr lang="en-GB" sz="2400" dirty="0">
              <a:latin typeface="Myriad Pro" panose="020B0503030403020204" pitchFamily="34" charset="0"/>
            </a:endParaRPr>
          </a:p>
        </p:txBody>
      </p:sp>
      <p:pic>
        <p:nvPicPr>
          <p:cNvPr id="15" name="Picture 14">
            <a:extLst>
              <a:ext uri="{FF2B5EF4-FFF2-40B4-BE49-F238E27FC236}">
                <a16:creationId xmlns:a16="http://schemas.microsoft.com/office/drawing/2014/main" id="{3E02245F-4901-4927-9508-12377888AF5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130187" y="2819633"/>
            <a:ext cx="504056" cy="1157685"/>
          </a:xfrm>
          <a:prstGeom prst="rect">
            <a:avLst/>
          </a:prstGeom>
        </p:spPr>
      </p:pic>
      <p:pic>
        <p:nvPicPr>
          <p:cNvPr id="16" name="Picture 15">
            <a:extLst>
              <a:ext uri="{FF2B5EF4-FFF2-40B4-BE49-F238E27FC236}">
                <a16:creationId xmlns:a16="http://schemas.microsoft.com/office/drawing/2014/main" id="{DA00AE31-72A5-45C1-A21A-C7253C4FEEB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823298" y="2818235"/>
            <a:ext cx="268982" cy="1157685"/>
          </a:xfrm>
          <a:prstGeom prst="rect">
            <a:avLst/>
          </a:prstGeom>
        </p:spPr>
      </p:pic>
      <p:pic>
        <p:nvPicPr>
          <p:cNvPr id="17" name="Picture 16">
            <a:extLst>
              <a:ext uri="{FF2B5EF4-FFF2-40B4-BE49-F238E27FC236}">
                <a16:creationId xmlns:a16="http://schemas.microsoft.com/office/drawing/2014/main" id="{A79128A4-90FA-46DB-82D8-7B27945125C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2069212" y="3932952"/>
            <a:ext cx="3925672" cy="1157685"/>
          </a:xfrm>
          <a:prstGeom prst="rect">
            <a:avLst/>
          </a:prstGeom>
        </p:spPr>
      </p:pic>
      <p:grpSp>
        <p:nvGrpSpPr>
          <p:cNvPr id="6" name="Group 5"/>
          <p:cNvGrpSpPr/>
          <p:nvPr/>
        </p:nvGrpSpPr>
        <p:grpSpPr>
          <a:xfrm>
            <a:off x="2069212" y="1702962"/>
            <a:ext cx="5023068" cy="1159083"/>
            <a:chOff x="2069212" y="1702962"/>
            <a:chExt cx="5023068" cy="1159083"/>
          </a:xfrm>
        </p:grpSpPr>
        <p:pic>
          <p:nvPicPr>
            <p:cNvPr id="20" name="Picture 19">
              <a:extLst>
                <a:ext uri="{FF2B5EF4-FFF2-40B4-BE49-F238E27FC236}">
                  <a16:creationId xmlns:a16="http://schemas.microsoft.com/office/drawing/2014/main" id="{3325714C-DE90-4A05-9396-649264E2816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823298" y="1702962"/>
              <a:ext cx="268982" cy="1157685"/>
            </a:xfrm>
            <a:prstGeom prst="rect">
              <a:avLst/>
            </a:prstGeom>
          </p:spPr>
        </p:pic>
        <p:pic>
          <p:nvPicPr>
            <p:cNvPr id="21" name="Picture 20">
              <a:extLst>
                <a:ext uri="{FF2B5EF4-FFF2-40B4-BE49-F238E27FC236}">
                  <a16:creationId xmlns:a16="http://schemas.microsoft.com/office/drawing/2014/main" id="{4BDA8545-4D8E-4095-BDB0-F3A073B0F5B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2069212" y="1704360"/>
              <a:ext cx="3925672" cy="1157685"/>
            </a:xfrm>
            <a:prstGeom prst="rect">
              <a:avLst/>
            </a:prstGeom>
          </p:spPr>
        </p:pic>
        <p:pic>
          <p:nvPicPr>
            <p:cNvPr id="22" name="Picture 21">
              <a:extLst>
                <a:ext uri="{FF2B5EF4-FFF2-40B4-BE49-F238E27FC236}">
                  <a16:creationId xmlns:a16="http://schemas.microsoft.com/office/drawing/2014/main" id="{96BD85D0-E12F-440B-B079-77EC2DAB54F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130187" y="1704360"/>
              <a:ext cx="504056" cy="1157685"/>
            </a:xfrm>
            <a:prstGeom prst="rect">
              <a:avLst/>
            </a:prstGeom>
          </p:spPr>
        </p:pic>
      </p:grpSp>
      <p:sp>
        <p:nvSpPr>
          <p:cNvPr id="25" name="Rectangle 24">
            <a:extLst>
              <a:ext uri="{FF2B5EF4-FFF2-40B4-BE49-F238E27FC236}">
                <a16:creationId xmlns:a16="http://schemas.microsoft.com/office/drawing/2014/main" id="{84B885E4-9AD0-43CC-9240-1EE6F9D3B317}"/>
              </a:ext>
            </a:extLst>
          </p:cNvPr>
          <p:cNvSpPr/>
          <p:nvPr/>
        </p:nvSpPr>
        <p:spPr>
          <a:xfrm>
            <a:off x="2059587" y="5612381"/>
            <a:ext cx="4572000" cy="461665"/>
          </a:xfrm>
          <a:prstGeom prst="rect">
            <a:avLst/>
          </a:prstGeom>
        </p:spPr>
        <p:txBody>
          <a:bodyPr>
            <a:spAutoFit/>
          </a:bodyPr>
          <a:lstStyle/>
          <a:p>
            <a:pPr algn="ctr">
              <a:buNone/>
            </a:pPr>
            <a:r>
              <a:rPr lang="en-GB" sz="2400" dirty="0">
                <a:latin typeface="Myriad Pro" panose="020B0503030403020204" pitchFamily="34" charset="0"/>
                <a:ea typeface="Times New Roman" panose="02020603050405020304" pitchFamily="18" charset="0"/>
              </a:rPr>
              <a:t>= 900 + 60 + 3</a:t>
            </a:r>
            <a:endParaRPr lang="en-GB" sz="2400" dirty="0">
              <a:latin typeface="Myriad Pro" panose="020B0503030403020204" pitchFamily="34" charset="0"/>
            </a:endParaRPr>
          </a:p>
        </p:txBody>
      </p:sp>
      <p:sp>
        <p:nvSpPr>
          <p:cNvPr id="26" name="Rectangle 25">
            <a:extLst>
              <a:ext uri="{FF2B5EF4-FFF2-40B4-BE49-F238E27FC236}">
                <a16:creationId xmlns:a16="http://schemas.microsoft.com/office/drawing/2014/main" id="{77053A26-FC20-4F70-9C0F-ADCF9204BBC0}"/>
              </a:ext>
            </a:extLst>
          </p:cNvPr>
          <p:cNvSpPr/>
          <p:nvPr/>
        </p:nvSpPr>
        <p:spPr>
          <a:xfrm>
            <a:off x="1519635" y="6063679"/>
            <a:ext cx="4572000" cy="461665"/>
          </a:xfrm>
          <a:prstGeom prst="rect">
            <a:avLst/>
          </a:prstGeom>
        </p:spPr>
        <p:txBody>
          <a:bodyPr>
            <a:spAutoFit/>
          </a:bodyPr>
          <a:lstStyle/>
          <a:p>
            <a:pPr algn="ctr">
              <a:buNone/>
            </a:pPr>
            <a:r>
              <a:rPr lang="en-GB" sz="2400" dirty="0">
                <a:latin typeface="Myriad Pro" panose="020B0503030403020204" pitchFamily="34" charset="0"/>
                <a:ea typeface="Times New Roman" panose="02020603050405020304" pitchFamily="18" charset="0"/>
              </a:rPr>
              <a:t>= 963</a:t>
            </a:r>
            <a:endParaRPr lang="en-GB" sz="2400" dirty="0">
              <a:latin typeface="Myriad Pro" panose="020B0503030403020204" pitchFamily="34" charset="0"/>
            </a:endParaRPr>
          </a:p>
        </p:txBody>
      </p:sp>
      <p:sp>
        <p:nvSpPr>
          <p:cNvPr id="24" name="Rectangle 23">
            <a:extLst>
              <a:ext uri="{FF2B5EF4-FFF2-40B4-BE49-F238E27FC236}">
                <a16:creationId xmlns:a16="http://schemas.microsoft.com/office/drawing/2014/main" id="{893B2CA3-99E6-4444-B52A-F8E99095F565}"/>
              </a:ext>
            </a:extLst>
          </p:cNvPr>
          <p:cNvSpPr/>
          <p:nvPr/>
        </p:nvSpPr>
        <p:spPr>
          <a:xfrm>
            <a:off x="3302261" y="1196752"/>
            <a:ext cx="2541080" cy="487506"/>
          </a:xfrm>
          <a:prstGeom prst="rect">
            <a:avLst/>
          </a:prstGeom>
        </p:spPr>
        <p:txBody>
          <a:bodyPr wrap="none">
            <a:spAutoFit/>
          </a:bodyPr>
          <a:lstStyle/>
          <a:p>
            <a:pPr lvl="0">
              <a:lnSpc>
                <a:spcPct val="107000"/>
              </a:lnSpc>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321 = 300 + 20 + 1</a:t>
            </a:r>
          </a:p>
        </p:txBody>
      </p:sp>
    </p:spTree>
    <p:extLst>
      <p:ext uri="{BB962C8B-B14F-4D97-AF65-F5344CB8AC3E}">
        <p14:creationId xmlns:p14="http://schemas.microsoft.com/office/powerpoint/2010/main" val="937843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par>
                                <p:cTn id="18" presetID="10" presetClass="entr" presetSubtype="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childTnLst>
                                </p:cTn>
                              </p:par>
                              <p:par>
                                <p:cTn id="21" presetID="10"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par>
                          <p:cTn id="24" fill="hold">
                            <p:stCondLst>
                              <p:cond delay="500"/>
                            </p:stCondLst>
                            <p:childTnLst>
                              <p:par>
                                <p:cTn id="25" presetID="10" presetClass="entr" presetSubtype="0" fill="hold" nodeType="afterEffect">
                                  <p:stCondLst>
                                    <p:cond delay="20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par>
                                <p:cTn id="28" presetID="10" presetClass="entr" presetSubtype="0" fill="hold" nodeType="withEffect">
                                  <p:stCondLst>
                                    <p:cond delay="20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par>
                                <p:cTn id="31" presetID="10" presetClass="entr" presetSubtype="0" fill="hold" nodeType="withEffect">
                                  <p:stCondLst>
                                    <p:cond delay="20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5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500"/>
                                        <p:tgtEl>
                                          <p:spTgt spid="11"/>
                                        </p:tgtEl>
                                      </p:cBhvr>
                                    </p:animEffect>
                                  </p:childTnLst>
                                </p:cTn>
                              </p:par>
                            </p:childTnLst>
                          </p:cTn>
                        </p:par>
                        <p:par>
                          <p:cTn id="44" fill="hold">
                            <p:stCondLst>
                              <p:cond delay="500"/>
                            </p:stCondLst>
                            <p:childTnLst>
                              <p:par>
                                <p:cTn id="45" presetID="10" presetClass="exit" presetSubtype="0" fill="hold" grpId="1" nodeType="afterEffect">
                                  <p:stCondLst>
                                    <p:cond delay="200"/>
                                  </p:stCondLst>
                                  <p:childTnLst>
                                    <p:animEffect transition="out" filter="fade">
                                      <p:cBhvr>
                                        <p:cTn id="46" dur="500"/>
                                        <p:tgtEl>
                                          <p:spTgt spid="11"/>
                                        </p:tgtEl>
                                      </p:cBhvr>
                                    </p:animEffect>
                                    <p:set>
                                      <p:cBhvr>
                                        <p:cTn id="47" dur="1" fill="hold">
                                          <p:stCondLst>
                                            <p:cond delay="4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par>
                          <p:cTn id="53" fill="hold">
                            <p:stCondLst>
                              <p:cond delay="500"/>
                            </p:stCondLst>
                            <p:childTnLst>
                              <p:par>
                                <p:cTn id="54" presetID="10" presetClass="exit" presetSubtype="0" fill="hold" grpId="1" nodeType="afterEffect">
                                  <p:stCondLst>
                                    <p:cond delay="200"/>
                                  </p:stCondLst>
                                  <p:childTnLst>
                                    <p:animEffect transition="out" filter="fade">
                                      <p:cBhvr>
                                        <p:cTn id="55" dur="500"/>
                                        <p:tgtEl>
                                          <p:spTgt spid="13"/>
                                        </p:tgtEl>
                                      </p:cBhvr>
                                    </p:animEffect>
                                    <p:set>
                                      <p:cBhvr>
                                        <p:cTn id="56" dur="1" fill="hold">
                                          <p:stCondLst>
                                            <p:cond delay="499"/>
                                          </p:stCondLst>
                                        </p:cTn>
                                        <p:tgtEl>
                                          <p:spTgt spid="13"/>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fade">
                                      <p:cBhvr>
                                        <p:cTn id="61" dur="500"/>
                                        <p:tgtEl>
                                          <p:spTgt spid="10"/>
                                        </p:tgtEl>
                                      </p:cBhvr>
                                    </p:animEffect>
                                  </p:childTnLst>
                                </p:cTn>
                              </p:par>
                            </p:childTnLst>
                          </p:cTn>
                        </p:par>
                        <p:par>
                          <p:cTn id="62" fill="hold">
                            <p:stCondLst>
                              <p:cond delay="500"/>
                            </p:stCondLst>
                            <p:childTnLst>
                              <p:par>
                                <p:cTn id="63" presetID="10" presetClass="exit" presetSubtype="0" fill="hold" grpId="1" nodeType="afterEffect">
                                  <p:stCondLst>
                                    <p:cond delay="200"/>
                                  </p:stCondLst>
                                  <p:childTnLst>
                                    <p:animEffect transition="out" filter="fade">
                                      <p:cBhvr>
                                        <p:cTn id="64" dur="500"/>
                                        <p:tgtEl>
                                          <p:spTgt spid="10"/>
                                        </p:tgtEl>
                                      </p:cBhvr>
                                    </p:animEffect>
                                    <p:set>
                                      <p:cBhvr>
                                        <p:cTn id="65" dur="1" fill="hold">
                                          <p:stCondLst>
                                            <p:cond delay="499"/>
                                          </p:stCondLst>
                                        </p:cTn>
                                        <p:tgtEl>
                                          <p:spTgt spid="10"/>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fade">
                                      <p:cBhvr>
                                        <p:cTn id="70" dur="500"/>
                                        <p:tgtEl>
                                          <p:spTgt spid="25"/>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fade">
                                      <p:cBhvr>
                                        <p:cTn id="75" dur="500"/>
                                        <p:tgtEl>
                                          <p:spTgt spid="26"/>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5"/>
                                        </p:tgtEl>
                                        <p:attrNameLst>
                                          <p:attrName>style.visibility</p:attrName>
                                        </p:attrNameLst>
                                      </p:cBhvr>
                                      <p:to>
                                        <p:strVal val="visible"/>
                                      </p:to>
                                    </p:set>
                                    <p:animEffect transition="in" filter="fade">
                                      <p:cBhvr>
                                        <p:cTn id="7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animBg="1"/>
      <p:bldP spid="10" grpId="1" animBg="1"/>
      <p:bldP spid="11" grpId="0" animBg="1"/>
      <p:bldP spid="11" grpId="1" animBg="1"/>
      <p:bldP spid="13" grpId="0" animBg="1"/>
      <p:bldP spid="13" grpId="1" animBg="1"/>
      <p:bldP spid="14" grpId="0"/>
      <p:bldP spid="25" grpId="0"/>
      <p:bldP spid="26" grpId="0"/>
      <p:bldP spid="2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4C89E05-AE50-4DAD-9078-C1F26914E9D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6418638" y="1729759"/>
            <a:ext cx="529626" cy="1065712"/>
          </a:xfrm>
          <a:prstGeom prst="rect">
            <a:avLst/>
          </a:prstGeom>
        </p:spPr>
      </p:pic>
      <p:pic>
        <p:nvPicPr>
          <p:cNvPr id="29" name="Picture 28">
            <a:extLst>
              <a:ext uri="{FF2B5EF4-FFF2-40B4-BE49-F238E27FC236}">
                <a16:creationId xmlns:a16="http://schemas.microsoft.com/office/drawing/2014/main" id="{3D2E4242-F9B0-4BD5-B536-788A4F7B18BE}"/>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495709" y="1346371"/>
            <a:ext cx="1080119" cy="1420796"/>
          </a:xfrm>
          <a:prstGeom prst="rect">
            <a:avLst/>
          </a:prstGeom>
        </p:spPr>
      </p:pic>
      <p:sp>
        <p:nvSpPr>
          <p:cNvPr id="7" name="TextBox 6">
            <a:extLst>
              <a:ext uri="{FF2B5EF4-FFF2-40B4-BE49-F238E27FC236}">
                <a16:creationId xmlns:a16="http://schemas.microsoft.com/office/drawing/2014/main" id="{9E7E4CAA-A794-420A-BE49-F42C6989EBB2}"/>
              </a:ext>
            </a:extLst>
          </p:cNvPr>
          <p:cNvSpPr txBox="1"/>
          <p:nvPr/>
        </p:nvSpPr>
        <p:spPr bwMode="auto">
          <a:xfrm>
            <a:off x="4811209" y="711746"/>
            <a:ext cx="877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1,269</a:t>
            </a:r>
          </a:p>
        </p:txBody>
      </p:sp>
      <p:sp>
        <p:nvSpPr>
          <p:cNvPr id="2" name="Text Placeholder 1">
            <a:extLst>
              <a:ext uri="{FF2B5EF4-FFF2-40B4-BE49-F238E27FC236}">
                <a16:creationId xmlns:a16="http://schemas.microsoft.com/office/drawing/2014/main" id="{AEAA2EA3-5287-4037-B541-E12493FE006A}"/>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3:2</a:t>
            </a:r>
            <a:endParaRPr lang="en-GB" dirty="0"/>
          </a:p>
        </p:txBody>
      </p:sp>
      <p:sp>
        <p:nvSpPr>
          <p:cNvPr id="5" name="Rectangle 4">
            <a:extLst>
              <a:ext uri="{FF2B5EF4-FFF2-40B4-BE49-F238E27FC236}">
                <a16:creationId xmlns:a16="http://schemas.microsoft.com/office/drawing/2014/main" id="{C1D5E6C6-5CFD-465C-84BF-4DC8D3477616}"/>
              </a:ext>
            </a:extLst>
          </p:cNvPr>
          <p:cNvSpPr/>
          <p:nvPr/>
        </p:nvSpPr>
        <p:spPr>
          <a:xfrm>
            <a:off x="3491880" y="692696"/>
            <a:ext cx="1534394"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423 </a:t>
            </a:r>
            <a:r>
              <a:rPr lang="en-GB" sz="2400" dirty="0">
                <a:latin typeface="Myriad Pro" panose="020B0503030403020204" pitchFamily="34" charset="0"/>
                <a:ea typeface="Myriad Pro Semibold" charset="0"/>
                <a:cs typeface="Myriad Pro Semibold" charset="0"/>
              </a:rPr>
              <a:t>× 3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6" name="Rectangle 5">
            <a:extLst>
              <a:ext uri="{FF2B5EF4-FFF2-40B4-BE49-F238E27FC236}">
                <a16:creationId xmlns:a16="http://schemas.microsoft.com/office/drawing/2014/main" id="{0CEE11A5-4029-4781-A435-FF7E05F13384}"/>
              </a:ext>
            </a:extLst>
          </p:cNvPr>
          <p:cNvSpPr/>
          <p:nvPr/>
        </p:nvSpPr>
        <p:spPr bwMode="auto">
          <a:xfrm>
            <a:off x="4869557" y="720338"/>
            <a:ext cx="811774"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Rectangle 7">
            <a:extLst>
              <a:ext uri="{FF2B5EF4-FFF2-40B4-BE49-F238E27FC236}">
                <a16:creationId xmlns:a16="http://schemas.microsoft.com/office/drawing/2014/main" id="{893B2CA3-99E6-4444-B52A-F8E99095F565}"/>
              </a:ext>
            </a:extLst>
          </p:cNvPr>
          <p:cNvSpPr/>
          <p:nvPr/>
        </p:nvSpPr>
        <p:spPr>
          <a:xfrm>
            <a:off x="3302261" y="1196752"/>
            <a:ext cx="2539478" cy="469039"/>
          </a:xfrm>
          <a:prstGeom prst="rect">
            <a:avLst/>
          </a:prstGeom>
        </p:spPr>
        <p:txBody>
          <a:bodyPr wrap="none">
            <a:spAutoFit/>
          </a:bodyPr>
          <a:lstStyle/>
          <a:p>
            <a:pPr lvl="0">
              <a:lnSpc>
                <a:spcPct val="107000"/>
              </a:lnSpc>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423 = 400 + 20 + 3</a:t>
            </a:r>
          </a:p>
        </p:txBody>
      </p:sp>
      <p:pic>
        <p:nvPicPr>
          <p:cNvPr id="11" name="Picture 10">
            <a:extLst>
              <a:ext uri="{FF2B5EF4-FFF2-40B4-BE49-F238E27FC236}">
                <a16:creationId xmlns:a16="http://schemas.microsoft.com/office/drawing/2014/main" id="{E2392480-4CD7-4FAD-B21C-793DE75612FB}"/>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24732"/>
          <a:stretch/>
        </p:blipFill>
        <p:spPr>
          <a:xfrm flipH="1">
            <a:off x="7068132" y="1729760"/>
            <a:ext cx="273925" cy="630000"/>
          </a:xfrm>
          <a:prstGeom prst="rect">
            <a:avLst/>
          </a:prstGeom>
        </p:spPr>
      </p:pic>
      <p:sp>
        <p:nvSpPr>
          <p:cNvPr id="12" name="Rectangle: Rounded Corners 11">
            <a:extLst>
              <a:ext uri="{FF2B5EF4-FFF2-40B4-BE49-F238E27FC236}">
                <a16:creationId xmlns:a16="http://schemas.microsoft.com/office/drawing/2014/main" id="{D29EA465-3038-4D62-BC96-E601EB0BF172}"/>
              </a:ext>
            </a:extLst>
          </p:cNvPr>
          <p:cNvSpPr/>
          <p:nvPr/>
        </p:nvSpPr>
        <p:spPr bwMode="auto">
          <a:xfrm>
            <a:off x="1908296" y="1660567"/>
            <a:ext cx="4422837" cy="3307485"/>
          </a:xfrm>
          <a:prstGeom prst="roundRect">
            <a:avLst>
              <a:gd name="adj" fmla="val 573"/>
            </a:avLst>
          </a:prstGeom>
          <a:noFill/>
          <a:ln w="19050" cap="flat" cmpd="sng" algn="ctr">
            <a:solidFill>
              <a:srgbClr val="7030A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Rectangle: Rounded Corners 12">
            <a:extLst>
              <a:ext uri="{FF2B5EF4-FFF2-40B4-BE49-F238E27FC236}">
                <a16:creationId xmlns:a16="http://schemas.microsoft.com/office/drawing/2014/main" id="{A8F864DF-FDC7-4CEB-AEF1-6C6123834104}"/>
              </a:ext>
            </a:extLst>
          </p:cNvPr>
          <p:cNvSpPr/>
          <p:nvPr/>
        </p:nvSpPr>
        <p:spPr bwMode="auto">
          <a:xfrm>
            <a:off x="6453733" y="1651042"/>
            <a:ext cx="472798" cy="3317010"/>
          </a:xfrm>
          <a:prstGeom prst="roundRect">
            <a:avLst>
              <a:gd name="adj" fmla="val 5009"/>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4" name="Rectangle: Rounded Corners 13">
            <a:extLst>
              <a:ext uri="{FF2B5EF4-FFF2-40B4-BE49-F238E27FC236}">
                <a16:creationId xmlns:a16="http://schemas.microsoft.com/office/drawing/2014/main" id="{4754FF1A-B19E-4ECE-969C-7709F6FBB0F6}"/>
              </a:ext>
            </a:extLst>
          </p:cNvPr>
          <p:cNvSpPr/>
          <p:nvPr/>
        </p:nvSpPr>
        <p:spPr bwMode="auto">
          <a:xfrm>
            <a:off x="7039322" y="1651042"/>
            <a:ext cx="283686" cy="3317010"/>
          </a:xfrm>
          <a:prstGeom prst="roundRect">
            <a:avLst>
              <a:gd name="adj" fmla="val 10740"/>
            </a:avLst>
          </a:pr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5" name="Picture 14">
            <a:extLst>
              <a:ext uri="{FF2B5EF4-FFF2-40B4-BE49-F238E27FC236}">
                <a16:creationId xmlns:a16="http://schemas.microsoft.com/office/drawing/2014/main" id="{60DCB7CB-C55D-4478-B3ED-A1FC8245F98D}"/>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24732"/>
          <a:stretch/>
        </p:blipFill>
        <p:spPr>
          <a:xfrm flipH="1">
            <a:off x="7068132" y="2803171"/>
            <a:ext cx="273925" cy="630000"/>
          </a:xfrm>
          <a:prstGeom prst="rect">
            <a:avLst/>
          </a:prstGeom>
        </p:spPr>
      </p:pic>
      <p:pic>
        <p:nvPicPr>
          <p:cNvPr id="16" name="Picture 15">
            <a:extLst>
              <a:ext uri="{FF2B5EF4-FFF2-40B4-BE49-F238E27FC236}">
                <a16:creationId xmlns:a16="http://schemas.microsoft.com/office/drawing/2014/main" id="{15F63840-6C67-4DE7-AC0A-31C6B7FAEED7}"/>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24732"/>
          <a:stretch/>
        </p:blipFill>
        <p:spPr>
          <a:xfrm flipH="1">
            <a:off x="7058371" y="3883291"/>
            <a:ext cx="273925" cy="630000"/>
          </a:xfrm>
          <a:prstGeom prst="rect">
            <a:avLst/>
          </a:prstGeom>
        </p:spPr>
      </p:pic>
      <p:pic>
        <p:nvPicPr>
          <p:cNvPr id="17" name="Picture 16">
            <a:extLst>
              <a:ext uri="{FF2B5EF4-FFF2-40B4-BE49-F238E27FC236}">
                <a16:creationId xmlns:a16="http://schemas.microsoft.com/office/drawing/2014/main" id="{C0B1EA92-010D-49B2-BED2-E121E206A26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6418638" y="2803170"/>
            <a:ext cx="529626" cy="1065712"/>
          </a:xfrm>
          <a:prstGeom prst="rect">
            <a:avLst/>
          </a:prstGeom>
        </p:spPr>
      </p:pic>
      <p:pic>
        <p:nvPicPr>
          <p:cNvPr id="18" name="Picture 17">
            <a:extLst>
              <a:ext uri="{FF2B5EF4-FFF2-40B4-BE49-F238E27FC236}">
                <a16:creationId xmlns:a16="http://schemas.microsoft.com/office/drawing/2014/main" id="{C6A2A323-4863-4790-83ED-7CADC715C92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6418638" y="3883290"/>
            <a:ext cx="529626" cy="1065712"/>
          </a:xfrm>
          <a:prstGeom prst="rect">
            <a:avLst/>
          </a:prstGeom>
        </p:spPr>
      </p:pic>
      <p:pic>
        <p:nvPicPr>
          <p:cNvPr id="19" name="Picture 18">
            <a:extLst>
              <a:ext uri="{FF2B5EF4-FFF2-40B4-BE49-F238E27FC236}">
                <a16:creationId xmlns:a16="http://schemas.microsoft.com/office/drawing/2014/main" id="{461F3254-54C6-43C1-B507-4804E78D4AAB}"/>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flipH="1">
            <a:off x="1870197" y="2793645"/>
            <a:ext cx="4384128" cy="1077020"/>
          </a:xfrm>
          <a:prstGeom prst="rect">
            <a:avLst/>
          </a:prstGeom>
        </p:spPr>
      </p:pic>
      <p:pic>
        <p:nvPicPr>
          <p:cNvPr id="20" name="Picture 19">
            <a:extLst>
              <a:ext uri="{FF2B5EF4-FFF2-40B4-BE49-F238E27FC236}">
                <a16:creationId xmlns:a16="http://schemas.microsoft.com/office/drawing/2014/main" id="{CB15863B-32D7-4084-BEA9-D8DF234179F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flipH="1">
            <a:off x="1870197" y="3873765"/>
            <a:ext cx="4384128" cy="1077020"/>
          </a:xfrm>
          <a:prstGeom prst="rect">
            <a:avLst/>
          </a:prstGeom>
        </p:spPr>
      </p:pic>
      <p:sp>
        <p:nvSpPr>
          <p:cNvPr id="21" name="Rectangle 20">
            <a:extLst>
              <a:ext uri="{FF2B5EF4-FFF2-40B4-BE49-F238E27FC236}">
                <a16:creationId xmlns:a16="http://schemas.microsoft.com/office/drawing/2014/main" id="{6C9676ED-2F30-4CA5-87B1-CEE1E05C112E}"/>
              </a:ext>
            </a:extLst>
          </p:cNvPr>
          <p:cNvSpPr/>
          <p:nvPr/>
        </p:nvSpPr>
        <p:spPr>
          <a:xfrm>
            <a:off x="2333345" y="4963410"/>
            <a:ext cx="4535216" cy="464101"/>
          </a:xfrm>
          <a:prstGeom prst="rect">
            <a:avLst/>
          </a:prstGeom>
        </p:spPr>
        <p:txBody>
          <a:bodyPr wrap="none">
            <a:spAutoFit/>
          </a:bodyPr>
          <a:lstStyle/>
          <a:p>
            <a:pPr lvl="0">
              <a:lnSpc>
                <a:spcPct val="107000"/>
              </a:lnSpc>
              <a:spcAft>
                <a:spcPts val="800"/>
              </a:spcAft>
              <a:buNone/>
            </a:pPr>
            <a:r>
              <a:rPr lang="en-GB" sz="2400" dirty="0">
                <a:solidFill>
                  <a:srgbClr val="7030A0"/>
                </a:solidFill>
                <a:latin typeface="Myriad Pro" panose="020B0503030403020204" pitchFamily="34" charset="0"/>
              </a:rPr>
              <a:t>4</a:t>
            </a:r>
            <a:r>
              <a:rPr lang="en-GB" sz="2400" dirty="0">
                <a:solidFill>
                  <a:srgbClr val="00628C"/>
                </a:solidFill>
                <a:latin typeface="Myriad Pro" panose="020B0503030403020204" pitchFamily="34" charset="0"/>
              </a:rPr>
              <a:t>2</a:t>
            </a:r>
            <a:r>
              <a:rPr lang="en-GB" sz="2400" dirty="0">
                <a:solidFill>
                  <a:srgbClr val="E82420"/>
                </a:solidFill>
                <a:latin typeface="Myriad Pro" panose="020B0503030403020204" pitchFamily="34" charset="0"/>
              </a:rPr>
              <a:t>3</a:t>
            </a:r>
            <a:r>
              <a:rPr lang="en-GB" sz="2400" dirty="0">
                <a:latin typeface="Myriad Pro" panose="020B0503030403020204" pitchFamily="34" charset="0"/>
              </a:rPr>
              <a:t> </a:t>
            </a:r>
            <a:r>
              <a:rPr lang="en-GB" sz="2400" dirty="0">
                <a:latin typeface="Myriad Pro" panose="020B0503030403020204" pitchFamily="34" charset="0"/>
                <a:ea typeface="Myriad Pro Semibold" charset="0"/>
                <a:cs typeface="Myriad Pro Semibold" charset="0"/>
              </a:rPr>
              <a:t>×</a:t>
            </a:r>
            <a:r>
              <a:rPr lang="en-GB" sz="2400" dirty="0">
                <a:latin typeface="Myriad Pro" panose="020B0503030403020204" pitchFamily="34" charset="0"/>
              </a:rPr>
              <a:t> 3 = </a:t>
            </a:r>
            <a:r>
              <a:rPr lang="en-GB" sz="2400" dirty="0">
                <a:solidFill>
                  <a:srgbClr val="7030A0"/>
                </a:solidFill>
                <a:latin typeface="Myriad Pro" panose="020B0503030403020204" pitchFamily="34" charset="0"/>
              </a:rPr>
              <a:t>400</a:t>
            </a:r>
            <a:r>
              <a:rPr lang="en-GB" sz="2400" dirty="0">
                <a:latin typeface="Myriad Pro" panose="020B0503030403020204" pitchFamily="34" charset="0"/>
              </a:rPr>
              <a:t> </a:t>
            </a:r>
            <a:r>
              <a:rPr lang="en-GB" sz="2400" dirty="0">
                <a:latin typeface="Myriad Pro" panose="020B0503030403020204" pitchFamily="34" charset="0"/>
                <a:ea typeface="Myriad Pro Semibold" charset="0"/>
                <a:cs typeface="Myriad Pro Semibold" charset="0"/>
              </a:rPr>
              <a:t>×</a:t>
            </a:r>
            <a:r>
              <a:rPr lang="en-GB" sz="2400" dirty="0">
                <a:latin typeface="Myriad Pro" panose="020B0503030403020204" pitchFamily="34" charset="0"/>
              </a:rPr>
              <a:t> 3 + </a:t>
            </a:r>
            <a:r>
              <a:rPr lang="en-GB" sz="2400" dirty="0">
                <a:solidFill>
                  <a:srgbClr val="00628C"/>
                </a:solidFill>
                <a:latin typeface="Myriad Pro" panose="020B0503030403020204" pitchFamily="34" charset="0"/>
              </a:rPr>
              <a:t>20</a:t>
            </a:r>
            <a:r>
              <a:rPr lang="en-GB" sz="2400" dirty="0">
                <a:latin typeface="Myriad Pro" panose="020B0503030403020204" pitchFamily="34" charset="0"/>
              </a:rPr>
              <a:t> </a:t>
            </a:r>
            <a:r>
              <a:rPr lang="en-GB" sz="2400" dirty="0">
                <a:latin typeface="Myriad Pro" panose="020B0503030403020204" pitchFamily="34" charset="0"/>
                <a:ea typeface="Myriad Pro Semibold" charset="0"/>
                <a:cs typeface="Myriad Pro Semibold" charset="0"/>
              </a:rPr>
              <a:t>×</a:t>
            </a:r>
            <a:r>
              <a:rPr lang="en-GB" sz="2400" dirty="0">
                <a:latin typeface="Myriad Pro" panose="020B0503030403020204" pitchFamily="34" charset="0"/>
              </a:rPr>
              <a:t> 3 + </a:t>
            </a:r>
            <a:r>
              <a:rPr lang="en-GB" sz="2400" dirty="0">
                <a:solidFill>
                  <a:srgbClr val="E82420"/>
                </a:solidFill>
                <a:latin typeface="Myriad Pro" panose="020B0503030403020204" pitchFamily="34" charset="0"/>
              </a:rPr>
              <a:t>3</a:t>
            </a:r>
            <a:r>
              <a:rPr lang="en-GB" sz="2400" dirty="0">
                <a:latin typeface="Myriad Pro" panose="020B0503030403020204" pitchFamily="34" charset="0"/>
              </a:rPr>
              <a:t> </a:t>
            </a:r>
            <a:r>
              <a:rPr lang="en-GB" sz="2400" dirty="0">
                <a:latin typeface="Myriad Pro" panose="020B0503030403020204" pitchFamily="34" charset="0"/>
                <a:ea typeface="Myriad Pro Semibold" charset="0"/>
                <a:cs typeface="Myriad Pro Semibold" charset="0"/>
              </a:rPr>
              <a:t>×</a:t>
            </a:r>
            <a:r>
              <a:rPr lang="en-GB" sz="2400" dirty="0">
                <a:latin typeface="Myriad Pro" panose="020B0503030403020204" pitchFamily="34" charset="0"/>
              </a:rPr>
              <a:t> 3</a:t>
            </a:r>
            <a:endParaRPr lang="en-GB" sz="2400" dirty="0">
              <a:latin typeface="Myriad Pro" panose="020B0503030403020204" pitchFamily="34" charset="0"/>
              <a:ea typeface="Calibri" panose="020F0502020204030204" pitchFamily="34" charset="0"/>
              <a:cs typeface="Times New Roman" panose="02020603050405020304" pitchFamily="18" charset="0"/>
            </a:endParaRPr>
          </a:p>
        </p:txBody>
      </p:sp>
      <p:sp>
        <p:nvSpPr>
          <p:cNvPr id="22" name="Rectangle 21">
            <a:extLst>
              <a:ext uri="{FF2B5EF4-FFF2-40B4-BE49-F238E27FC236}">
                <a16:creationId xmlns:a16="http://schemas.microsoft.com/office/drawing/2014/main" id="{40C9A18C-6707-4210-B90D-8B2BA8FC4FF9}"/>
              </a:ext>
            </a:extLst>
          </p:cNvPr>
          <p:cNvSpPr/>
          <p:nvPr/>
        </p:nvSpPr>
        <p:spPr>
          <a:xfrm>
            <a:off x="3295106" y="5339687"/>
            <a:ext cx="2291012" cy="465577"/>
          </a:xfrm>
          <a:prstGeom prst="rect">
            <a:avLst/>
          </a:prstGeom>
        </p:spPr>
        <p:txBody>
          <a:bodyPr wrap="none">
            <a:spAutoFit/>
          </a:bodyPr>
          <a:lstStyle/>
          <a:p>
            <a:pPr lvl="0">
              <a:lnSpc>
                <a:spcPct val="107000"/>
              </a:lnSpc>
              <a:spcAft>
                <a:spcPts val="800"/>
              </a:spcAft>
              <a:buNone/>
            </a:pPr>
            <a:r>
              <a:rPr lang="en-GB" sz="2400" dirty="0">
                <a:latin typeface="Myriad Pro" panose="020B0503030403020204" pitchFamily="34" charset="0"/>
              </a:rPr>
              <a:t> = 1,200 + 60 + 9</a:t>
            </a:r>
            <a:endParaRPr lang="en-GB" sz="2400" dirty="0">
              <a:latin typeface="Myriad Pro" panose="020B0503030403020204" pitchFamily="34" charset="0"/>
              <a:ea typeface="Calibri" panose="020F0502020204030204" pitchFamily="34" charset="0"/>
              <a:cs typeface="Times New Roman" panose="02020603050405020304" pitchFamily="18" charset="0"/>
            </a:endParaRPr>
          </a:p>
        </p:txBody>
      </p:sp>
      <p:sp>
        <p:nvSpPr>
          <p:cNvPr id="23" name="Rectangle 22">
            <a:extLst>
              <a:ext uri="{FF2B5EF4-FFF2-40B4-BE49-F238E27FC236}">
                <a16:creationId xmlns:a16="http://schemas.microsoft.com/office/drawing/2014/main" id="{8375F063-65A6-4D61-A701-0ADB52048AAC}"/>
              </a:ext>
            </a:extLst>
          </p:cNvPr>
          <p:cNvSpPr/>
          <p:nvPr/>
        </p:nvSpPr>
        <p:spPr>
          <a:xfrm>
            <a:off x="3295106" y="5745463"/>
            <a:ext cx="3076483" cy="465577"/>
          </a:xfrm>
          <a:prstGeom prst="rect">
            <a:avLst/>
          </a:prstGeom>
        </p:spPr>
        <p:txBody>
          <a:bodyPr wrap="none">
            <a:spAutoFit/>
          </a:bodyPr>
          <a:lstStyle/>
          <a:p>
            <a:pPr lvl="0">
              <a:lnSpc>
                <a:spcPct val="107000"/>
              </a:lnSpc>
              <a:spcAft>
                <a:spcPts val="800"/>
              </a:spcAft>
              <a:buNone/>
            </a:pPr>
            <a:r>
              <a:rPr lang="en-GB" sz="2400" dirty="0">
                <a:latin typeface="Myriad Pro" panose="020B0503030403020204" pitchFamily="34" charset="0"/>
              </a:rPr>
              <a:t> = 1,000 + 200 + 60 + 9</a:t>
            </a:r>
            <a:endParaRPr lang="en-GB" sz="2400" dirty="0">
              <a:latin typeface="Myriad Pro" panose="020B0503030403020204" pitchFamily="34" charset="0"/>
              <a:ea typeface="Calibri" panose="020F0502020204030204" pitchFamily="34" charset="0"/>
              <a:cs typeface="Times New Roman" panose="02020603050405020304" pitchFamily="18" charset="0"/>
            </a:endParaRPr>
          </a:p>
        </p:txBody>
      </p:sp>
      <p:sp>
        <p:nvSpPr>
          <p:cNvPr id="24" name="Rectangle 23">
            <a:extLst>
              <a:ext uri="{FF2B5EF4-FFF2-40B4-BE49-F238E27FC236}">
                <a16:creationId xmlns:a16="http://schemas.microsoft.com/office/drawing/2014/main" id="{E64BD48D-2032-4A2A-8908-02BC1C7DAE58}"/>
              </a:ext>
            </a:extLst>
          </p:cNvPr>
          <p:cNvSpPr/>
          <p:nvPr/>
        </p:nvSpPr>
        <p:spPr>
          <a:xfrm>
            <a:off x="3295106" y="6119942"/>
            <a:ext cx="1191352" cy="465577"/>
          </a:xfrm>
          <a:prstGeom prst="rect">
            <a:avLst/>
          </a:prstGeom>
        </p:spPr>
        <p:txBody>
          <a:bodyPr wrap="none">
            <a:spAutoFit/>
          </a:bodyPr>
          <a:lstStyle/>
          <a:p>
            <a:pPr lvl="0">
              <a:lnSpc>
                <a:spcPct val="107000"/>
              </a:lnSpc>
              <a:spcAft>
                <a:spcPts val="800"/>
              </a:spcAft>
              <a:buNone/>
            </a:pPr>
            <a:r>
              <a:rPr lang="en-GB" sz="2400" dirty="0">
                <a:latin typeface="Myriad Pro" panose="020B0503030403020204" pitchFamily="34" charset="0"/>
              </a:rPr>
              <a:t> = 1,269</a:t>
            </a:r>
            <a:endParaRPr lang="en-GB" sz="2400" dirty="0">
              <a:latin typeface="Myriad Pro" panose="020B0503030403020204" pitchFamily="34" charset="0"/>
              <a:ea typeface="Calibri" panose="020F0502020204030204" pitchFamily="34" charset="0"/>
              <a:cs typeface="Times New Roman" panose="02020603050405020304" pitchFamily="18" charset="0"/>
            </a:endParaRPr>
          </a:p>
        </p:txBody>
      </p:sp>
      <p:pic>
        <p:nvPicPr>
          <p:cNvPr id="28" name="Picture 27">
            <a:extLst>
              <a:ext uri="{FF2B5EF4-FFF2-40B4-BE49-F238E27FC236}">
                <a16:creationId xmlns:a16="http://schemas.microsoft.com/office/drawing/2014/main" id="{6DCDFCBE-8086-4924-B5A9-C3087450A319}"/>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7554269" y="1346371"/>
            <a:ext cx="455227" cy="1420796"/>
          </a:xfrm>
          <a:prstGeom prst="rect">
            <a:avLst/>
          </a:prstGeom>
        </p:spPr>
      </p:pic>
      <p:pic>
        <p:nvPicPr>
          <p:cNvPr id="33" name="Picture 32">
            <a:extLst>
              <a:ext uri="{FF2B5EF4-FFF2-40B4-BE49-F238E27FC236}">
                <a16:creationId xmlns:a16="http://schemas.microsoft.com/office/drawing/2014/main" id="{845FBA62-BAB8-42E3-A4C6-7572BD6C60DD}"/>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flipH="1">
            <a:off x="1859384" y="1716625"/>
            <a:ext cx="2242321" cy="1077020"/>
          </a:xfrm>
          <a:prstGeom prst="rect">
            <a:avLst/>
          </a:prstGeom>
        </p:spPr>
      </p:pic>
      <p:pic>
        <p:nvPicPr>
          <p:cNvPr id="34" name="Picture 33">
            <a:extLst>
              <a:ext uri="{FF2B5EF4-FFF2-40B4-BE49-F238E27FC236}">
                <a16:creationId xmlns:a16="http://schemas.microsoft.com/office/drawing/2014/main" id="{C0D50CF7-7225-4263-B16B-DCA5226FF7EA}"/>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2324"/>
          <a:stretch/>
        </p:blipFill>
        <p:spPr>
          <a:xfrm flipH="1">
            <a:off x="4100664" y="1716625"/>
            <a:ext cx="2211144" cy="1077020"/>
          </a:xfrm>
          <a:prstGeom prst="rect">
            <a:avLst/>
          </a:prstGeom>
        </p:spPr>
      </p:pic>
      <p:pic>
        <p:nvPicPr>
          <p:cNvPr id="36" name="Picture 35">
            <a:extLst>
              <a:ext uri="{FF2B5EF4-FFF2-40B4-BE49-F238E27FC236}">
                <a16:creationId xmlns:a16="http://schemas.microsoft.com/office/drawing/2014/main" id="{ACBDED27-C580-4EA8-A19A-39C2CAB39423}"/>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l="-2610" b="-4231"/>
          <a:stretch/>
        </p:blipFill>
        <p:spPr>
          <a:xfrm>
            <a:off x="2151248" y="1612061"/>
            <a:ext cx="1622431" cy="1420796"/>
          </a:xfrm>
          <a:prstGeom prst="rect">
            <a:avLst/>
          </a:prstGeom>
        </p:spPr>
      </p:pic>
    </p:spTree>
    <p:extLst>
      <p:ext uri="{BB962C8B-B14F-4D97-AF65-F5344CB8AC3E}">
        <p14:creationId xmlns:p14="http://schemas.microsoft.com/office/powerpoint/2010/main" val="978546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par>
                          <p:cTn id="13" fill="hold">
                            <p:stCondLst>
                              <p:cond delay="500"/>
                            </p:stCondLst>
                            <p:childTnLst>
                              <p:par>
                                <p:cTn id="14" presetID="10" presetClass="exit" presetSubtype="0" fill="hold" grpId="1" nodeType="afterEffect">
                                  <p:stCondLst>
                                    <p:cond delay="200"/>
                                  </p:stCondLst>
                                  <p:childTnLst>
                                    <p:animEffect transition="out" filter="fade">
                                      <p:cBhvr>
                                        <p:cTn id="15" dur="500"/>
                                        <p:tgtEl>
                                          <p:spTgt spid="14"/>
                                        </p:tgtEl>
                                      </p:cBhvr>
                                    </p:animEffect>
                                    <p:set>
                                      <p:cBhvr>
                                        <p:cTn id="16" dur="1" fill="hold">
                                          <p:stCondLst>
                                            <p:cond delay="499"/>
                                          </p:stCondLst>
                                        </p:cTn>
                                        <p:tgtEl>
                                          <p:spTgt spid="1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11"/>
                                        </p:tgtEl>
                                      </p:cBhvr>
                                    </p:animEffect>
                                    <p:set>
                                      <p:cBhvr>
                                        <p:cTn id="21" dur="1" fill="hold">
                                          <p:stCondLst>
                                            <p:cond delay="499"/>
                                          </p:stCondLst>
                                        </p:cTn>
                                        <p:tgtEl>
                                          <p:spTgt spid="11"/>
                                        </p:tgtEl>
                                        <p:attrNameLst>
                                          <p:attrName>style.visibility</p:attrName>
                                        </p:attrNameLst>
                                      </p:cBhvr>
                                      <p:to>
                                        <p:strVal val="hidden"/>
                                      </p:to>
                                    </p:set>
                                  </p:childTnLst>
                                </p:cTn>
                              </p:par>
                              <p:par>
                                <p:cTn id="22" presetID="10" presetClass="exit" presetSubtype="0" fill="hold" nodeType="withEffect">
                                  <p:stCondLst>
                                    <p:cond delay="0"/>
                                  </p:stCondLst>
                                  <p:childTnLst>
                                    <p:animEffect transition="out" filter="fade">
                                      <p:cBhvr>
                                        <p:cTn id="23" dur="500"/>
                                        <p:tgtEl>
                                          <p:spTgt spid="15"/>
                                        </p:tgtEl>
                                      </p:cBhvr>
                                    </p:animEffect>
                                    <p:set>
                                      <p:cBhvr>
                                        <p:cTn id="24" dur="1" fill="hold">
                                          <p:stCondLst>
                                            <p:cond delay="499"/>
                                          </p:stCondLst>
                                        </p:cTn>
                                        <p:tgtEl>
                                          <p:spTgt spid="15"/>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16"/>
                                        </p:tgtEl>
                                      </p:cBhvr>
                                    </p:animEffect>
                                    <p:set>
                                      <p:cBhvr>
                                        <p:cTn id="27" dur="1" fill="hold">
                                          <p:stCondLst>
                                            <p:cond delay="499"/>
                                          </p:stCondLst>
                                        </p:cTn>
                                        <p:tgtEl>
                                          <p:spTgt spid="16"/>
                                        </p:tgtEl>
                                        <p:attrNameLst>
                                          <p:attrName>style.visibility</p:attrName>
                                        </p:attrNameLst>
                                      </p:cBhvr>
                                      <p:to>
                                        <p:strVal val="hidden"/>
                                      </p:to>
                                    </p:set>
                                  </p:childTnLst>
                                </p:cTn>
                              </p:par>
                            </p:childTnLst>
                          </p:cTn>
                        </p:par>
                        <p:par>
                          <p:cTn id="28" fill="hold">
                            <p:stCondLst>
                              <p:cond delay="500"/>
                            </p:stCondLst>
                            <p:childTnLst>
                              <p:par>
                                <p:cTn id="29" presetID="10" presetClass="entr" presetSubtype="0" fill="hold" nodeType="afterEffect">
                                  <p:stCondLst>
                                    <p:cond delay="20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500"/>
                                        <p:tgtEl>
                                          <p:spTgt spid="2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500"/>
                                        <p:tgtEl>
                                          <p:spTgt spid="13"/>
                                        </p:tgtEl>
                                      </p:cBhvr>
                                    </p:animEffect>
                                  </p:childTnLst>
                                </p:cTn>
                              </p:par>
                            </p:childTnLst>
                          </p:cTn>
                        </p:par>
                        <p:par>
                          <p:cTn id="37" fill="hold">
                            <p:stCondLst>
                              <p:cond delay="500"/>
                            </p:stCondLst>
                            <p:childTnLst>
                              <p:par>
                                <p:cTn id="38" presetID="10" presetClass="exit" presetSubtype="0" fill="hold" grpId="1" nodeType="afterEffect">
                                  <p:stCondLst>
                                    <p:cond delay="200"/>
                                  </p:stCondLst>
                                  <p:childTnLst>
                                    <p:animEffect transition="out" filter="fade">
                                      <p:cBhvr>
                                        <p:cTn id="39" dur="500"/>
                                        <p:tgtEl>
                                          <p:spTgt spid="13"/>
                                        </p:tgtEl>
                                      </p:cBhvr>
                                    </p:animEffect>
                                    <p:set>
                                      <p:cBhvr>
                                        <p:cTn id="40" dur="1" fill="hold">
                                          <p:stCondLst>
                                            <p:cond delay="499"/>
                                          </p:stCondLst>
                                        </p:cTn>
                                        <p:tgtEl>
                                          <p:spTgt spid="13"/>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nodeType="clickEffect">
                                  <p:stCondLst>
                                    <p:cond delay="0"/>
                                  </p:stCondLst>
                                  <p:childTnLst>
                                    <p:animEffect transition="out" filter="fade">
                                      <p:cBhvr>
                                        <p:cTn id="44" dur="500"/>
                                        <p:tgtEl>
                                          <p:spTgt spid="18"/>
                                        </p:tgtEl>
                                      </p:cBhvr>
                                    </p:animEffect>
                                    <p:set>
                                      <p:cBhvr>
                                        <p:cTn id="45" dur="1" fill="hold">
                                          <p:stCondLst>
                                            <p:cond delay="499"/>
                                          </p:stCondLst>
                                        </p:cTn>
                                        <p:tgtEl>
                                          <p:spTgt spid="18"/>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500"/>
                                        <p:tgtEl>
                                          <p:spTgt spid="10"/>
                                        </p:tgtEl>
                                      </p:cBhvr>
                                    </p:animEffect>
                                    <p:set>
                                      <p:cBhvr>
                                        <p:cTn id="48" dur="1" fill="hold">
                                          <p:stCondLst>
                                            <p:cond delay="499"/>
                                          </p:stCondLst>
                                        </p:cTn>
                                        <p:tgtEl>
                                          <p:spTgt spid="10"/>
                                        </p:tgtEl>
                                        <p:attrNameLst>
                                          <p:attrName>style.visibility</p:attrName>
                                        </p:attrNameLst>
                                      </p:cBhvr>
                                      <p:to>
                                        <p:strVal val="hidden"/>
                                      </p:to>
                                    </p:set>
                                  </p:childTnLst>
                                </p:cTn>
                              </p:par>
                              <p:par>
                                <p:cTn id="49" presetID="10" presetClass="exit" presetSubtype="0" fill="hold" nodeType="withEffect">
                                  <p:stCondLst>
                                    <p:cond delay="0"/>
                                  </p:stCondLst>
                                  <p:childTnLst>
                                    <p:animEffect transition="out" filter="fade">
                                      <p:cBhvr>
                                        <p:cTn id="50" dur="500"/>
                                        <p:tgtEl>
                                          <p:spTgt spid="17"/>
                                        </p:tgtEl>
                                      </p:cBhvr>
                                    </p:animEffect>
                                    <p:set>
                                      <p:cBhvr>
                                        <p:cTn id="51" dur="1" fill="hold">
                                          <p:stCondLst>
                                            <p:cond delay="499"/>
                                          </p:stCondLst>
                                        </p:cTn>
                                        <p:tgtEl>
                                          <p:spTgt spid="17"/>
                                        </p:tgtEl>
                                        <p:attrNameLst>
                                          <p:attrName>style.visibility</p:attrName>
                                        </p:attrNameLst>
                                      </p:cBhvr>
                                      <p:to>
                                        <p:strVal val="hidden"/>
                                      </p:to>
                                    </p:set>
                                  </p:childTnLst>
                                </p:cTn>
                              </p:par>
                            </p:childTnLst>
                          </p:cTn>
                        </p:par>
                        <p:par>
                          <p:cTn id="52" fill="hold">
                            <p:stCondLst>
                              <p:cond delay="500"/>
                            </p:stCondLst>
                            <p:childTnLst>
                              <p:par>
                                <p:cTn id="53" presetID="10" presetClass="entr" presetSubtype="0" fill="hold" nodeType="afterEffect">
                                  <p:stCondLst>
                                    <p:cond delay="200"/>
                                  </p:stCondLst>
                                  <p:childTnLst>
                                    <p:set>
                                      <p:cBhvr>
                                        <p:cTn id="54" dur="1" fill="hold">
                                          <p:stCondLst>
                                            <p:cond delay="0"/>
                                          </p:stCondLst>
                                        </p:cTn>
                                        <p:tgtEl>
                                          <p:spTgt spid="29"/>
                                        </p:tgtEl>
                                        <p:attrNameLst>
                                          <p:attrName>style.visibility</p:attrName>
                                        </p:attrNameLst>
                                      </p:cBhvr>
                                      <p:to>
                                        <p:strVal val="visible"/>
                                      </p:to>
                                    </p:set>
                                    <p:animEffect transition="in" filter="fade">
                                      <p:cBhvr>
                                        <p:cTn id="55" dur="500"/>
                                        <p:tgtEl>
                                          <p:spTgt spid="29"/>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fade">
                                      <p:cBhvr>
                                        <p:cTn id="60" dur="500"/>
                                        <p:tgtEl>
                                          <p:spTgt spid="12"/>
                                        </p:tgtEl>
                                      </p:cBhvr>
                                    </p:animEffect>
                                  </p:childTnLst>
                                </p:cTn>
                              </p:par>
                            </p:childTnLst>
                          </p:cTn>
                        </p:par>
                        <p:par>
                          <p:cTn id="61" fill="hold">
                            <p:stCondLst>
                              <p:cond delay="500"/>
                            </p:stCondLst>
                            <p:childTnLst>
                              <p:par>
                                <p:cTn id="62" presetID="10" presetClass="exit" presetSubtype="0" fill="hold" grpId="1" nodeType="afterEffect">
                                  <p:stCondLst>
                                    <p:cond delay="200"/>
                                  </p:stCondLst>
                                  <p:childTnLst>
                                    <p:animEffect transition="out" filter="fade">
                                      <p:cBhvr>
                                        <p:cTn id="63" dur="500"/>
                                        <p:tgtEl>
                                          <p:spTgt spid="12"/>
                                        </p:tgtEl>
                                      </p:cBhvr>
                                    </p:animEffect>
                                    <p:set>
                                      <p:cBhvr>
                                        <p:cTn id="64" dur="1" fill="hold">
                                          <p:stCondLst>
                                            <p:cond delay="499"/>
                                          </p:stCondLst>
                                        </p:cTn>
                                        <p:tgtEl>
                                          <p:spTgt spid="12"/>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fade">
                                      <p:cBhvr>
                                        <p:cTn id="69" dur="500"/>
                                        <p:tgtEl>
                                          <p:spTgt spid="2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xit" presetSubtype="0" fill="hold" nodeType="clickEffect">
                                  <p:stCondLst>
                                    <p:cond delay="0"/>
                                  </p:stCondLst>
                                  <p:childTnLst>
                                    <p:animEffect transition="out" filter="fade">
                                      <p:cBhvr>
                                        <p:cTn id="73" dur="500"/>
                                        <p:tgtEl>
                                          <p:spTgt spid="20"/>
                                        </p:tgtEl>
                                      </p:cBhvr>
                                    </p:animEffect>
                                    <p:set>
                                      <p:cBhvr>
                                        <p:cTn id="74" dur="1" fill="hold">
                                          <p:stCondLst>
                                            <p:cond delay="499"/>
                                          </p:stCondLst>
                                        </p:cTn>
                                        <p:tgtEl>
                                          <p:spTgt spid="20"/>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500"/>
                                        <p:tgtEl>
                                          <p:spTgt spid="19"/>
                                        </p:tgtEl>
                                      </p:cBhvr>
                                    </p:animEffect>
                                    <p:set>
                                      <p:cBhvr>
                                        <p:cTn id="77" dur="1" fill="hold">
                                          <p:stCondLst>
                                            <p:cond delay="499"/>
                                          </p:stCondLst>
                                        </p:cTn>
                                        <p:tgtEl>
                                          <p:spTgt spid="19"/>
                                        </p:tgtEl>
                                        <p:attrNameLst>
                                          <p:attrName>style.visibility</p:attrName>
                                        </p:attrNameLst>
                                      </p:cBhvr>
                                      <p:to>
                                        <p:strVal val="hidden"/>
                                      </p:to>
                                    </p:set>
                                  </p:childTnLst>
                                </p:cTn>
                              </p:par>
                              <p:par>
                                <p:cTn id="78" presetID="10" presetClass="exit" presetSubtype="0" fill="hold" nodeType="withEffect">
                                  <p:stCondLst>
                                    <p:cond delay="0"/>
                                  </p:stCondLst>
                                  <p:childTnLst>
                                    <p:animEffect transition="out" filter="fade">
                                      <p:cBhvr>
                                        <p:cTn id="79" dur="500"/>
                                        <p:tgtEl>
                                          <p:spTgt spid="33"/>
                                        </p:tgtEl>
                                      </p:cBhvr>
                                    </p:animEffect>
                                    <p:set>
                                      <p:cBhvr>
                                        <p:cTn id="80" dur="1" fill="hold">
                                          <p:stCondLst>
                                            <p:cond delay="499"/>
                                          </p:stCondLst>
                                        </p:cTn>
                                        <p:tgtEl>
                                          <p:spTgt spid="33"/>
                                        </p:tgtEl>
                                        <p:attrNameLst>
                                          <p:attrName>style.visibility</p:attrName>
                                        </p:attrNameLst>
                                      </p:cBhvr>
                                      <p:to>
                                        <p:strVal val="hidden"/>
                                      </p:to>
                                    </p:set>
                                  </p:childTnLst>
                                </p:cTn>
                              </p:par>
                            </p:childTnLst>
                          </p:cTn>
                        </p:par>
                        <p:par>
                          <p:cTn id="81" fill="hold">
                            <p:stCondLst>
                              <p:cond delay="500"/>
                            </p:stCondLst>
                            <p:childTnLst>
                              <p:par>
                                <p:cTn id="82" presetID="10" presetClass="entr" presetSubtype="0" fill="hold" nodeType="afterEffect">
                                  <p:stCondLst>
                                    <p:cond delay="200"/>
                                  </p:stCondLst>
                                  <p:childTnLst>
                                    <p:set>
                                      <p:cBhvr>
                                        <p:cTn id="83" dur="1" fill="hold">
                                          <p:stCondLst>
                                            <p:cond delay="0"/>
                                          </p:stCondLst>
                                        </p:cTn>
                                        <p:tgtEl>
                                          <p:spTgt spid="36"/>
                                        </p:tgtEl>
                                        <p:attrNameLst>
                                          <p:attrName>style.visibility</p:attrName>
                                        </p:attrNameLst>
                                      </p:cBhvr>
                                      <p:to>
                                        <p:strVal val="visible"/>
                                      </p:to>
                                    </p:set>
                                    <p:animEffect transition="in" filter="fade">
                                      <p:cBhvr>
                                        <p:cTn id="84" dur="500"/>
                                        <p:tgtEl>
                                          <p:spTgt spid="36"/>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fade">
                                      <p:cBhvr>
                                        <p:cTn id="89" dur="500"/>
                                        <p:tgtEl>
                                          <p:spTgt spid="23"/>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fade">
                                      <p:cBhvr>
                                        <p:cTn id="94" dur="500"/>
                                        <p:tgtEl>
                                          <p:spTgt spid="24"/>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7"/>
                                        </p:tgtEl>
                                        <p:attrNameLst>
                                          <p:attrName>style.visibility</p:attrName>
                                        </p:attrNameLst>
                                      </p:cBhvr>
                                      <p:to>
                                        <p:strVal val="visible"/>
                                      </p:to>
                                    </p:set>
                                    <p:animEffect transition="in" filter="fade">
                                      <p:cBhvr>
                                        <p:cTn id="9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2" grpId="1" animBg="1"/>
      <p:bldP spid="13" grpId="0" animBg="1"/>
      <p:bldP spid="13" grpId="1" animBg="1"/>
      <p:bldP spid="14" grpId="0" animBg="1"/>
      <p:bldP spid="14" grpId="1" animBg="1"/>
      <p:bldP spid="21" grpId="0"/>
      <p:bldP spid="22" grpId="0"/>
      <p:bldP spid="23" grpId="0"/>
      <p:bldP spid="2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3E6EFAC0-A326-43D4-A073-DC098B3A6C7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529984" y="2165587"/>
            <a:ext cx="1306517" cy="471325"/>
          </a:xfrm>
          <a:prstGeom prst="rect">
            <a:avLst/>
          </a:prstGeom>
        </p:spPr>
      </p:pic>
      <p:sp>
        <p:nvSpPr>
          <p:cNvPr id="2" name="Text Placeholder 1">
            <a:extLst>
              <a:ext uri="{FF2B5EF4-FFF2-40B4-BE49-F238E27FC236}">
                <a16:creationId xmlns:a16="http://schemas.microsoft.com/office/drawing/2014/main" id="{86854DE9-7615-47D8-95A3-348805DBE981}"/>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3:2</a:t>
            </a:r>
            <a:endParaRPr lang="en-GB" dirty="0"/>
          </a:p>
        </p:txBody>
      </p:sp>
      <p:pic>
        <p:nvPicPr>
          <p:cNvPr id="4" name="Picture 3">
            <a:extLst>
              <a:ext uri="{FF2B5EF4-FFF2-40B4-BE49-F238E27FC236}">
                <a16:creationId xmlns:a16="http://schemas.microsoft.com/office/drawing/2014/main" id="{F801A085-AF66-4602-A7C7-D8DE0F43560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36752" y="2636912"/>
            <a:ext cx="1306517" cy="336802"/>
          </a:xfrm>
          <a:prstGeom prst="rect">
            <a:avLst/>
          </a:prstGeom>
        </p:spPr>
      </p:pic>
      <p:sp>
        <p:nvSpPr>
          <p:cNvPr id="5" name="TextBox 4">
            <a:extLst>
              <a:ext uri="{FF2B5EF4-FFF2-40B4-BE49-F238E27FC236}">
                <a16:creationId xmlns:a16="http://schemas.microsoft.com/office/drawing/2014/main" id="{86E90F4D-A343-4ACB-97AD-5696EA7DAA00}"/>
              </a:ext>
            </a:extLst>
          </p:cNvPr>
          <p:cNvSpPr txBox="1"/>
          <p:nvPr/>
        </p:nvSpPr>
        <p:spPr bwMode="auto">
          <a:xfrm>
            <a:off x="4811210" y="870511"/>
            <a:ext cx="877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1,563</a:t>
            </a:r>
          </a:p>
        </p:txBody>
      </p:sp>
      <p:sp>
        <p:nvSpPr>
          <p:cNvPr id="6" name="Rectangle 5">
            <a:extLst>
              <a:ext uri="{FF2B5EF4-FFF2-40B4-BE49-F238E27FC236}">
                <a16:creationId xmlns:a16="http://schemas.microsoft.com/office/drawing/2014/main" id="{3FFB5D6A-EA66-4866-A824-EA9431FF05DC}"/>
              </a:ext>
            </a:extLst>
          </p:cNvPr>
          <p:cNvSpPr/>
          <p:nvPr/>
        </p:nvSpPr>
        <p:spPr>
          <a:xfrm>
            <a:off x="3419872" y="851461"/>
            <a:ext cx="1534394"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521 </a:t>
            </a:r>
            <a:r>
              <a:rPr lang="en-GB" sz="2400" dirty="0">
                <a:latin typeface="Myriad Pro" panose="020B0503030403020204" pitchFamily="34" charset="0"/>
                <a:ea typeface="Myriad Pro Semibold" charset="0"/>
                <a:cs typeface="Myriad Pro Semibold" charset="0"/>
              </a:rPr>
              <a:t>× 3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7" name="Rectangle 6">
            <a:extLst>
              <a:ext uri="{FF2B5EF4-FFF2-40B4-BE49-F238E27FC236}">
                <a16:creationId xmlns:a16="http://schemas.microsoft.com/office/drawing/2014/main" id="{3E32F275-7F90-4C9C-AED9-42739F626C45}"/>
              </a:ext>
            </a:extLst>
          </p:cNvPr>
          <p:cNvSpPr/>
          <p:nvPr/>
        </p:nvSpPr>
        <p:spPr bwMode="auto">
          <a:xfrm>
            <a:off x="4869557" y="879103"/>
            <a:ext cx="811774"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7C50D447-C07D-4966-9ECA-8814CEC075B5}"/>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973464" y="2122599"/>
            <a:ext cx="360040" cy="461665"/>
          </a:xfrm>
          <a:prstGeom prst="rect">
            <a:avLst/>
          </a:prstGeom>
        </p:spPr>
      </p:pic>
      <p:pic>
        <p:nvPicPr>
          <p:cNvPr id="10" name="Picture 9">
            <a:extLst>
              <a:ext uri="{FF2B5EF4-FFF2-40B4-BE49-F238E27FC236}">
                <a16:creationId xmlns:a16="http://schemas.microsoft.com/office/drawing/2014/main" id="{4996200C-3532-46A5-8A07-7A22403CA076}"/>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843269" y="2168173"/>
            <a:ext cx="625847" cy="805542"/>
          </a:xfrm>
          <a:prstGeom prst="rect">
            <a:avLst/>
          </a:prstGeom>
        </p:spPr>
      </p:pic>
      <p:pic>
        <p:nvPicPr>
          <p:cNvPr id="11" name="Picture 10">
            <a:extLst>
              <a:ext uri="{FF2B5EF4-FFF2-40B4-BE49-F238E27FC236}">
                <a16:creationId xmlns:a16="http://schemas.microsoft.com/office/drawing/2014/main" id="{64831F4D-4EE7-48A5-9D00-ACB3A4ADE098}"/>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5468363" y="2168173"/>
            <a:ext cx="304800" cy="805542"/>
          </a:xfrm>
          <a:prstGeom prst="rect">
            <a:avLst/>
          </a:prstGeom>
        </p:spPr>
      </p:pic>
      <p:sp>
        <p:nvSpPr>
          <p:cNvPr id="12" name="Rectangle 11">
            <a:extLst>
              <a:ext uri="{FF2B5EF4-FFF2-40B4-BE49-F238E27FC236}">
                <a16:creationId xmlns:a16="http://schemas.microsoft.com/office/drawing/2014/main" id="{67D20118-24A5-4703-A404-1F6B79AAC4C2}"/>
              </a:ext>
            </a:extLst>
          </p:cNvPr>
          <p:cNvSpPr/>
          <p:nvPr/>
        </p:nvSpPr>
        <p:spPr>
          <a:xfrm>
            <a:off x="3419872" y="1470257"/>
            <a:ext cx="2672526"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521 </a:t>
            </a:r>
            <a:r>
              <a:rPr lang="en-GB" sz="2400" dirty="0">
                <a:latin typeface="Myriad Pro" panose="020B0503030403020204" pitchFamily="34" charset="0"/>
                <a:ea typeface="Myriad Pro Semibold" charset="0"/>
                <a:cs typeface="Myriad Pro Semibold" charset="0"/>
              </a:rPr>
              <a:t>= 500 + 20 + 1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13" name="Rectangle 12">
            <a:extLst>
              <a:ext uri="{FF2B5EF4-FFF2-40B4-BE49-F238E27FC236}">
                <a16:creationId xmlns:a16="http://schemas.microsoft.com/office/drawing/2014/main" id="{CDB69669-1F79-4CBA-BA79-60CC35A3E91B}"/>
              </a:ext>
            </a:extLst>
          </p:cNvPr>
          <p:cNvSpPr/>
          <p:nvPr/>
        </p:nvSpPr>
        <p:spPr>
          <a:xfrm>
            <a:off x="2304392" y="3148305"/>
            <a:ext cx="4535216"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521 </a:t>
            </a:r>
            <a:r>
              <a:rPr lang="en-GB" sz="2400" dirty="0">
                <a:latin typeface="Myriad Pro" panose="020B0503030403020204" pitchFamily="34" charset="0"/>
                <a:ea typeface="Myriad Pro Semibold" charset="0"/>
                <a:cs typeface="Myriad Pro Semibold" charset="0"/>
              </a:rPr>
              <a:t>×</a:t>
            </a:r>
            <a:r>
              <a:rPr lang="en-GB" sz="2400" dirty="0">
                <a:latin typeface="Myriad Pro" panose="020B0503030403020204" pitchFamily="34" charset="0"/>
                <a:ea typeface="Myriad Pro Semibold" charset="0"/>
                <a:cs typeface="Times New Roman" panose="02020603050405020304" pitchFamily="18" charset="0"/>
              </a:rPr>
              <a:t> 3 = 500 </a:t>
            </a:r>
            <a:r>
              <a:rPr lang="en-GB" sz="2400" dirty="0">
                <a:latin typeface="Myriad Pro" panose="020B0503030403020204" pitchFamily="34" charset="0"/>
                <a:ea typeface="Myriad Pro Semibold" charset="0"/>
                <a:cs typeface="Myriad Pro Semibold" charset="0"/>
              </a:rPr>
              <a:t>×</a:t>
            </a:r>
            <a:r>
              <a:rPr lang="en-GB" sz="2400" dirty="0">
                <a:latin typeface="Myriad Pro" panose="020B0503030403020204" pitchFamily="34" charset="0"/>
                <a:ea typeface="Myriad Pro Semibold" charset="0"/>
                <a:cs typeface="Times New Roman" panose="02020603050405020304" pitchFamily="18" charset="0"/>
              </a:rPr>
              <a:t> 3 + 20 </a:t>
            </a:r>
            <a:r>
              <a:rPr lang="en-GB" sz="2400" dirty="0">
                <a:latin typeface="Myriad Pro" panose="020B0503030403020204" pitchFamily="34" charset="0"/>
                <a:ea typeface="Myriad Pro Semibold" charset="0"/>
                <a:cs typeface="Myriad Pro Semibold" charset="0"/>
              </a:rPr>
              <a:t>×</a:t>
            </a:r>
            <a:r>
              <a:rPr lang="en-GB" sz="2400" dirty="0">
                <a:latin typeface="Myriad Pro" panose="020B0503030403020204" pitchFamily="34" charset="0"/>
                <a:ea typeface="Myriad Pro Semibold" charset="0"/>
                <a:cs typeface="Times New Roman" panose="02020603050405020304" pitchFamily="18" charset="0"/>
              </a:rPr>
              <a:t> 3 + 1 </a:t>
            </a:r>
            <a:r>
              <a:rPr lang="en-GB" sz="2400" dirty="0">
                <a:latin typeface="Myriad Pro" panose="020B0503030403020204" pitchFamily="34" charset="0"/>
                <a:ea typeface="Myriad Pro Semibold" charset="0"/>
                <a:cs typeface="Myriad Pro Semibold" charset="0"/>
              </a:rPr>
              <a:t>×</a:t>
            </a:r>
            <a:r>
              <a:rPr lang="en-GB" sz="2400" dirty="0">
                <a:latin typeface="Myriad Pro" panose="020B0503030403020204" pitchFamily="34" charset="0"/>
                <a:ea typeface="Myriad Pro Semibold" charset="0"/>
                <a:cs typeface="Times New Roman" panose="02020603050405020304" pitchFamily="18" charset="0"/>
              </a:rPr>
              <a:t> 3</a:t>
            </a:r>
            <a:endParaRPr lang="en-GB" sz="2400" dirty="0">
              <a:latin typeface="Myriad Pro" panose="020B0503030403020204" pitchFamily="34" charset="0"/>
            </a:endParaRPr>
          </a:p>
        </p:txBody>
      </p:sp>
      <p:sp>
        <p:nvSpPr>
          <p:cNvPr id="15" name="Rectangle 14">
            <a:extLst>
              <a:ext uri="{FF2B5EF4-FFF2-40B4-BE49-F238E27FC236}">
                <a16:creationId xmlns:a16="http://schemas.microsoft.com/office/drawing/2014/main" id="{786E1A23-55EE-486B-9109-5E66E1CB40E4}"/>
              </a:ext>
            </a:extLst>
          </p:cNvPr>
          <p:cNvSpPr/>
          <p:nvPr/>
        </p:nvSpPr>
        <p:spPr>
          <a:xfrm>
            <a:off x="3337888" y="4180567"/>
            <a:ext cx="3010761"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 1,000 + 500 + 60 + 3</a:t>
            </a:r>
            <a:endParaRPr lang="en-GB" sz="2400" dirty="0">
              <a:latin typeface="Myriad Pro" panose="020B0503030403020204" pitchFamily="34" charset="0"/>
            </a:endParaRPr>
          </a:p>
        </p:txBody>
      </p:sp>
      <p:sp>
        <p:nvSpPr>
          <p:cNvPr id="16" name="Rectangle 15">
            <a:extLst>
              <a:ext uri="{FF2B5EF4-FFF2-40B4-BE49-F238E27FC236}">
                <a16:creationId xmlns:a16="http://schemas.microsoft.com/office/drawing/2014/main" id="{23F5C588-3D03-43A5-87DE-9C1E8DA13CDC}"/>
              </a:ext>
            </a:extLst>
          </p:cNvPr>
          <p:cNvSpPr/>
          <p:nvPr/>
        </p:nvSpPr>
        <p:spPr>
          <a:xfrm>
            <a:off x="3337888" y="4662169"/>
            <a:ext cx="1125629"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 1,563</a:t>
            </a:r>
            <a:endParaRPr lang="en-GB" sz="2400" dirty="0">
              <a:latin typeface="Myriad Pro" panose="020B0503030403020204" pitchFamily="34" charset="0"/>
            </a:endParaRPr>
          </a:p>
        </p:txBody>
      </p:sp>
      <p:sp>
        <p:nvSpPr>
          <p:cNvPr id="17" name="Rectangle 16">
            <a:extLst>
              <a:ext uri="{FF2B5EF4-FFF2-40B4-BE49-F238E27FC236}">
                <a16:creationId xmlns:a16="http://schemas.microsoft.com/office/drawing/2014/main" id="{14116E74-3490-4245-9979-1259940F5474}"/>
              </a:ext>
            </a:extLst>
          </p:cNvPr>
          <p:cNvSpPr/>
          <p:nvPr/>
        </p:nvSpPr>
        <p:spPr>
          <a:xfrm>
            <a:off x="3331120" y="3670676"/>
            <a:ext cx="2225289"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 1,500 + 60 + 3</a:t>
            </a:r>
            <a:endParaRPr lang="en-GB" sz="2400" dirty="0">
              <a:latin typeface="Myriad Pro" panose="020B0503030403020204" pitchFamily="34" charset="0"/>
            </a:endParaRPr>
          </a:p>
        </p:txBody>
      </p:sp>
    </p:spTree>
    <p:extLst>
      <p:ext uri="{BB962C8B-B14F-4D97-AF65-F5344CB8AC3E}">
        <p14:creationId xmlns:p14="http://schemas.microsoft.com/office/powerpoint/2010/main" val="2494990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14"/>
                                        </p:tgtEl>
                                      </p:cBhvr>
                                    </p:animEffect>
                                    <p:set>
                                      <p:cBhvr>
                                        <p:cTn id="17" dur="1" fill="hold">
                                          <p:stCondLst>
                                            <p:cond delay="499"/>
                                          </p:stCondLst>
                                        </p:cTn>
                                        <p:tgtEl>
                                          <p:spTgt spid="14"/>
                                        </p:tgtEl>
                                        <p:attrNameLst>
                                          <p:attrName>style.visibility</p:attrName>
                                        </p:attrNameLst>
                                      </p:cBhvr>
                                      <p:to>
                                        <p:strVal val="hidden"/>
                                      </p:to>
                                    </p:set>
                                  </p:childTnLst>
                                </p:cTn>
                              </p:par>
                              <p:par>
                                <p:cTn id="18" presetID="10" presetClass="entr" presetSubtype="0"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 grpId="0"/>
      <p:bldP spid="15" grpId="0"/>
      <p:bldP spid="16" grpId="0"/>
      <p:bldP spid="1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A0FA349-2785-43F8-98A8-57E658FEFE75}"/>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3:3</a:t>
            </a:r>
            <a:endParaRPr lang="en-GB" dirty="0"/>
          </a:p>
        </p:txBody>
      </p:sp>
      <p:sp>
        <p:nvSpPr>
          <p:cNvPr id="3" name="TextBox 2">
            <a:extLst>
              <a:ext uri="{FF2B5EF4-FFF2-40B4-BE49-F238E27FC236}">
                <a16:creationId xmlns:a16="http://schemas.microsoft.com/office/drawing/2014/main" id="{1284E913-4D84-4AB9-8CF6-BFD12A36B8D8}"/>
              </a:ext>
            </a:extLst>
          </p:cNvPr>
          <p:cNvSpPr txBox="1"/>
          <p:nvPr/>
        </p:nvSpPr>
        <p:spPr bwMode="auto">
          <a:xfrm>
            <a:off x="4952297" y="870511"/>
            <a:ext cx="655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804</a:t>
            </a:r>
          </a:p>
        </p:txBody>
      </p:sp>
      <p:sp>
        <p:nvSpPr>
          <p:cNvPr id="4" name="Rectangle 3">
            <a:extLst>
              <a:ext uri="{FF2B5EF4-FFF2-40B4-BE49-F238E27FC236}">
                <a16:creationId xmlns:a16="http://schemas.microsoft.com/office/drawing/2014/main" id="{F24344CC-2027-45E3-A883-40352F5C640B}"/>
              </a:ext>
            </a:extLst>
          </p:cNvPr>
          <p:cNvSpPr/>
          <p:nvPr/>
        </p:nvSpPr>
        <p:spPr>
          <a:xfrm>
            <a:off x="3419872" y="851461"/>
            <a:ext cx="1534394"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201 </a:t>
            </a:r>
            <a:r>
              <a:rPr lang="en-GB" sz="2400" dirty="0">
                <a:latin typeface="Myriad Pro" panose="020B0503030403020204" pitchFamily="34" charset="0"/>
                <a:ea typeface="Myriad Pro Semibold" charset="0"/>
                <a:cs typeface="Myriad Pro Semibold" charset="0"/>
              </a:rPr>
              <a:t>× 4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5" name="Rectangle 4">
            <a:extLst>
              <a:ext uri="{FF2B5EF4-FFF2-40B4-BE49-F238E27FC236}">
                <a16:creationId xmlns:a16="http://schemas.microsoft.com/office/drawing/2014/main" id="{F976FE6F-1DD7-4A48-9EBA-27B204930804}"/>
              </a:ext>
            </a:extLst>
          </p:cNvPr>
          <p:cNvSpPr/>
          <p:nvPr/>
        </p:nvSpPr>
        <p:spPr bwMode="auto">
          <a:xfrm>
            <a:off x="4869557" y="879103"/>
            <a:ext cx="811774"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7" name="Picture 6">
            <a:extLst>
              <a:ext uri="{FF2B5EF4-FFF2-40B4-BE49-F238E27FC236}">
                <a16:creationId xmlns:a16="http://schemas.microsoft.com/office/drawing/2014/main" id="{98DC1A9E-A16B-4587-B818-578D70CF683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763688" y="1854449"/>
            <a:ext cx="4868708" cy="513482"/>
          </a:xfrm>
          <a:prstGeom prst="rect">
            <a:avLst/>
          </a:prstGeom>
        </p:spPr>
      </p:pic>
      <p:pic>
        <p:nvPicPr>
          <p:cNvPr id="8" name="Picture 7">
            <a:extLst>
              <a:ext uri="{FF2B5EF4-FFF2-40B4-BE49-F238E27FC236}">
                <a16:creationId xmlns:a16="http://schemas.microsoft.com/office/drawing/2014/main" id="{D1FA0D5C-B1B0-42C3-8DFF-18015C952D4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795806" y="2348880"/>
            <a:ext cx="1381805" cy="1038696"/>
          </a:xfrm>
          <a:prstGeom prst="rect">
            <a:avLst/>
          </a:prstGeom>
        </p:spPr>
      </p:pic>
      <p:sp>
        <p:nvSpPr>
          <p:cNvPr id="9" name="Rectangle 8">
            <a:extLst>
              <a:ext uri="{FF2B5EF4-FFF2-40B4-BE49-F238E27FC236}">
                <a16:creationId xmlns:a16="http://schemas.microsoft.com/office/drawing/2014/main" id="{2BBBE550-5408-46DF-9D6B-DD577DC5922A}"/>
              </a:ext>
            </a:extLst>
          </p:cNvPr>
          <p:cNvSpPr/>
          <p:nvPr/>
        </p:nvSpPr>
        <p:spPr>
          <a:xfrm>
            <a:off x="3333928" y="3759423"/>
            <a:ext cx="2071401"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200 </a:t>
            </a:r>
            <a:r>
              <a:rPr lang="en-GB" sz="2400" dirty="0">
                <a:latin typeface="Myriad Pro" panose="020B0503030403020204" pitchFamily="34" charset="0"/>
                <a:ea typeface="Myriad Pro Semibold" charset="0"/>
                <a:cs typeface="Myriad Pro Semibold" charset="0"/>
              </a:rPr>
              <a:t>× 4 = 800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10" name="Rectangle 9">
            <a:extLst>
              <a:ext uri="{FF2B5EF4-FFF2-40B4-BE49-F238E27FC236}">
                <a16:creationId xmlns:a16="http://schemas.microsoft.com/office/drawing/2014/main" id="{74091EFC-17FB-4D4A-BF4E-6AF319453824}"/>
              </a:ext>
            </a:extLst>
          </p:cNvPr>
          <p:cNvSpPr/>
          <p:nvPr/>
        </p:nvSpPr>
        <p:spPr>
          <a:xfrm>
            <a:off x="3656332" y="4418788"/>
            <a:ext cx="1311578"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1 </a:t>
            </a:r>
            <a:r>
              <a:rPr lang="en-GB" sz="2400" dirty="0">
                <a:latin typeface="Myriad Pro" panose="020B0503030403020204" pitchFamily="34" charset="0"/>
                <a:ea typeface="Myriad Pro Semibold" charset="0"/>
                <a:cs typeface="Myriad Pro Semibold" charset="0"/>
              </a:rPr>
              <a:t>× 4 = 4</a:t>
            </a:r>
            <a:endParaRPr lang="en-GB" sz="2400" dirty="0">
              <a:latin typeface="Myriad Pro" panose="020B0503030403020204" pitchFamily="34" charset="0"/>
            </a:endParaRPr>
          </a:p>
        </p:txBody>
      </p:sp>
      <p:sp>
        <p:nvSpPr>
          <p:cNvPr id="11" name="Rectangle 10">
            <a:extLst>
              <a:ext uri="{FF2B5EF4-FFF2-40B4-BE49-F238E27FC236}">
                <a16:creationId xmlns:a16="http://schemas.microsoft.com/office/drawing/2014/main" id="{60C1D520-C2CF-41D8-8A54-A302857D2D18}"/>
              </a:ext>
            </a:extLst>
          </p:cNvPr>
          <p:cNvSpPr/>
          <p:nvPr/>
        </p:nvSpPr>
        <p:spPr>
          <a:xfrm>
            <a:off x="3390055" y="5037918"/>
            <a:ext cx="2044149"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800 +</a:t>
            </a:r>
            <a:r>
              <a:rPr lang="en-GB" sz="2400" dirty="0">
                <a:latin typeface="Myriad Pro" panose="020B0503030403020204" pitchFamily="34" charset="0"/>
                <a:ea typeface="Myriad Pro Semibold" charset="0"/>
                <a:cs typeface="Myriad Pro Semibold" charset="0"/>
              </a:rPr>
              <a:t> 4 = 804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12" name="TextBox 11">
            <a:extLst>
              <a:ext uri="{FF2B5EF4-FFF2-40B4-BE49-F238E27FC236}">
                <a16:creationId xmlns:a16="http://schemas.microsoft.com/office/drawing/2014/main" id="{1284E913-4D84-4AB9-8CF6-BFD12A36B8D8}"/>
              </a:ext>
            </a:extLst>
          </p:cNvPr>
          <p:cNvSpPr txBox="1"/>
          <p:nvPr/>
        </p:nvSpPr>
        <p:spPr bwMode="auto">
          <a:xfrm>
            <a:off x="6632396" y="1988840"/>
            <a:ext cx="655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804</a:t>
            </a:r>
          </a:p>
        </p:txBody>
      </p:sp>
    </p:spTree>
    <p:extLst>
      <p:ext uri="{BB962C8B-B14F-4D97-AF65-F5344CB8AC3E}">
        <p14:creationId xmlns:p14="http://schemas.microsoft.com/office/powerpoint/2010/main" val="365895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up)">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par>
                          <p:cTn id="33" fill="hold">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p:bldP spid="11" grpId="0"/>
      <p:bldP spid="1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2117770-B395-4388-B71D-91814E7D16BC}"/>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3:3</a:t>
            </a:r>
            <a:endParaRPr lang="en-GB" dirty="0"/>
          </a:p>
        </p:txBody>
      </p:sp>
      <p:sp>
        <p:nvSpPr>
          <p:cNvPr id="3" name="TextBox 2">
            <a:extLst>
              <a:ext uri="{FF2B5EF4-FFF2-40B4-BE49-F238E27FC236}">
                <a16:creationId xmlns:a16="http://schemas.microsoft.com/office/drawing/2014/main" id="{9A48F626-7C3A-4B5B-8F41-2F5F40999FDE}"/>
              </a:ext>
            </a:extLst>
          </p:cNvPr>
          <p:cNvSpPr txBox="1"/>
          <p:nvPr/>
        </p:nvSpPr>
        <p:spPr bwMode="auto">
          <a:xfrm>
            <a:off x="4841692" y="870511"/>
            <a:ext cx="877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1,281</a:t>
            </a:r>
          </a:p>
        </p:txBody>
      </p:sp>
      <p:sp>
        <p:nvSpPr>
          <p:cNvPr id="4" name="Rectangle 3">
            <a:extLst>
              <a:ext uri="{FF2B5EF4-FFF2-40B4-BE49-F238E27FC236}">
                <a16:creationId xmlns:a16="http://schemas.microsoft.com/office/drawing/2014/main" id="{0A666B62-CC87-494C-B609-CC4D76DDAA16}"/>
              </a:ext>
            </a:extLst>
          </p:cNvPr>
          <p:cNvSpPr/>
          <p:nvPr/>
        </p:nvSpPr>
        <p:spPr>
          <a:xfrm>
            <a:off x="3419872" y="851461"/>
            <a:ext cx="1534394"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427 </a:t>
            </a:r>
            <a:r>
              <a:rPr lang="en-GB" sz="2400" dirty="0">
                <a:latin typeface="Myriad Pro" panose="020B0503030403020204" pitchFamily="34" charset="0"/>
                <a:ea typeface="Myriad Pro Semibold" charset="0"/>
                <a:cs typeface="Myriad Pro Semibold" charset="0"/>
              </a:rPr>
              <a:t>× 3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5" name="Rectangle 4">
            <a:extLst>
              <a:ext uri="{FF2B5EF4-FFF2-40B4-BE49-F238E27FC236}">
                <a16:creationId xmlns:a16="http://schemas.microsoft.com/office/drawing/2014/main" id="{1DAA3197-910E-4754-9055-897BADF60A41}"/>
              </a:ext>
            </a:extLst>
          </p:cNvPr>
          <p:cNvSpPr/>
          <p:nvPr/>
        </p:nvSpPr>
        <p:spPr bwMode="auto">
          <a:xfrm>
            <a:off x="4869557" y="879103"/>
            <a:ext cx="811774"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 name="Rectangle 5">
            <a:extLst>
              <a:ext uri="{FF2B5EF4-FFF2-40B4-BE49-F238E27FC236}">
                <a16:creationId xmlns:a16="http://schemas.microsoft.com/office/drawing/2014/main" id="{FD2E3451-AF24-40BD-B840-3A0380CA9520}"/>
              </a:ext>
            </a:extLst>
          </p:cNvPr>
          <p:cNvSpPr/>
          <p:nvPr/>
        </p:nvSpPr>
        <p:spPr>
          <a:xfrm>
            <a:off x="3026131" y="1916832"/>
            <a:ext cx="3631122"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Myriad Pro Semibold" charset="0"/>
              </a:rPr>
              <a:t>= 400 × 3 + 20 × 3 + 7 × 3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9" name="Rectangle 8">
            <a:extLst>
              <a:ext uri="{FF2B5EF4-FFF2-40B4-BE49-F238E27FC236}">
                <a16:creationId xmlns:a16="http://schemas.microsoft.com/office/drawing/2014/main" id="{1C1C6FB6-B6FB-46CF-B0A6-895862B27625}"/>
              </a:ext>
            </a:extLst>
          </p:cNvPr>
          <p:cNvSpPr/>
          <p:nvPr/>
        </p:nvSpPr>
        <p:spPr>
          <a:xfrm>
            <a:off x="3026131" y="2619008"/>
            <a:ext cx="2382383"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Myriad Pro Semibold" charset="0"/>
              </a:rPr>
              <a:t>= 1,200 + 60 + 21</a:t>
            </a:r>
            <a:endParaRPr lang="en-GB" sz="2400" dirty="0">
              <a:latin typeface="Myriad Pro" panose="020B0503030403020204" pitchFamily="34" charset="0"/>
            </a:endParaRPr>
          </a:p>
        </p:txBody>
      </p:sp>
      <p:sp>
        <p:nvSpPr>
          <p:cNvPr id="10" name="Rectangle 9">
            <a:extLst>
              <a:ext uri="{FF2B5EF4-FFF2-40B4-BE49-F238E27FC236}">
                <a16:creationId xmlns:a16="http://schemas.microsoft.com/office/drawing/2014/main" id="{9D2D04BF-A420-459F-A86B-5A4884FF71DC}"/>
              </a:ext>
            </a:extLst>
          </p:cNvPr>
          <p:cNvSpPr/>
          <p:nvPr/>
        </p:nvSpPr>
        <p:spPr>
          <a:xfrm>
            <a:off x="3026130" y="3348973"/>
            <a:ext cx="1125629"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Myriad Pro Semibold" charset="0"/>
              </a:rPr>
              <a:t>= 1,281</a:t>
            </a:r>
            <a:endParaRPr lang="en-GB" sz="2400" dirty="0">
              <a:latin typeface="Myriad Pro" panose="020B0503030403020204" pitchFamily="34" charset="0"/>
            </a:endParaRPr>
          </a:p>
        </p:txBody>
      </p:sp>
    </p:spTree>
    <p:extLst>
      <p:ext uri="{BB962C8B-B14F-4D97-AF65-F5344CB8AC3E}">
        <p14:creationId xmlns:p14="http://schemas.microsoft.com/office/powerpoint/2010/main" val="3063950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par>
                          <p:cTn id="18" fill="hold">
                            <p:stCondLst>
                              <p:cond delay="500"/>
                            </p:stCondLst>
                            <p:childTnLst>
                              <p:par>
                                <p:cTn id="19" presetID="10" presetClass="entr" presetSubtype="0" fill="hold" grpId="0" nodeType="afterEffect">
                                  <p:stCondLst>
                                    <p:cond delay="20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marL="0" indent="0">
              <a:tabLst>
                <a:tab pos="2243138" algn="l"/>
              </a:tabLst>
            </a:pPr>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1:1</a:t>
            </a:r>
          </a:p>
        </p:txBody>
      </p:sp>
      <p:sp>
        <p:nvSpPr>
          <p:cNvPr id="14" name="TextBox 13">
            <a:extLst>
              <a:ext uri="{FF2B5EF4-FFF2-40B4-BE49-F238E27FC236}">
                <a16:creationId xmlns:a16="http://schemas.microsoft.com/office/drawing/2014/main" id="{81CAD142-0C8C-4191-BD6D-8F487D25D022}"/>
              </a:ext>
            </a:extLst>
          </p:cNvPr>
          <p:cNvSpPr txBox="1"/>
          <p:nvPr/>
        </p:nvSpPr>
        <p:spPr bwMode="auto">
          <a:xfrm>
            <a:off x="4039643" y="848040"/>
            <a:ext cx="10647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 × 13</a:t>
            </a:r>
          </a:p>
        </p:txBody>
      </p:sp>
      <p:sp>
        <p:nvSpPr>
          <p:cNvPr id="16" name="TextBox 15">
            <a:extLst>
              <a:ext uri="{FF2B5EF4-FFF2-40B4-BE49-F238E27FC236}">
                <a16:creationId xmlns:a16="http://schemas.microsoft.com/office/drawing/2014/main" id="{E4094D16-1C84-442D-A11C-7EEB44511795}"/>
              </a:ext>
            </a:extLst>
          </p:cNvPr>
          <p:cNvSpPr txBox="1"/>
          <p:nvPr/>
        </p:nvSpPr>
        <p:spPr bwMode="auto">
          <a:xfrm>
            <a:off x="3308898" y="1335164"/>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a:t>
            </a:r>
          </a:p>
        </p:txBody>
      </p:sp>
      <p:sp>
        <p:nvSpPr>
          <p:cNvPr id="17" name="TextBox 16">
            <a:extLst>
              <a:ext uri="{FF2B5EF4-FFF2-40B4-BE49-F238E27FC236}">
                <a16:creationId xmlns:a16="http://schemas.microsoft.com/office/drawing/2014/main" id="{CBA4A321-E4DC-4EAD-B264-953FEDE822D3}"/>
              </a:ext>
            </a:extLst>
          </p:cNvPr>
          <p:cNvSpPr txBox="1"/>
          <p:nvPr/>
        </p:nvSpPr>
        <p:spPr bwMode="auto">
          <a:xfrm>
            <a:off x="6038561" y="1335164"/>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a:t>
            </a:r>
          </a:p>
        </p:txBody>
      </p:sp>
      <p:sp>
        <p:nvSpPr>
          <p:cNvPr id="18" name="TextBox 17">
            <a:extLst>
              <a:ext uri="{FF2B5EF4-FFF2-40B4-BE49-F238E27FC236}">
                <a16:creationId xmlns:a16="http://schemas.microsoft.com/office/drawing/2014/main" id="{73C121B1-BACE-46A0-A7E2-8A2983D84250}"/>
              </a:ext>
            </a:extLst>
          </p:cNvPr>
          <p:cNvSpPr txBox="1"/>
          <p:nvPr/>
        </p:nvSpPr>
        <p:spPr bwMode="auto">
          <a:xfrm>
            <a:off x="830155" y="3328342"/>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a:t>
            </a:r>
          </a:p>
        </p:txBody>
      </p:sp>
      <p:sp>
        <p:nvSpPr>
          <p:cNvPr id="19" name="Left Brace 18">
            <a:extLst>
              <a:ext uri="{FF2B5EF4-FFF2-40B4-BE49-F238E27FC236}">
                <a16:creationId xmlns:a16="http://schemas.microsoft.com/office/drawing/2014/main" id="{6B7CAD30-F82B-4877-82D2-742B29E044FA}"/>
              </a:ext>
            </a:extLst>
          </p:cNvPr>
          <p:cNvSpPr/>
          <p:nvPr/>
        </p:nvSpPr>
        <p:spPr bwMode="auto">
          <a:xfrm rot="5400000">
            <a:off x="3418771" y="-97579"/>
            <a:ext cx="298346" cy="4037013"/>
          </a:xfrm>
          <a:prstGeom prst="leftBrace">
            <a:avLst>
              <a:gd name="adj1" fmla="val 79102"/>
              <a:gd name="adj2" fmla="val 50000"/>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0" name="Left Brace 19">
            <a:extLst>
              <a:ext uri="{FF2B5EF4-FFF2-40B4-BE49-F238E27FC236}">
                <a16:creationId xmlns:a16="http://schemas.microsoft.com/office/drawing/2014/main" id="{BEF14AF0-5C8F-4E91-B5F8-A980BA7BA307}"/>
              </a:ext>
            </a:extLst>
          </p:cNvPr>
          <p:cNvSpPr/>
          <p:nvPr/>
        </p:nvSpPr>
        <p:spPr bwMode="auto">
          <a:xfrm rot="5400000">
            <a:off x="6065077" y="1315278"/>
            <a:ext cx="298346" cy="1211300"/>
          </a:xfrm>
          <a:prstGeom prst="leftBrace">
            <a:avLst>
              <a:gd name="adj1" fmla="val 59947"/>
              <a:gd name="adj2" fmla="val 50000"/>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2" name="Left Brace 21">
            <a:extLst>
              <a:ext uri="{FF2B5EF4-FFF2-40B4-BE49-F238E27FC236}">
                <a16:creationId xmlns:a16="http://schemas.microsoft.com/office/drawing/2014/main" id="{5F3F9865-392F-478C-86B5-69392619050A}"/>
              </a:ext>
            </a:extLst>
          </p:cNvPr>
          <p:cNvSpPr/>
          <p:nvPr/>
        </p:nvSpPr>
        <p:spPr bwMode="auto">
          <a:xfrm>
            <a:off x="1181533" y="2152650"/>
            <a:ext cx="298346" cy="2813049"/>
          </a:xfrm>
          <a:prstGeom prst="leftBrace">
            <a:avLst>
              <a:gd name="adj1" fmla="val 79102"/>
              <a:gd name="adj2" fmla="val 50000"/>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23" name="Straight Connector 22">
            <a:extLst>
              <a:ext uri="{FF2B5EF4-FFF2-40B4-BE49-F238E27FC236}">
                <a16:creationId xmlns:a16="http://schemas.microsoft.com/office/drawing/2014/main" id="{B6D94E48-8932-4BF2-8410-DE2A3CD686DB}"/>
              </a:ext>
            </a:extLst>
          </p:cNvPr>
          <p:cNvCxnSpPr>
            <a:cxnSpLocks/>
          </p:cNvCxnSpPr>
          <p:nvPr/>
        </p:nvCxnSpPr>
        <p:spPr bwMode="auto">
          <a:xfrm flipV="1">
            <a:off x="3791723" y="1241514"/>
            <a:ext cx="904971" cy="280266"/>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Connector 23">
            <a:extLst>
              <a:ext uri="{FF2B5EF4-FFF2-40B4-BE49-F238E27FC236}">
                <a16:creationId xmlns:a16="http://schemas.microsoft.com/office/drawing/2014/main" id="{BAFD86A9-2F70-4504-AB58-A6A1D18D8A26}"/>
              </a:ext>
            </a:extLst>
          </p:cNvPr>
          <p:cNvCxnSpPr>
            <a:cxnSpLocks/>
          </p:cNvCxnSpPr>
          <p:nvPr/>
        </p:nvCxnSpPr>
        <p:spPr bwMode="auto">
          <a:xfrm flipH="1" flipV="1">
            <a:off x="5042032" y="1247474"/>
            <a:ext cx="1041925" cy="30281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5" name="Picture 24" descr="A picture containing kitchenware, keyboard&#10;&#10;Description automatically generated">
            <a:extLst>
              <a:ext uri="{FF2B5EF4-FFF2-40B4-BE49-F238E27FC236}">
                <a16:creationId xmlns:a16="http://schemas.microsoft.com/office/drawing/2014/main" id="{22657C06-56DB-43DC-BC07-DC978D5D66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1092" y="2225428"/>
            <a:ext cx="3944180" cy="2667492"/>
          </a:xfrm>
          <a:prstGeom prst="rect">
            <a:avLst/>
          </a:prstGeom>
        </p:spPr>
      </p:pic>
      <p:pic>
        <p:nvPicPr>
          <p:cNvPr id="26" name="Picture 25" descr="A picture containing pallette&#10;&#10;Description automatically generated">
            <a:extLst>
              <a:ext uri="{FF2B5EF4-FFF2-40B4-BE49-F238E27FC236}">
                <a16:creationId xmlns:a16="http://schemas.microsoft.com/office/drawing/2014/main" id="{CA6B4F9E-1CFF-4C55-A054-6A5E3C92BE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0298" y="2225428"/>
            <a:ext cx="1098380" cy="2667492"/>
          </a:xfrm>
          <a:prstGeom prst="rect">
            <a:avLst/>
          </a:prstGeom>
        </p:spPr>
      </p:pic>
      <p:sp>
        <p:nvSpPr>
          <p:cNvPr id="27" name="TextBox 26">
            <a:extLst>
              <a:ext uri="{FF2B5EF4-FFF2-40B4-BE49-F238E27FC236}">
                <a16:creationId xmlns:a16="http://schemas.microsoft.com/office/drawing/2014/main" id="{3AB4CD4E-B8EB-4030-92A5-FF7FC333F865}"/>
              </a:ext>
            </a:extLst>
          </p:cNvPr>
          <p:cNvSpPr txBox="1"/>
          <p:nvPr/>
        </p:nvSpPr>
        <p:spPr bwMode="auto">
          <a:xfrm>
            <a:off x="2820559" y="5127320"/>
            <a:ext cx="35028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 × 13 = 7 × 10 + 7 × 3 </a:t>
            </a:r>
          </a:p>
        </p:txBody>
      </p:sp>
      <p:grpSp>
        <p:nvGrpSpPr>
          <p:cNvPr id="28" name="Group 27">
            <a:extLst>
              <a:ext uri="{FF2B5EF4-FFF2-40B4-BE49-F238E27FC236}">
                <a16:creationId xmlns:a16="http://schemas.microsoft.com/office/drawing/2014/main" id="{6C6ADE23-A100-4C0B-9471-84D433B72652}"/>
              </a:ext>
            </a:extLst>
          </p:cNvPr>
          <p:cNvGrpSpPr/>
          <p:nvPr/>
        </p:nvGrpSpPr>
        <p:grpSpPr>
          <a:xfrm>
            <a:off x="1543101" y="2148219"/>
            <a:ext cx="5276799" cy="2831769"/>
            <a:chOff x="1543101" y="2287919"/>
            <a:chExt cx="5276799" cy="2831769"/>
          </a:xfrm>
        </p:grpSpPr>
        <p:sp>
          <p:nvSpPr>
            <p:cNvPr id="29" name="Rectangle 28">
              <a:extLst>
                <a:ext uri="{FF2B5EF4-FFF2-40B4-BE49-F238E27FC236}">
                  <a16:creationId xmlns:a16="http://schemas.microsoft.com/office/drawing/2014/main" id="{C275E31A-46EA-4108-AF47-DC8BA0048A01}"/>
                </a:ext>
              </a:extLst>
            </p:cNvPr>
            <p:cNvSpPr/>
            <p:nvPr/>
          </p:nvSpPr>
          <p:spPr bwMode="auto">
            <a:xfrm>
              <a:off x="1543101" y="2287919"/>
              <a:ext cx="5276799" cy="2831769"/>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39" name="Straight Connector 38">
              <a:extLst>
                <a:ext uri="{FF2B5EF4-FFF2-40B4-BE49-F238E27FC236}">
                  <a16:creationId xmlns:a16="http://schemas.microsoft.com/office/drawing/2014/main" id="{3D713C73-0832-43E8-8D10-3C075F9EDF14}"/>
                </a:ext>
              </a:extLst>
            </p:cNvPr>
            <p:cNvCxnSpPr>
              <a:cxnSpLocks/>
            </p:cNvCxnSpPr>
            <p:nvPr/>
          </p:nvCxnSpPr>
          <p:spPr bwMode="auto">
            <a:xfrm>
              <a:off x="5594401" y="2287919"/>
              <a:ext cx="0" cy="2831769"/>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0" name="TextBox 39">
            <a:extLst>
              <a:ext uri="{FF2B5EF4-FFF2-40B4-BE49-F238E27FC236}">
                <a16:creationId xmlns:a16="http://schemas.microsoft.com/office/drawing/2014/main" id="{0F999FA9-7AB9-4489-9606-DD4EC7C04F3F}"/>
              </a:ext>
            </a:extLst>
          </p:cNvPr>
          <p:cNvSpPr txBox="1"/>
          <p:nvPr/>
        </p:nvSpPr>
        <p:spPr bwMode="auto">
          <a:xfrm>
            <a:off x="3198057" y="3328342"/>
            <a:ext cx="730250" cy="461665"/>
          </a:xfrm>
          <a:prstGeom prst="rect">
            <a:avLst/>
          </a:prstGeom>
          <a:solidFill>
            <a:schemeClr val="bg1">
              <a:alpha val="80000"/>
            </a:schemeClr>
          </a:solidFill>
          <a:ln>
            <a:noFill/>
          </a:ln>
          <a:extLs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70</a:t>
            </a:r>
          </a:p>
        </p:txBody>
      </p:sp>
      <p:sp>
        <p:nvSpPr>
          <p:cNvPr id="41" name="TextBox 40">
            <a:extLst>
              <a:ext uri="{FF2B5EF4-FFF2-40B4-BE49-F238E27FC236}">
                <a16:creationId xmlns:a16="http://schemas.microsoft.com/office/drawing/2014/main" id="{B2341A49-5A25-4B0F-86F6-A22E70AD9669}"/>
              </a:ext>
            </a:extLst>
          </p:cNvPr>
          <p:cNvSpPr txBox="1"/>
          <p:nvPr/>
        </p:nvSpPr>
        <p:spPr bwMode="auto">
          <a:xfrm>
            <a:off x="5950442" y="3328342"/>
            <a:ext cx="518092" cy="461665"/>
          </a:xfrm>
          <a:prstGeom prst="rect">
            <a:avLst/>
          </a:prstGeom>
          <a:solidFill>
            <a:schemeClr val="bg1">
              <a:alpha val="80000"/>
            </a:schemeClr>
          </a:solidFill>
          <a:ln>
            <a:noFill/>
          </a:ln>
          <a:extLs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21</a:t>
            </a:r>
          </a:p>
        </p:txBody>
      </p:sp>
      <p:sp>
        <p:nvSpPr>
          <p:cNvPr id="42" name="TextBox 41">
            <a:extLst>
              <a:ext uri="{FF2B5EF4-FFF2-40B4-BE49-F238E27FC236}">
                <a16:creationId xmlns:a16="http://schemas.microsoft.com/office/drawing/2014/main" id="{1D685DF3-B1B4-4301-9173-321FB87E3FFE}"/>
              </a:ext>
            </a:extLst>
          </p:cNvPr>
          <p:cNvSpPr txBox="1"/>
          <p:nvPr/>
        </p:nvSpPr>
        <p:spPr bwMode="auto">
          <a:xfrm>
            <a:off x="3786961" y="5995834"/>
            <a:ext cx="8130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 91</a:t>
            </a:r>
          </a:p>
        </p:txBody>
      </p:sp>
      <p:sp>
        <p:nvSpPr>
          <p:cNvPr id="43" name="TextBox 42">
            <a:extLst>
              <a:ext uri="{FF2B5EF4-FFF2-40B4-BE49-F238E27FC236}">
                <a16:creationId xmlns:a16="http://schemas.microsoft.com/office/drawing/2014/main" id="{B4E241C9-42C6-497B-9AD8-AFB3F2DF4E92}"/>
              </a:ext>
            </a:extLst>
          </p:cNvPr>
          <p:cNvSpPr txBox="1"/>
          <p:nvPr/>
        </p:nvSpPr>
        <p:spPr bwMode="auto">
          <a:xfrm>
            <a:off x="5002271" y="848040"/>
            <a:ext cx="8130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 91</a:t>
            </a:r>
          </a:p>
        </p:txBody>
      </p:sp>
      <p:grpSp>
        <p:nvGrpSpPr>
          <p:cNvPr id="44" name="Group 43">
            <a:extLst>
              <a:ext uri="{FF2B5EF4-FFF2-40B4-BE49-F238E27FC236}">
                <a16:creationId xmlns:a16="http://schemas.microsoft.com/office/drawing/2014/main" id="{906156D3-3798-4374-8684-518816E78A74}"/>
              </a:ext>
            </a:extLst>
          </p:cNvPr>
          <p:cNvGrpSpPr/>
          <p:nvPr/>
        </p:nvGrpSpPr>
        <p:grpSpPr>
          <a:xfrm>
            <a:off x="3786961" y="5561577"/>
            <a:ext cx="2251600" cy="461665"/>
            <a:chOff x="3786961" y="5561577"/>
            <a:chExt cx="2251600" cy="461665"/>
          </a:xfrm>
        </p:grpSpPr>
        <p:sp>
          <p:nvSpPr>
            <p:cNvPr id="45" name="TextBox 44">
              <a:extLst>
                <a:ext uri="{FF2B5EF4-FFF2-40B4-BE49-F238E27FC236}">
                  <a16:creationId xmlns:a16="http://schemas.microsoft.com/office/drawing/2014/main" id="{C50FBDAE-D94A-45B3-B8D0-39A9DF15C885}"/>
                </a:ext>
              </a:extLst>
            </p:cNvPr>
            <p:cNvSpPr txBox="1"/>
            <p:nvPr/>
          </p:nvSpPr>
          <p:spPr bwMode="auto">
            <a:xfrm>
              <a:off x="3786961" y="5561577"/>
              <a:ext cx="10679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400" dirty="0">
                  <a:latin typeface="Myriad Pro Semibold" charset="0"/>
                  <a:ea typeface="Myriad Pro Semibold" charset="0"/>
                  <a:cs typeface="Myriad Pro Semibold" charset="0"/>
                </a:rPr>
                <a:t>=    70</a:t>
              </a:r>
            </a:p>
          </p:txBody>
        </p:sp>
        <p:sp>
          <p:nvSpPr>
            <p:cNvPr id="46" name="TextBox 45">
              <a:extLst>
                <a:ext uri="{FF2B5EF4-FFF2-40B4-BE49-F238E27FC236}">
                  <a16:creationId xmlns:a16="http://schemas.microsoft.com/office/drawing/2014/main" id="{DA0139D7-CDB1-4E3B-B8E8-31EC4B2647E5}"/>
                </a:ext>
              </a:extLst>
            </p:cNvPr>
            <p:cNvSpPr txBox="1"/>
            <p:nvPr/>
          </p:nvSpPr>
          <p:spPr bwMode="auto">
            <a:xfrm>
              <a:off x="5042032" y="5561577"/>
              <a:ext cx="3946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400" dirty="0">
                  <a:latin typeface="Myriad Pro Semibold" charset="0"/>
                  <a:ea typeface="Myriad Pro Semibold" charset="0"/>
                  <a:cs typeface="Myriad Pro Semibold" charset="0"/>
                </a:rPr>
                <a:t>+</a:t>
              </a:r>
            </a:p>
          </p:txBody>
        </p:sp>
        <p:sp>
          <p:nvSpPr>
            <p:cNvPr id="47" name="TextBox 46">
              <a:extLst>
                <a:ext uri="{FF2B5EF4-FFF2-40B4-BE49-F238E27FC236}">
                  <a16:creationId xmlns:a16="http://schemas.microsoft.com/office/drawing/2014/main" id="{573955E5-B1AC-4D3F-9C61-3493CCCBC093}"/>
                </a:ext>
              </a:extLst>
            </p:cNvPr>
            <p:cNvSpPr txBox="1"/>
            <p:nvPr/>
          </p:nvSpPr>
          <p:spPr bwMode="auto">
            <a:xfrm>
              <a:off x="5520470" y="5561577"/>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400" dirty="0">
                  <a:latin typeface="Myriad Pro Semibold" charset="0"/>
                  <a:ea typeface="Myriad Pro Semibold" charset="0"/>
                  <a:cs typeface="Myriad Pro Semibold" charset="0"/>
                </a:rPr>
                <a:t>21</a:t>
              </a:r>
            </a:p>
          </p:txBody>
        </p:sp>
      </p:grpSp>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up)">
                                      <p:cBhvr>
                                        <p:cTn id="7" dur="500"/>
                                        <p:tgtEl>
                                          <p:spTgt spid="23"/>
                                        </p:tgtEl>
                                      </p:cBhvr>
                                    </p:animEffect>
                                  </p:childTnLst>
                                </p:cTn>
                              </p:par>
                              <p:par>
                                <p:cTn id="8" presetID="22" presetClass="entr" presetSubtype="1"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wipe(up)">
                                      <p:cBhvr>
                                        <p:cTn id="10" dur="500"/>
                                        <p:tgtEl>
                                          <p:spTgt spid="24"/>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500"/>
                                        <p:tgtEl>
                                          <p:spTgt spid="1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500"/>
                                        <p:tgtEl>
                                          <p:spTgt spid="25"/>
                                        </p:tgtEl>
                                      </p:cBhvr>
                                    </p:animEffect>
                                  </p:childTnLst>
                                </p:cTn>
                              </p:par>
                              <p:par>
                                <p:cTn id="29" presetID="10"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500"/>
                                        <p:tgtEl>
                                          <p:spTgt spid="2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500"/>
                                        <p:tgtEl>
                                          <p:spTgt spid="27"/>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xit" presetSubtype="0" fill="hold" grpId="1" nodeType="clickEffect">
                                  <p:stCondLst>
                                    <p:cond delay="0"/>
                                  </p:stCondLst>
                                  <p:childTnLst>
                                    <p:animEffect transition="out" filter="fade">
                                      <p:cBhvr>
                                        <p:cTn id="48" dur="500"/>
                                        <p:tgtEl>
                                          <p:spTgt spid="19"/>
                                        </p:tgtEl>
                                      </p:cBhvr>
                                    </p:animEffect>
                                    <p:set>
                                      <p:cBhvr>
                                        <p:cTn id="49" dur="1" fill="hold">
                                          <p:stCondLst>
                                            <p:cond delay="499"/>
                                          </p:stCondLst>
                                        </p:cTn>
                                        <p:tgtEl>
                                          <p:spTgt spid="19"/>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500"/>
                                        <p:tgtEl>
                                          <p:spTgt spid="20"/>
                                        </p:tgtEl>
                                      </p:cBhvr>
                                    </p:animEffect>
                                    <p:set>
                                      <p:cBhvr>
                                        <p:cTn id="52" dur="1" fill="hold">
                                          <p:stCondLst>
                                            <p:cond delay="499"/>
                                          </p:stCondLst>
                                        </p:cTn>
                                        <p:tgtEl>
                                          <p:spTgt spid="20"/>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500"/>
                                        <p:tgtEl>
                                          <p:spTgt spid="22"/>
                                        </p:tgtEl>
                                      </p:cBhvr>
                                    </p:animEffect>
                                    <p:set>
                                      <p:cBhvr>
                                        <p:cTn id="55" dur="1" fill="hold">
                                          <p:stCondLst>
                                            <p:cond delay="499"/>
                                          </p:stCondLst>
                                        </p:cTn>
                                        <p:tgtEl>
                                          <p:spTgt spid="22"/>
                                        </p:tgtEl>
                                        <p:attrNameLst>
                                          <p:attrName>style.visibility</p:attrName>
                                        </p:attrNameLst>
                                      </p:cBhvr>
                                      <p:to>
                                        <p:strVal val="hidden"/>
                                      </p:to>
                                    </p:set>
                                  </p:childTnLst>
                                </p:cTn>
                              </p:par>
                              <p:par>
                                <p:cTn id="56" presetID="10" presetClass="entr" presetSubtype="0" fill="hold" nodeType="with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fade">
                                      <p:cBhvr>
                                        <p:cTn id="58" dur="500"/>
                                        <p:tgtEl>
                                          <p:spTgt spid="28"/>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40"/>
                                        </p:tgtEl>
                                        <p:attrNameLst>
                                          <p:attrName>style.visibility</p:attrName>
                                        </p:attrNameLst>
                                      </p:cBhvr>
                                      <p:to>
                                        <p:strVal val="visible"/>
                                      </p:to>
                                    </p:set>
                                    <p:animEffect transition="in" filter="fade">
                                      <p:cBhvr>
                                        <p:cTn id="63" dur="500"/>
                                        <p:tgtEl>
                                          <p:spTgt spid="40"/>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500"/>
                                        <p:tgtEl>
                                          <p:spTgt spid="41"/>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fade">
                                      <p:cBhvr>
                                        <p:cTn id="73" dur="500"/>
                                        <p:tgtEl>
                                          <p:spTgt spid="44"/>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xit" presetSubtype="0" fill="hold" nodeType="clickEffect">
                                  <p:stCondLst>
                                    <p:cond delay="0"/>
                                  </p:stCondLst>
                                  <p:childTnLst>
                                    <p:animEffect transition="out" filter="fade">
                                      <p:cBhvr>
                                        <p:cTn id="77" dur="500"/>
                                        <p:tgtEl>
                                          <p:spTgt spid="25"/>
                                        </p:tgtEl>
                                      </p:cBhvr>
                                    </p:animEffect>
                                    <p:set>
                                      <p:cBhvr>
                                        <p:cTn id="78" dur="1" fill="hold">
                                          <p:stCondLst>
                                            <p:cond delay="499"/>
                                          </p:stCondLst>
                                        </p:cTn>
                                        <p:tgtEl>
                                          <p:spTgt spid="25"/>
                                        </p:tgtEl>
                                        <p:attrNameLst>
                                          <p:attrName>style.visibility</p:attrName>
                                        </p:attrNameLst>
                                      </p:cBhvr>
                                      <p:to>
                                        <p:strVal val="hidden"/>
                                      </p:to>
                                    </p:set>
                                  </p:childTnLst>
                                </p:cTn>
                              </p:par>
                              <p:par>
                                <p:cTn id="79" presetID="10" presetClass="exit" presetSubtype="0" fill="hold" nodeType="withEffect">
                                  <p:stCondLst>
                                    <p:cond delay="0"/>
                                  </p:stCondLst>
                                  <p:childTnLst>
                                    <p:animEffect transition="out" filter="fade">
                                      <p:cBhvr>
                                        <p:cTn id="80" dur="500"/>
                                        <p:tgtEl>
                                          <p:spTgt spid="26"/>
                                        </p:tgtEl>
                                      </p:cBhvr>
                                    </p:animEffect>
                                    <p:set>
                                      <p:cBhvr>
                                        <p:cTn id="81" dur="1" fill="hold">
                                          <p:stCondLst>
                                            <p:cond delay="499"/>
                                          </p:stCondLst>
                                        </p:cTn>
                                        <p:tgtEl>
                                          <p:spTgt spid="26"/>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fade">
                                      <p:cBhvr>
                                        <p:cTn id="86" dur="500"/>
                                        <p:tgtEl>
                                          <p:spTgt spid="42"/>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nodeType="clickEffect">
                                  <p:stCondLst>
                                    <p:cond delay="0"/>
                                  </p:stCondLst>
                                  <p:childTnLst>
                                    <p:set>
                                      <p:cBhvr>
                                        <p:cTn id="90" dur="1" fill="hold">
                                          <p:stCondLst>
                                            <p:cond delay="0"/>
                                          </p:stCondLst>
                                        </p:cTn>
                                        <p:tgtEl>
                                          <p:spTgt spid="43">
                                            <p:txEl>
                                              <p:pRg st="0" end="0"/>
                                            </p:txEl>
                                          </p:spTgt>
                                        </p:tgtEl>
                                        <p:attrNameLst>
                                          <p:attrName>style.visibility</p:attrName>
                                        </p:attrNameLst>
                                      </p:cBhvr>
                                      <p:to>
                                        <p:strVal val="visible"/>
                                      </p:to>
                                    </p:set>
                                    <p:animEffect transition="in" filter="fade">
                                      <p:cBhvr>
                                        <p:cTn id="91" dur="500"/>
                                        <p:tgtEl>
                                          <p:spTgt spid="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animBg="1"/>
      <p:bldP spid="19" grpId="1" animBg="1"/>
      <p:bldP spid="20" grpId="0" animBg="1"/>
      <p:bldP spid="20" grpId="1" animBg="1"/>
      <p:bldP spid="22" grpId="0" animBg="1"/>
      <p:bldP spid="22" grpId="1" animBg="1"/>
      <p:bldP spid="27" grpId="0"/>
      <p:bldP spid="40" grpId="0" animBg="1"/>
      <p:bldP spid="41" grpId="0" animBg="1"/>
      <p:bldP spid="4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7414E8-942E-4EC2-B771-5772CCF9253F}"/>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2. 2.14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4:1</a:t>
            </a:r>
            <a:endParaRPr lang="en-GB" dirty="0"/>
          </a:p>
        </p:txBody>
      </p:sp>
      <p:sp>
        <p:nvSpPr>
          <p:cNvPr id="3" name="TextBox 2">
            <a:extLst>
              <a:ext uri="{FF2B5EF4-FFF2-40B4-BE49-F238E27FC236}">
                <a16:creationId xmlns:a16="http://schemas.microsoft.com/office/drawing/2014/main" id="{13A00DFD-5055-4103-AB42-B4EAC535E149}"/>
              </a:ext>
            </a:extLst>
          </p:cNvPr>
          <p:cNvSpPr txBox="1"/>
          <p:nvPr/>
        </p:nvSpPr>
        <p:spPr bwMode="auto">
          <a:xfrm>
            <a:off x="4952297" y="870511"/>
            <a:ext cx="655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963</a:t>
            </a:r>
          </a:p>
        </p:txBody>
      </p:sp>
      <p:sp>
        <p:nvSpPr>
          <p:cNvPr id="4" name="Rectangle 3">
            <a:extLst>
              <a:ext uri="{FF2B5EF4-FFF2-40B4-BE49-F238E27FC236}">
                <a16:creationId xmlns:a16="http://schemas.microsoft.com/office/drawing/2014/main" id="{76E89552-B8DC-405C-A7B4-9BBC7419E293}"/>
              </a:ext>
            </a:extLst>
          </p:cNvPr>
          <p:cNvSpPr/>
          <p:nvPr/>
        </p:nvSpPr>
        <p:spPr>
          <a:xfrm>
            <a:off x="3419872" y="851461"/>
            <a:ext cx="1534394"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321 </a:t>
            </a:r>
            <a:r>
              <a:rPr lang="en-GB" sz="2400" dirty="0">
                <a:latin typeface="Myriad Pro" panose="020B0503030403020204" pitchFamily="34" charset="0"/>
                <a:ea typeface="Myriad Pro Semibold" charset="0"/>
                <a:cs typeface="Myriad Pro Semibold" charset="0"/>
              </a:rPr>
              <a:t>× 3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5" name="Rectangle 4">
            <a:extLst>
              <a:ext uri="{FF2B5EF4-FFF2-40B4-BE49-F238E27FC236}">
                <a16:creationId xmlns:a16="http://schemas.microsoft.com/office/drawing/2014/main" id="{F9175E50-4C41-49D7-AAA1-9FA3EBDF1474}"/>
              </a:ext>
            </a:extLst>
          </p:cNvPr>
          <p:cNvSpPr/>
          <p:nvPr/>
        </p:nvSpPr>
        <p:spPr bwMode="auto">
          <a:xfrm>
            <a:off x="4869557" y="879103"/>
            <a:ext cx="811774"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8" name="Picture 7">
            <a:extLst>
              <a:ext uri="{FF2B5EF4-FFF2-40B4-BE49-F238E27FC236}">
                <a16:creationId xmlns:a16="http://schemas.microsoft.com/office/drawing/2014/main" id="{1789F388-41CE-4940-8FA2-B6CDF99C5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424" y="1542243"/>
            <a:ext cx="4006512" cy="3282023"/>
          </a:xfrm>
          <a:prstGeom prst="rect">
            <a:avLst/>
          </a:prstGeom>
        </p:spPr>
      </p:pic>
      <p:pic>
        <p:nvPicPr>
          <p:cNvPr id="12" name="Picture 11">
            <a:extLst>
              <a:ext uri="{FF2B5EF4-FFF2-40B4-BE49-F238E27FC236}">
                <a16:creationId xmlns:a16="http://schemas.microsoft.com/office/drawing/2014/main" id="{645CCE3A-35A5-4969-84B3-6955CCF80B2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533900" y="1512271"/>
            <a:ext cx="2555776" cy="3607898"/>
          </a:xfrm>
          <a:prstGeom prst="rect">
            <a:avLst/>
          </a:prstGeom>
        </p:spPr>
      </p:pic>
      <p:sp>
        <p:nvSpPr>
          <p:cNvPr id="13" name="TextBox 12">
            <a:extLst>
              <a:ext uri="{FF2B5EF4-FFF2-40B4-BE49-F238E27FC236}">
                <a16:creationId xmlns:a16="http://schemas.microsoft.com/office/drawing/2014/main" id="{2FA93482-E2AB-44F7-989E-9DA2B713E58B}"/>
              </a:ext>
            </a:extLst>
          </p:cNvPr>
          <p:cNvSpPr txBox="1"/>
          <p:nvPr/>
        </p:nvSpPr>
        <p:spPr bwMode="auto">
          <a:xfrm>
            <a:off x="5620183" y="187701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14" name="TextBox 13">
            <a:extLst>
              <a:ext uri="{FF2B5EF4-FFF2-40B4-BE49-F238E27FC236}">
                <a16:creationId xmlns:a16="http://schemas.microsoft.com/office/drawing/2014/main" id="{C50B82D2-9A09-4D97-83AB-176BC6796306}"/>
              </a:ext>
            </a:extLst>
          </p:cNvPr>
          <p:cNvSpPr txBox="1"/>
          <p:nvPr/>
        </p:nvSpPr>
        <p:spPr bwMode="auto">
          <a:xfrm>
            <a:off x="6151723" y="187701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
        <p:nvSpPr>
          <p:cNvPr id="15" name="TextBox 14">
            <a:extLst>
              <a:ext uri="{FF2B5EF4-FFF2-40B4-BE49-F238E27FC236}">
                <a16:creationId xmlns:a16="http://schemas.microsoft.com/office/drawing/2014/main" id="{5856A74E-662F-47D1-B2B1-B039B7B89047}"/>
              </a:ext>
            </a:extLst>
          </p:cNvPr>
          <p:cNvSpPr txBox="1"/>
          <p:nvPr/>
        </p:nvSpPr>
        <p:spPr bwMode="auto">
          <a:xfrm>
            <a:off x="6162882" y="2399533"/>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16" name="TextBox 15">
            <a:extLst>
              <a:ext uri="{FF2B5EF4-FFF2-40B4-BE49-F238E27FC236}">
                <a16:creationId xmlns:a16="http://schemas.microsoft.com/office/drawing/2014/main" id="{D7E4AD6C-56FC-4A5F-B464-EAF1BDF10A3A}"/>
              </a:ext>
            </a:extLst>
          </p:cNvPr>
          <p:cNvSpPr txBox="1"/>
          <p:nvPr/>
        </p:nvSpPr>
        <p:spPr bwMode="auto">
          <a:xfrm>
            <a:off x="6165624" y="2920729"/>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3</a:t>
            </a:r>
          </a:p>
        </p:txBody>
      </p:sp>
      <p:sp>
        <p:nvSpPr>
          <p:cNvPr id="18" name="TextBox 17">
            <a:extLst>
              <a:ext uri="{FF2B5EF4-FFF2-40B4-BE49-F238E27FC236}">
                <a16:creationId xmlns:a16="http://schemas.microsoft.com/office/drawing/2014/main" id="{E47215B9-4706-4748-A032-46FB30F8A519}"/>
              </a:ext>
            </a:extLst>
          </p:cNvPr>
          <p:cNvSpPr txBox="1"/>
          <p:nvPr/>
        </p:nvSpPr>
        <p:spPr bwMode="auto">
          <a:xfrm>
            <a:off x="6184381" y="3400113"/>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0</a:t>
            </a:r>
          </a:p>
        </p:txBody>
      </p:sp>
      <p:sp>
        <p:nvSpPr>
          <p:cNvPr id="19" name="TextBox 18">
            <a:extLst>
              <a:ext uri="{FF2B5EF4-FFF2-40B4-BE49-F238E27FC236}">
                <a16:creationId xmlns:a16="http://schemas.microsoft.com/office/drawing/2014/main" id="{872C3B81-47B8-4FC5-BA0B-EEC2634145EE}"/>
              </a:ext>
            </a:extLst>
          </p:cNvPr>
          <p:cNvSpPr txBox="1"/>
          <p:nvPr/>
        </p:nvSpPr>
        <p:spPr bwMode="auto">
          <a:xfrm>
            <a:off x="5638940" y="3400113"/>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6</a:t>
            </a:r>
          </a:p>
        </p:txBody>
      </p:sp>
      <p:sp>
        <p:nvSpPr>
          <p:cNvPr id="20" name="TextBox 19">
            <a:extLst>
              <a:ext uri="{FF2B5EF4-FFF2-40B4-BE49-F238E27FC236}">
                <a16:creationId xmlns:a16="http://schemas.microsoft.com/office/drawing/2014/main" id="{EEE0521F-940F-4402-8A4C-0D7692F86BAB}"/>
              </a:ext>
            </a:extLst>
          </p:cNvPr>
          <p:cNvSpPr txBox="1"/>
          <p:nvPr/>
        </p:nvSpPr>
        <p:spPr bwMode="auto">
          <a:xfrm>
            <a:off x="6184382" y="3929929"/>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7030A0"/>
                </a:solidFill>
                <a:latin typeface="Myriad Pro" panose="020B0503030403020204" pitchFamily="34" charset="0"/>
                <a:ea typeface="Myriad Pro Semibold" charset="0"/>
                <a:cs typeface="Myriad Pro Semibold" charset="0"/>
              </a:rPr>
              <a:t>0</a:t>
            </a:r>
          </a:p>
        </p:txBody>
      </p:sp>
      <p:sp>
        <p:nvSpPr>
          <p:cNvPr id="21" name="TextBox 20">
            <a:extLst>
              <a:ext uri="{FF2B5EF4-FFF2-40B4-BE49-F238E27FC236}">
                <a16:creationId xmlns:a16="http://schemas.microsoft.com/office/drawing/2014/main" id="{0B32C1A1-6432-4C0E-A149-185899C915B2}"/>
              </a:ext>
            </a:extLst>
          </p:cNvPr>
          <p:cNvSpPr txBox="1"/>
          <p:nvPr/>
        </p:nvSpPr>
        <p:spPr bwMode="auto">
          <a:xfrm>
            <a:off x="5638941" y="3929929"/>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7030A0"/>
                </a:solidFill>
                <a:latin typeface="Myriad Pro" panose="020B0503030403020204" pitchFamily="34" charset="0"/>
                <a:ea typeface="Myriad Pro Semibold" charset="0"/>
                <a:cs typeface="Myriad Pro Semibold" charset="0"/>
              </a:rPr>
              <a:t>0</a:t>
            </a:r>
          </a:p>
        </p:txBody>
      </p:sp>
      <p:sp>
        <p:nvSpPr>
          <p:cNvPr id="22" name="TextBox 21">
            <a:extLst>
              <a:ext uri="{FF2B5EF4-FFF2-40B4-BE49-F238E27FC236}">
                <a16:creationId xmlns:a16="http://schemas.microsoft.com/office/drawing/2014/main" id="{28247D3D-35CE-417A-9A20-2BBEE5CC872B}"/>
              </a:ext>
            </a:extLst>
          </p:cNvPr>
          <p:cNvSpPr txBox="1"/>
          <p:nvPr/>
        </p:nvSpPr>
        <p:spPr bwMode="auto">
          <a:xfrm>
            <a:off x="5117169" y="3929929"/>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7030A0"/>
                </a:solidFill>
                <a:latin typeface="Myriad Pro" panose="020B0503030403020204" pitchFamily="34" charset="0"/>
                <a:ea typeface="Myriad Pro Semibold" charset="0"/>
                <a:cs typeface="Myriad Pro Semibold" charset="0"/>
              </a:rPr>
              <a:t>9</a:t>
            </a:r>
          </a:p>
        </p:txBody>
      </p:sp>
      <p:sp>
        <p:nvSpPr>
          <p:cNvPr id="23" name="TextBox 22">
            <a:extLst>
              <a:ext uri="{FF2B5EF4-FFF2-40B4-BE49-F238E27FC236}">
                <a16:creationId xmlns:a16="http://schemas.microsoft.com/office/drawing/2014/main" id="{5C899793-581B-4DB7-B46B-8E55E97CEF41}"/>
              </a:ext>
            </a:extLst>
          </p:cNvPr>
          <p:cNvSpPr txBox="1"/>
          <p:nvPr/>
        </p:nvSpPr>
        <p:spPr bwMode="auto">
          <a:xfrm>
            <a:off x="4590168" y="2393508"/>
            <a:ext cx="288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a:t>
            </a:r>
          </a:p>
        </p:txBody>
      </p:sp>
      <p:sp>
        <p:nvSpPr>
          <p:cNvPr id="25" name="TextBox 24">
            <a:extLst>
              <a:ext uri="{FF2B5EF4-FFF2-40B4-BE49-F238E27FC236}">
                <a16:creationId xmlns:a16="http://schemas.microsoft.com/office/drawing/2014/main" id="{738D69FF-549C-48AD-90AE-748440218223}"/>
              </a:ext>
            </a:extLst>
          </p:cNvPr>
          <p:cNvSpPr txBox="1"/>
          <p:nvPr/>
        </p:nvSpPr>
        <p:spPr bwMode="auto">
          <a:xfrm>
            <a:off x="5117169" y="187701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26" name="TextBox 25">
            <a:extLst>
              <a:ext uri="{FF2B5EF4-FFF2-40B4-BE49-F238E27FC236}">
                <a16:creationId xmlns:a16="http://schemas.microsoft.com/office/drawing/2014/main" id="{EC96EC12-247B-4CAF-A819-6A90E56E591F}"/>
              </a:ext>
            </a:extLst>
          </p:cNvPr>
          <p:cNvSpPr txBox="1"/>
          <p:nvPr/>
        </p:nvSpPr>
        <p:spPr bwMode="auto">
          <a:xfrm>
            <a:off x="6188684" y="443653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27" name="TextBox 26">
            <a:extLst>
              <a:ext uri="{FF2B5EF4-FFF2-40B4-BE49-F238E27FC236}">
                <a16:creationId xmlns:a16="http://schemas.microsoft.com/office/drawing/2014/main" id="{4168C1FA-76D7-477F-B9A1-C51AB7E67EE5}"/>
              </a:ext>
            </a:extLst>
          </p:cNvPr>
          <p:cNvSpPr txBox="1"/>
          <p:nvPr/>
        </p:nvSpPr>
        <p:spPr bwMode="auto">
          <a:xfrm>
            <a:off x="5643243" y="443653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6</a:t>
            </a:r>
          </a:p>
        </p:txBody>
      </p:sp>
      <p:sp>
        <p:nvSpPr>
          <p:cNvPr id="28" name="TextBox 27">
            <a:extLst>
              <a:ext uri="{FF2B5EF4-FFF2-40B4-BE49-F238E27FC236}">
                <a16:creationId xmlns:a16="http://schemas.microsoft.com/office/drawing/2014/main" id="{3309E03C-39C4-4047-BA91-46018CDFCA6D}"/>
              </a:ext>
            </a:extLst>
          </p:cNvPr>
          <p:cNvSpPr txBox="1"/>
          <p:nvPr/>
        </p:nvSpPr>
        <p:spPr bwMode="auto">
          <a:xfrm>
            <a:off x="5117169" y="443653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9</a:t>
            </a:r>
          </a:p>
        </p:txBody>
      </p:sp>
      <p:sp>
        <p:nvSpPr>
          <p:cNvPr id="29" name="Rectangle: Rounded Corners 28">
            <a:extLst>
              <a:ext uri="{FF2B5EF4-FFF2-40B4-BE49-F238E27FC236}">
                <a16:creationId xmlns:a16="http://schemas.microsoft.com/office/drawing/2014/main" id="{6BEA7BB1-D971-451C-A3C4-34D7787D9851}"/>
              </a:ext>
            </a:extLst>
          </p:cNvPr>
          <p:cNvSpPr/>
          <p:nvPr/>
        </p:nvSpPr>
        <p:spPr bwMode="auto">
          <a:xfrm>
            <a:off x="179512" y="1484784"/>
            <a:ext cx="3312700" cy="3406265"/>
          </a:xfrm>
          <a:prstGeom prst="roundRect">
            <a:avLst>
              <a:gd name="adj" fmla="val 576"/>
            </a:avLst>
          </a:prstGeom>
          <a:noFill/>
          <a:ln w="19050" cap="flat" cmpd="sng" algn="ctr">
            <a:solidFill>
              <a:srgbClr val="7030A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0" name="Rectangle: Rounded Corners 29">
            <a:extLst>
              <a:ext uri="{FF2B5EF4-FFF2-40B4-BE49-F238E27FC236}">
                <a16:creationId xmlns:a16="http://schemas.microsoft.com/office/drawing/2014/main" id="{B74DE45B-DC05-444C-99BE-4CE53628A75A}"/>
              </a:ext>
            </a:extLst>
          </p:cNvPr>
          <p:cNvSpPr/>
          <p:nvPr/>
        </p:nvSpPr>
        <p:spPr bwMode="auto">
          <a:xfrm>
            <a:off x="3592082" y="1484784"/>
            <a:ext cx="401106" cy="3413411"/>
          </a:xfrm>
          <a:prstGeom prst="roundRect">
            <a:avLst>
              <a:gd name="adj" fmla="val 4862"/>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1" name="Rectangle: Rounded Corners 30">
            <a:extLst>
              <a:ext uri="{FF2B5EF4-FFF2-40B4-BE49-F238E27FC236}">
                <a16:creationId xmlns:a16="http://schemas.microsoft.com/office/drawing/2014/main" id="{75370969-7B30-4937-8814-8EB9FAD5D747}"/>
              </a:ext>
            </a:extLst>
          </p:cNvPr>
          <p:cNvSpPr/>
          <p:nvPr/>
        </p:nvSpPr>
        <p:spPr bwMode="auto">
          <a:xfrm>
            <a:off x="4072290" y="1484784"/>
            <a:ext cx="283686" cy="3406264"/>
          </a:xfrm>
          <a:prstGeom prst="roundRect">
            <a:avLst>
              <a:gd name="adj" fmla="val 7347"/>
            </a:avLst>
          </a:pr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35" name="Picture 34">
            <a:extLst>
              <a:ext uri="{FF2B5EF4-FFF2-40B4-BE49-F238E27FC236}">
                <a16:creationId xmlns:a16="http://schemas.microsoft.com/office/drawing/2014/main" id="{BA1A8C6C-21A4-4F9F-ABA1-F2E4E541D7C4}"/>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03107" y="5013176"/>
            <a:ext cx="2178224" cy="1596120"/>
          </a:xfrm>
          <a:prstGeom prst="rect">
            <a:avLst/>
          </a:prstGeom>
        </p:spPr>
      </p:pic>
      <p:sp>
        <p:nvSpPr>
          <p:cNvPr id="36" name="TextBox 35">
            <a:extLst>
              <a:ext uri="{FF2B5EF4-FFF2-40B4-BE49-F238E27FC236}">
                <a16:creationId xmlns:a16="http://schemas.microsoft.com/office/drawing/2014/main" id="{36E03293-9424-4099-8FC8-91039723D00A}"/>
              </a:ext>
            </a:extLst>
          </p:cNvPr>
          <p:cNvSpPr txBox="1"/>
          <p:nvPr/>
        </p:nvSpPr>
        <p:spPr bwMode="auto">
          <a:xfrm>
            <a:off x="5107025" y="597889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37" name="TextBox 36">
            <a:extLst>
              <a:ext uri="{FF2B5EF4-FFF2-40B4-BE49-F238E27FC236}">
                <a16:creationId xmlns:a16="http://schemas.microsoft.com/office/drawing/2014/main" id="{0E7B9C6F-BE86-4DF1-8948-32643C58AC2D}"/>
              </a:ext>
            </a:extLst>
          </p:cNvPr>
          <p:cNvSpPr txBox="1"/>
          <p:nvPr/>
        </p:nvSpPr>
        <p:spPr bwMode="auto">
          <a:xfrm>
            <a:off x="4561584" y="597889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6</a:t>
            </a:r>
          </a:p>
        </p:txBody>
      </p:sp>
      <p:sp>
        <p:nvSpPr>
          <p:cNvPr id="38" name="TextBox 37">
            <a:extLst>
              <a:ext uri="{FF2B5EF4-FFF2-40B4-BE49-F238E27FC236}">
                <a16:creationId xmlns:a16="http://schemas.microsoft.com/office/drawing/2014/main" id="{AE4B7F49-B941-4587-A24A-DB19D7356E40}"/>
              </a:ext>
            </a:extLst>
          </p:cNvPr>
          <p:cNvSpPr txBox="1"/>
          <p:nvPr/>
        </p:nvSpPr>
        <p:spPr bwMode="auto">
          <a:xfrm>
            <a:off x="4041656" y="597889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9</a:t>
            </a:r>
          </a:p>
        </p:txBody>
      </p:sp>
      <p:sp>
        <p:nvSpPr>
          <p:cNvPr id="39" name="Rectangle 38">
            <a:extLst>
              <a:ext uri="{FF2B5EF4-FFF2-40B4-BE49-F238E27FC236}">
                <a16:creationId xmlns:a16="http://schemas.microsoft.com/office/drawing/2014/main" id="{EB45F148-5BB7-4C08-BF07-226DCB523C43}"/>
              </a:ext>
            </a:extLst>
          </p:cNvPr>
          <p:cNvSpPr/>
          <p:nvPr/>
        </p:nvSpPr>
        <p:spPr>
          <a:xfrm>
            <a:off x="6487287" y="2920728"/>
            <a:ext cx="2646878" cy="461665"/>
          </a:xfrm>
          <a:prstGeom prst="rect">
            <a:avLst/>
          </a:prstGeom>
        </p:spPr>
        <p:txBody>
          <a:bodyPr wrap="none">
            <a:spAutoFit/>
          </a:bodyPr>
          <a:lstStyle/>
          <a:p>
            <a:pPr>
              <a:buNone/>
            </a:pPr>
            <a:r>
              <a:rPr lang="en-US" sz="2400" dirty="0">
                <a:solidFill>
                  <a:srgbClr val="FF0000"/>
                </a:solidFill>
                <a:latin typeface="Myriad Pro" panose="020B0503030403020204" pitchFamily="34" charset="0"/>
              </a:rPr>
              <a:t>3 × 1 ones = 3 ones</a:t>
            </a:r>
            <a:endParaRPr lang="en-GB" sz="2400" dirty="0">
              <a:solidFill>
                <a:srgbClr val="FF0000"/>
              </a:solidFill>
              <a:latin typeface="Myriad Pro" panose="020B0503030403020204" pitchFamily="34" charset="0"/>
            </a:endParaRPr>
          </a:p>
        </p:txBody>
      </p:sp>
      <p:sp>
        <p:nvSpPr>
          <p:cNvPr id="40" name="Rectangle 39">
            <a:extLst>
              <a:ext uri="{FF2B5EF4-FFF2-40B4-BE49-F238E27FC236}">
                <a16:creationId xmlns:a16="http://schemas.microsoft.com/office/drawing/2014/main" id="{EDEB4B8B-266A-416E-9442-34FEC01EF77C}"/>
              </a:ext>
            </a:extLst>
          </p:cNvPr>
          <p:cNvSpPr/>
          <p:nvPr/>
        </p:nvSpPr>
        <p:spPr>
          <a:xfrm>
            <a:off x="6492345" y="3400112"/>
            <a:ext cx="2511713" cy="461665"/>
          </a:xfrm>
          <a:prstGeom prst="rect">
            <a:avLst/>
          </a:prstGeom>
        </p:spPr>
        <p:txBody>
          <a:bodyPr wrap="none">
            <a:spAutoFit/>
          </a:bodyPr>
          <a:lstStyle/>
          <a:p>
            <a:pPr>
              <a:buNone/>
            </a:pPr>
            <a:r>
              <a:rPr lang="en-US" sz="2400" dirty="0">
                <a:solidFill>
                  <a:srgbClr val="00628C"/>
                </a:solidFill>
                <a:latin typeface="Myriad Pro" panose="020B0503030403020204" pitchFamily="34" charset="0"/>
              </a:rPr>
              <a:t>3 × 2 tens = 6 tens</a:t>
            </a:r>
            <a:endParaRPr lang="en-GB" sz="2400" dirty="0">
              <a:solidFill>
                <a:srgbClr val="00628C"/>
              </a:solidFill>
              <a:latin typeface="Myriad Pro" panose="020B0503030403020204" pitchFamily="34" charset="0"/>
            </a:endParaRPr>
          </a:p>
        </p:txBody>
      </p:sp>
      <p:sp>
        <p:nvSpPr>
          <p:cNvPr id="41" name="Rectangle 40">
            <a:extLst>
              <a:ext uri="{FF2B5EF4-FFF2-40B4-BE49-F238E27FC236}">
                <a16:creationId xmlns:a16="http://schemas.microsoft.com/office/drawing/2014/main" id="{F88721AB-8629-45E5-BCE4-51C053D4E2E6}"/>
              </a:ext>
            </a:extLst>
          </p:cNvPr>
          <p:cNvSpPr/>
          <p:nvPr/>
        </p:nvSpPr>
        <p:spPr>
          <a:xfrm>
            <a:off x="6487287" y="3913843"/>
            <a:ext cx="2425792" cy="830997"/>
          </a:xfrm>
          <a:prstGeom prst="rect">
            <a:avLst/>
          </a:prstGeom>
        </p:spPr>
        <p:txBody>
          <a:bodyPr wrap="none">
            <a:spAutoFit/>
          </a:bodyPr>
          <a:lstStyle/>
          <a:p>
            <a:pPr>
              <a:buNone/>
            </a:pPr>
            <a:r>
              <a:rPr lang="en-US" sz="2400" dirty="0">
                <a:solidFill>
                  <a:srgbClr val="7030A0"/>
                </a:solidFill>
                <a:latin typeface="Myriad Pro" panose="020B0503030403020204" pitchFamily="34" charset="0"/>
              </a:rPr>
              <a:t>3 × 3 hundreds = </a:t>
            </a:r>
            <a:br>
              <a:rPr lang="en-US" sz="2400" dirty="0">
                <a:solidFill>
                  <a:srgbClr val="7030A0"/>
                </a:solidFill>
                <a:latin typeface="Myriad Pro" panose="020B0503030403020204" pitchFamily="34" charset="0"/>
              </a:rPr>
            </a:br>
            <a:r>
              <a:rPr lang="en-US" sz="2400" dirty="0">
                <a:solidFill>
                  <a:srgbClr val="7030A0"/>
                </a:solidFill>
                <a:latin typeface="Myriad Pro" panose="020B0503030403020204" pitchFamily="34" charset="0"/>
              </a:rPr>
              <a:t>           9 hundreds</a:t>
            </a:r>
            <a:endParaRPr lang="en-GB" sz="2400" dirty="0">
              <a:solidFill>
                <a:srgbClr val="7030A0"/>
              </a:solidFill>
              <a:latin typeface="Myriad Pro" panose="020B0503030403020204" pitchFamily="34" charset="0"/>
            </a:endParaRPr>
          </a:p>
        </p:txBody>
      </p:sp>
    </p:spTree>
    <p:extLst>
      <p:ext uri="{BB962C8B-B14F-4D97-AF65-F5344CB8AC3E}">
        <p14:creationId xmlns:p14="http://schemas.microsoft.com/office/powerpoint/2010/main" val="298626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500"/>
                                        <p:tgtEl>
                                          <p:spTgt spid="2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mph" presetSubtype="2" decel="100000" autoRev="1" fill="hold" grpId="1" nodeType="clickEffect">
                                  <p:stCondLst>
                                    <p:cond delay="0"/>
                                  </p:stCondLst>
                                  <p:childTnLst>
                                    <p:animClr clrSpc="rgb" dir="cw">
                                      <p:cBhvr override="childStyle">
                                        <p:cTn id="31" dur="1000" fill="hold"/>
                                        <p:tgtEl>
                                          <p:spTgt spid="14"/>
                                        </p:tgtEl>
                                        <p:attrNameLst>
                                          <p:attrName>style.color</p:attrName>
                                        </p:attrNameLst>
                                      </p:cBhvr>
                                      <p:to>
                                        <a:srgbClr val="FF0000"/>
                                      </p:to>
                                    </p:animClr>
                                  </p:childTnLst>
                                </p:cTn>
                              </p:par>
                              <p:par>
                                <p:cTn id="32" presetID="3" presetClass="emph" presetSubtype="2" decel="100000" autoRev="1" fill="hold" grpId="1" nodeType="withEffect">
                                  <p:stCondLst>
                                    <p:cond delay="0"/>
                                  </p:stCondLst>
                                  <p:childTnLst>
                                    <p:animClr clrSpc="rgb" dir="cw">
                                      <p:cBhvr override="childStyle">
                                        <p:cTn id="33" dur="1000" fill="hold"/>
                                        <p:tgtEl>
                                          <p:spTgt spid="15"/>
                                        </p:tgtEl>
                                        <p:attrNameLst>
                                          <p:attrName>style.color</p:attrName>
                                        </p:attrNameLst>
                                      </p:cBhvr>
                                      <p:to>
                                        <a:srgbClr val="FF0000"/>
                                      </p:to>
                                    </p:animClr>
                                  </p:childTnLst>
                                </p:cTn>
                              </p:par>
                              <p:par>
                                <p:cTn id="34" presetID="3" presetClass="emph" presetSubtype="2" decel="100000" autoRev="1" fill="hold" grpId="1" nodeType="withEffect">
                                  <p:stCondLst>
                                    <p:cond delay="0"/>
                                  </p:stCondLst>
                                  <p:childTnLst>
                                    <p:animClr clrSpc="rgb" dir="cw">
                                      <p:cBhvr override="childStyle">
                                        <p:cTn id="35" dur="1000" fill="hold"/>
                                        <p:tgtEl>
                                          <p:spTgt spid="23"/>
                                        </p:tgtEl>
                                        <p:attrNameLst>
                                          <p:attrName>style.color</p:attrName>
                                        </p:attrNameLst>
                                      </p:cBhvr>
                                      <p:to>
                                        <a:srgbClr val="FF0000"/>
                                      </p:to>
                                    </p:animClr>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fade">
                                      <p:cBhvr>
                                        <p:cTn id="40" dur="500"/>
                                        <p:tgtEl>
                                          <p:spTgt spid="39"/>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5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500"/>
                                        <p:tgtEl>
                                          <p:spTgt spid="30"/>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mph" presetSubtype="2" decel="100000" autoRev="1" fill="hold" grpId="1" nodeType="clickEffect">
                                  <p:stCondLst>
                                    <p:cond delay="0"/>
                                  </p:stCondLst>
                                  <p:childTnLst>
                                    <p:animClr clrSpc="rgb" dir="cw">
                                      <p:cBhvr override="childStyle">
                                        <p:cTn id="54" dur="1000" fill="hold"/>
                                        <p:tgtEl>
                                          <p:spTgt spid="13"/>
                                        </p:tgtEl>
                                        <p:attrNameLst>
                                          <p:attrName>style.color</p:attrName>
                                        </p:attrNameLst>
                                      </p:cBhvr>
                                      <p:to>
                                        <a:srgbClr val="00628C"/>
                                      </p:to>
                                    </p:animClr>
                                  </p:childTnLst>
                                </p:cTn>
                              </p:par>
                              <p:par>
                                <p:cTn id="55" presetID="3" presetClass="emph" presetSubtype="2" decel="100000" autoRev="1" fill="hold" grpId="2" nodeType="withEffect">
                                  <p:stCondLst>
                                    <p:cond delay="0"/>
                                  </p:stCondLst>
                                  <p:childTnLst>
                                    <p:animClr clrSpc="rgb" dir="cw">
                                      <p:cBhvr override="childStyle">
                                        <p:cTn id="56" dur="1000" fill="hold"/>
                                        <p:tgtEl>
                                          <p:spTgt spid="15"/>
                                        </p:tgtEl>
                                        <p:attrNameLst>
                                          <p:attrName>style.color</p:attrName>
                                        </p:attrNameLst>
                                      </p:cBhvr>
                                      <p:to>
                                        <a:srgbClr val="00628C"/>
                                      </p:to>
                                    </p:animClr>
                                  </p:childTnLst>
                                </p:cTn>
                              </p:par>
                              <p:par>
                                <p:cTn id="57" presetID="3" presetClass="emph" presetSubtype="2" decel="100000" autoRev="1" fill="hold" grpId="2" nodeType="withEffect">
                                  <p:stCondLst>
                                    <p:cond delay="0"/>
                                  </p:stCondLst>
                                  <p:childTnLst>
                                    <p:animClr clrSpc="rgb" dir="cw">
                                      <p:cBhvr override="childStyle">
                                        <p:cTn id="58" dur="1000" fill="hold"/>
                                        <p:tgtEl>
                                          <p:spTgt spid="23"/>
                                        </p:tgtEl>
                                        <p:attrNameLst>
                                          <p:attrName>style.color</p:attrName>
                                        </p:attrNameLst>
                                      </p:cBhvr>
                                      <p:to>
                                        <a:srgbClr val="00628C"/>
                                      </p:to>
                                    </p:animClr>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40"/>
                                        </p:tgtEl>
                                        <p:attrNameLst>
                                          <p:attrName>style.visibility</p:attrName>
                                        </p:attrNameLst>
                                      </p:cBhvr>
                                      <p:to>
                                        <p:strVal val="visible"/>
                                      </p:to>
                                    </p:set>
                                    <p:animEffect transition="in" filter="fade">
                                      <p:cBhvr>
                                        <p:cTn id="63" dur="500"/>
                                        <p:tgtEl>
                                          <p:spTgt spid="40"/>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fade">
                                      <p:cBhvr>
                                        <p:cTn id="68" dur="500"/>
                                        <p:tgtEl>
                                          <p:spTgt spid="19"/>
                                        </p:tgtEl>
                                      </p:cBhvr>
                                    </p:animEffect>
                                  </p:childTnLst>
                                </p:cTn>
                              </p:par>
                              <p:par>
                                <p:cTn id="69" presetID="10" presetClass="entr" presetSubtype="0" fill="hold" grpId="0" nodeType="withEffect">
                                  <p:stCondLst>
                                    <p:cond delay="200"/>
                                  </p:stCondLst>
                                  <p:childTnLst>
                                    <p:set>
                                      <p:cBhvr>
                                        <p:cTn id="70" dur="1" fill="hold">
                                          <p:stCondLst>
                                            <p:cond delay="0"/>
                                          </p:stCondLst>
                                        </p:cTn>
                                        <p:tgtEl>
                                          <p:spTgt spid="18"/>
                                        </p:tgtEl>
                                        <p:attrNameLst>
                                          <p:attrName>style.visibility</p:attrName>
                                        </p:attrNameLst>
                                      </p:cBhvr>
                                      <p:to>
                                        <p:strVal val="visible"/>
                                      </p:to>
                                    </p:set>
                                    <p:animEffect transition="in" filter="fade">
                                      <p:cBhvr>
                                        <p:cTn id="71" dur="500"/>
                                        <p:tgtEl>
                                          <p:spTgt spid="18"/>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500"/>
                                        <p:tgtEl>
                                          <p:spTgt spid="29"/>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mph" presetSubtype="2" decel="100000" autoRev="1" fill="hold" grpId="3" nodeType="clickEffect">
                                  <p:stCondLst>
                                    <p:cond delay="0"/>
                                  </p:stCondLst>
                                  <p:childTnLst>
                                    <p:animClr clrSpc="rgb" dir="cw">
                                      <p:cBhvr override="childStyle">
                                        <p:cTn id="80" dur="1000" fill="hold"/>
                                        <p:tgtEl>
                                          <p:spTgt spid="15"/>
                                        </p:tgtEl>
                                        <p:attrNameLst>
                                          <p:attrName>style.color</p:attrName>
                                        </p:attrNameLst>
                                      </p:cBhvr>
                                      <p:to>
                                        <a:srgbClr val="7030A0"/>
                                      </p:to>
                                    </p:animClr>
                                  </p:childTnLst>
                                </p:cTn>
                              </p:par>
                              <p:par>
                                <p:cTn id="81" presetID="3" presetClass="emph" presetSubtype="2" decel="100000" autoRev="1" fill="hold" grpId="3" nodeType="withEffect">
                                  <p:stCondLst>
                                    <p:cond delay="0"/>
                                  </p:stCondLst>
                                  <p:childTnLst>
                                    <p:animClr clrSpc="rgb" dir="cw">
                                      <p:cBhvr override="childStyle">
                                        <p:cTn id="82" dur="1000" fill="hold"/>
                                        <p:tgtEl>
                                          <p:spTgt spid="23"/>
                                        </p:tgtEl>
                                        <p:attrNameLst>
                                          <p:attrName>style.color</p:attrName>
                                        </p:attrNameLst>
                                      </p:cBhvr>
                                      <p:to>
                                        <a:srgbClr val="7030A0"/>
                                      </p:to>
                                    </p:animClr>
                                  </p:childTnLst>
                                </p:cTn>
                              </p:par>
                              <p:par>
                                <p:cTn id="83" presetID="3" presetClass="emph" presetSubtype="2" decel="100000" autoRev="1" fill="hold" grpId="1" nodeType="withEffect">
                                  <p:stCondLst>
                                    <p:cond delay="0"/>
                                  </p:stCondLst>
                                  <p:childTnLst>
                                    <p:animClr clrSpc="rgb" dir="cw">
                                      <p:cBhvr override="childStyle">
                                        <p:cTn id="84" dur="1000" fill="hold"/>
                                        <p:tgtEl>
                                          <p:spTgt spid="25"/>
                                        </p:tgtEl>
                                        <p:attrNameLst>
                                          <p:attrName>style.color</p:attrName>
                                        </p:attrNameLst>
                                      </p:cBhvr>
                                      <p:to>
                                        <a:srgbClr val="7030A0"/>
                                      </p:to>
                                    </p:animClr>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41"/>
                                        </p:tgtEl>
                                        <p:attrNameLst>
                                          <p:attrName>style.visibility</p:attrName>
                                        </p:attrNameLst>
                                      </p:cBhvr>
                                      <p:to>
                                        <p:strVal val="visible"/>
                                      </p:to>
                                    </p:set>
                                    <p:animEffect transition="in" filter="fade">
                                      <p:cBhvr>
                                        <p:cTn id="89" dur="500"/>
                                        <p:tgtEl>
                                          <p:spTgt spid="41"/>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22"/>
                                        </p:tgtEl>
                                        <p:attrNameLst>
                                          <p:attrName>style.visibility</p:attrName>
                                        </p:attrNameLst>
                                      </p:cBhvr>
                                      <p:to>
                                        <p:strVal val="visible"/>
                                      </p:to>
                                    </p:set>
                                    <p:animEffect transition="in" filter="fade">
                                      <p:cBhvr>
                                        <p:cTn id="94" dur="500"/>
                                        <p:tgtEl>
                                          <p:spTgt spid="22"/>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fade">
                                      <p:cBhvr>
                                        <p:cTn id="97" dur="500"/>
                                        <p:tgtEl>
                                          <p:spTgt spid="21"/>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20"/>
                                        </p:tgtEl>
                                        <p:attrNameLst>
                                          <p:attrName>style.visibility</p:attrName>
                                        </p:attrNameLst>
                                      </p:cBhvr>
                                      <p:to>
                                        <p:strVal val="visible"/>
                                      </p:to>
                                    </p:set>
                                    <p:animEffect transition="in" filter="fade">
                                      <p:cBhvr>
                                        <p:cTn id="100" dur="500"/>
                                        <p:tgtEl>
                                          <p:spTgt spid="20"/>
                                        </p:tgtEl>
                                      </p:cBhvr>
                                    </p:animEffec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28"/>
                                        </p:tgtEl>
                                        <p:attrNameLst>
                                          <p:attrName>style.visibility</p:attrName>
                                        </p:attrNameLst>
                                      </p:cBhvr>
                                      <p:to>
                                        <p:strVal val="visible"/>
                                      </p:to>
                                    </p:set>
                                    <p:animEffect transition="in" filter="fade">
                                      <p:cBhvr>
                                        <p:cTn id="105" dur="500"/>
                                        <p:tgtEl>
                                          <p:spTgt spid="28"/>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27"/>
                                        </p:tgtEl>
                                        <p:attrNameLst>
                                          <p:attrName>style.visibility</p:attrName>
                                        </p:attrNameLst>
                                      </p:cBhvr>
                                      <p:to>
                                        <p:strVal val="visible"/>
                                      </p:to>
                                    </p:set>
                                    <p:animEffect transition="in" filter="fade">
                                      <p:cBhvr>
                                        <p:cTn id="108" dur="500"/>
                                        <p:tgtEl>
                                          <p:spTgt spid="27"/>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26"/>
                                        </p:tgtEl>
                                        <p:attrNameLst>
                                          <p:attrName>style.visibility</p:attrName>
                                        </p:attrNameLst>
                                      </p:cBhvr>
                                      <p:to>
                                        <p:strVal val="visible"/>
                                      </p:to>
                                    </p:set>
                                    <p:animEffect transition="in" filter="fade">
                                      <p:cBhvr>
                                        <p:cTn id="111" dur="500"/>
                                        <p:tgtEl>
                                          <p:spTgt spid="26"/>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nodeType="clickEffect">
                                  <p:stCondLst>
                                    <p:cond delay="0"/>
                                  </p:stCondLst>
                                  <p:childTnLst>
                                    <p:set>
                                      <p:cBhvr>
                                        <p:cTn id="115" dur="1" fill="hold">
                                          <p:stCondLst>
                                            <p:cond delay="0"/>
                                          </p:stCondLst>
                                        </p:cTn>
                                        <p:tgtEl>
                                          <p:spTgt spid="35"/>
                                        </p:tgtEl>
                                        <p:attrNameLst>
                                          <p:attrName>style.visibility</p:attrName>
                                        </p:attrNameLst>
                                      </p:cBhvr>
                                      <p:to>
                                        <p:strVal val="visible"/>
                                      </p:to>
                                    </p:set>
                                    <p:animEffect transition="in" filter="fade">
                                      <p:cBhvr>
                                        <p:cTn id="116" dur="500"/>
                                        <p:tgtEl>
                                          <p:spTgt spid="35"/>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grpId="0" nodeType="clickEffect">
                                  <p:stCondLst>
                                    <p:cond delay="0"/>
                                  </p:stCondLst>
                                  <p:childTnLst>
                                    <p:set>
                                      <p:cBhvr>
                                        <p:cTn id="120" dur="1" fill="hold">
                                          <p:stCondLst>
                                            <p:cond delay="0"/>
                                          </p:stCondLst>
                                        </p:cTn>
                                        <p:tgtEl>
                                          <p:spTgt spid="36"/>
                                        </p:tgtEl>
                                        <p:attrNameLst>
                                          <p:attrName>style.visibility</p:attrName>
                                        </p:attrNameLst>
                                      </p:cBhvr>
                                      <p:to>
                                        <p:strVal val="visible"/>
                                      </p:to>
                                    </p:set>
                                    <p:animEffect transition="in" filter="fade">
                                      <p:cBhvr>
                                        <p:cTn id="121" dur="500"/>
                                        <p:tgtEl>
                                          <p:spTgt spid="36"/>
                                        </p:tgtEl>
                                      </p:cBhvr>
                                    </p:animEffect>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grpId="0" nodeType="click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500"/>
                                        <p:tgtEl>
                                          <p:spTgt spid="37"/>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38"/>
                                        </p:tgtEl>
                                        <p:attrNameLst>
                                          <p:attrName>style.visibility</p:attrName>
                                        </p:attrNameLst>
                                      </p:cBhvr>
                                      <p:to>
                                        <p:strVal val="visible"/>
                                      </p:to>
                                    </p:set>
                                    <p:animEffect transition="in" filter="fade">
                                      <p:cBhvr>
                                        <p:cTn id="131" dur="500"/>
                                        <p:tgtEl>
                                          <p:spTgt spid="38"/>
                                        </p:tgtEl>
                                      </p:cBhvr>
                                    </p:animEffect>
                                  </p:childTnLst>
                                </p:cTn>
                              </p:par>
                            </p:childTnLst>
                          </p:cTn>
                        </p:par>
                      </p:childTnLst>
                    </p:cTn>
                  </p:par>
                  <p:par>
                    <p:cTn id="132" fill="hold">
                      <p:stCondLst>
                        <p:cond delay="indefinite"/>
                      </p:stCondLst>
                      <p:childTnLst>
                        <p:par>
                          <p:cTn id="133" fill="hold">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3"/>
                                        </p:tgtEl>
                                        <p:attrNameLst>
                                          <p:attrName>style.visibility</p:attrName>
                                        </p:attrNameLst>
                                      </p:cBhvr>
                                      <p:to>
                                        <p:strVal val="visible"/>
                                      </p:to>
                                    </p:set>
                                    <p:animEffect transition="in" filter="fade">
                                      <p:cBhvr>
                                        <p:cTn id="13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3" grpId="1"/>
      <p:bldP spid="14" grpId="0"/>
      <p:bldP spid="14" grpId="1"/>
      <p:bldP spid="15" grpId="0"/>
      <p:bldP spid="15" grpId="1"/>
      <p:bldP spid="15" grpId="2"/>
      <p:bldP spid="15" grpId="3"/>
      <p:bldP spid="16" grpId="0"/>
      <p:bldP spid="18" grpId="0"/>
      <p:bldP spid="19" grpId="0"/>
      <p:bldP spid="20" grpId="0"/>
      <p:bldP spid="21" grpId="0"/>
      <p:bldP spid="22" grpId="0"/>
      <p:bldP spid="23" grpId="0"/>
      <p:bldP spid="23" grpId="1"/>
      <p:bldP spid="23" grpId="2"/>
      <p:bldP spid="23" grpId="3"/>
      <p:bldP spid="25" grpId="0"/>
      <p:bldP spid="25" grpId="1"/>
      <p:bldP spid="26" grpId="0"/>
      <p:bldP spid="27" grpId="0"/>
      <p:bldP spid="28" grpId="0"/>
      <p:bldP spid="29" grpId="0" animBg="1"/>
      <p:bldP spid="30" grpId="0" animBg="1"/>
      <p:bldP spid="31" grpId="0" animBg="1"/>
      <p:bldP spid="36" grpId="0"/>
      <p:bldP spid="37" grpId="0"/>
      <p:bldP spid="38" grpId="0"/>
      <p:bldP spid="39" grpId="0"/>
      <p:bldP spid="40" grpId="0"/>
      <p:bldP spid="4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79BC90C2-0CC1-46DC-876A-EB8E2DB2482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940311" y="1906033"/>
            <a:ext cx="2635262" cy="4306200"/>
          </a:xfrm>
          <a:prstGeom prst="rect">
            <a:avLst/>
          </a:prstGeom>
        </p:spPr>
      </p:pic>
      <p:pic>
        <p:nvPicPr>
          <p:cNvPr id="17" name="Picture 16">
            <a:extLst>
              <a:ext uri="{FF2B5EF4-FFF2-40B4-BE49-F238E27FC236}">
                <a16:creationId xmlns:a16="http://schemas.microsoft.com/office/drawing/2014/main" id="{980706DA-A766-49A6-8AA4-24826621467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855260" y="2165587"/>
            <a:ext cx="1306517" cy="471325"/>
          </a:xfrm>
          <a:prstGeom prst="rect">
            <a:avLst/>
          </a:prstGeom>
        </p:spPr>
      </p:pic>
      <p:sp>
        <p:nvSpPr>
          <p:cNvPr id="2" name="Text Placeholder 1">
            <a:extLst>
              <a:ext uri="{FF2B5EF4-FFF2-40B4-BE49-F238E27FC236}">
                <a16:creationId xmlns:a16="http://schemas.microsoft.com/office/drawing/2014/main" id="{01B8B60B-6C11-463E-997E-FAE317833102}"/>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4:3</a:t>
            </a:r>
            <a:endParaRPr lang="en-GB" dirty="0"/>
          </a:p>
        </p:txBody>
      </p:sp>
      <p:pic>
        <p:nvPicPr>
          <p:cNvPr id="8" name="Picture 7">
            <a:extLst>
              <a:ext uri="{FF2B5EF4-FFF2-40B4-BE49-F238E27FC236}">
                <a16:creationId xmlns:a16="http://schemas.microsoft.com/office/drawing/2014/main" id="{352F4D21-8B9C-48B0-B657-45AEDF003964}"/>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862028" y="2636912"/>
            <a:ext cx="1306517" cy="336802"/>
          </a:xfrm>
          <a:prstGeom prst="rect">
            <a:avLst/>
          </a:prstGeom>
        </p:spPr>
      </p:pic>
      <p:sp>
        <p:nvSpPr>
          <p:cNvPr id="9" name="TextBox 8">
            <a:extLst>
              <a:ext uri="{FF2B5EF4-FFF2-40B4-BE49-F238E27FC236}">
                <a16:creationId xmlns:a16="http://schemas.microsoft.com/office/drawing/2014/main" id="{4AD0052D-7B78-4993-B96B-3F7FB9803A9B}"/>
              </a:ext>
            </a:extLst>
          </p:cNvPr>
          <p:cNvSpPr txBox="1"/>
          <p:nvPr/>
        </p:nvSpPr>
        <p:spPr bwMode="auto">
          <a:xfrm>
            <a:off x="4811210" y="870511"/>
            <a:ext cx="877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1,563</a:t>
            </a:r>
          </a:p>
        </p:txBody>
      </p:sp>
      <p:sp>
        <p:nvSpPr>
          <p:cNvPr id="10" name="Rectangle 9">
            <a:extLst>
              <a:ext uri="{FF2B5EF4-FFF2-40B4-BE49-F238E27FC236}">
                <a16:creationId xmlns:a16="http://schemas.microsoft.com/office/drawing/2014/main" id="{26FDEC3F-A721-42E8-9801-29FE0235C6D1}"/>
              </a:ext>
            </a:extLst>
          </p:cNvPr>
          <p:cNvSpPr/>
          <p:nvPr/>
        </p:nvSpPr>
        <p:spPr>
          <a:xfrm>
            <a:off x="3419872" y="851461"/>
            <a:ext cx="1534394"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521 </a:t>
            </a:r>
            <a:r>
              <a:rPr lang="en-GB" sz="2400" dirty="0">
                <a:latin typeface="Myriad Pro" panose="020B0503030403020204" pitchFamily="34" charset="0"/>
                <a:ea typeface="Myriad Pro Semibold" charset="0"/>
                <a:cs typeface="Myriad Pro Semibold" charset="0"/>
              </a:rPr>
              <a:t>× 3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11" name="Rectangle 10">
            <a:extLst>
              <a:ext uri="{FF2B5EF4-FFF2-40B4-BE49-F238E27FC236}">
                <a16:creationId xmlns:a16="http://schemas.microsoft.com/office/drawing/2014/main" id="{1BB0C93E-6977-4164-80A2-469DA632101C}"/>
              </a:ext>
            </a:extLst>
          </p:cNvPr>
          <p:cNvSpPr/>
          <p:nvPr/>
        </p:nvSpPr>
        <p:spPr bwMode="auto">
          <a:xfrm>
            <a:off x="4869557" y="879103"/>
            <a:ext cx="811774"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2" name="Picture 11">
            <a:extLst>
              <a:ext uri="{FF2B5EF4-FFF2-40B4-BE49-F238E27FC236}">
                <a16:creationId xmlns:a16="http://schemas.microsoft.com/office/drawing/2014/main" id="{AD7C03DE-2284-4DA3-B419-7D2DEBAA958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298740" y="2122599"/>
            <a:ext cx="360040" cy="461665"/>
          </a:xfrm>
          <a:prstGeom prst="rect">
            <a:avLst/>
          </a:prstGeom>
        </p:spPr>
      </p:pic>
      <p:pic>
        <p:nvPicPr>
          <p:cNvPr id="13" name="Picture 12">
            <a:extLst>
              <a:ext uri="{FF2B5EF4-FFF2-40B4-BE49-F238E27FC236}">
                <a16:creationId xmlns:a16="http://schemas.microsoft.com/office/drawing/2014/main" id="{FAB81FDB-F5BF-4C0F-8486-7C3AE423B51A}"/>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168545" y="2168173"/>
            <a:ext cx="625847" cy="805542"/>
          </a:xfrm>
          <a:prstGeom prst="rect">
            <a:avLst/>
          </a:prstGeom>
        </p:spPr>
      </p:pic>
      <p:pic>
        <p:nvPicPr>
          <p:cNvPr id="14" name="Picture 13">
            <a:extLst>
              <a:ext uri="{FF2B5EF4-FFF2-40B4-BE49-F238E27FC236}">
                <a16:creationId xmlns:a16="http://schemas.microsoft.com/office/drawing/2014/main" id="{E37C09C2-08DA-401C-9AA3-6DF836105DE9}"/>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4793639" y="2168173"/>
            <a:ext cx="304800" cy="805542"/>
          </a:xfrm>
          <a:prstGeom prst="rect">
            <a:avLst/>
          </a:prstGeom>
        </p:spPr>
      </p:pic>
      <p:sp>
        <p:nvSpPr>
          <p:cNvPr id="25" name="TextBox 24">
            <a:extLst>
              <a:ext uri="{FF2B5EF4-FFF2-40B4-BE49-F238E27FC236}">
                <a16:creationId xmlns:a16="http://schemas.microsoft.com/office/drawing/2014/main" id="{B82758C2-79F7-4D67-BDA4-EE7058C344DA}"/>
              </a:ext>
            </a:extLst>
          </p:cNvPr>
          <p:cNvSpPr txBox="1"/>
          <p:nvPr/>
        </p:nvSpPr>
        <p:spPr bwMode="auto">
          <a:xfrm>
            <a:off x="8090496" y="2354905"/>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
        <p:nvSpPr>
          <p:cNvPr id="26" name="TextBox 25">
            <a:extLst>
              <a:ext uri="{FF2B5EF4-FFF2-40B4-BE49-F238E27FC236}">
                <a16:creationId xmlns:a16="http://schemas.microsoft.com/office/drawing/2014/main" id="{FA2AB174-1EC6-4004-8EB5-8544439E34D8}"/>
              </a:ext>
            </a:extLst>
          </p:cNvPr>
          <p:cNvSpPr txBox="1"/>
          <p:nvPr/>
        </p:nvSpPr>
        <p:spPr bwMode="auto">
          <a:xfrm>
            <a:off x="8093238" y="2991815"/>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27" name="TextBox 26">
            <a:extLst>
              <a:ext uri="{FF2B5EF4-FFF2-40B4-BE49-F238E27FC236}">
                <a16:creationId xmlns:a16="http://schemas.microsoft.com/office/drawing/2014/main" id="{C46003FA-0591-4F5C-A2B5-2220DF4C4C9A}"/>
              </a:ext>
            </a:extLst>
          </p:cNvPr>
          <p:cNvSpPr txBox="1"/>
          <p:nvPr/>
        </p:nvSpPr>
        <p:spPr bwMode="auto">
          <a:xfrm>
            <a:off x="8111995" y="3689904"/>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3</a:t>
            </a:r>
          </a:p>
        </p:txBody>
      </p:sp>
      <p:sp>
        <p:nvSpPr>
          <p:cNvPr id="29" name="TextBox 28">
            <a:extLst>
              <a:ext uri="{FF2B5EF4-FFF2-40B4-BE49-F238E27FC236}">
                <a16:creationId xmlns:a16="http://schemas.microsoft.com/office/drawing/2014/main" id="{C096AEB4-ED5F-44F3-888F-D57970C2A411}"/>
              </a:ext>
            </a:extLst>
          </p:cNvPr>
          <p:cNvSpPr txBox="1"/>
          <p:nvPr/>
        </p:nvSpPr>
        <p:spPr bwMode="auto">
          <a:xfrm>
            <a:off x="8111996" y="4334369"/>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0</a:t>
            </a:r>
          </a:p>
        </p:txBody>
      </p:sp>
      <p:sp>
        <p:nvSpPr>
          <p:cNvPr id="30" name="TextBox 29">
            <a:extLst>
              <a:ext uri="{FF2B5EF4-FFF2-40B4-BE49-F238E27FC236}">
                <a16:creationId xmlns:a16="http://schemas.microsoft.com/office/drawing/2014/main" id="{806BEC1E-926C-4D96-868E-6083875A9AB2}"/>
              </a:ext>
            </a:extLst>
          </p:cNvPr>
          <p:cNvSpPr txBox="1"/>
          <p:nvPr/>
        </p:nvSpPr>
        <p:spPr bwMode="auto">
          <a:xfrm>
            <a:off x="7460861" y="4334369"/>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6</a:t>
            </a:r>
          </a:p>
        </p:txBody>
      </p:sp>
      <p:sp>
        <p:nvSpPr>
          <p:cNvPr id="32" name="TextBox 31">
            <a:extLst>
              <a:ext uri="{FF2B5EF4-FFF2-40B4-BE49-F238E27FC236}">
                <a16:creationId xmlns:a16="http://schemas.microsoft.com/office/drawing/2014/main" id="{1E6FC8B2-C536-476A-A77C-EB1B3AE428EF}"/>
              </a:ext>
            </a:extLst>
          </p:cNvPr>
          <p:cNvSpPr txBox="1"/>
          <p:nvPr/>
        </p:nvSpPr>
        <p:spPr bwMode="auto">
          <a:xfrm>
            <a:off x="5594142" y="2973714"/>
            <a:ext cx="288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a:t>
            </a:r>
          </a:p>
        </p:txBody>
      </p:sp>
      <p:sp>
        <p:nvSpPr>
          <p:cNvPr id="33" name="TextBox 32">
            <a:extLst>
              <a:ext uri="{FF2B5EF4-FFF2-40B4-BE49-F238E27FC236}">
                <a16:creationId xmlns:a16="http://schemas.microsoft.com/office/drawing/2014/main" id="{C6506F61-E316-42E6-A470-A012B5491E59}"/>
              </a:ext>
            </a:extLst>
          </p:cNvPr>
          <p:cNvSpPr txBox="1"/>
          <p:nvPr/>
        </p:nvSpPr>
        <p:spPr bwMode="auto">
          <a:xfrm>
            <a:off x="8116298" y="500341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7030A0"/>
                </a:solidFill>
                <a:latin typeface="Myriad Pro" panose="020B0503030403020204" pitchFamily="34" charset="0"/>
                <a:ea typeface="Myriad Pro Semibold" charset="0"/>
                <a:cs typeface="Myriad Pro Semibold" charset="0"/>
              </a:rPr>
              <a:t>0</a:t>
            </a:r>
          </a:p>
        </p:txBody>
      </p:sp>
      <p:sp>
        <p:nvSpPr>
          <p:cNvPr id="34" name="TextBox 33">
            <a:extLst>
              <a:ext uri="{FF2B5EF4-FFF2-40B4-BE49-F238E27FC236}">
                <a16:creationId xmlns:a16="http://schemas.microsoft.com/office/drawing/2014/main" id="{79259E37-05F7-4727-8AF5-08918F164969}"/>
              </a:ext>
            </a:extLst>
          </p:cNvPr>
          <p:cNvSpPr txBox="1"/>
          <p:nvPr/>
        </p:nvSpPr>
        <p:spPr bwMode="auto">
          <a:xfrm>
            <a:off x="7461720" y="500341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7030A0"/>
                </a:solidFill>
                <a:latin typeface="Myriad Pro" panose="020B0503030403020204" pitchFamily="34" charset="0"/>
                <a:ea typeface="Myriad Pro Semibold" charset="0"/>
                <a:cs typeface="Myriad Pro Semibold" charset="0"/>
              </a:rPr>
              <a:t>0</a:t>
            </a:r>
          </a:p>
        </p:txBody>
      </p:sp>
      <p:sp>
        <p:nvSpPr>
          <p:cNvPr id="35" name="TextBox 34">
            <a:extLst>
              <a:ext uri="{FF2B5EF4-FFF2-40B4-BE49-F238E27FC236}">
                <a16:creationId xmlns:a16="http://schemas.microsoft.com/office/drawing/2014/main" id="{E0E3F784-CE3D-4CCE-ABCB-B9FDC3EC51BF}"/>
              </a:ext>
            </a:extLst>
          </p:cNvPr>
          <p:cNvSpPr txBox="1"/>
          <p:nvPr/>
        </p:nvSpPr>
        <p:spPr bwMode="auto">
          <a:xfrm>
            <a:off x="6807143" y="500341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7030A0"/>
                </a:solidFill>
                <a:latin typeface="Myriad Pro" panose="020B0503030403020204" pitchFamily="34" charset="0"/>
                <a:ea typeface="Myriad Pro Semibold" charset="0"/>
                <a:cs typeface="Myriad Pro Semibold" charset="0"/>
              </a:rPr>
              <a:t>5</a:t>
            </a:r>
          </a:p>
        </p:txBody>
      </p:sp>
      <p:sp>
        <p:nvSpPr>
          <p:cNvPr id="37" name="TextBox 36">
            <a:extLst>
              <a:ext uri="{FF2B5EF4-FFF2-40B4-BE49-F238E27FC236}">
                <a16:creationId xmlns:a16="http://schemas.microsoft.com/office/drawing/2014/main" id="{CBC3FE0D-37C8-43D5-80AE-03DECC969FAD}"/>
              </a:ext>
            </a:extLst>
          </p:cNvPr>
          <p:cNvSpPr txBox="1"/>
          <p:nvPr/>
        </p:nvSpPr>
        <p:spPr bwMode="auto">
          <a:xfrm>
            <a:off x="7466506" y="2343648"/>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a:t>
            </a:r>
          </a:p>
        </p:txBody>
      </p:sp>
      <p:sp>
        <p:nvSpPr>
          <p:cNvPr id="38" name="TextBox 37">
            <a:extLst>
              <a:ext uri="{FF2B5EF4-FFF2-40B4-BE49-F238E27FC236}">
                <a16:creationId xmlns:a16="http://schemas.microsoft.com/office/drawing/2014/main" id="{9B2D6F87-F344-4C7A-B951-EEDD3F3F51FC}"/>
              </a:ext>
            </a:extLst>
          </p:cNvPr>
          <p:cNvSpPr txBox="1"/>
          <p:nvPr/>
        </p:nvSpPr>
        <p:spPr bwMode="auto">
          <a:xfrm>
            <a:off x="6812288" y="2340111"/>
            <a:ext cx="2915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39" name="TextBox 38">
            <a:extLst>
              <a:ext uri="{FF2B5EF4-FFF2-40B4-BE49-F238E27FC236}">
                <a16:creationId xmlns:a16="http://schemas.microsoft.com/office/drawing/2014/main" id="{56A5FF08-25E4-4F5E-B164-927F28285502}"/>
              </a:ext>
            </a:extLst>
          </p:cNvPr>
          <p:cNvSpPr txBox="1"/>
          <p:nvPr/>
        </p:nvSpPr>
        <p:spPr bwMode="auto">
          <a:xfrm>
            <a:off x="6152566" y="5003417"/>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7030A0"/>
                </a:solidFill>
                <a:latin typeface="Myriad Pro" panose="020B0503030403020204" pitchFamily="34" charset="0"/>
                <a:ea typeface="Myriad Pro Semibold" charset="0"/>
                <a:cs typeface="Myriad Pro Semibold" charset="0"/>
              </a:rPr>
              <a:t>1</a:t>
            </a:r>
          </a:p>
        </p:txBody>
      </p:sp>
      <p:sp>
        <p:nvSpPr>
          <p:cNvPr id="40" name="TextBox 39">
            <a:extLst>
              <a:ext uri="{FF2B5EF4-FFF2-40B4-BE49-F238E27FC236}">
                <a16:creationId xmlns:a16="http://schemas.microsoft.com/office/drawing/2014/main" id="{62FF810F-AE0B-4046-AF5E-F92B13194653}"/>
              </a:ext>
            </a:extLst>
          </p:cNvPr>
          <p:cNvSpPr txBox="1"/>
          <p:nvPr/>
        </p:nvSpPr>
        <p:spPr bwMode="auto">
          <a:xfrm>
            <a:off x="8116298" y="5656818"/>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41" name="TextBox 40">
            <a:extLst>
              <a:ext uri="{FF2B5EF4-FFF2-40B4-BE49-F238E27FC236}">
                <a16:creationId xmlns:a16="http://schemas.microsoft.com/office/drawing/2014/main" id="{725CAAB2-6C0B-492A-8E4D-A8D6F528B48A}"/>
              </a:ext>
            </a:extLst>
          </p:cNvPr>
          <p:cNvSpPr txBox="1"/>
          <p:nvPr/>
        </p:nvSpPr>
        <p:spPr bwMode="auto">
          <a:xfrm>
            <a:off x="7461720" y="5656818"/>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6</a:t>
            </a:r>
          </a:p>
        </p:txBody>
      </p:sp>
      <p:sp>
        <p:nvSpPr>
          <p:cNvPr id="42" name="TextBox 41">
            <a:extLst>
              <a:ext uri="{FF2B5EF4-FFF2-40B4-BE49-F238E27FC236}">
                <a16:creationId xmlns:a16="http://schemas.microsoft.com/office/drawing/2014/main" id="{59414386-22EA-4761-9283-65BAFB632DD0}"/>
              </a:ext>
            </a:extLst>
          </p:cNvPr>
          <p:cNvSpPr txBox="1"/>
          <p:nvPr/>
        </p:nvSpPr>
        <p:spPr bwMode="auto">
          <a:xfrm>
            <a:off x="6807143" y="5656818"/>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43" name="TextBox 42">
            <a:extLst>
              <a:ext uri="{FF2B5EF4-FFF2-40B4-BE49-F238E27FC236}">
                <a16:creationId xmlns:a16="http://schemas.microsoft.com/office/drawing/2014/main" id="{0A135013-EF30-4FF9-B9BE-27D64EB67372}"/>
              </a:ext>
            </a:extLst>
          </p:cNvPr>
          <p:cNvSpPr txBox="1"/>
          <p:nvPr/>
        </p:nvSpPr>
        <p:spPr bwMode="auto">
          <a:xfrm>
            <a:off x="6152566" y="5656818"/>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
        <p:nvSpPr>
          <p:cNvPr id="3" name="Rectangle 2">
            <a:extLst>
              <a:ext uri="{FF2B5EF4-FFF2-40B4-BE49-F238E27FC236}">
                <a16:creationId xmlns:a16="http://schemas.microsoft.com/office/drawing/2014/main" id="{15E351F4-6CA8-4E2C-80B2-DF9E55182E89}"/>
              </a:ext>
            </a:extLst>
          </p:cNvPr>
          <p:cNvSpPr/>
          <p:nvPr/>
        </p:nvSpPr>
        <p:spPr>
          <a:xfrm>
            <a:off x="3283649" y="3645024"/>
            <a:ext cx="2646878" cy="461665"/>
          </a:xfrm>
          <a:prstGeom prst="rect">
            <a:avLst/>
          </a:prstGeom>
        </p:spPr>
        <p:txBody>
          <a:bodyPr wrap="none">
            <a:spAutoFit/>
          </a:bodyPr>
          <a:lstStyle/>
          <a:p>
            <a:pPr>
              <a:buNone/>
            </a:pPr>
            <a:r>
              <a:rPr lang="en-US" sz="2400" dirty="0">
                <a:solidFill>
                  <a:srgbClr val="E82420"/>
                </a:solidFill>
                <a:latin typeface="Myriad Pro" panose="020B0503030403020204" pitchFamily="34" charset="0"/>
              </a:rPr>
              <a:t>3 × 1 ones = 3 ones</a:t>
            </a:r>
            <a:endParaRPr lang="en-GB" sz="2400" dirty="0">
              <a:solidFill>
                <a:srgbClr val="E82420"/>
              </a:solidFill>
              <a:latin typeface="Myriad Pro" panose="020B0503030403020204" pitchFamily="34" charset="0"/>
            </a:endParaRPr>
          </a:p>
        </p:txBody>
      </p:sp>
      <p:sp>
        <p:nvSpPr>
          <p:cNvPr id="31" name="Rectangle 30">
            <a:extLst>
              <a:ext uri="{FF2B5EF4-FFF2-40B4-BE49-F238E27FC236}">
                <a16:creationId xmlns:a16="http://schemas.microsoft.com/office/drawing/2014/main" id="{BE655F5E-C795-43C0-941C-E6A591DD4650}"/>
              </a:ext>
            </a:extLst>
          </p:cNvPr>
          <p:cNvSpPr/>
          <p:nvPr/>
        </p:nvSpPr>
        <p:spPr>
          <a:xfrm>
            <a:off x="3360896" y="4317082"/>
            <a:ext cx="2511713" cy="461665"/>
          </a:xfrm>
          <a:prstGeom prst="rect">
            <a:avLst/>
          </a:prstGeom>
        </p:spPr>
        <p:txBody>
          <a:bodyPr wrap="none">
            <a:spAutoFit/>
          </a:bodyPr>
          <a:lstStyle/>
          <a:p>
            <a:pPr>
              <a:buNone/>
            </a:pPr>
            <a:r>
              <a:rPr lang="en-GB" sz="2400" dirty="0">
                <a:solidFill>
                  <a:srgbClr val="00628C"/>
                </a:solidFill>
                <a:latin typeface="Myriad Pro" panose="020B0503030403020204" pitchFamily="34" charset="0"/>
              </a:rPr>
              <a:t>3 × 2 tens = 6 tens</a:t>
            </a:r>
          </a:p>
        </p:txBody>
      </p:sp>
      <p:sp>
        <p:nvSpPr>
          <p:cNvPr id="36" name="Rectangle 35">
            <a:extLst>
              <a:ext uri="{FF2B5EF4-FFF2-40B4-BE49-F238E27FC236}">
                <a16:creationId xmlns:a16="http://schemas.microsoft.com/office/drawing/2014/main" id="{53DCD006-03CE-4184-B30C-6A659E2072BD}"/>
              </a:ext>
            </a:extLst>
          </p:cNvPr>
          <p:cNvSpPr/>
          <p:nvPr/>
        </p:nvSpPr>
        <p:spPr>
          <a:xfrm>
            <a:off x="1849344" y="4983559"/>
            <a:ext cx="5464562" cy="461665"/>
          </a:xfrm>
          <a:prstGeom prst="rect">
            <a:avLst/>
          </a:prstGeom>
        </p:spPr>
        <p:txBody>
          <a:bodyPr wrap="square">
            <a:spAutoFit/>
          </a:bodyPr>
          <a:lstStyle/>
          <a:p>
            <a:pPr>
              <a:buNone/>
            </a:pPr>
            <a:r>
              <a:rPr lang="en-GB" sz="2400" dirty="0">
                <a:solidFill>
                  <a:srgbClr val="7030A0"/>
                </a:solidFill>
                <a:latin typeface="Myriad Pro" panose="020B0503030403020204" pitchFamily="34" charset="0"/>
              </a:rPr>
              <a:t>3 × 5 hundreds = 15 hundreds</a:t>
            </a:r>
          </a:p>
        </p:txBody>
      </p:sp>
      <p:sp>
        <p:nvSpPr>
          <p:cNvPr id="6" name="Rectangle 5">
            <a:extLst>
              <a:ext uri="{FF2B5EF4-FFF2-40B4-BE49-F238E27FC236}">
                <a16:creationId xmlns:a16="http://schemas.microsoft.com/office/drawing/2014/main" id="{E40875AB-EAA0-457A-A4D4-68565D144539}"/>
              </a:ext>
            </a:extLst>
          </p:cNvPr>
          <p:cNvSpPr/>
          <p:nvPr/>
        </p:nvSpPr>
        <p:spPr>
          <a:xfrm>
            <a:off x="2231709" y="5415607"/>
            <a:ext cx="3653693" cy="461665"/>
          </a:xfrm>
          <a:prstGeom prst="rect">
            <a:avLst/>
          </a:prstGeom>
        </p:spPr>
        <p:txBody>
          <a:bodyPr wrap="none">
            <a:spAutoFit/>
          </a:bodyPr>
          <a:lstStyle/>
          <a:p>
            <a:pPr>
              <a:buNone/>
            </a:pPr>
            <a:r>
              <a:rPr lang="en-GB" sz="2400" dirty="0">
                <a:solidFill>
                  <a:srgbClr val="7030A0"/>
                </a:solidFill>
                <a:latin typeface="Myriad Pro" panose="020B0503030403020204" pitchFamily="34" charset="0"/>
              </a:rPr>
              <a:t>= 1 thousand + 5 hundreds</a:t>
            </a:r>
          </a:p>
        </p:txBody>
      </p:sp>
    </p:spTree>
    <p:extLst>
      <p:ext uri="{BB962C8B-B14F-4D97-AF65-F5344CB8AC3E}">
        <p14:creationId xmlns:p14="http://schemas.microsoft.com/office/powerpoint/2010/main" val="309511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grpId="3"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par>
                                <p:cTn id="11" presetID="10" presetClass="entr" presetSubtype="0" fill="hold" grpId="3"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500"/>
                                        <p:tgtEl>
                                          <p:spTgt spid="37"/>
                                        </p:tgtEl>
                                      </p:cBhvr>
                                    </p:animEffect>
                                  </p:childTnLst>
                                </p:cTn>
                              </p:par>
                              <p:par>
                                <p:cTn id="17" presetID="10" presetClass="entr" presetSubtype="0" fill="hold" grpId="1" nodeType="with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fade">
                                      <p:cBhvr>
                                        <p:cTn id="19" dur="500"/>
                                        <p:tgtEl>
                                          <p:spTgt spid="38"/>
                                        </p:tgtEl>
                                      </p:cBhvr>
                                    </p:animEffect>
                                  </p:childTnLst>
                                </p:cTn>
                              </p:par>
                              <p:par>
                                <p:cTn id="20" presetID="10" presetClass="entr" presetSubtype="0" fill="hold"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mph" presetSubtype="2" autoRev="1" fill="hold" grpId="0" nodeType="clickEffect">
                                  <p:stCondLst>
                                    <p:cond delay="0"/>
                                  </p:stCondLst>
                                  <p:childTnLst>
                                    <p:animClr clrSpc="rgb" dir="cw">
                                      <p:cBhvr override="childStyle">
                                        <p:cTn id="26" dur="1000" fill="hold"/>
                                        <p:tgtEl>
                                          <p:spTgt spid="25"/>
                                        </p:tgtEl>
                                        <p:attrNameLst>
                                          <p:attrName>style.color</p:attrName>
                                        </p:attrNameLst>
                                      </p:cBhvr>
                                      <p:to>
                                        <a:srgbClr val="FF0000"/>
                                      </p:to>
                                    </p:animClr>
                                  </p:childTnLst>
                                </p:cTn>
                              </p:par>
                              <p:par>
                                <p:cTn id="27" presetID="3" presetClass="emph" presetSubtype="2" autoRev="1" fill="hold" grpId="0" nodeType="withEffect">
                                  <p:stCondLst>
                                    <p:cond delay="0"/>
                                  </p:stCondLst>
                                  <p:childTnLst>
                                    <p:animClr clrSpc="rgb" dir="cw">
                                      <p:cBhvr override="childStyle">
                                        <p:cTn id="28" dur="1000" fill="hold"/>
                                        <p:tgtEl>
                                          <p:spTgt spid="26"/>
                                        </p:tgtEl>
                                        <p:attrNameLst>
                                          <p:attrName>style.color</p:attrName>
                                        </p:attrNameLst>
                                      </p:cBhvr>
                                      <p:to>
                                        <a:srgbClr val="FF0000"/>
                                      </p:to>
                                    </p:animClr>
                                  </p:childTnLst>
                                </p:cTn>
                              </p:par>
                              <p:par>
                                <p:cTn id="29" presetID="3" presetClass="emph" presetSubtype="2" autoRev="1" fill="hold" grpId="0" nodeType="withEffect">
                                  <p:stCondLst>
                                    <p:cond delay="0"/>
                                  </p:stCondLst>
                                  <p:childTnLst>
                                    <p:animClr clrSpc="rgb" dir="cw">
                                      <p:cBhvr override="childStyle">
                                        <p:cTn id="30" dur="1000" fill="hold"/>
                                        <p:tgtEl>
                                          <p:spTgt spid="32"/>
                                        </p:tgtEl>
                                        <p:attrNameLst>
                                          <p:attrName>style.color</p:attrName>
                                        </p:attrNameLst>
                                      </p:cBhvr>
                                      <p:to>
                                        <a:srgbClr val="FF0000"/>
                                      </p:to>
                                    </p:animClr>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fade">
                                      <p:cBhvr>
                                        <p:cTn id="40" dur="500"/>
                                        <p:tgtEl>
                                          <p:spTgt spid="27"/>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mph" presetSubtype="2" autoRev="1" fill="hold" grpId="1" nodeType="clickEffect">
                                  <p:stCondLst>
                                    <p:cond delay="0"/>
                                  </p:stCondLst>
                                  <p:childTnLst>
                                    <p:animClr clrSpc="rgb" dir="cw">
                                      <p:cBhvr override="childStyle">
                                        <p:cTn id="44" dur="1000" fill="hold"/>
                                        <p:tgtEl>
                                          <p:spTgt spid="26"/>
                                        </p:tgtEl>
                                        <p:attrNameLst>
                                          <p:attrName>style.color</p:attrName>
                                        </p:attrNameLst>
                                      </p:cBhvr>
                                      <p:to>
                                        <a:srgbClr val="00628C"/>
                                      </p:to>
                                    </p:animClr>
                                  </p:childTnLst>
                                </p:cTn>
                              </p:par>
                              <p:par>
                                <p:cTn id="45" presetID="3" presetClass="emph" presetSubtype="2" autoRev="1" fill="hold" grpId="1" nodeType="withEffect">
                                  <p:stCondLst>
                                    <p:cond delay="0"/>
                                  </p:stCondLst>
                                  <p:childTnLst>
                                    <p:animClr clrSpc="rgb" dir="cw">
                                      <p:cBhvr override="childStyle">
                                        <p:cTn id="46" dur="1000" fill="hold"/>
                                        <p:tgtEl>
                                          <p:spTgt spid="32"/>
                                        </p:tgtEl>
                                        <p:attrNameLst>
                                          <p:attrName>style.color</p:attrName>
                                        </p:attrNameLst>
                                      </p:cBhvr>
                                      <p:to>
                                        <a:srgbClr val="00628C"/>
                                      </p:to>
                                    </p:animClr>
                                  </p:childTnLst>
                                </p:cTn>
                              </p:par>
                              <p:par>
                                <p:cTn id="47" presetID="3" presetClass="emph" presetSubtype="2" autoRev="1" fill="hold" grpId="0" nodeType="withEffect">
                                  <p:stCondLst>
                                    <p:cond delay="0"/>
                                  </p:stCondLst>
                                  <p:childTnLst>
                                    <p:animClr clrSpc="rgb" dir="cw">
                                      <p:cBhvr override="childStyle">
                                        <p:cTn id="48" dur="1000" fill="hold"/>
                                        <p:tgtEl>
                                          <p:spTgt spid="37"/>
                                        </p:tgtEl>
                                        <p:attrNameLst>
                                          <p:attrName>style.color</p:attrName>
                                        </p:attrNameLst>
                                      </p:cBhvr>
                                      <p:to>
                                        <a:srgbClr val="00628C"/>
                                      </p:to>
                                    </p:animClr>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500"/>
                                        <p:tgtEl>
                                          <p:spTgt spid="31"/>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fade">
                                      <p:cBhvr>
                                        <p:cTn id="58" dur="500"/>
                                        <p:tgtEl>
                                          <p:spTgt spid="30"/>
                                        </p:tgtEl>
                                      </p:cBhvr>
                                    </p:animEffect>
                                  </p:childTnLst>
                                </p:cTn>
                              </p:par>
                              <p:par>
                                <p:cTn id="59" presetID="10" presetClass="entr" presetSubtype="0" fill="hold" grpId="0" nodeType="withEffect">
                                  <p:stCondLst>
                                    <p:cond delay="200"/>
                                  </p:stCondLst>
                                  <p:childTnLst>
                                    <p:set>
                                      <p:cBhvr>
                                        <p:cTn id="60" dur="1" fill="hold">
                                          <p:stCondLst>
                                            <p:cond delay="0"/>
                                          </p:stCondLst>
                                        </p:cTn>
                                        <p:tgtEl>
                                          <p:spTgt spid="29"/>
                                        </p:tgtEl>
                                        <p:attrNameLst>
                                          <p:attrName>style.visibility</p:attrName>
                                        </p:attrNameLst>
                                      </p:cBhvr>
                                      <p:to>
                                        <p:strVal val="visible"/>
                                      </p:to>
                                    </p:set>
                                    <p:animEffect transition="in" filter="fade">
                                      <p:cBhvr>
                                        <p:cTn id="61" dur="500"/>
                                        <p:tgtEl>
                                          <p:spTgt spid="29"/>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mph" presetSubtype="2" autoRev="1" fill="hold" grpId="2" nodeType="clickEffect">
                                  <p:stCondLst>
                                    <p:cond delay="0"/>
                                  </p:stCondLst>
                                  <p:childTnLst>
                                    <p:animClr clrSpc="rgb" dir="cw">
                                      <p:cBhvr override="childStyle">
                                        <p:cTn id="65" dur="1000" fill="hold"/>
                                        <p:tgtEl>
                                          <p:spTgt spid="26"/>
                                        </p:tgtEl>
                                        <p:attrNameLst>
                                          <p:attrName>style.color</p:attrName>
                                        </p:attrNameLst>
                                      </p:cBhvr>
                                      <p:to>
                                        <a:srgbClr val="7030A0"/>
                                      </p:to>
                                    </p:animClr>
                                  </p:childTnLst>
                                </p:cTn>
                              </p:par>
                              <p:par>
                                <p:cTn id="66" presetID="3" presetClass="emph" presetSubtype="2" autoRev="1" fill="hold" grpId="2" nodeType="withEffect">
                                  <p:stCondLst>
                                    <p:cond delay="0"/>
                                  </p:stCondLst>
                                  <p:childTnLst>
                                    <p:animClr clrSpc="rgb" dir="cw">
                                      <p:cBhvr override="childStyle">
                                        <p:cTn id="67" dur="1000" fill="hold"/>
                                        <p:tgtEl>
                                          <p:spTgt spid="32"/>
                                        </p:tgtEl>
                                        <p:attrNameLst>
                                          <p:attrName>style.color</p:attrName>
                                        </p:attrNameLst>
                                      </p:cBhvr>
                                      <p:to>
                                        <a:srgbClr val="7030A0"/>
                                      </p:to>
                                    </p:animClr>
                                  </p:childTnLst>
                                </p:cTn>
                              </p:par>
                              <p:par>
                                <p:cTn id="68" presetID="3" presetClass="emph" presetSubtype="2" autoRev="1" fill="hold" grpId="0" nodeType="withEffect">
                                  <p:stCondLst>
                                    <p:cond delay="0"/>
                                  </p:stCondLst>
                                  <p:childTnLst>
                                    <p:animClr clrSpc="rgb" dir="cw">
                                      <p:cBhvr override="childStyle">
                                        <p:cTn id="69" dur="1000" fill="hold"/>
                                        <p:tgtEl>
                                          <p:spTgt spid="38"/>
                                        </p:tgtEl>
                                        <p:attrNameLst>
                                          <p:attrName>style.color</p:attrName>
                                        </p:attrNameLst>
                                      </p:cBhvr>
                                      <p:to>
                                        <a:srgbClr val="7030A0"/>
                                      </p:to>
                                    </p:animClr>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36"/>
                                        </p:tgtEl>
                                        <p:attrNameLst>
                                          <p:attrName>style.visibility</p:attrName>
                                        </p:attrNameLst>
                                      </p:cBhvr>
                                      <p:to>
                                        <p:strVal val="visible"/>
                                      </p:to>
                                    </p:set>
                                    <p:animEffect transition="in" filter="fade">
                                      <p:cBhvr>
                                        <p:cTn id="74" dur="500"/>
                                        <p:tgtEl>
                                          <p:spTgt spid="36"/>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12"/>
                                        </p:tgtEl>
                                        <p:attrNameLst>
                                          <p:attrName>style.visibility</p:attrName>
                                        </p:attrNameLst>
                                      </p:cBhvr>
                                      <p:to>
                                        <p:strVal val="visible"/>
                                      </p:to>
                                    </p:set>
                                    <p:animEffect transition="in" filter="fade">
                                      <p:cBhvr>
                                        <p:cTn id="79" dur="500"/>
                                        <p:tgtEl>
                                          <p:spTgt spid="12"/>
                                        </p:tgtEl>
                                      </p:cBhvr>
                                    </p:animEffect>
                                  </p:childTnLst>
                                </p:cTn>
                              </p:par>
                              <p:par>
                                <p:cTn id="80" presetID="10" presetClass="exit" presetSubtype="0" fill="hold" nodeType="withEffect">
                                  <p:stCondLst>
                                    <p:cond delay="200"/>
                                  </p:stCondLst>
                                  <p:childTnLst>
                                    <p:animEffect transition="out" filter="fade">
                                      <p:cBhvr>
                                        <p:cTn id="81" dur="500"/>
                                        <p:tgtEl>
                                          <p:spTgt spid="17"/>
                                        </p:tgtEl>
                                      </p:cBhvr>
                                    </p:animEffect>
                                    <p:set>
                                      <p:cBhvr>
                                        <p:cTn id="82" dur="1" fill="hold">
                                          <p:stCondLst>
                                            <p:cond delay="499"/>
                                          </p:stCondLst>
                                        </p:cTn>
                                        <p:tgtEl>
                                          <p:spTgt spid="17"/>
                                        </p:tgtEl>
                                        <p:attrNameLst>
                                          <p:attrName>style.visibility</p:attrName>
                                        </p:attrNameLst>
                                      </p:cBhvr>
                                      <p:to>
                                        <p:strVal val="hidden"/>
                                      </p:to>
                                    </p:set>
                                  </p:childTnLst>
                                </p:cTn>
                              </p:par>
                            </p:childTnLst>
                          </p:cTn>
                        </p:par>
                        <p:par>
                          <p:cTn id="83" fill="hold">
                            <p:stCondLst>
                              <p:cond delay="700"/>
                            </p:stCondLst>
                            <p:childTnLst>
                              <p:par>
                                <p:cTn id="84" presetID="10" presetClass="entr" presetSubtype="0" fill="hold" grpId="0" nodeType="afterEffect">
                                  <p:stCondLst>
                                    <p:cond delay="0"/>
                                  </p:stCondLst>
                                  <p:childTnLst>
                                    <p:set>
                                      <p:cBhvr>
                                        <p:cTn id="85" dur="1" fill="hold">
                                          <p:stCondLst>
                                            <p:cond delay="0"/>
                                          </p:stCondLst>
                                        </p:cTn>
                                        <p:tgtEl>
                                          <p:spTgt spid="6"/>
                                        </p:tgtEl>
                                        <p:attrNameLst>
                                          <p:attrName>style.visibility</p:attrName>
                                        </p:attrNameLst>
                                      </p:cBhvr>
                                      <p:to>
                                        <p:strVal val="visible"/>
                                      </p:to>
                                    </p:set>
                                    <p:animEffect transition="in" filter="fade">
                                      <p:cBhvr>
                                        <p:cTn id="86" dur="500"/>
                                        <p:tgtEl>
                                          <p:spTgt spid="6"/>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fade">
                                      <p:cBhvr>
                                        <p:cTn id="91" dur="500"/>
                                        <p:tgtEl>
                                          <p:spTgt spid="33"/>
                                        </p:tgtEl>
                                      </p:cBhvr>
                                    </p:animEffect>
                                  </p:childTnLst>
                                </p:cTn>
                              </p:par>
                              <p:par>
                                <p:cTn id="92" presetID="10" presetClass="entr" presetSubtype="0" fill="hold" grpId="0" nodeType="withEffect">
                                  <p:stCondLst>
                                    <p:cond delay="200"/>
                                  </p:stCondLst>
                                  <p:childTnLst>
                                    <p:set>
                                      <p:cBhvr>
                                        <p:cTn id="93" dur="1" fill="hold">
                                          <p:stCondLst>
                                            <p:cond delay="0"/>
                                          </p:stCondLst>
                                        </p:cTn>
                                        <p:tgtEl>
                                          <p:spTgt spid="34"/>
                                        </p:tgtEl>
                                        <p:attrNameLst>
                                          <p:attrName>style.visibility</p:attrName>
                                        </p:attrNameLst>
                                      </p:cBhvr>
                                      <p:to>
                                        <p:strVal val="visible"/>
                                      </p:to>
                                    </p:set>
                                    <p:animEffect transition="in" filter="fade">
                                      <p:cBhvr>
                                        <p:cTn id="94" dur="500"/>
                                        <p:tgtEl>
                                          <p:spTgt spid="34"/>
                                        </p:tgtEl>
                                      </p:cBhvr>
                                    </p:animEffect>
                                  </p:childTnLst>
                                </p:cTn>
                              </p:par>
                              <p:par>
                                <p:cTn id="95" presetID="10" presetClass="entr" presetSubtype="0" fill="hold" grpId="0" nodeType="withEffect">
                                  <p:stCondLst>
                                    <p:cond delay="20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500"/>
                                        <p:tgtEl>
                                          <p:spTgt spid="35"/>
                                        </p:tgtEl>
                                      </p:cBhvr>
                                    </p:animEffect>
                                  </p:childTnLst>
                                </p:cTn>
                              </p:par>
                              <p:par>
                                <p:cTn id="98" presetID="10" presetClass="entr" presetSubtype="0" fill="hold" grpId="0" nodeType="withEffect">
                                  <p:stCondLst>
                                    <p:cond delay="200"/>
                                  </p:stCondLst>
                                  <p:childTnLst>
                                    <p:set>
                                      <p:cBhvr>
                                        <p:cTn id="99" dur="1" fill="hold">
                                          <p:stCondLst>
                                            <p:cond delay="0"/>
                                          </p:stCondLst>
                                        </p:cTn>
                                        <p:tgtEl>
                                          <p:spTgt spid="39"/>
                                        </p:tgtEl>
                                        <p:attrNameLst>
                                          <p:attrName>style.visibility</p:attrName>
                                        </p:attrNameLst>
                                      </p:cBhvr>
                                      <p:to>
                                        <p:strVal val="visible"/>
                                      </p:to>
                                    </p:set>
                                    <p:animEffect transition="in" filter="fade">
                                      <p:cBhvr>
                                        <p:cTn id="100" dur="500"/>
                                        <p:tgtEl>
                                          <p:spTgt spid="39"/>
                                        </p:tgtEl>
                                      </p:cBhvr>
                                    </p:animEffec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40"/>
                                        </p:tgtEl>
                                        <p:attrNameLst>
                                          <p:attrName>style.visibility</p:attrName>
                                        </p:attrNameLst>
                                      </p:cBhvr>
                                      <p:to>
                                        <p:strVal val="visible"/>
                                      </p:to>
                                    </p:set>
                                    <p:animEffect transition="in" filter="fade">
                                      <p:cBhvr>
                                        <p:cTn id="105" dur="500"/>
                                        <p:tgtEl>
                                          <p:spTgt spid="40"/>
                                        </p:tgtEl>
                                      </p:cBhvr>
                                    </p:animEffect>
                                  </p:childTnLst>
                                </p:cTn>
                              </p:par>
                            </p:childTnLst>
                          </p:cTn>
                        </p:par>
                        <p:par>
                          <p:cTn id="106" fill="hold">
                            <p:stCondLst>
                              <p:cond delay="500"/>
                            </p:stCondLst>
                            <p:childTnLst>
                              <p:par>
                                <p:cTn id="107" presetID="10" presetClass="entr" presetSubtype="0" fill="hold" grpId="0" nodeType="afterEffect">
                                  <p:stCondLst>
                                    <p:cond delay="200"/>
                                  </p:stCondLst>
                                  <p:childTnLst>
                                    <p:set>
                                      <p:cBhvr>
                                        <p:cTn id="108" dur="1" fill="hold">
                                          <p:stCondLst>
                                            <p:cond delay="0"/>
                                          </p:stCondLst>
                                        </p:cTn>
                                        <p:tgtEl>
                                          <p:spTgt spid="41"/>
                                        </p:tgtEl>
                                        <p:attrNameLst>
                                          <p:attrName>style.visibility</p:attrName>
                                        </p:attrNameLst>
                                      </p:cBhvr>
                                      <p:to>
                                        <p:strVal val="visible"/>
                                      </p:to>
                                    </p:set>
                                    <p:animEffect transition="in" filter="fade">
                                      <p:cBhvr>
                                        <p:cTn id="109" dur="500"/>
                                        <p:tgtEl>
                                          <p:spTgt spid="41"/>
                                        </p:tgtEl>
                                      </p:cBhvr>
                                    </p:animEffect>
                                  </p:childTnLst>
                                </p:cTn>
                              </p:par>
                            </p:childTnLst>
                          </p:cTn>
                        </p:par>
                        <p:par>
                          <p:cTn id="110" fill="hold">
                            <p:stCondLst>
                              <p:cond delay="1200"/>
                            </p:stCondLst>
                            <p:childTnLst>
                              <p:par>
                                <p:cTn id="111" presetID="10" presetClass="entr" presetSubtype="0" fill="hold" grpId="0" nodeType="afterEffect">
                                  <p:stCondLst>
                                    <p:cond delay="200"/>
                                  </p:stCondLst>
                                  <p:childTnLst>
                                    <p:set>
                                      <p:cBhvr>
                                        <p:cTn id="112" dur="1" fill="hold">
                                          <p:stCondLst>
                                            <p:cond delay="0"/>
                                          </p:stCondLst>
                                        </p:cTn>
                                        <p:tgtEl>
                                          <p:spTgt spid="42"/>
                                        </p:tgtEl>
                                        <p:attrNameLst>
                                          <p:attrName>style.visibility</p:attrName>
                                        </p:attrNameLst>
                                      </p:cBhvr>
                                      <p:to>
                                        <p:strVal val="visible"/>
                                      </p:to>
                                    </p:set>
                                    <p:animEffect transition="in" filter="fade">
                                      <p:cBhvr>
                                        <p:cTn id="113" dur="500"/>
                                        <p:tgtEl>
                                          <p:spTgt spid="42"/>
                                        </p:tgtEl>
                                      </p:cBhvr>
                                    </p:animEffect>
                                  </p:childTnLst>
                                </p:cTn>
                              </p:par>
                            </p:childTnLst>
                          </p:cTn>
                        </p:par>
                        <p:par>
                          <p:cTn id="114" fill="hold">
                            <p:stCondLst>
                              <p:cond delay="1900"/>
                            </p:stCondLst>
                            <p:childTnLst>
                              <p:par>
                                <p:cTn id="115" presetID="10" presetClass="entr" presetSubtype="0" fill="hold" grpId="0" nodeType="afterEffect">
                                  <p:stCondLst>
                                    <p:cond delay="200"/>
                                  </p:stCondLst>
                                  <p:childTnLst>
                                    <p:set>
                                      <p:cBhvr>
                                        <p:cTn id="116" dur="1" fill="hold">
                                          <p:stCondLst>
                                            <p:cond delay="0"/>
                                          </p:stCondLst>
                                        </p:cTn>
                                        <p:tgtEl>
                                          <p:spTgt spid="43"/>
                                        </p:tgtEl>
                                        <p:attrNameLst>
                                          <p:attrName>style.visibility</p:attrName>
                                        </p:attrNameLst>
                                      </p:cBhvr>
                                      <p:to>
                                        <p:strVal val="visible"/>
                                      </p:to>
                                    </p:set>
                                    <p:animEffect transition="in" filter="fade">
                                      <p:cBhvr>
                                        <p:cTn id="117" dur="500"/>
                                        <p:tgtEl>
                                          <p:spTgt spid="43"/>
                                        </p:tgtEl>
                                      </p:cBhvr>
                                    </p:animEffect>
                                  </p:childTnLst>
                                </p:cTn>
                              </p:par>
                            </p:childTnLst>
                          </p:cTn>
                        </p:par>
                        <p:par>
                          <p:cTn id="118" fill="hold">
                            <p:stCondLst>
                              <p:cond delay="2600"/>
                            </p:stCondLst>
                            <p:childTnLst>
                              <p:par>
                                <p:cTn id="119" presetID="10" presetClass="entr" presetSubtype="0" fill="hold" grpId="0" nodeType="afterEffect">
                                  <p:stCondLst>
                                    <p:cond delay="200"/>
                                  </p:stCondLst>
                                  <p:childTnLst>
                                    <p:set>
                                      <p:cBhvr>
                                        <p:cTn id="120" dur="1" fill="hold">
                                          <p:stCondLst>
                                            <p:cond delay="0"/>
                                          </p:stCondLst>
                                        </p:cTn>
                                        <p:tgtEl>
                                          <p:spTgt spid="9"/>
                                        </p:tgtEl>
                                        <p:attrNameLst>
                                          <p:attrName>style.visibility</p:attrName>
                                        </p:attrNameLst>
                                      </p:cBhvr>
                                      <p:to>
                                        <p:strVal val="visible"/>
                                      </p:to>
                                    </p:set>
                                    <p:animEffect transition="in" filter="fade">
                                      <p:cBhvr>
                                        <p:cTn id="1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5" grpId="0"/>
      <p:bldP spid="25" grpId="1"/>
      <p:bldP spid="26" grpId="0"/>
      <p:bldP spid="26" grpId="1"/>
      <p:bldP spid="26" grpId="2"/>
      <p:bldP spid="26" grpId="3"/>
      <p:bldP spid="27" grpId="0"/>
      <p:bldP spid="29" grpId="0"/>
      <p:bldP spid="30" grpId="0"/>
      <p:bldP spid="32" grpId="0"/>
      <p:bldP spid="32" grpId="1"/>
      <p:bldP spid="32" grpId="2"/>
      <p:bldP spid="32" grpId="3"/>
      <p:bldP spid="33" grpId="0"/>
      <p:bldP spid="34" grpId="0"/>
      <p:bldP spid="35" grpId="0"/>
      <p:bldP spid="37" grpId="0"/>
      <p:bldP spid="37" grpId="1"/>
      <p:bldP spid="38" grpId="0"/>
      <p:bldP spid="38" grpId="1"/>
      <p:bldP spid="39" grpId="0"/>
      <p:bldP spid="40" grpId="0"/>
      <p:bldP spid="41" grpId="0"/>
      <p:bldP spid="42" grpId="0"/>
      <p:bldP spid="43" grpId="0"/>
      <p:bldP spid="3" grpId="0"/>
      <p:bldP spid="31" grpId="0"/>
      <p:bldP spid="36" grpId="0"/>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0B47C6-C8DD-4ECC-AB93-E9CEBA2BB925}"/>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4:3</a:t>
            </a:r>
            <a:endParaRPr lang="en-GB" dirty="0"/>
          </a:p>
        </p:txBody>
      </p:sp>
      <p:pic>
        <p:nvPicPr>
          <p:cNvPr id="4" name="Picture 3">
            <a:extLst>
              <a:ext uri="{FF2B5EF4-FFF2-40B4-BE49-F238E27FC236}">
                <a16:creationId xmlns:a16="http://schemas.microsoft.com/office/drawing/2014/main" id="{90544A69-CAFA-4C14-9F4E-6DD639EB92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1844824"/>
            <a:ext cx="6816764" cy="1970212"/>
          </a:xfrm>
          <a:prstGeom prst="rect">
            <a:avLst/>
          </a:prstGeom>
        </p:spPr>
      </p:pic>
    </p:spTree>
    <p:extLst>
      <p:ext uri="{BB962C8B-B14F-4D97-AF65-F5344CB8AC3E}">
        <p14:creationId xmlns:p14="http://schemas.microsoft.com/office/powerpoint/2010/main" val="24684706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9436E86-5422-480A-A860-693A1885F8A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565254" y="1844824"/>
            <a:ext cx="3475039" cy="4377246"/>
          </a:xfrm>
          <a:prstGeom prst="rect">
            <a:avLst/>
          </a:prstGeom>
        </p:spPr>
      </p:pic>
      <p:pic>
        <p:nvPicPr>
          <p:cNvPr id="100" name="Picture 99">
            <a:extLst>
              <a:ext uri="{FF2B5EF4-FFF2-40B4-BE49-F238E27FC236}">
                <a16:creationId xmlns:a16="http://schemas.microsoft.com/office/drawing/2014/main" id="{B1922ED3-D3D0-4EC2-83EF-F7122B8162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2959" y="2383510"/>
            <a:ext cx="245237" cy="241081"/>
          </a:xfrm>
          <a:prstGeom prst="rect">
            <a:avLst/>
          </a:prstGeom>
        </p:spPr>
      </p:pic>
      <p:pic>
        <p:nvPicPr>
          <p:cNvPr id="127" name="Picture 126">
            <a:extLst>
              <a:ext uri="{FF2B5EF4-FFF2-40B4-BE49-F238E27FC236}">
                <a16:creationId xmlns:a16="http://schemas.microsoft.com/office/drawing/2014/main" id="{9F01935C-857E-4EFA-A7F5-582D659F900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23728" y="2383510"/>
            <a:ext cx="245237" cy="241081"/>
          </a:xfrm>
          <a:prstGeom prst="rect">
            <a:avLst/>
          </a:prstGeom>
        </p:spPr>
      </p:pic>
      <p:pic>
        <p:nvPicPr>
          <p:cNvPr id="110" name="Picture 109">
            <a:extLst>
              <a:ext uri="{FF2B5EF4-FFF2-40B4-BE49-F238E27FC236}">
                <a16:creationId xmlns:a16="http://schemas.microsoft.com/office/drawing/2014/main" id="{B01A4B0F-6D47-4458-8FE1-775C09CAC3A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99980" y="1758657"/>
            <a:ext cx="245237" cy="241081"/>
          </a:xfrm>
          <a:prstGeom prst="rect">
            <a:avLst/>
          </a:prstGeom>
        </p:spPr>
      </p:pic>
      <p:pic>
        <p:nvPicPr>
          <p:cNvPr id="126" name="Picture 125">
            <a:extLst>
              <a:ext uri="{FF2B5EF4-FFF2-40B4-BE49-F238E27FC236}">
                <a16:creationId xmlns:a16="http://schemas.microsoft.com/office/drawing/2014/main" id="{7EB27EAE-6C25-49B2-94DF-1B635F75F03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01846" y="1758656"/>
            <a:ext cx="241081" cy="241081"/>
          </a:xfrm>
          <a:prstGeom prst="rect">
            <a:avLst/>
          </a:prstGeom>
        </p:spPr>
      </p:pic>
      <p:pic>
        <p:nvPicPr>
          <p:cNvPr id="61" name="Picture 60">
            <a:extLst>
              <a:ext uri="{FF2B5EF4-FFF2-40B4-BE49-F238E27FC236}">
                <a16:creationId xmlns:a16="http://schemas.microsoft.com/office/drawing/2014/main" id="{8D27566A-1666-44F5-8D86-13AE671DD33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46697" y="2383510"/>
            <a:ext cx="241081" cy="241081"/>
          </a:xfrm>
          <a:prstGeom prst="rect">
            <a:avLst/>
          </a:prstGeom>
        </p:spPr>
      </p:pic>
      <p:pic>
        <p:nvPicPr>
          <p:cNvPr id="65" name="Picture 64">
            <a:extLst>
              <a:ext uri="{FF2B5EF4-FFF2-40B4-BE49-F238E27FC236}">
                <a16:creationId xmlns:a16="http://schemas.microsoft.com/office/drawing/2014/main" id="{0851116F-B2A6-4823-A3BC-1635B70676B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43902" y="2383510"/>
            <a:ext cx="241081" cy="241081"/>
          </a:xfrm>
          <a:prstGeom prst="rect">
            <a:avLst/>
          </a:prstGeom>
        </p:spPr>
      </p:pic>
      <p:pic>
        <p:nvPicPr>
          <p:cNvPr id="73" name="Picture 72">
            <a:extLst>
              <a:ext uri="{FF2B5EF4-FFF2-40B4-BE49-F238E27FC236}">
                <a16:creationId xmlns:a16="http://schemas.microsoft.com/office/drawing/2014/main" id="{06C8CB42-D424-4E8E-9B57-D8C199701EF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39969" y="2383510"/>
            <a:ext cx="241081" cy="241081"/>
          </a:xfrm>
          <a:prstGeom prst="rect">
            <a:avLst/>
          </a:prstGeom>
        </p:spPr>
      </p:pic>
      <p:pic>
        <p:nvPicPr>
          <p:cNvPr id="78" name="Picture 77">
            <a:extLst>
              <a:ext uri="{FF2B5EF4-FFF2-40B4-BE49-F238E27FC236}">
                <a16:creationId xmlns:a16="http://schemas.microsoft.com/office/drawing/2014/main" id="{B2E85322-8396-48CC-9DC2-1D285758D24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45692" y="2682834"/>
            <a:ext cx="241081" cy="241081"/>
          </a:xfrm>
          <a:prstGeom prst="rect">
            <a:avLst/>
          </a:prstGeom>
        </p:spPr>
      </p:pic>
      <p:pic>
        <p:nvPicPr>
          <p:cNvPr id="77" name="Picture 76">
            <a:extLst>
              <a:ext uri="{FF2B5EF4-FFF2-40B4-BE49-F238E27FC236}">
                <a16:creationId xmlns:a16="http://schemas.microsoft.com/office/drawing/2014/main" id="{30045BC2-2F44-4D13-8893-D97F9439725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45692" y="2383510"/>
            <a:ext cx="241081" cy="241081"/>
          </a:xfrm>
          <a:prstGeom prst="rect">
            <a:avLst/>
          </a:prstGeom>
        </p:spPr>
      </p:pic>
      <p:pic>
        <p:nvPicPr>
          <p:cNvPr id="68" name="Picture 67">
            <a:extLst>
              <a:ext uri="{FF2B5EF4-FFF2-40B4-BE49-F238E27FC236}">
                <a16:creationId xmlns:a16="http://schemas.microsoft.com/office/drawing/2014/main" id="{8182BA1E-1BA9-4AEE-BD38-76CD13522FB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42005" y="2057981"/>
            <a:ext cx="241081" cy="241081"/>
          </a:xfrm>
          <a:prstGeom prst="rect">
            <a:avLst/>
          </a:prstGeom>
        </p:spPr>
      </p:pic>
      <p:pic>
        <p:nvPicPr>
          <p:cNvPr id="72" name="Picture 71">
            <a:extLst>
              <a:ext uri="{FF2B5EF4-FFF2-40B4-BE49-F238E27FC236}">
                <a16:creationId xmlns:a16="http://schemas.microsoft.com/office/drawing/2014/main" id="{A932AD2F-75D4-4077-A598-49F1601A63D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39969" y="2057981"/>
            <a:ext cx="241081" cy="241081"/>
          </a:xfrm>
          <a:prstGeom prst="rect">
            <a:avLst/>
          </a:prstGeom>
        </p:spPr>
      </p:pic>
      <p:pic>
        <p:nvPicPr>
          <p:cNvPr id="122" name="Picture 121">
            <a:extLst>
              <a:ext uri="{FF2B5EF4-FFF2-40B4-BE49-F238E27FC236}">
                <a16:creationId xmlns:a16="http://schemas.microsoft.com/office/drawing/2014/main" id="{735EEC1E-DD3A-43F6-890C-32C008ABE7E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47857" y="2383510"/>
            <a:ext cx="245237" cy="241081"/>
          </a:xfrm>
          <a:prstGeom prst="rect">
            <a:avLst/>
          </a:prstGeom>
        </p:spPr>
      </p:pic>
      <p:pic>
        <p:nvPicPr>
          <p:cNvPr id="123" name="Picture 122">
            <a:extLst>
              <a:ext uri="{FF2B5EF4-FFF2-40B4-BE49-F238E27FC236}">
                <a16:creationId xmlns:a16="http://schemas.microsoft.com/office/drawing/2014/main" id="{A9F414AF-8A62-4220-B24D-DB2426294A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42135" y="2383510"/>
            <a:ext cx="245237" cy="241081"/>
          </a:xfrm>
          <a:prstGeom prst="rect">
            <a:avLst/>
          </a:prstGeom>
        </p:spPr>
      </p:pic>
      <p:sp>
        <p:nvSpPr>
          <p:cNvPr id="2" name="Text Placeholder 1">
            <a:extLst>
              <a:ext uri="{FF2B5EF4-FFF2-40B4-BE49-F238E27FC236}">
                <a16:creationId xmlns:a16="http://schemas.microsoft.com/office/drawing/2014/main" id="{603D95AF-5E3D-4D37-8CB0-1A08CA877D5E}"/>
              </a:ext>
            </a:extLst>
          </p:cNvPr>
          <p:cNvSpPr>
            <a:spLocks noGrp="1"/>
          </p:cNvSpPr>
          <p:nvPr>
            <p:ph type="body" sz="quarter" idx="11"/>
          </p:nvPr>
        </p:nvSpPr>
        <p:spPr/>
        <p:txBody>
          <a:bodyPr/>
          <a:lstStyle/>
          <a:p>
            <a:r>
              <a:rPr lang="en-GB" dirty="0"/>
              <a:t>2.14 Short Multiplication   </a:t>
            </a:r>
            <a:r>
              <a:rPr lang="en-GB" dirty="0">
                <a:solidFill>
                  <a:srgbClr val="00628C"/>
                </a:solidFill>
              </a:rPr>
              <a:t>Step 4:4</a:t>
            </a:r>
          </a:p>
        </p:txBody>
      </p:sp>
      <p:sp>
        <p:nvSpPr>
          <p:cNvPr id="5" name="TextBox 4">
            <a:extLst>
              <a:ext uri="{FF2B5EF4-FFF2-40B4-BE49-F238E27FC236}">
                <a16:creationId xmlns:a16="http://schemas.microsoft.com/office/drawing/2014/main" id="{0919A667-6B32-4862-856B-6C324947A180}"/>
              </a:ext>
            </a:extLst>
          </p:cNvPr>
          <p:cNvSpPr txBox="1"/>
          <p:nvPr/>
        </p:nvSpPr>
        <p:spPr bwMode="auto">
          <a:xfrm>
            <a:off x="4811211" y="870511"/>
            <a:ext cx="877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1,468</a:t>
            </a:r>
          </a:p>
        </p:txBody>
      </p:sp>
      <p:sp>
        <p:nvSpPr>
          <p:cNvPr id="6" name="Rectangle 5">
            <a:extLst>
              <a:ext uri="{FF2B5EF4-FFF2-40B4-BE49-F238E27FC236}">
                <a16:creationId xmlns:a16="http://schemas.microsoft.com/office/drawing/2014/main" id="{A5E5FCCF-30E7-48ED-9527-2FBE2756953E}"/>
              </a:ext>
            </a:extLst>
          </p:cNvPr>
          <p:cNvSpPr/>
          <p:nvPr/>
        </p:nvSpPr>
        <p:spPr>
          <a:xfrm>
            <a:off x="3419872" y="851461"/>
            <a:ext cx="1534394"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367 </a:t>
            </a:r>
            <a:r>
              <a:rPr lang="en-GB" sz="2400" dirty="0">
                <a:latin typeface="Myriad Pro" panose="020B0503030403020204" pitchFamily="34" charset="0"/>
                <a:ea typeface="Myriad Pro Semibold" charset="0"/>
                <a:cs typeface="Myriad Pro Semibold" charset="0"/>
              </a:rPr>
              <a:t>× 4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7" name="Rectangle 6">
            <a:extLst>
              <a:ext uri="{FF2B5EF4-FFF2-40B4-BE49-F238E27FC236}">
                <a16:creationId xmlns:a16="http://schemas.microsoft.com/office/drawing/2014/main" id="{1B213E80-FFFF-4E72-8B9A-88CA0FE745CC}"/>
              </a:ext>
            </a:extLst>
          </p:cNvPr>
          <p:cNvSpPr/>
          <p:nvPr/>
        </p:nvSpPr>
        <p:spPr bwMode="auto">
          <a:xfrm>
            <a:off x="4869557" y="879103"/>
            <a:ext cx="811774"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7" name="TextBox 26">
            <a:extLst>
              <a:ext uri="{FF2B5EF4-FFF2-40B4-BE49-F238E27FC236}">
                <a16:creationId xmlns:a16="http://schemas.microsoft.com/office/drawing/2014/main" id="{E940144D-54AA-4100-A2E6-972AD8C2973F}"/>
              </a:ext>
            </a:extLst>
          </p:cNvPr>
          <p:cNvSpPr txBox="1"/>
          <p:nvPr/>
        </p:nvSpPr>
        <p:spPr bwMode="auto">
          <a:xfrm>
            <a:off x="8342016" y="2291666"/>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7</a:t>
            </a:r>
          </a:p>
        </p:txBody>
      </p:sp>
      <p:sp>
        <p:nvSpPr>
          <p:cNvPr id="28" name="TextBox 27">
            <a:extLst>
              <a:ext uri="{FF2B5EF4-FFF2-40B4-BE49-F238E27FC236}">
                <a16:creationId xmlns:a16="http://schemas.microsoft.com/office/drawing/2014/main" id="{612E1EB9-524A-411F-BD33-1E6151ADAC59}"/>
              </a:ext>
            </a:extLst>
          </p:cNvPr>
          <p:cNvSpPr txBox="1"/>
          <p:nvPr/>
        </p:nvSpPr>
        <p:spPr bwMode="auto">
          <a:xfrm>
            <a:off x="8344758" y="2967335"/>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29" name="TextBox 28">
            <a:extLst>
              <a:ext uri="{FF2B5EF4-FFF2-40B4-BE49-F238E27FC236}">
                <a16:creationId xmlns:a16="http://schemas.microsoft.com/office/drawing/2014/main" id="{9678F7C7-C0B4-4684-BD5C-7CCA29C7FC06}"/>
              </a:ext>
            </a:extLst>
          </p:cNvPr>
          <p:cNvSpPr txBox="1"/>
          <p:nvPr/>
        </p:nvSpPr>
        <p:spPr bwMode="auto">
          <a:xfrm>
            <a:off x="8363515" y="3616718"/>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8</a:t>
            </a:r>
          </a:p>
        </p:txBody>
      </p:sp>
      <p:sp>
        <p:nvSpPr>
          <p:cNvPr id="30" name="TextBox 29">
            <a:extLst>
              <a:ext uri="{FF2B5EF4-FFF2-40B4-BE49-F238E27FC236}">
                <a16:creationId xmlns:a16="http://schemas.microsoft.com/office/drawing/2014/main" id="{1639401C-CD8D-4A0F-93C0-E24E30F4989C}"/>
              </a:ext>
            </a:extLst>
          </p:cNvPr>
          <p:cNvSpPr txBox="1"/>
          <p:nvPr/>
        </p:nvSpPr>
        <p:spPr bwMode="auto">
          <a:xfrm>
            <a:off x="8363516" y="4276830"/>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0</a:t>
            </a:r>
          </a:p>
        </p:txBody>
      </p:sp>
      <p:sp>
        <p:nvSpPr>
          <p:cNvPr id="31" name="TextBox 30">
            <a:extLst>
              <a:ext uri="{FF2B5EF4-FFF2-40B4-BE49-F238E27FC236}">
                <a16:creationId xmlns:a16="http://schemas.microsoft.com/office/drawing/2014/main" id="{DC086031-5E49-4CE8-B463-F4EE0021D988}"/>
              </a:ext>
            </a:extLst>
          </p:cNvPr>
          <p:cNvSpPr txBox="1"/>
          <p:nvPr/>
        </p:nvSpPr>
        <p:spPr bwMode="auto">
          <a:xfrm>
            <a:off x="7712381" y="4276830"/>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4</a:t>
            </a:r>
          </a:p>
        </p:txBody>
      </p:sp>
      <p:sp>
        <p:nvSpPr>
          <p:cNvPr id="32" name="TextBox 31">
            <a:extLst>
              <a:ext uri="{FF2B5EF4-FFF2-40B4-BE49-F238E27FC236}">
                <a16:creationId xmlns:a16="http://schemas.microsoft.com/office/drawing/2014/main" id="{0D42BF31-1419-43FA-A338-F87CD0E29C6D}"/>
              </a:ext>
            </a:extLst>
          </p:cNvPr>
          <p:cNvSpPr txBox="1"/>
          <p:nvPr/>
        </p:nvSpPr>
        <p:spPr bwMode="auto">
          <a:xfrm>
            <a:off x="5845662" y="2973714"/>
            <a:ext cx="288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a:t>
            </a:r>
          </a:p>
        </p:txBody>
      </p:sp>
      <p:sp>
        <p:nvSpPr>
          <p:cNvPr id="33" name="TextBox 32">
            <a:extLst>
              <a:ext uri="{FF2B5EF4-FFF2-40B4-BE49-F238E27FC236}">
                <a16:creationId xmlns:a16="http://schemas.microsoft.com/office/drawing/2014/main" id="{6D02C39D-25B7-429A-B523-674EF695B7AB}"/>
              </a:ext>
            </a:extLst>
          </p:cNvPr>
          <p:cNvSpPr txBox="1"/>
          <p:nvPr/>
        </p:nvSpPr>
        <p:spPr bwMode="auto">
          <a:xfrm>
            <a:off x="8367818" y="493023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7030A0"/>
                </a:solidFill>
                <a:latin typeface="Myriad Pro" panose="020B0503030403020204" pitchFamily="34" charset="0"/>
                <a:ea typeface="Myriad Pro Semibold" charset="0"/>
                <a:cs typeface="Myriad Pro Semibold" charset="0"/>
              </a:rPr>
              <a:t>0</a:t>
            </a:r>
          </a:p>
        </p:txBody>
      </p:sp>
      <p:sp>
        <p:nvSpPr>
          <p:cNvPr id="34" name="TextBox 33">
            <a:extLst>
              <a:ext uri="{FF2B5EF4-FFF2-40B4-BE49-F238E27FC236}">
                <a16:creationId xmlns:a16="http://schemas.microsoft.com/office/drawing/2014/main" id="{726A5F1F-4D29-415F-BE3F-7BDB2B33A8C4}"/>
              </a:ext>
            </a:extLst>
          </p:cNvPr>
          <p:cNvSpPr txBox="1"/>
          <p:nvPr/>
        </p:nvSpPr>
        <p:spPr bwMode="auto">
          <a:xfrm>
            <a:off x="7713240" y="493023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7030A0"/>
                </a:solidFill>
                <a:latin typeface="Myriad Pro" panose="020B0503030403020204" pitchFamily="34" charset="0"/>
                <a:ea typeface="Myriad Pro Semibold" charset="0"/>
                <a:cs typeface="Myriad Pro Semibold" charset="0"/>
              </a:rPr>
              <a:t>0</a:t>
            </a:r>
          </a:p>
        </p:txBody>
      </p:sp>
      <p:sp>
        <p:nvSpPr>
          <p:cNvPr id="35" name="TextBox 34">
            <a:extLst>
              <a:ext uri="{FF2B5EF4-FFF2-40B4-BE49-F238E27FC236}">
                <a16:creationId xmlns:a16="http://schemas.microsoft.com/office/drawing/2014/main" id="{A9390333-0EBE-468D-BBB9-13A7226DE81C}"/>
              </a:ext>
            </a:extLst>
          </p:cNvPr>
          <p:cNvSpPr txBox="1"/>
          <p:nvPr/>
        </p:nvSpPr>
        <p:spPr bwMode="auto">
          <a:xfrm>
            <a:off x="7058663" y="493023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7030A0"/>
                </a:solidFill>
                <a:latin typeface="Myriad Pro" panose="020B0503030403020204" pitchFamily="34" charset="0"/>
                <a:ea typeface="Myriad Pro Semibold" charset="0"/>
                <a:cs typeface="Myriad Pro Semibold" charset="0"/>
              </a:rPr>
              <a:t>2</a:t>
            </a:r>
          </a:p>
        </p:txBody>
      </p:sp>
      <p:sp>
        <p:nvSpPr>
          <p:cNvPr id="36" name="TextBox 35">
            <a:extLst>
              <a:ext uri="{FF2B5EF4-FFF2-40B4-BE49-F238E27FC236}">
                <a16:creationId xmlns:a16="http://schemas.microsoft.com/office/drawing/2014/main" id="{C7B6E0C1-349E-4C17-92A3-2F7755850492}"/>
              </a:ext>
            </a:extLst>
          </p:cNvPr>
          <p:cNvSpPr txBox="1"/>
          <p:nvPr/>
        </p:nvSpPr>
        <p:spPr bwMode="auto">
          <a:xfrm>
            <a:off x="7718026" y="2280409"/>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6</a:t>
            </a:r>
          </a:p>
        </p:txBody>
      </p:sp>
      <p:sp>
        <p:nvSpPr>
          <p:cNvPr id="37" name="TextBox 36">
            <a:extLst>
              <a:ext uri="{FF2B5EF4-FFF2-40B4-BE49-F238E27FC236}">
                <a16:creationId xmlns:a16="http://schemas.microsoft.com/office/drawing/2014/main" id="{FB565AF9-9890-4715-A0B3-9CB696D26BA2}"/>
              </a:ext>
            </a:extLst>
          </p:cNvPr>
          <p:cNvSpPr txBox="1"/>
          <p:nvPr/>
        </p:nvSpPr>
        <p:spPr bwMode="auto">
          <a:xfrm>
            <a:off x="7063808" y="2276872"/>
            <a:ext cx="2915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38" name="TextBox 37">
            <a:extLst>
              <a:ext uri="{FF2B5EF4-FFF2-40B4-BE49-F238E27FC236}">
                <a16:creationId xmlns:a16="http://schemas.microsoft.com/office/drawing/2014/main" id="{DD497B8F-B3AF-4B9F-9C52-06A79351D051}"/>
              </a:ext>
            </a:extLst>
          </p:cNvPr>
          <p:cNvSpPr txBox="1"/>
          <p:nvPr/>
        </p:nvSpPr>
        <p:spPr bwMode="auto">
          <a:xfrm>
            <a:off x="6404086" y="493023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7030A0"/>
                </a:solidFill>
                <a:latin typeface="Myriad Pro" panose="020B0503030403020204" pitchFamily="34" charset="0"/>
                <a:ea typeface="Myriad Pro Semibold" charset="0"/>
                <a:cs typeface="Myriad Pro Semibold" charset="0"/>
              </a:rPr>
              <a:t>1</a:t>
            </a:r>
          </a:p>
        </p:txBody>
      </p:sp>
      <p:sp>
        <p:nvSpPr>
          <p:cNvPr id="39" name="TextBox 38">
            <a:extLst>
              <a:ext uri="{FF2B5EF4-FFF2-40B4-BE49-F238E27FC236}">
                <a16:creationId xmlns:a16="http://schemas.microsoft.com/office/drawing/2014/main" id="{1DBF58B8-FD15-4B2E-9B8D-22AD90BFE5E9}"/>
              </a:ext>
            </a:extLst>
          </p:cNvPr>
          <p:cNvSpPr txBox="1"/>
          <p:nvPr/>
        </p:nvSpPr>
        <p:spPr bwMode="auto">
          <a:xfrm>
            <a:off x="8367818" y="5583632"/>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a:t>
            </a:r>
          </a:p>
        </p:txBody>
      </p:sp>
      <p:sp>
        <p:nvSpPr>
          <p:cNvPr id="40" name="TextBox 39">
            <a:extLst>
              <a:ext uri="{FF2B5EF4-FFF2-40B4-BE49-F238E27FC236}">
                <a16:creationId xmlns:a16="http://schemas.microsoft.com/office/drawing/2014/main" id="{BBFE5C32-E580-4A56-AE2B-3ECA6F2F2BEB}"/>
              </a:ext>
            </a:extLst>
          </p:cNvPr>
          <p:cNvSpPr txBox="1"/>
          <p:nvPr/>
        </p:nvSpPr>
        <p:spPr bwMode="auto">
          <a:xfrm>
            <a:off x="7713240" y="5583632"/>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6</a:t>
            </a:r>
          </a:p>
        </p:txBody>
      </p:sp>
      <p:sp>
        <p:nvSpPr>
          <p:cNvPr id="41" name="TextBox 40">
            <a:extLst>
              <a:ext uri="{FF2B5EF4-FFF2-40B4-BE49-F238E27FC236}">
                <a16:creationId xmlns:a16="http://schemas.microsoft.com/office/drawing/2014/main" id="{AF203AD6-5B89-428D-A780-05D990BAE540}"/>
              </a:ext>
            </a:extLst>
          </p:cNvPr>
          <p:cNvSpPr txBox="1"/>
          <p:nvPr/>
        </p:nvSpPr>
        <p:spPr bwMode="auto">
          <a:xfrm>
            <a:off x="7058663" y="5583632"/>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42" name="TextBox 41">
            <a:extLst>
              <a:ext uri="{FF2B5EF4-FFF2-40B4-BE49-F238E27FC236}">
                <a16:creationId xmlns:a16="http://schemas.microsoft.com/office/drawing/2014/main" id="{0B989EC8-6217-4E83-A6C7-3D80BFEBCE1F}"/>
              </a:ext>
            </a:extLst>
          </p:cNvPr>
          <p:cNvSpPr txBox="1"/>
          <p:nvPr/>
        </p:nvSpPr>
        <p:spPr bwMode="auto">
          <a:xfrm>
            <a:off x="6404086" y="5583632"/>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
        <p:nvSpPr>
          <p:cNvPr id="43" name="TextBox 42">
            <a:extLst>
              <a:ext uri="{FF2B5EF4-FFF2-40B4-BE49-F238E27FC236}">
                <a16:creationId xmlns:a16="http://schemas.microsoft.com/office/drawing/2014/main" id="{08213558-4EDC-43D0-94A4-03343B1590D7}"/>
              </a:ext>
            </a:extLst>
          </p:cNvPr>
          <p:cNvSpPr txBox="1"/>
          <p:nvPr/>
        </p:nvSpPr>
        <p:spPr bwMode="auto">
          <a:xfrm>
            <a:off x="7719093" y="3605170"/>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2</a:t>
            </a:r>
          </a:p>
        </p:txBody>
      </p:sp>
      <p:sp>
        <p:nvSpPr>
          <p:cNvPr id="45" name="TextBox 44">
            <a:extLst>
              <a:ext uri="{FF2B5EF4-FFF2-40B4-BE49-F238E27FC236}">
                <a16:creationId xmlns:a16="http://schemas.microsoft.com/office/drawing/2014/main" id="{5481F5A7-6094-4762-9DA5-1DFD5BA080A0}"/>
              </a:ext>
            </a:extLst>
          </p:cNvPr>
          <p:cNvSpPr txBox="1"/>
          <p:nvPr/>
        </p:nvSpPr>
        <p:spPr bwMode="auto">
          <a:xfrm>
            <a:off x="7067960" y="4276830"/>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2</a:t>
            </a:r>
          </a:p>
        </p:txBody>
      </p:sp>
      <p:pic>
        <p:nvPicPr>
          <p:cNvPr id="47" name="Picture 46">
            <a:extLst>
              <a:ext uri="{FF2B5EF4-FFF2-40B4-BE49-F238E27FC236}">
                <a16:creationId xmlns:a16="http://schemas.microsoft.com/office/drawing/2014/main" id="{CFB0F8BA-F23B-4494-9C58-D0EA9060C00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41974" y="1761566"/>
            <a:ext cx="241081" cy="241081"/>
          </a:xfrm>
          <a:prstGeom prst="rect">
            <a:avLst/>
          </a:prstGeom>
        </p:spPr>
      </p:pic>
      <p:pic>
        <p:nvPicPr>
          <p:cNvPr id="52" name="Picture 51">
            <a:extLst>
              <a:ext uri="{FF2B5EF4-FFF2-40B4-BE49-F238E27FC236}">
                <a16:creationId xmlns:a16="http://schemas.microsoft.com/office/drawing/2014/main" id="{76BD731B-81C9-455C-8F58-1B2DCD5D182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41974" y="2068655"/>
            <a:ext cx="241081" cy="241081"/>
          </a:xfrm>
          <a:prstGeom prst="rect">
            <a:avLst/>
          </a:prstGeom>
        </p:spPr>
      </p:pic>
      <p:pic>
        <p:nvPicPr>
          <p:cNvPr id="53" name="Picture 52">
            <a:extLst>
              <a:ext uri="{FF2B5EF4-FFF2-40B4-BE49-F238E27FC236}">
                <a16:creationId xmlns:a16="http://schemas.microsoft.com/office/drawing/2014/main" id="{6C0D2195-67DE-4BC5-9637-B59F3876B45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41974" y="2383510"/>
            <a:ext cx="241081" cy="241081"/>
          </a:xfrm>
          <a:prstGeom prst="rect">
            <a:avLst/>
          </a:prstGeom>
        </p:spPr>
      </p:pic>
      <p:pic>
        <p:nvPicPr>
          <p:cNvPr id="54" name="Picture 53">
            <a:extLst>
              <a:ext uri="{FF2B5EF4-FFF2-40B4-BE49-F238E27FC236}">
                <a16:creationId xmlns:a16="http://schemas.microsoft.com/office/drawing/2014/main" id="{F1EAC299-E21A-4917-A62C-2839F4C7612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41974" y="2682834"/>
            <a:ext cx="241081" cy="241081"/>
          </a:xfrm>
          <a:prstGeom prst="rect">
            <a:avLst/>
          </a:prstGeom>
        </p:spPr>
      </p:pic>
      <p:pic>
        <p:nvPicPr>
          <p:cNvPr id="55" name="Picture 54">
            <a:extLst>
              <a:ext uri="{FF2B5EF4-FFF2-40B4-BE49-F238E27FC236}">
                <a16:creationId xmlns:a16="http://schemas.microsoft.com/office/drawing/2014/main" id="{ADEDD388-5922-49E3-B384-62CEBB81A7F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47697" y="1761566"/>
            <a:ext cx="241081" cy="241081"/>
          </a:xfrm>
          <a:prstGeom prst="rect">
            <a:avLst/>
          </a:prstGeom>
        </p:spPr>
      </p:pic>
      <p:pic>
        <p:nvPicPr>
          <p:cNvPr id="56" name="Picture 55">
            <a:extLst>
              <a:ext uri="{FF2B5EF4-FFF2-40B4-BE49-F238E27FC236}">
                <a16:creationId xmlns:a16="http://schemas.microsoft.com/office/drawing/2014/main" id="{FBD2FE44-EF14-4AA0-B225-BCFF046A0F7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47697" y="2068655"/>
            <a:ext cx="241081" cy="241081"/>
          </a:xfrm>
          <a:prstGeom prst="rect">
            <a:avLst/>
          </a:prstGeom>
        </p:spPr>
      </p:pic>
      <p:pic>
        <p:nvPicPr>
          <p:cNvPr id="57" name="Picture 56">
            <a:extLst>
              <a:ext uri="{FF2B5EF4-FFF2-40B4-BE49-F238E27FC236}">
                <a16:creationId xmlns:a16="http://schemas.microsoft.com/office/drawing/2014/main" id="{705D98E3-0CF9-45F4-A8D4-73069753496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47697" y="2383510"/>
            <a:ext cx="241081" cy="241081"/>
          </a:xfrm>
          <a:prstGeom prst="rect">
            <a:avLst/>
          </a:prstGeom>
        </p:spPr>
      </p:pic>
      <p:pic>
        <p:nvPicPr>
          <p:cNvPr id="58" name="Picture 57">
            <a:extLst>
              <a:ext uri="{FF2B5EF4-FFF2-40B4-BE49-F238E27FC236}">
                <a16:creationId xmlns:a16="http://schemas.microsoft.com/office/drawing/2014/main" id="{99D10634-97FE-454A-BB1D-5713CD36290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42592" y="2682834"/>
            <a:ext cx="241081" cy="241081"/>
          </a:xfrm>
          <a:prstGeom prst="rect">
            <a:avLst/>
          </a:prstGeom>
        </p:spPr>
      </p:pic>
      <p:pic>
        <p:nvPicPr>
          <p:cNvPr id="59" name="Picture 58">
            <a:extLst>
              <a:ext uri="{FF2B5EF4-FFF2-40B4-BE49-F238E27FC236}">
                <a16:creationId xmlns:a16="http://schemas.microsoft.com/office/drawing/2014/main" id="{28714DEA-F40D-4077-88CB-359C5C83F77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46697" y="1750892"/>
            <a:ext cx="241081" cy="241081"/>
          </a:xfrm>
          <a:prstGeom prst="rect">
            <a:avLst/>
          </a:prstGeom>
        </p:spPr>
      </p:pic>
      <p:pic>
        <p:nvPicPr>
          <p:cNvPr id="60" name="Picture 59">
            <a:extLst>
              <a:ext uri="{FF2B5EF4-FFF2-40B4-BE49-F238E27FC236}">
                <a16:creationId xmlns:a16="http://schemas.microsoft.com/office/drawing/2014/main" id="{2DEB6A1D-5389-46CF-8801-B44110D3666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46697" y="2057981"/>
            <a:ext cx="241081" cy="241081"/>
          </a:xfrm>
          <a:prstGeom prst="rect">
            <a:avLst/>
          </a:prstGeom>
        </p:spPr>
      </p:pic>
      <p:pic>
        <p:nvPicPr>
          <p:cNvPr id="62" name="Picture 61">
            <a:extLst>
              <a:ext uri="{FF2B5EF4-FFF2-40B4-BE49-F238E27FC236}">
                <a16:creationId xmlns:a16="http://schemas.microsoft.com/office/drawing/2014/main" id="{7823480F-99BE-4EC2-80E8-39AE3C727F5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43212" y="2682834"/>
            <a:ext cx="241081" cy="241081"/>
          </a:xfrm>
          <a:prstGeom prst="rect">
            <a:avLst/>
          </a:prstGeom>
        </p:spPr>
      </p:pic>
      <p:pic>
        <p:nvPicPr>
          <p:cNvPr id="63" name="Picture 62">
            <a:extLst>
              <a:ext uri="{FF2B5EF4-FFF2-40B4-BE49-F238E27FC236}">
                <a16:creationId xmlns:a16="http://schemas.microsoft.com/office/drawing/2014/main" id="{8E69E0BD-C79A-45DD-8755-2D1D16F90A6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43902" y="1761566"/>
            <a:ext cx="241081" cy="241081"/>
          </a:xfrm>
          <a:prstGeom prst="rect">
            <a:avLst/>
          </a:prstGeom>
        </p:spPr>
      </p:pic>
      <p:pic>
        <p:nvPicPr>
          <p:cNvPr id="64" name="Picture 63">
            <a:extLst>
              <a:ext uri="{FF2B5EF4-FFF2-40B4-BE49-F238E27FC236}">
                <a16:creationId xmlns:a16="http://schemas.microsoft.com/office/drawing/2014/main" id="{642513E2-98C8-4A97-A3CA-40382DC1E55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43902" y="2068655"/>
            <a:ext cx="241081" cy="241081"/>
          </a:xfrm>
          <a:prstGeom prst="rect">
            <a:avLst/>
          </a:prstGeom>
        </p:spPr>
      </p:pic>
      <p:pic>
        <p:nvPicPr>
          <p:cNvPr id="66" name="Picture 65">
            <a:extLst>
              <a:ext uri="{FF2B5EF4-FFF2-40B4-BE49-F238E27FC236}">
                <a16:creationId xmlns:a16="http://schemas.microsoft.com/office/drawing/2014/main" id="{6A3D5414-52B7-40FB-B85E-6B713EAC88A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43832" y="2682834"/>
            <a:ext cx="241081" cy="241081"/>
          </a:xfrm>
          <a:prstGeom prst="rect">
            <a:avLst/>
          </a:prstGeom>
        </p:spPr>
      </p:pic>
      <p:pic>
        <p:nvPicPr>
          <p:cNvPr id="67" name="Picture 66">
            <a:extLst>
              <a:ext uri="{FF2B5EF4-FFF2-40B4-BE49-F238E27FC236}">
                <a16:creationId xmlns:a16="http://schemas.microsoft.com/office/drawing/2014/main" id="{7C9AAFD5-64E6-4A6D-A014-AF209D4461D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42005" y="1750892"/>
            <a:ext cx="241081" cy="241081"/>
          </a:xfrm>
          <a:prstGeom prst="rect">
            <a:avLst/>
          </a:prstGeom>
        </p:spPr>
      </p:pic>
      <p:pic>
        <p:nvPicPr>
          <p:cNvPr id="69" name="Picture 68">
            <a:extLst>
              <a:ext uri="{FF2B5EF4-FFF2-40B4-BE49-F238E27FC236}">
                <a16:creationId xmlns:a16="http://schemas.microsoft.com/office/drawing/2014/main" id="{FA5C3BA7-F02D-44F4-87FE-299B1DFCEC2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42005" y="2383510"/>
            <a:ext cx="241081" cy="241081"/>
          </a:xfrm>
          <a:prstGeom prst="rect">
            <a:avLst/>
          </a:prstGeom>
        </p:spPr>
      </p:pic>
      <p:pic>
        <p:nvPicPr>
          <p:cNvPr id="70" name="Picture 69">
            <a:extLst>
              <a:ext uri="{FF2B5EF4-FFF2-40B4-BE49-F238E27FC236}">
                <a16:creationId xmlns:a16="http://schemas.microsoft.com/office/drawing/2014/main" id="{1A08A39C-8E08-4264-B9C0-7B72BF31C4D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44452" y="2682834"/>
            <a:ext cx="241081" cy="241081"/>
          </a:xfrm>
          <a:prstGeom prst="rect">
            <a:avLst/>
          </a:prstGeom>
        </p:spPr>
      </p:pic>
      <p:pic>
        <p:nvPicPr>
          <p:cNvPr id="71" name="Picture 70">
            <a:extLst>
              <a:ext uri="{FF2B5EF4-FFF2-40B4-BE49-F238E27FC236}">
                <a16:creationId xmlns:a16="http://schemas.microsoft.com/office/drawing/2014/main" id="{DC27B4CF-7281-403A-A693-B95D05E2CAA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39969" y="1750892"/>
            <a:ext cx="241081" cy="241081"/>
          </a:xfrm>
          <a:prstGeom prst="rect">
            <a:avLst/>
          </a:prstGeom>
        </p:spPr>
      </p:pic>
      <p:pic>
        <p:nvPicPr>
          <p:cNvPr id="74" name="Picture 73">
            <a:extLst>
              <a:ext uri="{FF2B5EF4-FFF2-40B4-BE49-F238E27FC236}">
                <a16:creationId xmlns:a16="http://schemas.microsoft.com/office/drawing/2014/main" id="{81349B29-E181-4BE9-A26A-A0E319215FF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45072" y="2682834"/>
            <a:ext cx="241081" cy="241081"/>
          </a:xfrm>
          <a:prstGeom prst="rect">
            <a:avLst/>
          </a:prstGeom>
        </p:spPr>
      </p:pic>
      <p:pic>
        <p:nvPicPr>
          <p:cNvPr id="75" name="Picture 74">
            <a:extLst>
              <a:ext uri="{FF2B5EF4-FFF2-40B4-BE49-F238E27FC236}">
                <a16:creationId xmlns:a16="http://schemas.microsoft.com/office/drawing/2014/main" id="{63A3D229-8CB2-4301-B617-A522864BFB5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45692" y="1761566"/>
            <a:ext cx="241081" cy="241081"/>
          </a:xfrm>
          <a:prstGeom prst="rect">
            <a:avLst/>
          </a:prstGeom>
        </p:spPr>
      </p:pic>
      <p:pic>
        <p:nvPicPr>
          <p:cNvPr id="76" name="Picture 75">
            <a:extLst>
              <a:ext uri="{FF2B5EF4-FFF2-40B4-BE49-F238E27FC236}">
                <a16:creationId xmlns:a16="http://schemas.microsoft.com/office/drawing/2014/main" id="{9768306B-9315-45B6-AF8B-0B409500D1B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45692" y="2068655"/>
            <a:ext cx="241081" cy="241081"/>
          </a:xfrm>
          <a:prstGeom prst="rect">
            <a:avLst/>
          </a:prstGeom>
        </p:spPr>
      </p:pic>
      <p:pic>
        <p:nvPicPr>
          <p:cNvPr id="86" name="Picture 85">
            <a:extLst>
              <a:ext uri="{FF2B5EF4-FFF2-40B4-BE49-F238E27FC236}">
                <a16:creationId xmlns:a16="http://schemas.microsoft.com/office/drawing/2014/main" id="{C1C6AB8A-EDF9-4334-85EB-6E76F2A5B8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18651" y="1769332"/>
            <a:ext cx="245237" cy="241081"/>
          </a:xfrm>
          <a:prstGeom prst="rect">
            <a:avLst/>
          </a:prstGeom>
        </p:spPr>
      </p:pic>
      <p:pic>
        <p:nvPicPr>
          <p:cNvPr id="87" name="Picture 86">
            <a:extLst>
              <a:ext uri="{FF2B5EF4-FFF2-40B4-BE49-F238E27FC236}">
                <a16:creationId xmlns:a16="http://schemas.microsoft.com/office/drawing/2014/main" id="{F5BFC3BE-F687-466E-8111-82EA124EDA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18651" y="2076421"/>
            <a:ext cx="245237" cy="241081"/>
          </a:xfrm>
          <a:prstGeom prst="rect">
            <a:avLst/>
          </a:prstGeom>
        </p:spPr>
      </p:pic>
      <p:pic>
        <p:nvPicPr>
          <p:cNvPr id="88" name="Picture 87">
            <a:extLst>
              <a:ext uri="{FF2B5EF4-FFF2-40B4-BE49-F238E27FC236}">
                <a16:creationId xmlns:a16="http://schemas.microsoft.com/office/drawing/2014/main" id="{BD7E2354-F236-487D-9E42-60C1596292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18651" y="2383510"/>
            <a:ext cx="245237" cy="241081"/>
          </a:xfrm>
          <a:prstGeom prst="rect">
            <a:avLst/>
          </a:prstGeom>
        </p:spPr>
      </p:pic>
      <p:pic>
        <p:nvPicPr>
          <p:cNvPr id="89" name="Picture 88">
            <a:extLst>
              <a:ext uri="{FF2B5EF4-FFF2-40B4-BE49-F238E27FC236}">
                <a16:creationId xmlns:a16="http://schemas.microsoft.com/office/drawing/2014/main" id="{E43DEB08-977B-4A18-A7A9-AD85716AFC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13546" y="2708920"/>
            <a:ext cx="245237" cy="241081"/>
          </a:xfrm>
          <a:prstGeom prst="rect">
            <a:avLst/>
          </a:prstGeom>
        </p:spPr>
      </p:pic>
      <p:pic>
        <p:nvPicPr>
          <p:cNvPr id="90" name="Picture 89">
            <a:extLst>
              <a:ext uri="{FF2B5EF4-FFF2-40B4-BE49-F238E27FC236}">
                <a16:creationId xmlns:a16="http://schemas.microsoft.com/office/drawing/2014/main" id="{55E9ACED-75C5-4951-A31B-0C0EBA3907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7651" y="1758658"/>
            <a:ext cx="245237" cy="241081"/>
          </a:xfrm>
          <a:prstGeom prst="rect">
            <a:avLst/>
          </a:prstGeom>
        </p:spPr>
      </p:pic>
      <p:pic>
        <p:nvPicPr>
          <p:cNvPr id="91" name="Picture 90">
            <a:extLst>
              <a:ext uri="{FF2B5EF4-FFF2-40B4-BE49-F238E27FC236}">
                <a16:creationId xmlns:a16="http://schemas.microsoft.com/office/drawing/2014/main" id="{D76EAABB-2514-448A-856E-E67B43F752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7651" y="2065747"/>
            <a:ext cx="245237" cy="241081"/>
          </a:xfrm>
          <a:prstGeom prst="rect">
            <a:avLst/>
          </a:prstGeom>
        </p:spPr>
      </p:pic>
      <p:pic>
        <p:nvPicPr>
          <p:cNvPr id="92" name="Picture 91">
            <a:extLst>
              <a:ext uri="{FF2B5EF4-FFF2-40B4-BE49-F238E27FC236}">
                <a16:creationId xmlns:a16="http://schemas.microsoft.com/office/drawing/2014/main" id="{69A2E8B6-7949-4110-BB9B-7A2B79FE8E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7651" y="2383510"/>
            <a:ext cx="245237" cy="241081"/>
          </a:xfrm>
          <a:prstGeom prst="rect">
            <a:avLst/>
          </a:prstGeom>
        </p:spPr>
      </p:pic>
      <p:pic>
        <p:nvPicPr>
          <p:cNvPr id="93" name="Picture 92">
            <a:extLst>
              <a:ext uri="{FF2B5EF4-FFF2-40B4-BE49-F238E27FC236}">
                <a16:creationId xmlns:a16="http://schemas.microsoft.com/office/drawing/2014/main" id="{66637696-131E-444A-BC63-E0C3D717A2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4166" y="2690600"/>
            <a:ext cx="245237" cy="241081"/>
          </a:xfrm>
          <a:prstGeom prst="rect">
            <a:avLst/>
          </a:prstGeom>
        </p:spPr>
      </p:pic>
      <p:pic>
        <p:nvPicPr>
          <p:cNvPr id="94" name="Picture 93">
            <a:extLst>
              <a:ext uri="{FF2B5EF4-FFF2-40B4-BE49-F238E27FC236}">
                <a16:creationId xmlns:a16="http://schemas.microsoft.com/office/drawing/2014/main" id="{F115DE4A-A34A-41E3-B865-1006CC5955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4856" y="1769332"/>
            <a:ext cx="245237" cy="241081"/>
          </a:xfrm>
          <a:prstGeom prst="rect">
            <a:avLst/>
          </a:prstGeom>
        </p:spPr>
      </p:pic>
      <p:pic>
        <p:nvPicPr>
          <p:cNvPr id="95" name="Picture 94">
            <a:extLst>
              <a:ext uri="{FF2B5EF4-FFF2-40B4-BE49-F238E27FC236}">
                <a16:creationId xmlns:a16="http://schemas.microsoft.com/office/drawing/2014/main" id="{0CE9F0B3-5C69-4CD4-8ECD-F815787E1D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4856" y="2076421"/>
            <a:ext cx="245237" cy="241081"/>
          </a:xfrm>
          <a:prstGeom prst="rect">
            <a:avLst/>
          </a:prstGeom>
        </p:spPr>
      </p:pic>
      <p:pic>
        <p:nvPicPr>
          <p:cNvPr id="96" name="Picture 95">
            <a:extLst>
              <a:ext uri="{FF2B5EF4-FFF2-40B4-BE49-F238E27FC236}">
                <a16:creationId xmlns:a16="http://schemas.microsoft.com/office/drawing/2014/main" id="{A870D413-4ED8-4073-A223-4934F928F6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09381" y="2388211"/>
            <a:ext cx="245237" cy="241081"/>
          </a:xfrm>
          <a:prstGeom prst="rect">
            <a:avLst/>
          </a:prstGeom>
        </p:spPr>
      </p:pic>
      <p:pic>
        <p:nvPicPr>
          <p:cNvPr id="97" name="Picture 96">
            <a:extLst>
              <a:ext uri="{FF2B5EF4-FFF2-40B4-BE49-F238E27FC236}">
                <a16:creationId xmlns:a16="http://schemas.microsoft.com/office/drawing/2014/main" id="{43B0394C-C12D-41BA-8C05-9264E89C9A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4786" y="2690600"/>
            <a:ext cx="245237" cy="241081"/>
          </a:xfrm>
          <a:prstGeom prst="rect">
            <a:avLst/>
          </a:prstGeom>
        </p:spPr>
      </p:pic>
      <p:pic>
        <p:nvPicPr>
          <p:cNvPr id="98" name="Picture 97">
            <a:extLst>
              <a:ext uri="{FF2B5EF4-FFF2-40B4-BE49-F238E27FC236}">
                <a16:creationId xmlns:a16="http://schemas.microsoft.com/office/drawing/2014/main" id="{46F7DA40-A5A5-4746-A183-25AB57FCC75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2959" y="1773233"/>
            <a:ext cx="245237" cy="241081"/>
          </a:xfrm>
          <a:prstGeom prst="rect">
            <a:avLst/>
          </a:prstGeom>
        </p:spPr>
      </p:pic>
      <p:pic>
        <p:nvPicPr>
          <p:cNvPr id="99" name="Picture 98">
            <a:extLst>
              <a:ext uri="{FF2B5EF4-FFF2-40B4-BE49-F238E27FC236}">
                <a16:creationId xmlns:a16="http://schemas.microsoft.com/office/drawing/2014/main" id="{2BEE7BB5-B49D-4D29-A5AD-C93585EB76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2959" y="2065747"/>
            <a:ext cx="245237" cy="241081"/>
          </a:xfrm>
          <a:prstGeom prst="rect">
            <a:avLst/>
          </a:prstGeom>
        </p:spPr>
      </p:pic>
      <p:pic>
        <p:nvPicPr>
          <p:cNvPr id="101" name="Picture 100">
            <a:extLst>
              <a:ext uri="{FF2B5EF4-FFF2-40B4-BE49-F238E27FC236}">
                <a16:creationId xmlns:a16="http://schemas.microsoft.com/office/drawing/2014/main" id="{63BED7ED-46E2-4FF0-9D51-4501AD066F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5406" y="2690600"/>
            <a:ext cx="245237" cy="241081"/>
          </a:xfrm>
          <a:prstGeom prst="rect">
            <a:avLst/>
          </a:prstGeom>
        </p:spPr>
      </p:pic>
      <p:pic>
        <p:nvPicPr>
          <p:cNvPr id="102" name="Picture 101">
            <a:extLst>
              <a:ext uri="{FF2B5EF4-FFF2-40B4-BE49-F238E27FC236}">
                <a16:creationId xmlns:a16="http://schemas.microsoft.com/office/drawing/2014/main" id="{1146600A-B574-471C-8D2E-54B37DFCA4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0923" y="1773233"/>
            <a:ext cx="245237" cy="241081"/>
          </a:xfrm>
          <a:prstGeom prst="rect">
            <a:avLst/>
          </a:prstGeom>
        </p:spPr>
      </p:pic>
      <p:pic>
        <p:nvPicPr>
          <p:cNvPr id="103" name="Picture 102">
            <a:extLst>
              <a:ext uri="{FF2B5EF4-FFF2-40B4-BE49-F238E27FC236}">
                <a16:creationId xmlns:a16="http://schemas.microsoft.com/office/drawing/2014/main" id="{BEB89235-80F5-4C51-A084-716DEC1FD2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0923" y="2065747"/>
            <a:ext cx="245237" cy="241081"/>
          </a:xfrm>
          <a:prstGeom prst="rect">
            <a:avLst/>
          </a:prstGeom>
        </p:spPr>
      </p:pic>
      <p:pic>
        <p:nvPicPr>
          <p:cNvPr id="104" name="Picture 103">
            <a:extLst>
              <a:ext uri="{FF2B5EF4-FFF2-40B4-BE49-F238E27FC236}">
                <a16:creationId xmlns:a16="http://schemas.microsoft.com/office/drawing/2014/main" id="{386CDDBD-30C9-41CD-BF0F-DA6F0ED712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0923" y="2383510"/>
            <a:ext cx="245237" cy="241081"/>
          </a:xfrm>
          <a:prstGeom prst="rect">
            <a:avLst/>
          </a:prstGeom>
        </p:spPr>
      </p:pic>
      <p:pic>
        <p:nvPicPr>
          <p:cNvPr id="105" name="Picture 104">
            <a:extLst>
              <a:ext uri="{FF2B5EF4-FFF2-40B4-BE49-F238E27FC236}">
                <a16:creationId xmlns:a16="http://schemas.microsoft.com/office/drawing/2014/main" id="{AFBB2AE8-AAED-4AC1-B1A6-907DF04CD0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6026" y="2690600"/>
            <a:ext cx="245237" cy="241081"/>
          </a:xfrm>
          <a:prstGeom prst="rect">
            <a:avLst/>
          </a:prstGeom>
        </p:spPr>
      </p:pic>
      <p:pic>
        <p:nvPicPr>
          <p:cNvPr id="106" name="Picture 105">
            <a:extLst>
              <a:ext uri="{FF2B5EF4-FFF2-40B4-BE49-F238E27FC236}">
                <a16:creationId xmlns:a16="http://schemas.microsoft.com/office/drawing/2014/main" id="{3478D773-DBE5-482C-A9F9-7F5CD30336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16646" y="1773233"/>
            <a:ext cx="245237" cy="241081"/>
          </a:xfrm>
          <a:prstGeom prst="rect">
            <a:avLst/>
          </a:prstGeom>
        </p:spPr>
      </p:pic>
      <p:pic>
        <p:nvPicPr>
          <p:cNvPr id="107" name="Picture 106">
            <a:extLst>
              <a:ext uri="{FF2B5EF4-FFF2-40B4-BE49-F238E27FC236}">
                <a16:creationId xmlns:a16="http://schemas.microsoft.com/office/drawing/2014/main" id="{F56261CF-0008-48EE-B315-4F559E4D46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16646" y="2076421"/>
            <a:ext cx="245237" cy="241081"/>
          </a:xfrm>
          <a:prstGeom prst="rect">
            <a:avLst/>
          </a:prstGeom>
        </p:spPr>
      </p:pic>
      <p:pic>
        <p:nvPicPr>
          <p:cNvPr id="108" name="Picture 107">
            <a:extLst>
              <a:ext uri="{FF2B5EF4-FFF2-40B4-BE49-F238E27FC236}">
                <a16:creationId xmlns:a16="http://schemas.microsoft.com/office/drawing/2014/main" id="{7F4B89B9-5B6D-482D-B8E5-B2E49E465C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16646" y="2383510"/>
            <a:ext cx="245237" cy="241081"/>
          </a:xfrm>
          <a:prstGeom prst="rect">
            <a:avLst/>
          </a:prstGeom>
        </p:spPr>
      </p:pic>
      <p:pic>
        <p:nvPicPr>
          <p:cNvPr id="109" name="Picture 108">
            <a:extLst>
              <a:ext uri="{FF2B5EF4-FFF2-40B4-BE49-F238E27FC236}">
                <a16:creationId xmlns:a16="http://schemas.microsoft.com/office/drawing/2014/main" id="{0C7FA4CA-B8FC-4ABC-B93C-820E2E56FC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16646" y="2690600"/>
            <a:ext cx="245237" cy="241081"/>
          </a:xfrm>
          <a:prstGeom prst="rect">
            <a:avLst/>
          </a:prstGeom>
        </p:spPr>
      </p:pic>
      <p:pic>
        <p:nvPicPr>
          <p:cNvPr id="111" name="Picture 110">
            <a:extLst>
              <a:ext uri="{FF2B5EF4-FFF2-40B4-BE49-F238E27FC236}">
                <a16:creationId xmlns:a16="http://schemas.microsoft.com/office/drawing/2014/main" id="{81D6A01F-78FE-45EE-8DBC-51A9F8D728C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99980" y="2065746"/>
            <a:ext cx="245237" cy="241081"/>
          </a:xfrm>
          <a:prstGeom prst="rect">
            <a:avLst/>
          </a:prstGeom>
        </p:spPr>
      </p:pic>
      <p:pic>
        <p:nvPicPr>
          <p:cNvPr id="112" name="Picture 111">
            <a:extLst>
              <a:ext uri="{FF2B5EF4-FFF2-40B4-BE49-F238E27FC236}">
                <a16:creationId xmlns:a16="http://schemas.microsoft.com/office/drawing/2014/main" id="{078D2333-B87B-4FED-A668-D01ACA6D093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99980" y="2383510"/>
            <a:ext cx="245237" cy="241081"/>
          </a:xfrm>
          <a:prstGeom prst="rect">
            <a:avLst/>
          </a:prstGeom>
        </p:spPr>
      </p:pic>
      <p:pic>
        <p:nvPicPr>
          <p:cNvPr id="113" name="Picture 112">
            <a:extLst>
              <a:ext uri="{FF2B5EF4-FFF2-40B4-BE49-F238E27FC236}">
                <a16:creationId xmlns:a16="http://schemas.microsoft.com/office/drawing/2014/main" id="{A1CE2D23-450A-45BD-B029-A9D939FBB0A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02427" y="2690599"/>
            <a:ext cx="245237" cy="241081"/>
          </a:xfrm>
          <a:prstGeom prst="rect">
            <a:avLst/>
          </a:prstGeom>
        </p:spPr>
      </p:pic>
      <p:pic>
        <p:nvPicPr>
          <p:cNvPr id="114" name="Picture 113">
            <a:extLst>
              <a:ext uri="{FF2B5EF4-FFF2-40B4-BE49-F238E27FC236}">
                <a16:creationId xmlns:a16="http://schemas.microsoft.com/office/drawing/2014/main" id="{984AA3D8-60D0-49CC-98C7-C116318E39C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7944" y="1758657"/>
            <a:ext cx="245237" cy="241081"/>
          </a:xfrm>
          <a:prstGeom prst="rect">
            <a:avLst/>
          </a:prstGeom>
        </p:spPr>
      </p:pic>
      <p:pic>
        <p:nvPicPr>
          <p:cNvPr id="115" name="Picture 114">
            <a:extLst>
              <a:ext uri="{FF2B5EF4-FFF2-40B4-BE49-F238E27FC236}">
                <a16:creationId xmlns:a16="http://schemas.microsoft.com/office/drawing/2014/main" id="{15D8EC92-A242-4840-B4DA-0B8B47AD630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7944" y="2065746"/>
            <a:ext cx="245237" cy="241081"/>
          </a:xfrm>
          <a:prstGeom prst="rect">
            <a:avLst/>
          </a:prstGeom>
        </p:spPr>
      </p:pic>
      <p:pic>
        <p:nvPicPr>
          <p:cNvPr id="116" name="Picture 115">
            <a:extLst>
              <a:ext uri="{FF2B5EF4-FFF2-40B4-BE49-F238E27FC236}">
                <a16:creationId xmlns:a16="http://schemas.microsoft.com/office/drawing/2014/main" id="{629CF880-04C9-4762-87D3-D116E2BA01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7944" y="2383510"/>
            <a:ext cx="245237" cy="241081"/>
          </a:xfrm>
          <a:prstGeom prst="rect">
            <a:avLst/>
          </a:prstGeom>
        </p:spPr>
      </p:pic>
      <p:pic>
        <p:nvPicPr>
          <p:cNvPr id="117" name="Picture 116">
            <a:extLst>
              <a:ext uri="{FF2B5EF4-FFF2-40B4-BE49-F238E27FC236}">
                <a16:creationId xmlns:a16="http://schemas.microsoft.com/office/drawing/2014/main" id="{E99DF3E8-C6A8-46E1-9E00-B21277F13CC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3047" y="2690599"/>
            <a:ext cx="245237" cy="241081"/>
          </a:xfrm>
          <a:prstGeom prst="rect">
            <a:avLst/>
          </a:prstGeom>
        </p:spPr>
      </p:pic>
      <p:pic>
        <p:nvPicPr>
          <p:cNvPr id="118" name="Picture 117">
            <a:extLst>
              <a:ext uri="{FF2B5EF4-FFF2-40B4-BE49-F238E27FC236}">
                <a16:creationId xmlns:a16="http://schemas.microsoft.com/office/drawing/2014/main" id="{2505720D-49D0-401B-B590-3D17E210B6C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3667" y="1769331"/>
            <a:ext cx="245237" cy="241081"/>
          </a:xfrm>
          <a:prstGeom prst="rect">
            <a:avLst/>
          </a:prstGeom>
        </p:spPr>
      </p:pic>
      <p:pic>
        <p:nvPicPr>
          <p:cNvPr id="119" name="Picture 118">
            <a:extLst>
              <a:ext uri="{FF2B5EF4-FFF2-40B4-BE49-F238E27FC236}">
                <a16:creationId xmlns:a16="http://schemas.microsoft.com/office/drawing/2014/main" id="{8129B824-8F26-4B8C-940D-F05B4068C90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3667" y="2076420"/>
            <a:ext cx="245237" cy="241081"/>
          </a:xfrm>
          <a:prstGeom prst="rect">
            <a:avLst/>
          </a:prstGeom>
        </p:spPr>
      </p:pic>
      <p:pic>
        <p:nvPicPr>
          <p:cNvPr id="120" name="Picture 119">
            <a:extLst>
              <a:ext uri="{FF2B5EF4-FFF2-40B4-BE49-F238E27FC236}">
                <a16:creationId xmlns:a16="http://schemas.microsoft.com/office/drawing/2014/main" id="{277E1D27-11B5-4AFF-9A6F-ABBE99E231C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3667" y="2383510"/>
            <a:ext cx="245237" cy="241081"/>
          </a:xfrm>
          <a:prstGeom prst="rect">
            <a:avLst/>
          </a:prstGeom>
        </p:spPr>
      </p:pic>
      <p:pic>
        <p:nvPicPr>
          <p:cNvPr id="121" name="Picture 120">
            <a:extLst>
              <a:ext uri="{FF2B5EF4-FFF2-40B4-BE49-F238E27FC236}">
                <a16:creationId xmlns:a16="http://schemas.microsoft.com/office/drawing/2014/main" id="{409A9451-705D-4C8F-997B-E5AD4FDB3CA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3667" y="2690599"/>
            <a:ext cx="245237" cy="241081"/>
          </a:xfrm>
          <a:prstGeom prst="rect">
            <a:avLst/>
          </a:prstGeom>
        </p:spPr>
      </p:pic>
      <p:pic>
        <p:nvPicPr>
          <p:cNvPr id="124" name="Picture 123">
            <a:extLst>
              <a:ext uri="{FF2B5EF4-FFF2-40B4-BE49-F238E27FC236}">
                <a16:creationId xmlns:a16="http://schemas.microsoft.com/office/drawing/2014/main" id="{23DE6EEB-9E51-4C34-84E1-DE381F4B2F5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22880" y="2378733"/>
            <a:ext cx="245237" cy="241081"/>
          </a:xfrm>
          <a:prstGeom prst="rect">
            <a:avLst/>
          </a:prstGeom>
        </p:spPr>
      </p:pic>
      <p:sp>
        <p:nvSpPr>
          <p:cNvPr id="125" name="Rectangle 124">
            <a:extLst>
              <a:ext uri="{FF2B5EF4-FFF2-40B4-BE49-F238E27FC236}">
                <a16:creationId xmlns:a16="http://schemas.microsoft.com/office/drawing/2014/main" id="{2A7B3191-9AEC-4D33-8F82-5D220BE4420B}"/>
              </a:ext>
            </a:extLst>
          </p:cNvPr>
          <p:cNvSpPr/>
          <p:nvPr/>
        </p:nvSpPr>
        <p:spPr>
          <a:xfrm>
            <a:off x="1645960" y="3426866"/>
            <a:ext cx="2585964" cy="430887"/>
          </a:xfrm>
          <a:prstGeom prst="rect">
            <a:avLst/>
          </a:prstGeom>
        </p:spPr>
        <p:txBody>
          <a:bodyPr wrap="none">
            <a:spAutoFit/>
          </a:bodyPr>
          <a:lstStyle/>
          <a:p>
            <a:pPr algn="r">
              <a:buNone/>
            </a:pPr>
            <a:r>
              <a:rPr lang="en-US" sz="2200" dirty="0">
                <a:solidFill>
                  <a:srgbClr val="E82420"/>
                </a:solidFill>
                <a:latin typeface="Myriad Pro" panose="020B0503030403020204" pitchFamily="34" charset="0"/>
              </a:rPr>
              <a:t>4 × 7 ones = 28 ones</a:t>
            </a:r>
            <a:endParaRPr lang="en-GB" sz="2200" dirty="0">
              <a:solidFill>
                <a:srgbClr val="E82420"/>
              </a:solidFill>
              <a:latin typeface="Myriad Pro" panose="020B0503030403020204" pitchFamily="34" charset="0"/>
            </a:endParaRPr>
          </a:p>
        </p:txBody>
      </p:sp>
      <p:sp>
        <p:nvSpPr>
          <p:cNvPr id="128" name="Rectangle 127">
            <a:extLst>
              <a:ext uri="{FF2B5EF4-FFF2-40B4-BE49-F238E27FC236}">
                <a16:creationId xmlns:a16="http://schemas.microsoft.com/office/drawing/2014/main" id="{76D150C1-5F98-4860-BCA3-95D760A8AAC4}"/>
              </a:ext>
            </a:extLst>
          </p:cNvPr>
          <p:cNvSpPr/>
          <p:nvPr/>
        </p:nvSpPr>
        <p:spPr>
          <a:xfrm>
            <a:off x="1706544" y="4147998"/>
            <a:ext cx="2457596" cy="430887"/>
          </a:xfrm>
          <a:prstGeom prst="rect">
            <a:avLst/>
          </a:prstGeom>
        </p:spPr>
        <p:txBody>
          <a:bodyPr wrap="none">
            <a:spAutoFit/>
          </a:bodyPr>
          <a:lstStyle/>
          <a:p>
            <a:pPr algn="r">
              <a:buNone/>
            </a:pPr>
            <a:r>
              <a:rPr lang="en-GB" sz="2200" dirty="0">
                <a:solidFill>
                  <a:srgbClr val="00628C"/>
                </a:solidFill>
                <a:latin typeface="Myriad Pro" panose="020B0503030403020204" pitchFamily="34" charset="0"/>
              </a:rPr>
              <a:t>4 × 6 tens = 24 tens</a:t>
            </a:r>
          </a:p>
        </p:txBody>
      </p:sp>
      <p:sp>
        <p:nvSpPr>
          <p:cNvPr id="129" name="Rectangle 128">
            <a:extLst>
              <a:ext uri="{FF2B5EF4-FFF2-40B4-BE49-F238E27FC236}">
                <a16:creationId xmlns:a16="http://schemas.microsoft.com/office/drawing/2014/main" id="{37A34844-26AB-4B60-A835-F6CF568F09A1}"/>
              </a:ext>
            </a:extLst>
          </p:cNvPr>
          <p:cNvSpPr/>
          <p:nvPr/>
        </p:nvSpPr>
        <p:spPr>
          <a:xfrm>
            <a:off x="985429" y="4868658"/>
            <a:ext cx="3788138" cy="441824"/>
          </a:xfrm>
          <a:prstGeom prst="rect">
            <a:avLst/>
          </a:prstGeom>
        </p:spPr>
        <p:txBody>
          <a:bodyPr wrap="square">
            <a:spAutoFit/>
          </a:bodyPr>
          <a:lstStyle/>
          <a:p>
            <a:pPr algn="r">
              <a:spcBef>
                <a:spcPts val="0"/>
              </a:spcBef>
              <a:buNone/>
            </a:pPr>
            <a:r>
              <a:rPr lang="en-GB" sz="2200" dirty="0">
                <a:solidFill>
                  <a:srgbClr val="7030A0"/>
                </a:solidFill>
                <a:latin typeface="Myriad Pro" panose="020B0503030403020204" pitchFamily="34" charset="0"/>
              </a:rPr>
              <a:t>4 × 3 hundreds = 12 hundreds</a:t>
            </a:r>
          </a:p>
        </p:txBody>
      </p:sp>
      <p:pic>
        <p:nvPicPr>
          <p:cNvPr id="132" name="Picture 131">
            <a:extLst>
              <a:ext uri="{FF2B5EF4-FFF2-40B4-BE49-F238E27FC236}">
                <a16:creationId xmlns:a16="http://schemas.microsoft.com/office/drawing/2014/main" id="{6A2F2434-B223-43FD-A255-2D27C640A2F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5727" y="1775590"/>
            <a:ext cx="241081" cy="241081"/>
          </a:xfrm>
          <a:prstGeom prst="rect">
            <a:avLst/>
          </a:prstGeom>
        </p:spPr>
      </p:pic>
      <p:sp>
        <p:nvSpPr>
          <p:cNvPr id="130" name="Rectangle 129">
            <a:extLst>
              <a:ext uri="{FF2B5EF4-FFF2-40B4-BE49-F238E27FC236}">
                <a16:creationId xmlns:a16="http://schemas.microsoft.com/office/drawing/2014/main" id="{37A34844-26AB-4B60-A835-F6CF568F09A1}"/>
              </a:ext>
            </a:extLst>
          </p:cNvPr>
          <p:cNvSpPr/>
          <p:nvPr/>
        </p:nvSpPr>
        <p:spPr>
          <a:xfrm>
            <a:off x="81216" y="5228658"/>
            <a:ext cx="6144297" cy="430887"/>
          </a:xfrm>
          <a:prstGeom prst="rect">
            <a:avLst/>
          </a:prstGeom>
        </p:spPr>
        <p:txBody>
          <a:bodyPr wrap="square">
            <a:spAutoFit/>
          </a:bodyPr>
          <a:lstStyle/>
          <a:p>
            <a:pPr algn="r">
              <a:spcBef>
                <a:spcPts val="0"/>
              </a:spcBef>
              <a:buNone/>
            </a:pPr>
            <a:r>
              <a:rPr lang="en-GB" sz="2200" dirty="0">
                <a:solidFill>
                  <a:srgbClr val="7030A0"/>
                </a:solidFill>
                <a:latin typeface="Myriad Pro" panose="020B0503030403020204" pitchFamily="34" charset="0"/>
              </a:rPr>
              <a:t>= 1 thousand + 2 hundreds</a:t>
            </a:r>
          </a:p>
        </p:txBody>
      </p:sp>
      <p:sp>
        <p:nvSpPr>
          <p:cNvPr id="131" name="Rectangle 130">
            <a:extLst>
              <a:ext uri="{FF2B5EF4-FFF2-40B4-BE49-F238E27FC236}">
                <a16:creationId xmlns:a16="http://schemas.microsoft.com/office/drawing/2014/main" id="{2A7B3191-9AEC-4D33-8F82-5D220BE4420B}"/>
              </a:ext>
            </a:extLst>
          </p:cNvPr>
          <p:cNvSpPr/>
          <p:nvPr/>
        </p:nvSpPr>
        <p:spPr>
          <a:xfrm>
            <a:off x="2902230" y="3788658"/>
            <a:ext cx="2173928" cy="430887"/>
          </a:xfrm>
          <a:prstGeom prst="rect">
            <a:avLst/>
          </a:prstGeom>
        </p:spPr>
        <p:txBody>
          <a:bodyPr wrap="none">
            <a:spAutoFit/>
          </a:bodyPr>
          <a:lstStyle/>
          <a:p>
            <a:pPr>
              <a:buNone/>
            </a:pPr>
            <a:r>
              <a:rPr lang="en-US" sz="2200" dirty="0">
                <a:solidFill>
                  <a:srgbClr val="E82420"/>
                </a:solidFill>
                <a:latin typeface="Myriad Pro" panose="020B0503030403020204" pitchFamily="34" charset="0"/>
              </a:rPr>
              <a:t>= 2 tens + 8 ones</a:t>
            </a:r>
            <a:endParaRPr lang="en-GB" sz="2200" dirty="0">
              <a:solidFill>
                <a:srgbClr val="E82420"/>
              </a:solidFill>
              <a:latin typeface="Myriad Pro" panose="020B0503030403020204" pitchFamily="34" charset="0"/>
            </a:endParaRPr>
          </a:p>
        </p:txBody>
      </p:sp>
      <p:sp>
        <p:nvSpPr>
          <p:cNvPr id="133" name="Rectangle 132">
            <a:extLst>
              <a:ext uri="{FF2B5EF4-FFF2-40B4-BE49-F238E27FC236}">
                <a16:creationId xmlns:a16="http://schemas.microsoft.com/office/drawing/2014/main" id="{76D150C1-5F98-4860-BCA3-95D760A8AAC4}"/>
              </a:ext>
            </a:extLst>
          </p:cNvPr>
          <p:cNvSpPr/>
          <p:nvPr/>
        </p:nvSpPr>
        <p:spPr>
          <a:xfrm>
            <a:off x="2902230" y="4508147"/>
            <a:ext cx="2738570" cy="430887"/>
          </a:xfrm>
          <a:prstGeom prst="rect">
            <a:avLst/>
          </a:prstGeom>
        </p:spPr>
        <p:txBody>
          <a:bodyPr wrap="none">
            <a:spAutoFit/>
          </a:bodyPr>
          <a:lstStyle/>
          <a:p>
            <a:pPr>
              <a:buNone/>
            </a:pPr>
            <a:r>
              <a:rPr lang="en-GB" sz="2200" dirty="0">
                <a:solidFill>
                  <a:srgbClr val="00628C"/>
                </a:solidFill>
                <a:latin typeface="Myriad Pro" panose="020B0503030403020204" pitchFamily="34" charset="0"/>
              </a:rPr>
              <a:t>= 2 hundreds + 4 tens</a:t>
            </a:r>
          </a:p>
        </p:txBody>
      </p:sp>
    </p:spTree>
    <p:extLst>
      <p:ext uri="{BB962C8B-B14F-4D97-AF65-F5344CB8AC3E}">
        <p14:creationId xmlns:p14="http://schemas.microsoft.com/office/powerpoint/2010/main" val="3583367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500"/>
                                        <p:tgtEl>
                                          <p:spTgt spid="3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fade">
                                      <p:cBhvr>
                                        <p:cTn id="13" dur="500"/>
                                        <p:tgtEl>
                                          <p:spTgt spid="3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500"/>
                                        <p:tgtEl>
                                          <p:spTgt spid="2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mph" presetSubtype="2" decel="100000" autoRev="1" fill="hold" grpId="1" nodeType="clickEffect">
                                  <p:stCondLst>
                                    <p:cond delay="0"/>
                                  </p:stCondLst>
                                  <p:childTnLst>
                                    <p:animClr clrSpc="rgb" dir="cw">
                                      <p:cBhvr override="childStyle">
                                        <p:cTn id="26" dur="1000" fill="hold"/>
                                        <p:tgtEl>
                                          <p:spTgt spid="27"/>
                                        </p:tgtEl>
                                        <p:attrNameLst>
                                          <p:attrName>style.color</p:attrName>
                                        </p:attrNameLst>
                                      </p:cBhvr>
                                      <p:to>
                                        <a:srgbClr val="FF0000"/>
                                      </p:to>
                                    </p:animClr>
                                  </p:childTnLst>
                                </p:cTn>
                              </p:par>
                              <p:par>
                                <p:cTn id="27" presetID="3" presetClass="emph" presetSubtype="2" decel="100000" autoRev="1" fill="hold" grpId="1" nodeType="withEffect">
                                  <p:stCondLst>
                                    <p:cond delay="0"/>
                                  </p:stCondLst>
                                  <p:childTnLst>
                                    <p:animClr clrSpc="rgb" dir="cw">
                                      <p:cBhvr override="childStyle">
                                        <p:cTn id="28" dur="1000" fill="hold"/>
                                        <p:tgtEl>
                                          <p:spTgt spid="28"/>
                                        </p:tgtEl>
                                        <p:attrNameLst>
                                          <p:attrName>style.color</p:attrName>
                                        </p:attrNameLst>
                                      </p:cBhvr>
                                      <p:to>
                                        <a:srgbClr val="FF0000"/>
                                      </p:to>
                                    </p:animClr>
                                  </p:childTnLst>
                                </p:cTn>
                              </p:par>
                              <p:par>
                                <p:cTn id="29" presetID="3" presetClass="emph" presetSubtype="2" decel="100000" autoRev="1" fill="hold" grpId="1" nodeType="withEffect">
                                  <p:stCondLst>
                                    <p:cond delay="0"/>
                                  </p:stCondLst>
                                  <p:childTnLst>
                                    <p:animClr clrSpc="rgb" dir="cw">
                                      <p:cBhvr override="childStyle">
                                        <p:cTn id="30" dur="1000" fill="hold"/>
                                        <p:tgtEl>
                                          <p:spTgt spid="32"/>
                                        </p:tgtEl>
                                        <p:attrNameLst>
                                          <p:attrName>style.color</p:attrName>
                                        </p:attrNameLst>
                                      </p:cBhvr>
                                      <p:to>
                                        <a:srgbClr val="FF0000"/>
                                      </p:to>
                                    </p:animClr>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5"/>
                                        </p:tgtEl>
                                        <p:attrNameLst>
                                          <p:attrName>style.visibility</p:attrName>
                                        </p:attrNameLst>
                                      </p:cBhvr>
                                      <p:to>
                                        <p:strVal val="visible"/>
                                      </p:to>
                                    </p:set>
                                    <p:animEffect transition="in" filter="fade">
                                      <p:cBhvr>
                                        <p:cTn id="35" dur="500"/>
                                        <p:tgtEl>
                                          <p:spTgt spid="12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nodeType="clickEffect">
                                  <p:stCondLst>
                                    <p:cond delay="0"/>
                                  </p:stCondLst>
                                  <p:childTnLst>
                                    <p:animEffect transition="out" filter="fade">
                                      <p:cBhvr>
                                        <p:cTn id="39" dur="500"/>
                                        <p:tgtEl>
                                          <p:spTgt spid="54"/>
                                        </p:tgtEl>
                                      </p:cBhvr>
                                    </p:animEffect>
                                    <p:set>
                                      <p:cBhvr>
                                        <p:cTn id="40" dur="1" fill="hold">
                                          <p:stCondLst>
                                            <p:cond delay="499"/>
                                          </p:stCondLst>
                                        </p:cTn>
                                        <p:tgtEl>
                                          <p:spTgt spid="54"/>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58"/>
                                        </p:tgtEl>
                                      </p:cBhvr>
                                    </p:animEffect>
                                    <p:set>
                                      <p:cBhvr>
                                        <p:cTn id="43" dur="1" fill="hold">
                                          <p:stCondLst>
                                            <p:cond delay="499"/>
                                          </p:stCondLst>
                                        </p:cTn>
                                        <p:tgtEl>
                                          <p:spTgt spid="58"/>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62"/>
                                        </p:tgtEl>
                                      </p:cBhvr>
                                    </p:animEffect>
                                    <p:set>
                                      <p:cBhvr>
                                        <p:cTn id="46" dur="1" fill="hold">
                                          <p:stCondLst>
                                            <p:cond delay="499"/>
                                          </p:stCondLst>
                                        </p:cTn>
                                        <p:tgtEl>
                                          <p:spTgt spid="62"/>
                                        </p:tgtEl>
                                        <p:attrNameLst>
                                          <p:attrName>style.visibility</p:attrName>
                                        </p:attrNameLst>
                                      </p:cBhvr>
                                      <p:to>
                                        <p:strVal val="hidden"/>
                                      </p:to>
                                    </p:set>
                                  </p:childTnLst>
                                </p:cTn>
                              </p:par>
                              <p:par>
                                <p:cTn id="47" presetID="10" presetClass="exit" presetSubtype="0" fill="hold" nodeType="withEffect">
                                  <p:stCondLst>
                                    <p:cond delay="0"/>
                                  </p:stCondLst>
                                  <p:childTnLst>
                                    <p:animEffect transition="out" filter="fade">
                                      <p:cBhvr>
                                        <p:cTn id="48" dur="500"/>
                                        <p:tgtEl>
                                          <p:spTgt spid="66"/>
                                        </p:tgtEl>
                                      </p:cBhvr>
                                    </p:animEffect>
                                    <p:set>
                                      <p:cBhvr>
                                        <p:cTn id="49" dur="1" fill="hold">
                                          <p:stCondLst>
                                            <p:cond delay="499"/>
                                          </p:stCondLst>
                                        </p:cTn>
                                        <p:tgtEl>
                                          <p:spTgt spid="66"/>
                                        </p:tgtEl>
                                        <p:attrNameLst>
                                          <p:attrName>style.visibility</p:attrName>
                                        </p:attrNameLst>
                                      </p:cBhvr>
                                      <p:to>
                                        <p:strVal val="hidden"/>
                                      </p:to>
                                    </p:set>
                                  </p:childTnLst>
                                </p:cTn>
                              </p:par>
                              <p:par>
                                <p:cTn id="50" presetID="10" presetClass="exit" presetSubtype="0" fill="hold" nodeType="withEffect">
                                  <p:stCondLst>
                                    <p:cond delay="0"/>
                                  </p:stCondLst>
                                  <p:childTnLst>
                                    <p:animEffect transition="out" filter="fade">
                                      <p:cBhvr>
                                        <p:cTn id="51" dur="500"/>
                                        <p:tgtEl>
                                          <p:spTgt spid="70"/>
                                        </p:tgtEl>
                                      </p:cBhvr>
                                    </p:animEffect>
                                    <p:set>
                                      <p:cBhvr>
                                        <p:cTn id="52" dur="1" fill="hold">
                                          <p:stCondLst>
                                            <p:cond delay="499"/>
                                          </p:stCondLst>
                                        </p:cTn>
                                        <p:tgtEl>
                                          <p:spTgt spid="70"/>
                                        </p:tgtEl>
                                        <p:attrNameLst>
                                          <p:attrName>style.visibility</p:attrName>
                                        </p:attrNameLst>
                                      </p:cBhvr>
                                      <p:to>
                                        <p:strVal val="hidden"/>
                                      </p:to>
                                    </p:set>
                                  </p:childTnLst>
                                </p:cTn>
                              </p:par>
                              <p:par>
                                <p:cTn id="53" presetID="10" presetClass="exit" presetSubtype="0" fill="hold" nodeType="withEffect">
                                  <p:stCondLst>
                                    <p:cond delay="0"/>
                                  </p:stCondLst>
                                  <p:childTnLst>
                                    <p:animEffect transition="out" filter="fade">
                                      <p:cBhvr>
                                        <p:cTn id="54" dur="500"/>
                                        <p:tgtEl>
                                          <p:spTgt spid="74"/>
                                        </p:tgtEl>
                                      </p:cBhvr>
                                    </p:animEffect>
                                    <p:set>
                                      <p:cBhvr>
                                        <p:cTn id="55" dur="1" fill="hold">
                                          <p:stCondLst>
                                            <p:cond delay="499"/>
                                          </p:stCondLst>
                                        </p:cTn>
                                        <p:tgtEl>
                                          <p:spTgt spid="74"/>
                                        </p:tgtEl>
                                        <p:attrNameLst>
                                          <p:attrName>style.visibility</p:attrName>
                                        </p:attrNameLst>
                                      </p:cBhvr>
                                      <p:to>
                                        <p:strVal val="hidden"/>
                                      </p:to>
                                    </p:set>
                                  </p:childTnLst>
                                </p:cTn>
                              </p:par>
                              <p:par>
                                <p:cTn id="56" presetID="10" presetClass="exit" presetSubtype="0" fill="hold" nodeType="withEffect">
                                  <p:stCondLst>
                                    <p:cond delay="0"/>
                                  </p:stCondLst>
                                  <p:childTnLst>
                                    <p:animEffect transition="out" filter="fade">
                                      <p:cBhvr>
                                        <p:cTn id="57" dur="500"/>
                                        <p:tgtEl>
                                          <p:spTgt spid="78"/>
                                        </p:tgtEl>
                                      </p:cBhvr>
                                    </p:animEffect>
                                    <p:set>
                                      <p:cBhvr>
                                        <p:cTn id="58" dur="1" fill="hold">
                                          <p:stCondLst>
                                            <p:cond delay="499"/>
                                          </p:stCondLst>
                                        </p:cTn>
                                        <p:tgtEl>
                                          <p:spTgt spid="78"/>
                                        </p:tgtEl>
                                        <p:attrNameLst>
                                          <p:attrName>style.visibility</p:attrName>
                                        </p:attrNameLst>
                                      </p:cBhvr>
                                      <p:to>
                                        <p:strVal val="hidden"/>
                                      </p:to>
                                    </p:set>
                                  </p:childTnLst>
                                </p:cTn>
                              </p:par>
                              <p:par>
                                <p:cTn id="59" presetID="10" presetClass="exit" presetSubtype="0" fill="hold" nodeType="withEffect">
                                  <p:stCondLst>
                                    <p:cond delay="0"/>
                                  </p:stCondLst>
                                  <p:childTnLst>
                                    <p:animEffect transition="out" filter="fade">
                                      <p:cBhvr>
                                        <p:cTn id="60" dur="500"/>
                                        <p:tgtEl>
                                          <p:spTgt spid="53"/>
                                        </p:tgtEl>
                                      </p:cBhvr>
                                    </p:animEffect>
                                    <p:set>
                                      <p:cBhvr>
                                        <p:cTn id="61" dur="1" fill="hold">
                                          <p:stCondLst>
                                            <p:cond delay="499"/>
                                          </p:stCondLst>
                                        </p:cTn>
                                        <p:tgtEl>
                                          <p:spTgt spid="53"/>
                                        </p:tgtEl>
                                        <p:attrNameLst>
                                          <p:attrName>style.visibility</p:attrName>
                                        </p:attrNameLst>
                                      </p:cBhvr>
                                      <p:to>
                                        <p:strVal val="hidden"/>
                                      </p:to>
                                    </p:set>
                                  </p:childTnLst>
                                </p:cTn>
                              </p:par>
                              <p:par>
                                <p:cTn id="62" presetID="10" presetClass="exit" presetSubtype="0" fill="hold" nodeType="withEffect">
                                  <p:stCondLst>
                                    <p:cond delay="0"/>
                                  </p:stCondLst>
                                  <p:childTnLst>
                                    <p:animEffect transition="out" filter="fade">
                                      <p:cBhvr>
                                        <p:cTn id="63" dur="500"/>
                                        <p:tgtEl>
                                          <p:spTgt spid="57"/>
                                        </p:tgtEl>
                                      </p:cBhvr>
                                    </p:animEffect>
                                    <p:set>
                                      <p:cBhvr>
                                        <p:cTn id="64" dur="1" fill="hold">
                                          <p:stCondLst>
                                            <p:cond delay="499"/>
                                          </p:stCondLst>
                                        </p:cTn>
                                        <p:tgtEl>
                                          <p:spTgt spid="57"/>
                                        </p:tgtEl>
                                        <p:attrNameLst>
                                          <p:attrName>style.visibility</p:attrName>
                                        </p:attrNameLst>
                                      </p:cBhvr>
                                      <p:to>
                                        <p:strVal val="hidden"/>
                                      </p:to>
                                    </p:set>
                                  </p:childTnLst>
                                </p:cTn>
                              </p:par>
                              <p:par>
                                <p:cTn id="65" presetID="10" presetClass="exit" presetSubtype="0" fill="hold" nodeType="withEffect">
                                  <p:stCondLst>
                                    <p:cond delay="0"/>
                                  </p:stCondLst>
                                  <p:childTnLst>
                                    <p:animEffect transition="out" filter="fade">
                                      <p:cBhvr>
                                        <p:cTn id="66" dur="500"/>
                                        <p:tgtEl>
                                          <p:spTgt spid="61"/>
                                        </p:tgtEl>
                                      </p:cBhvr>
                                    </p:animEffect>
                                    <p:set>
                                      <p:cBhvr>
                                        <p:cTn id="67" dur="1" fill="hold">
                                          <p:stCondLst>
                                            <p:cond delay="499"/>
                                          </p:stCondLst>
                                        </p:cTn>
                                        <p:tgtEl>
                                          <p:spTgt spid="61"/>
                                        </p:tgtEl>
                                        <p:attrNameLst>
                                          <p:attrName>style.visibility</p:attrName>
                                        </p:attrNameLst>
                                      </p:cBhvr>
                                      <p:to>
                                        <p:strVal val="hidden"/>
                                      </p:to>
                                    </p:set>
                                  </p:childTnLst>
                                </p:cTn>
                              </p:par>
                            </p:childTnLst>
                          </p:cTn>
                        </p:par>
                        <p:par>
                          <p:cTn id="68" fill="hold">
                            <p:stCondLst>
                              <p:cond delay="500"/>
                            </p:stCondLst>
                            <p:childTnLst>
                              <p:par>
                                <p:cTn id="69" presetID="10" presetClass="entr" presetSubtype="0" fill="hold" nodeType="afterEffect">
                                  <p:stCondLst>
                                    <p:cond delay="0"/>
                                  </p:stCondLst>
                                  <p:childTnLst>
                                    <p:set>
                                      <p:cBhvr>
                                        <p:cTn id="70" dur="1" fill="hold">
                                          <p:stCondLst>
                                            <p:cond delay="0"/>
                                          </p:stCondLst>
                                        </p:cTn>
                                        <p:tgtEl>
                                          <p:spTgt spid="123"/>
                                        </p:tgtEl>
                                        <p:attrNameLst>
                                          <p:attrName>style.visibility</p:attrName>
                                        </p:attrNameLst>
                                      </p:cBhvr>
                                      <p:to>
                                        <p:strVal val="visible"/>
                                      </p:to>
                                    </p:set>
                                    <p:animEffect transition="in" filter="fade">
                                      <p:cBhvr>
                                        <p:cTn id="71" dur="500"/>
                                        <p:tgtEl>
                                          <p:spTgt spid="123"/>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xit" presetSubtype="0" fill="hold" nodeType="clickEffect">
                                  <p:stCondLst>
                                    <p:cond delay="0"/>
                                  </p:stCondLst>
                                  <p:childTnLst>
                                    <p:animEffect transition="out" filter="fade">
                                      <p:cBhvr>
                                        <p:cTn id="75" dur="500"/>
                                        <p:tgtEl>
                                          <p:spTgt spid="69"/>
                                        </p:tgtEl>
                                      </p:cBhvr>
                                    </p:animEffect>
                                    <p:set>
                                      <p:cBhvr>
                                        <p:cTn id="76" dur="1" fill="hold">
                                          <p:stCondLst>
                                            <p:cond delay="499"/>
                                          </p:stCondLst>
                                        </p:cTn>
                                        <p:tgtEl>
                                          <p:spTgt spid="69"/>
                                        </p:tgtEl>
                                        <p:attrNameLst>
                                          <p:attrName>style.visibility</p:attrName>
                                        </p:attrNameLst>
                                      </p:cBhvr>
                                      <p:to>
                                        <p:strVal val="hidden"/>
                                      </p:to>
                                    </p:set>
                                  </p:childTnLst>
                                </p:cTn>
                              </p:par>
                              <p:par>
                                <p:cTn id="77" presetID="10" presetClass="exit" presetSubtype="0" fill="hold" nodeType="withEffect">
                                  <p:stCondLst>
                                    <p:cond delay="0"/>
                                  </p:stCondLst>
                                  <p:childTnLst>
                                    <p:animEffect transition="out" filter="fade">
                                      <p:cBhvr>
                                        <p:cTn id="78" dur="500"/>
                                        <p:tgtEl>
                                          <p:spTgt spid="77"/>
                                        </p:tgtEl>
                                      </p:cBhvr>
                                    </p:animEffect>
                                    <p:set>
                                      <p:cBhvr>
                                        <p:cTn id="79" dur="1" fill="hold">
                                          <p:stCondLst>
                                            <p:cond delay="499"/>
                                          </p:stCondLst>
                                        </p:cTn>
                                        <p:tgtEl>
                                          <p:spTgt spid="77"/>
                                        </p:tgtEl>
                                        <p:attrNameLst>
                                          <p:attrName>style.visibility</p:attrName>
                                        </p:attrNameLst>
                                      </p:cBhvr>
                                      <p:to>
                                        <p:strVal val="hidden"/>
                                      </p:to>
                                    </p:set>
                                  </p:childTnLst>
                                </p:cTn>
                              </p:par>
                              <p:par>
                                <p:cTn id="80" presetID="10" presetClass="exit" presetSubtype="0" fill="hold" nodeType="withEffect">
                                  <p:stCondLst>
                                    <p:cond delay="0"/>
                                  </p:stCondLst>
                                  <p:childTnLst>
                                    <p:animEffect transition="out" filter="fade">
                                      <p:cBhvr>
                                        <p:cTn id="81" dur="500"/>
                                        <p:tgtEl>
                                          <p:spTgt spid="52"/>
                                        </p:tgtEl>
                                      </p:cBhvr>
                                    </p:animEffect>
                                    <p:set>
                                      <p:cBhvr>
                                        <p:cTn id="82" dur="1" fill="hold">
                                          <p:stCondLst>
                                            <p:cond delay="499"/>
                                          </p:stCondLst>
                                        </p:cTn>
                                        <p:tgtEl>
                                          <p:spTgt spid="52"/>
                                        </p:tgtEl>
                                        <p:attrNameLst>
                                          <p:attrName>style.visibility</p:attrName>
                                        </p:attrNameLst>
                                      </p:cBhvr>
                                      <p:to>
                                        <p:strVal val="hidden"/>
                                      </p:to>
                                    </p:set>
                                  </p:childTnLst>
                                </p:cTn>
                              </p:par>
                              <p:par>
                                <p:cTn id="83" presetID="10" presetClass="exit" presetSubtype="0" fill="hold" nodeType="withEffect">
                                  <p:stCondLst>
                                    <p:cond delay="0"/>
                                  </p:stCondLst>
                                  <p:childTnLst>
                                    <p:animEffect transition="out" filter="fade">
                                      <p:cBhvr>
                                        <p:cTn id="84" dur="500"/>
                                        <p:tgtEl>
                                          <p:spTgt spid="56"/>
                                        </p:tgtEl>
                                      </p:cBhvr>
                                    </p:animEffect>
                                    <p:set>
                                      <p:cBhvr>
                                        <p:cTn id="85" dur="1" fill="hold">
                                          <p:stCondLst>
                                            <p:cond delay="499"/>
                                          </p:stCondLst>
                                        </p:cTn>
                                        <p:tgtEl>
                                          <p:spTgt spid="56"/>
                                        </p:tgtEl>
                                        <p:attrNameLst>
                                          <p:attrName>style.visibility</p:attrName>
                                        </p:attrNameLst>
                                      </p:cBhvr>
                                      <p:to>
                                        <p:strVal val="hidden"/>
                                      </p:to>
                                    </p:set>
                                  </p:childTnLst>
                                </p:cTn>
                              </p:par>
                              <p:par>
                                <p:cTn id="86" presetID="10" presetClass="exit" presetSubtype="0" fill="hold" nodeType="withEffect">
                                  <p:stCondLst>
                                    <p:cond delay="0"/>
                                  </p:stCondLst>
                                  <p:childTnLst>
                                    <p:animEffect transition="out" filter="fade">
                                      <p:cBhvr>
                                        <p:cTn id="87" dur="500"/>
                                        <p:tgtEl>
                                          <p:spTgt spid="60"/>
                                        </p:tgtEl>
                                      </p:cBhvr>
                                    </p:animEffect>
                                    <p:set>
                                      <p:cBhvr>
                                        <p:cTn id="88" dur="1" fill="hold">
                                          <p:stCondLst>
                                            <p:cond delay="499"/>
                                          </p:stCondLst>
                                        </p:cTn>
                                        <p:tgtEl>
                                          <p:spTgt spid="60"/>
                                        </p:tgtEl>
                                        <p:attrNameLst>
                                          <p:attrName>style.visibility</p:attrName>
                                        </p:attrNameLst>
                                      </p:cBhvr>
                                      <p:to>
                                        <p:strVal val="hidden"/>
                                      </p:to>
                                    </p:set>
                                  </p:childTnLst>
                                </p:cTn>
                              </p:par>
                              <p:par>
                                <p:cTn id="89" presetID="10" presetClass="exit" presetSubtype="0" fill="hold" nodeType="withEffect">
                                  <p:stCondLst>
                                    <p:cond delay="0"/>
                                  </p:stCondLst>
                                  <p:childTnLst>
                                    <p:animEffect transition="out" filter="fade">
                                      <p:cBhvr>
                                        <p:cTn id="90" dur="500"/>
                                        <p:tgtEl>
                                          <p:spTgt spid="64"/>
                                        </p:tgtEl>
                                      </p:cBhvr>
                                    </p:animEffect>
                                    <p:set>
                                      <p:cBhvr>
                                        <p:cTn id="91" dur="1" fill="hold">
                                          <p:stCondLst>
                                            <p:cond delay="499"/>
                                          </p:stCondLst>
                                        </p:cTn>
                                        <p:tgtEl>
                                          <p:spTgt spid="64"/>
                                        </p:tgtEl>
                                        <p:attrNameLst>
                                          <p:attrName>style.visibility</p:attrName>
                                        </p:attrNameLst>
                                      </p:cBhvr>
                                      <p:to>
                                        <p:strVal val="hidden"/>
                                      </p:to>
                                    </p:set>
                                  </p:childTnLst>
                                </p:cTn>
                              </p:par>
                              <p:par>
                                <p:cTn id="92" presetID="10" presetClass="exit" presetSubtype="0" fill="hold" nodeType="withEffect">
                                  <p:stCondLst>
                                    <p:cond delay="0"/>
                                  </p:stCondLst>
                                  <p:childTnLst>
                                    <p:animEffect transition="out" filter="fade">
                                      <p:cBhvr>
                                        <p:cTn id="93" dur="500"/>
                                        <p:tgtEl>
                                          <p:spTgt spid="68"/>
                                        </p:tgtEl>
                                      </p:cBhvr>
                                    </p:animEffect>
                                    <p:set>
                                      <p:cBhvr>
                                        <p:cTn id="94" dur="1" fill="hold">
                                          <p:stCondLst>
                                            <p:cond delay="499"/>
                                          </p:stCondLst>
                                        </p:cTn>
                                        <p:tgtEl>
                                          <p:spTgt spid="68"/>
                                        </p:tgtEl>
                                        <p:attrNameLst>
                                          <p:attrName>style.visibility</p:attrName>
                                        </p:attrNameLst>
                                      </p:cBhvr>
                                      <p:to>
                                        <p:strVal val="hidden"/>
                                      </p:to>
                                    </p:set>
                                  </p:childTnLst>
                                </p:cTn>
                              </p:par>
                              <p:par>
                                <p:cTn id="95" presetID="10" presetClass="exit" presetSubtype="0" fill="hold" nodeType="withEffect">
                                  <p:stCondLst>
                                    <p:cond delay="0"/>
                                  </p:stCondLst>
                                  <p:childTnLst>
                                    <p:animEffect transition="out" filter="fade">
                                      <p:cBhvr>
                                        <p:cTn id="96" dur="500"/>
                                        <p:tgtEl>
                                          <p:spTgt spid="72"/>
                                        </p:tgtEl>
                                      </p:cBhvr>
                                    </p:animEffect>
                                    <p:set>
                                      <p:cBhvr>
                                        <p:cTn id="97" dur="1" fill="hold">
                                          <p:stCondLst>
                                            <p:cond delay="499"/>
                                          </p:stCondLst>
                                        </p:cTn>
                                        <p:tgtEl>
                                          <p:spTgt spid="72"/>
                                        </p:tgtEl>
                                        <p:attrNameLst>
                                          <p:attrName>style.visibility</p:attrName>
                                        </p:attrNameLst>
                                      </p:cBhvr>
                                      <p:to>
                                        <p:strVal val="hidden"/>
                                      </p:to>
                                    </p:set>
                                  </p:childTnLst>
                                </p:cTn>
                              </p:par>
                              <p:par>
                                <p:cTn id="98" presetID="10" presetClass="exit" presetSubtype="0" fill="hold" nodeType="withEffect">
                                  <p:stCondLst>
                                    <p:cond delay="0"/>
                                  </p:stCondLst>
                                  <p:childTnLst>
                                    <p:animEffect transition="out" filter="fade">
                                      <p:cBhvr>
                                        <p:cTn id="99" dur="500"/>
                                        <p:tgtEl>
                                          <p:spTgt spid="65"/>
                                        </p:tgtEl>
                                      </p:cBhvr>
                                    </p:animEffect>
                                    <p:set>
                                      <p:cBhvr>
                                        <p:cTn id="100" dur="1" fill="hold">
                                          <p:stCondLst>
                                            <p:cond delay="499"/>
                                          </p:stCondLst>
                                        </p:cTn>
                                        <p:tgtEl>
                                          <p:spTgt spid="65"/>
                                        </p:tgtEl>
                                        <p:attrNameLst>
                                          <p:attrName>style.visibility</p:attrName>
                                        </p:attrNameLst>
                                      </p:cBhvr>
                                      <p:to>
                                        <p:strVal val="hidden"/>
                                      </p:to>
                                    </p:set>
                                  </p:childTnLst>
                                </p:cTn>
                              </p:par>
                              <p:par>
                                <p:cTn id="101" presetID="10" presetClass="exit" presetSubtype="0" fill="hold" nodeType="withEffect">
                                  <p:stCondLst>
                                    <p:cond delay="0"/>
                                  </p:stCondLst>
                                  <p:childTnLst>
                                    <p:animEffect transition="out" filter="fade">
                                      <p:cBhvr>
                                        <p:cTn id="102" dur="500"/>
                                        <p:tgtEl>
                                          <p:spTgt spid="73"/>
                                        </p:tgtEl>
                                      </p:cBhvr>
                                    </p:animEffect>
                                    <p:set>
                                      <p:cBhvr>
                                        <p:cTn id="103" dur="1" fill="hold">
                                          <p:stCondLst>
                                            <p:cond delay="499"/>
                                          </p:stCondLst>
                                        </p:cTn>
                                        <p:tgtEl>
                                          <p:spTgt spid="73"/>
                                        </p:tgtEl>
                                        <p:attrNameLst>
                                          <p:attrName>style.visibility</p:attrName>
                                        </p:attrNameLst>
                                      </p:cBhvr>
                                      <p:to>
                                        <p:strVal val="hidden"/>
                                      </p:to>
                                    </p:set>
                                  </p:childTnLst>
                                </p:cTn>
                              </p:par>
                            </p:childTnLst>
                          </p:cTn>
                        </p:par>
                        <p:par>
                          <p:cTn id="104" fill="hold">
                            <p:stCondLst>
                              <p:cond delay="500"/>
                            </p:stCondLst>
                            <p:childTnLst>
                              <p:par>
                                <p:cTn id="105" presetID="10" presetClass="entr" presetSubtype="0" fill="hold" nodeType="afterEffect">
                                  <p:stCondLst>
                                    <p:cond delay="0"/>
                                  </p:stCondLst>
                                  <p:childTnLst>
                                    <p:set>
                                      <p:cBhvr>
                                        <p:cTn id="106" dur="1" fill="hold">
                                          <p:stCondLst>
                                            <p:cond delay="0"/>
                                          </p:stCondLst>
                                        </p:cTn>
                                        <p:tgtEl>
                                          <p:spTgt spid="122"/>
                                        </p:tgtEl>
                                        <p:attrNameLst>
                                          <p:attrName>style.visibility</p:attrName>
                                        </p:attrNameLst>
                                      </p:cBhvr>
                                      <p:to>
                                        <p:strVal val="visible"/>
                                      </p:to>
                                    </p:set>
                                    <p:animEffect transition="in" filter="fade">
                                      <p:cBhvr>
                                        <p:cTn id="107" dur="500"/>
                                        <p:tgtEl>
                                          <p:spTgt spid="122"/>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131"/>
                                        </p:tgtEl>
                                        <p:attrNameLst>
                                          <p:attrName>style.visibility</p:attrName>
                                        </p:attrNameLst>
                                      </p:cBhvr>
                                      <p:to>
                                        <p:strVal val="visible"/>
                                      </p:to>
                                    </p:set>
                                    <p:animEffect transition="in" filter="fade">
                                      <p:cBhvr>
                                        <p:cTn id="112" dur="500"/>
                                        <p:tgtEl>
                                          <p:spTgt spid="131"/>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43"/>
                                        </p:tgtEl>
                                        <p:attrNameLst>
                                          <p:attrName>style.visibility</p:attrName>
                                        </p:attrNameLst>
                                      </p:cBhvr>
                                      <p:to>
                                        <p:strVal val="visible"/>
                                      </p:to>
                                    </p:set>
                                    <p:animEffect transition="in" filter="fade">
                                      <p:cBhvr>
                                        <p:cTn id="117" dur="500"/>
                                        <p:tgtEl>
                                          <p:spTgt spid="43"/>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29"/>
                                        </p:tgtEl>
                                        <p:attrNameLst>
                                          <p:attrName>style.visibility</p:attrName>
                                        </p:attrNameLst>
                                      </p:cBhvr>
                                      <p:to>
                                        <p:strVal val="visible"/>
                                      </p:to>
                                    </p:set>
                                    <p:animEffect transition="in" filter="fade">
                                      <p:cBhvr>
                                        <p:cTn id="120" dur="500"/>
                                        <p:tgtEl>
                                          <p:spTgt spid="29"/>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mph" presetSubtype="2" decel="100000" autoRev="1" fill="hold" grpId="1" nodeType="clickEffect">
                                  <p:stCondLst>
                                    <p:cond delay="0"/>
                                  </p:stCondLst>
                                  <p:childTnLst>
                                    <p:animClr clrSpc="rgb" dir="cw">
                                      <p:cBhvr override="childStyle">
                                        <p:cTn id="124" dur="1000" fill="hold"/>
                                        <p:tgtEl>
                                          <p:spTgt spid="36"/>
                                        </p:tgtEl>
                                        <p:attrNameLst>
                                          <p:attrName>style.color</p:attrName>
                                        </p:attrNameLst>
                                      </p:cBhvr>
                                      <p:to>
                                        <a:schemeClr val="tx2"/>
                                      </p:to>
                                    </p:animClr>
                                  </p:childTnLst>
                                </p:cTn>
                              </p:par>
                              <p:par>
                                <p:cTn id="125" presetID="3" presetClass="emph" presetSubtype="2" decel="100000" autoRev="1" fill="hold" grpId="2" nodeType="withEffect">
                                  <p:stCondLst>
                                    <p:cond delay="0"/>
                                  </p:stCondLst>
                                  <p:childTnLst>
                                    <p:animClr clrSpc="rgb" dir="cw">
                                      <p:cBhvr override="childStyle">
                                        <p:cTn id="126" dur="1000" fill="hold"/>
                                        <p:tgtEl>
                                          <p:spTgt spid="28"/>
                                        </p:tgtEl>
                                        <p:attrNameLst>
                                          <p:attrName>style.color</p:attrName>
                                        </p:attrNameLst>
                                      </p:cBhvr>
                                      <p:to>
                                        <a:schemeClr val="tx2"/>
                                      </p:to>
                                    </p:animClr>
                                  </p:childTnLst>
                                </p:cTn>
                              </p:par>
                              <p:par>
                                <p:cTn id="127" presetID="3" presetClass="emph" presetSubtype="2" decel="100000" autoRev="1" fill="hold" grpId="2" nodeType="withEffect">
                                  <p:stCondLst>
                                    <p:cond delay="0"/>
                                  </p:stCondLst>
                                  <p:childTnLst>
                                    <p:animClr clrSpc="rgb" dir="cw">
                                      <p:cBhvr override="childStyle">
                                        <p:cTn id="128" dur="1000" fill="hold"/>
                                        <p:tgtEl>
                                          <p:spTgt spid="32"/>
                                        </p:tgtEl>
                                        <p:attrNameLst>
                                          <p:attrName>style.color</p:attrName>
                                        </p:attrNameLst>
                                      </p:cBhvr>
                                      <p:to>
                                        <a:schemeClr val="tx2"/>
                                      </p:to>
                                    </p:animClr>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grpId="0" nodeType="clickEffect">
                                  <p:stCondLst>
                                    <p:cond delay="0"/>
                                  </p:stCondLst>
                                  <p:childTnLst>
                                    <p:set>
                                      <p:cBhvr>
                                        <p:cTn id="132" dur="1" fill="hold">
                                          <p:stCondLst>
                                            <p:cond delay="0"/>
                                          </p:stCondLst>
                                        </p:cTn>
                                        <p:tgtEl>
                                          <p:spTgt spid="128"/>
                                        </p:tgtEl>
                                        <p:attrNameLst>
                                          <p:attrName>style.visibility</p:attrName>
                                        </p:attrNameLst>
                                      </p:cBhvr>
                                      <p:to>
                                        <p:strVal val="visible"/>
                                      </p:to>
                                    </p:set>
                                    <p:animEffect transition="in" filter="fade">
                                      <p:cBhvr>
                                        <p:cTn id="133" dur="500"/>
                                        <p:tgtEl>
                                          <p:spTgt spid="128"/>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xit" presetSubtype="0" fill="hold" nodeType="clickEffect">
                                  <p:stCondLst>
                                    <p:cond delay="0"/>
                                  </p:stCondLst>
                                  <p:childTnLst>
                                    <p:animEffect transition="out" filter="fade">
                                      <p:cBhvr>
                                        <p:cTn id="137" dur="500"/>
                                        <p:tgtEl>
                                          <p:spTgt spid="89"/>
                                        </p:tgtEl>
                                      </p:cBhvr>
                                    </p:animEffect>
                                    <p:set>
                                      <p:cBhvr>
                                        <p:cTn id="138" dur="1" fill="hold">
                                          <p:stCondLst>
                                            <p:cond delay="499"/>
                                          </p:stCondLst>
                                        </p:cTn>
                                        <p:tgtEl>
                                          <p:spTgt spid="89"/>
                                        </p:tgtEl>
                                        <p:attrNameLst>
                                          <p:attrName>style.visibility</p:attrName>
                                        </p:attrNameLst>
                                      </p:cBhvr>
                                      <p:to>
                                        <p:strVal val="hidden"/>
                                      </p:to>
                                    </p:set>
                                  </p:childTnLst>
                                </p:cTn>
                              </p:par>
                              <p:par>
                                <p:cTn id="139" presetID="10" presetClass="exit" presetSubtype="0" fill="hold" nodeType="withEffect">
                                  <p:stCondLst>
                                    <p:cond delay="0"/>
                                  </p:stCondLst>
                                  <p:childTnLst>
                                    <p:animEffect transition="out" filter="fade">
                                      <p:cBhvr>
                                        <p:cTn id="140" dur="500"/>
                                        <p:tgtEl>
                                          <p:spTgt spid="93"/>
                                        </p:tgtEl>
                                      </p:cBhvr>
                                    </p:animEffect>
                                    <p:set>
                                      <p:cBhvr>
                                        <p:cTn id="141" dur="1" fill="hold">
                                          <p:stCondLst>
                                            <p:cond delay="499"/>
                                          </p:stCondLst>
                                        </p:cTn>
                                        <p:tgtEl>
                                          <p:spTgt spid="93"/>
                                        </p:tgtEl>
                                        <p:attrNameLst>
                                          <p:attrName>style.visibility</p:attrName>
                                        </p:attrNameLst>
                                      </p:cBhvr>
                                      <p:to>
                                        <p:strVal val="hidden"/>
                                      </p:to>
                                    </p:set>
                                  </p:childTnLst>
                                </p:cTn>
                              </p:par>
                              <p:par>
                                <p:cTn id="142" presetID="10" presetClass="exit" presetSubtype="0" fill="hold" nodeType="withEffect">
                                  <p:stCondLst>
                                    <p:cond delay="0"/>
                                  </p:stCondLst>
                                  <p:childTnLst>
                                    <p:animEffect transition="out" filter="fade">
                                      <p:cBhvr>
                                        <p:cTn id="143" dur="500"/>
                                        <p:tgtEl>
                                          <p:spTgt spid="97"/>
                                        </p:tgtEl>
                                      </p:cBhvr>
                                    </p:animEffect>
                                    <p:set>
                                      <p:cBhvr>
                                        <p:cTn id="144" dur="1" fill="hold">
                                          <p:stCondLst>
                                            <p:cond delay="499"/>
                                          </p:stCondLst>
                                        </p:cTn>
                                        <p:tgtEl>
                                          <p:spTgt spid="97"/>
                                        </p:tgtEl>
                                        <p:attrNameLst>
                                          <p:attrName>style.visibility</p:attrName>
                                        </p:attrNameLst>
                                      </p:cBhvr>
                                      <p:to>
                                        <p:strVal val="hidden"/>
                                      </p:to>
                                    </p:set>
                                  </p:childTnLst>
                                </p:cTn>
                              </p:par>
                              <p:par>
                                <p:cTn id="145" presetID="10" presetClass="exit" presetSubtype="0" fill="hold" nodeType="withEffect">
                                  <p:stCondLst>
                                    <p:cond delay="0"/>
                                  </p:stCondLst>
                                  <p:childTnLst>
                                    <p:animEffect transition="out" filter="fade">
                                      <p:cBhvr>
                                        <p:cTn id="146" dur="500"/>
                                        <p:tgtEl>
                                          <p:spTgt spid="101"/>
                                        </p:tgtEl>
                                      </p:cBhvr>
                                    </p:animEffect>
                                    <p:set>
                                      <p:cBhvr>
                                        <p:cTn id="147" dur="1" fill="hold">
                                          <p:stCondLst>
                                            <p:cond delay="499"/>
                                          </p:stCondLst>
                                        </p:cTn>
                                        <p:tgtEl>
                                          <p:spTgt spid="101"/>
                                        </p:tgtEl>
                                        <p:attrNameLst>
                                          <p:attrName>style.visibility</p:attrName>
                                        </p:attrNameLst>
                                      </p:cBhvr>
                                      <p:to>
                                        <p:strVal val="hidden"/>
                                      </p:to>
                                    </p:set>
                                  </p:childTnLst>
                                </p:cTn>
                              </p:par>
                              <p:par>
                                <p:cTn id="148" presetID="10" presetClass="exit" presetSubtype="0" fill="hold" nodeType="withEffect">
                                  <p:stCondLst>
                                    <p:cond delay="0"/>
                                  </p:stCondLst>
                                  <p:childTnLst>
                                    <p:animEffect transition="out" filter="fade">
                                      <p:cBhvr>
                                        <p:cTn id="149" dur="500"/>
                                        <p:tgtEl>
                                          <p:spTgt spid="105"/>
                                        </p:tgtEl>
                                      </p:cBhvr>
                                    </p:animEffect>
                                    <p:set>
                                      <p:cBhvr>
                                        <p:cTn id="150" dur="1" fill="hold">
                                          <p:stCondLst>
                                            <p:cond delay="499"/>
                                          </p:stCondLst>
                                        </p:cTn>
                                        <p:tgtEl>
                                          <p:spTgt spid="105"/>
                                        </p:tgtEl>
                                        <p:attrNameLst>
                                          <p:attrName>style.visibility</p:attrName>
                                        </p:attrNameLst>
                                      </p:cBhvr>
                                      <p:to>
                                        <p:strVal val="hidden"/>
                                      </p:to>
                                    </p:set>
                                  </p:childTnLst>
                                </p:cTn>
                              </p:par>
                              <p:par>
                                <p:cTn id="151" presetID="10" presetClass="exit" presetSubtype="0" fill="hold" nodeType="withEffect">
                                  <p:stCondLst>
                                    <p:cond delay="0"/>
                                  </p:stCondLst>
                                  <p:childTnLst>
                                    <p:animEffect transition="out" filter="fade">
                                      <p:cBhvr>
                                        <p:cTn id="152" dur="500"/>
                                        <p:tgtEl>
                                          <p:spTgt spid="109"/>
                                        </p:tgtEl>
                                      </p:cBhvr>
                                    </p:animEffect>
                                    <p:set>
                                      <p:cBhvr>
                                        <p:cTn id="153" dur="1" fill="hold">
                                          <p:stCondLst>
                                            <p:cond delay="499"/>
                                          </p:stCondLst>
                                        </p:cTn>
                                        <p:tgtEl>
                                          <p:spTgt spid="109"/>
                                        </p:tgtEl>
                                        <p:attrNameLst>
                                          <p:attrName>style.visibility</p:attrName>
                                        </p:attrNameLst>
                                      </p:cBhvr>
                                      <p:to>
                                        <p:strVal val="hidden"/>
                                      </p:to>
                                    </p:set>
                                  </p:childTnLst>
                                </p:cTn>
                              </p:par>
                              <p:par>
                                <p:cTn id="154" presetID="10" presetClass="exit" presetSubtype="0" fill="hold" nodeType="withEffect">
                                  <p:stCondLst>
                                    <p:cond delay="0"/>
                                  </p:stCondLst>
                                  <p:childTnLst>
                                    <p:animEffect transition="out" filter="fade">
                                      <p:cBhvr>
                                        <p:cTn id="155" dur="500"/>
                                        <p:tgtEl>
                                          <p:spTgt spid="88"/>
                                        </p:tgtEl>
                                      </p:cBhvr>
                                    </p:animEffect>
                                    <p:set>
                                      <p:cBhvr>
                                        <p:cTn id="156" dur="1" fill="hold">
                                          <p:stCondLst>
                                            <p:cond delay="499"/>
                                          </p:stCondLst>
                                        </p:cTn>
                                        <p:tgtEl>
                                          <p:spTgt spid="88"/>
                                        </p:tgtEl>
                                        <p:attrNameLst>
                                          <p:attrName>style.visibility</p:attrName>
                                        </p:attrNameLst>
                                      </p:cBhvr>
                                      <p:to>
                                        <p:strVal val="hidden"/>
                                      </p:to>
                                    </p:set>
                                  </p:childTnLst>
                                </p:cTn>
                              </p:par>
                              <p:par>
                                <p:cTn id="157" presetID="10" presetClass="exit" presetSubtype="0" fill="hold" nodeType="withEffect">
                                  <p:stCondLst>
                                    <p:cond delay="0"/>
                                  </p:stCondLst>
                                  <p:childTnLst>
                                    <p:animEffect transition="out" filter="fade">
                                      <p:cBhvr>
                                        <p:cTn id="158" dur="500"/>
                                        <p:tgtEl>
                                          <p:spTgt spid="92"/>
                                        </p:tgtEl>
                                      </p:cBhvr>
                                    </p:animEffect>
                                    <p:set>
                                      <p:cBhvr>
                                        <p:cTn id="159" dur="1" fill="hold">
                                          <p:stCondLst>
                                            <p:cond delay="499"/>
                                          </p:stCondLst>
                                        </p:cTn>
                                        <p:tgtEl>
                                          <p:spTgt spid="92"/>
                                        </p:tgtEl>
                                        <p:attrNameLst>
                                          <p:attrName>style.visibility</p:attrName>
                                        </p:attrNameLst>
                                      </p:cBhvr>
                                      <p:to>
                                        <p:strVal val="hidden"/>
                                      </p:to>
                                    </p:set>
                                  </p:childTnLst>
                                </p:cTn>
                              </p:par>
                              <p:par>
                                <p:cTn id="160" presetID="10" presetClass="exit" presetSubtype="0" fill="hold" nodeType="withEffect">
                                  <p:stCondLst>
                                    <p:cond delay="0"/>
                                  </p:stCondLst>
                                  <p:childTnLst>
                                    <p:animEffect transition="out" filter="fade">
                                      <p:cBhvr>
                                        <p:cTn id="161" dur="500"/>
                                        <p:tgtEl>
                                          <p:spTgt spid="96"/>
                                        </p:tgtEl>
                                      </p:cBhvr>
                                    </p:animEffect>
                                    <p:set>
                                      <p:cBhvr>
                                        <p:cTn id="162" dur="1" fill="hold">
                                          <p:stCondLst>
                                            <p:cond delay="499"/>
                                          </p:stCondLst>
                                        </p:cTn>
                                        <p:tgtEl>
                                          <p:spTgt spid="96"/>
                                        </p:tgtEl>
                                        <p:attrNameLst>
                                          <p:attrName>style.visibility</p:attrName>
                                        </p:attrNameLst>
                                      </p:cBhvr>
                                      <p:to>
                                        <p:strVal val="hidden"/>
                                      </p:to>
                                    </p:set>
                                  </p:childTnLst>
                                </p:cTn>
                              </p:par>
                              <p:par>
                                <p:cTn id="163" presetID="10" presetClass="exit" presetSubtype="0" fill="hold" nodeType="withEffect">
                                  <p:stCondLst>
                                    <p:cond delay="0"/>
                                  </p:stCondLst>
                                  <p:childTnLst>
                                    <p:animEffect transition="out" filter="fade">
                                      <p:cBhvr>
                                        <p:cTn id="164" dur="500"/>
                                        <p:tgtEl>
                                          <p:spTgt spid="100"/>
                                        </p:tgtEl>
                                      </p:cBhvr>
                                    </p:animEffect>
                                    <p:set>
                                      <p:cBhvr>
                                        <p:cTn id="165" dur="1" fill="hold">
                                          <p:stCondLst>
                                            <p:cond delay="499"/>
                                          </p:stCondLst>
                                        </p:cTn>
                                        <p:tgtEl>
                                          <p:spTgt spid="100"/>
                                        </p:tgtEl>
                                        <p:attrNameLst>
                                          <p:attrName>style.visibility</p:attrName>
                                        </p:attrNameLst>
                                      </p:cBhvr>
                                      <p:to>
                                        <p:strVal val="hidden"/>
                                      </p:to>
                                    </p:set>
                                  </p:childTnLst>
                                </p:cTn>
                              </p:par>
                            </p:childTnLst>
                          </p:cTn>
                        </p:par>
                        <p:par>
                          <p:cTn id="166" fill="hold">
                            <p:stCondLst>
                              <p:cond delay="500"/>
                            </p:stCondLst>
                            <p:childTnLst>
                              <p:par>
                                <p:cTn id="167" presetID="10" presetClass="entr" presetSubtype="0" fill="hold" nodeType="afterEffect">
                                  <p:stCondLst>
                                    <p:cond delay="0"/>
                                  </p:stCondLst>
                                  <p:childTnLst>
                                    <p:set>
                                      <p:cBhvr>
                                        <p:cTn id="168" dur="1" fill="hold">
                                          <p:stCondLst>
                                            <p:cond delay="0"/>
                                          </p:stCondLst>
                                        </p:cTn>
                                        <p:tgtEl>
                                          <p:spTgt spid="124"/>
                                        </p:tgtEl>
                                        <p:attrNameLst>
                                          <p:attrName>style.visibility</p:attrName>
                                        </p:attrNameLst>
                                      </p:cBhvr>
                                      <p:to>
                                        <p:strVal val="visible"/>
                                      </p:to>
                                    </p:set>
                                    <p:animEffect transition="in" filter="fade">
                                      <p:cBhvr>
                                        <p:cTn id="169" dur="500"/>
                                        <p:tgtEl>
                                          <p:spTgt spid="124"/>
                                        </p:tgtEl>
                                      </p:cBhvr>
                                    </p:animEffect>
                                  </p:childTnLst>
                                </p:cTn>
                              </p:par>
                            </p:childTnLst>
                          </p:cTn>
                        </p:par>
                      </p:childTnLst>
                    </p:cTn>
                  </p:par>
                  <p:par>
                    <p:cTn id="170" fill="hold">
                      <p:stCondLst>
                        <p:cond delay="indefinite"/>
                      </p:stCondLst>
                      <p:childTnLst>
                        <p:par>
                          <p:cTn id="171" fill="hold">
                            <p:stCondLst>
                              <p:cond delay="0"/>
                            </p:stCondLst>
                            <p:childTnLst>
                              <p:par>
                                <p:cTn id="172" presetID="10" presetClass="exit" presetSubtype="0" fill="hold" nodeType="clickEffect">
                                  <p:stCondLst>
                                    <p:cond delay="0"/>
                                  </p:stCondLst>
                                  <p:childTnLst>
                                    <p:animEffect transition="out" filter="fade">
                                      <p:cBhvr>
                                        <p:cTn id="173" dur="500"/>
                                        <p:tgtEl>
                                          <p:spTgt spid="108"/>
                                        </p:tgtEl>
                                      </p:cBhvr>
                                    </p:animEffect>
                                    <p:set>
                                      <p:cBhvr>
                                        <p:cTn id="174" dur="1" fill="hold">
                                          <p:stCondLst>
                                            <p:cond delay="499"/>
                                          </p:stCondLst>
                                        </p:cTn>
                                        <p:tgtEl>
                                          <p:spTgt spid="108"/>
                                        </p:tgtEl>
                                        <p:attrNameLst>
                                          <p:attrName>style.visibility</p:attrName>
                                        </p:attrNameLst>
                                      </p:cBhvr>
                                      <p:to>
                                        <p:strVal val="hidden"/>
                                      </p:to>
                                    </p:set>
                                  </p:childTnLst>
                                </p:cTn>
                              </p:par>
                              <p:par>
                                <p:cTn id="175" presetID="10" presetClass="exit" presetSubtype="0" fill="hold" nodeType="withEffect">
                                  <p:stCondLst>
                                    <p:cond delay="0"/>
                                  </p:stCondLst>
                                  <p:childTnLst>
                                    <p:animEffect transition="out" filter="fade">
                                      <p:cBhvr>
                                        <p:cTn id="176" dur="500"/>
                                        <p:tgtEl>
                                          <p:spTgt spid="104"/>
                                        </p:tgtEl>
                                      </p:cBhvr>
                                    </p:animEffect>
                                    <p:set>
                                      <p:cBhvr>
                                        <p:cTn id="177" dur="1" fill="hold">
                                          <p:stCondLst>
                                            <p:cond delay="499"/>
                                          </p:stCondLst>
                                        </p:cTn>
                                        <p:tgtEl>
                                          <p:spTgt spid="104"/>
                                        </p:tgtEl>
                                        <p:attrNameLst>
                                          <p:attrName>style.visibility</p:attrName>
                                        </p:attrNameLst>
                                      </p:cBhvr>
                                      <p:to>
                                        <p:strVal val="hidden"/>
                                      </p:to>
                                    </p:set>
                                  </p:childTnLst>
                                </p:cTn>
                              </p:par>
                              <p:par>
                                <p:cTn id="178" presetID="10" presetClass="exit" presetSubtype="0" fill="hold" nodeType="withEffect">
                                  <p:stCondLst>
                                    <p:cond delay="0"/>
                                  </p:stCondLst>
                                  <p:childTnLst>
                                    <p:animEffect transition="out" filter="fade">
                                      <p:cBhvr>
                                        <p:cTn id="179" dur="500"/>
                                        <p:tgtEl>
                                          <p:spTgt spid="87"/>
                                        </p:tgtEl>
                                      </p:cBhvr>
                                    </p:animEffect>
                                    <p:set>
                                      <p:cBhvr>
                                        <p:cTn id="180" dur="1" fill="hold">
                                          <p:stCondLst>
                                            <p:cond delay="499"/>
                                          </p:stCondLst>
                                        </p:cTn>
                                        <p:tgtEl>
                                          <p:spTgt spid="87"/>
                                        </p:tgtEl>
                                        <p:attrNameLst>
                                          <p:attrName>style.visibility</p:attrName>
                                        </p:attrNameLst>
                                      </p:cBhvr>
                                      <p:to>
                                        <p:strVal val="hidden"/>
                                      </p:to>
                                    </p:set>
                                  </p:childTnLst>
                                </p:cTn>
                              </p:par>
                              <p:par>
                                <p:cTn id="181" presetID="10" presetClass="exit" presetSubtype="0" fill="hold" nodeType="withEffect">
                                  <p:stCondLst>
                                    <p:cond delay="0"/>
                                  </p:stCondLst>
                                  <p:childTnLst>
                                    <p:animEffect transition="out" filter="fade">
                                      <p:cBhvr>
                                        <p:cTn id="182" dur="500"/>
                                        <p:tgtEl>
                                          <p:spTgt spid="91"/>
                                        </p:tgtEl>
                                      </p:cBhvr>
                                    </p:animEffect>
                                    <p:set>
                                      <p:cBhvr>
                                        <p:cTn id="183" dur="1" fill="hold">
                                          <p:stCondLst>
                                            <p:cond delay="499"/>
                                          </p:stCondLst>
                                        </p:cTn>
                                        <p:tgtEl>
                                          <p:spTgt spid="91"/>
                                        </p:tgtEl>
                                        <p:attrNameLst>
                                          <p:attrName>style.visibility</p:attrName>
                                        </p:attrNameLst>
                                      </p:cBhvr>
                                      <p:to>
                                        <p:strVal val="hidden"/>
                                      </p:to>
                                    </p:set>
                                  </p:childTnLst>
                                </p:cTn>
                              </p:par>
                              <p:par>
                                <p:cTn id="184" presetID="10" presetClass="exit" presetSubtype="0" fill="hold" nodeType="withEffect">
                                  <p:stCondLst>
                                    <p:cond delay="0"/>
                                  </p:stCondLst>
                                  <p:childTnLst>
                                    <p:animEffect transition="out" filter="fade">
                                      <p:cBhvr>
                                        <p:cTn id="185" dur="500"/>
                                        <p:tgtEl>
                                          <p:spTgt spid="95"/>
                                        </p:tgtEl>
                                      </p:cBhvr>
                                    </p:animEffect>
                                    <p:set>
                                      <p:cBhvr>
                                        <p:cTn id="186" dur="1" fill="hold">
                                          <p:stCondLst>
                                            <p:cond delay="499"/>
                                          </p:stCondLst>
                                        </p:cTn>
                                        <p:tgtEl>
                                          <p:spTgt spid="95"/>
                                        </p:tgtEl>
                                        <p:attrNameLst>
                                          <p:attrName>style.visibility</p:attrName>
                                        </p:attrNameLst>
                                      </p:cBhvr>
                                      <p:to>
                                        <p:strVal val="hidden"/>
                                      </p:to>
                                    </p:set>
                                  </p:childTnLst>
                                </p:cTn>
                              </p:par>
                              <p:par>
                                <p:cTn id="187" presetID="10" presetClass="exit" presetSubtype="0" fill="hold" nodeType="withEffect">
                                  <p:stCondLst>
                                    <p:cond delay="0"/>
                                  </p:stCondLst>
                                  <p:childTnLst>
                                    <p:animEffect transition="out" filter="fade">
                                      <p:cBhvr>
                                        <p:cTn id="188" dur="500"/>
                                        <p:tgtEl>
                                          <p:spTgt spid="99"/>
                                        </p:tgtEl>
                                      </p:cBhvr>
                                    </p:animEffect>
                                    <p:set>
                                      <p:cBhvr>
                                        <p:cTn id="189" dur="1" fill="hold">
                                          <p:stCondLst>
                                            <p:cond delay="499"/>
                                          </p:stCondLst>
                                        </p:cTn>
                                        <p:tgtEl>
                                          <p:spTgt spid="99"/>
                                        </p:tgtEl>
                                        <p:attrNameLst>
                                          <p:attrName>style.visibility</p:attrName>
                                        </p:attrNameLst>
                                      </p:cBhvr>
                                      <p:to>
                                        <p:strVal val="hidden"/>
                                      </p:to>
                                    </p:set>
                                  </p:childTnLst>
                                </p:cTn>
                              </p:par>
                              <p:par>
                                <p:cTn id="190" presetID="10" presetClass="exit" presetSubtype="0" fill="hold" nodeType="withEffect">
                                  <p:stCondLst>
                                    <p:cond delay="0"/>
                                  </p:stCondLst>
                                  <p:childTnLst>
                                    <p:animEffect transition="out" filter="fade">
                                      <p:cBhvr>
                                        <p:cTn id="191" dur="500"/>
                                        <p:tgtEl>
                                          <p:spTgt spid="103"/>
                                        </p:tgtEl>
                                      </p:cBhvr>
                                    </p:animEffect>
                                    <p:set>
                                      <p:cBhvr>
                                        <p:cTn id="192" dur="1" fill="hold">
                                          <p:stCondLst>
                                            <p:cond delay="499"/>
                                          </p:stCondLst>
                                        </p:cTn>
                                        <p:tgtEl>
                                          <p:spTgt spid="103"/>
                                        </p:tgtEl>
                                        <p:attrNameLst>
                                          <p:attrName>style.visibility</p:attrName>
                                        </p:attrNameLst>
                                      </p:cBhvr>
                                      <p:to>
                                        <p:strVal val="hidden"/>
                                      </p:to>
                                    </p:set>
                                  </p:childTnLst>
                                </p:cTn>
                              </p:par>
                              <p:par>
                                <p:cTn id="193" presetID="10" presetClass="exit" presetSubtype="0" fill="hold" nodeType="withEffect">
                                  <p:stCondLst>
                                    <p:cond delay="0"/>
                                  </p:stCondLst>
                                  <p:childTnLst>
                                    <p:animEffect transition="out" filter="fade">
                                      <p:cBhvr>
                                        <p:cTn id="194" dur="500"/>
                                        <p:tgtEl>
                                          <p:spTgt spid="107"/>
                                        </p:tgtEl>
                                      </p:cBhvr>
                                    </p:animEffect>
                                    <p:set>
                                      <p:cBhvr>
                                        <p:cTn id="195" dur="1" fill="hold">
                                          <p:stCondLst>
                                            <p:cond delay="499"/>
                                          </p:stCondLst>
                                        </p:cTn>
                                        <p:tgtEl>
                                          <p:spTgt spid="107"/>
                                        </p:tgtEl>
                                        <p:attrNameLst>
                                          <p:attrName>style.visibility</p:attrName>
                                        </p:attrNameLst>
                                      </p:cBhvr>
                                      <p:to>
                                        <p:strVal val="hidden"/>
                                      </p:to>
                                    </p:set>
                                  </p:childTnLst>
                                </p:cTn>
                              </p:par>
                              <p:par>
                                <p:cTn id="196" presetID="10" presetClass="exit" presetSubtype="0" fill="hold" nodeType="withEffect">
                                  <p:stCondLst>
                                    <p:cond delay="0"/>
                                  </p:stCondLst>
                                  <p:childTnLst>
                                    <p:animEffect transition="out" filter="fade">
                                      <p:cBhvr>
                                        <p:cTn id="197" dur="500"/>
                                        <p:tgtEl>
                                          <p:spTgt spid="86"/>
                                        </p:tgtEl>
                                      </p:cBhvr>
                                    </p:animEffect>
                                    <p:set>
                                      <p:cBhvr>
                                        <p:cTn id="198" dur="1" fill="hold">
                                          <p:stCondLst>
                                            <p:cond delay="499"/>
                                          </p:stCondLst>
                                        </p:cTn>
                                        <p:tgtEl>
                                          <p:spTgt spid="86"/>
                                        </p:tgtEl>
                                        <p:attrNameLst>
                                          <p:attrName>style.visibility</p:attrName>
                                        </p:attrNameLst>
                                      </p:cBhvr>
                                      <p:to>
                                        <p:strVal val="hidden"/>
                                      </p:to>
                                    </p:set>
                                  </p:childTnLst>
                                </p:cTn>
                              </p:par>
                              <p:par>
                                <p:cTn id="199" presetID="10" presetClass="exit" presetSubtype="0" fill="hold" nodeType="withEffect">
                                  <p:stCondLst>
                                    <p:cond delay="0"/>
                                  </p:stCondLst>
                                  <p:childTnLst>
                                    <p:animEffect transition="out" filter="fade">
                                      <p:cBhvr>
                                        <p:cTn id="200" dur="500"/>
                                        <p:tgtEl>
                                          <p:spTgt spid="90"/>
                                        </p:tgtEl>
                                      </p:cBhvr>
                                    </p:animEffect>
                                    <p:set>
                                      <p:cBhvr>
                                        <p:cTn id="201" dur="1" fill="hold">
                                          <p:stCondLst>
                                            <p:cond delay="499"/>
                                          </p:stCondLst>
                                        </p:cTn>
                                        <p:tgtEl>
                                          <p:spTgt spid="90"/>
                                        </p:tgtEl>
                                        <p:attrNameLst>
                                          <p:attrName>style.visibility</p:attrName>
                                        </p:attrNameLst>
                                      </p:cBhvr>
                                      <p:to>
                                        <p:strVal val="hidden"/>
                                      </p:to>
                                    </p:set>
                                  </p:childTnLst>
                                </p:cTn>
                              </p:par>
                            </p:childTnLst>
                          </p:cTn>
                        </p:par>
                        <p:par>
                          <p:cTn id="202" fill="hold">
                            <p:stCondLst>
                              <p:cond delay="500"/>
                            </p:stCondLst>
                            <p:childTnLst>
                              <p:par>
                                <p:cTn id="203" presetID="10" presetClass="entr" presetSubtype="0" fill="hold" nodeType="afterEffect">
                                  <p:stCondLst>
                                    <p:cond delay="0"/>
                                  </p:stCondLst>
                                  <p:childTnLst>
                                    <p:set>
                                      <p:cBhvr>
                                        <p:cTn id="204" dur="1" fill="hold">
                                          <p:stCondLst>
                                            <p:cond delay="0"/>
                                          </p:stCondLst>
                                        </p:cTn>
                                        <p:tgtEl>
                                          <p:spTgt spid="127"/>
                                        </p:tgtEl>
                                        <p:attrNameLst>
                                          <p:attrName>style.visibility</p:attrName>
                                        </p:attrNameLst>
                                      </p:cBhvr>
                                      <p:to>
                                        <p:strVal val="visible"/>
                                      </p:to>
                                    </p:set>
                                    <p:animEffect transition="in" filter="fade">
                                      <p:cBhvr>
                                        <p:cTn id="205" dur="500"/>
                                        <p:tgtEl>
                                          <p:spTgt spid="127"/>
                                        </p:tgtEl>
                                      </p:cBhvr>
                                    </p:animEffect>
                                  </p:childTnLst>
                                </p:cTn>
                              </p:par>
                            </p:childTnLst>
                          </p:cTn>
                        </p:par>
                      </p:childTnLst>
                    </p:cTn>
                  </p:par>
                  <p:par>
                    <p:cTn id="206" fill="hold">
                      <p:stCondLst>
                        <p:cond delay="indefinite"/>
                      </p:stCondLst>
                      <p:childTnLst>
                        <p:par>
                          <p:cTn id="207" fill="hold">
                            <p:stCondLst>
                              <p:cond delay="0"/>
                            </p:stCondLst>
                            <p:childTnLst>
                              <p:par>
                                <p:cTn id="208" presetID="10" presetClass="entr" presetSubtype="0" fill="hold" grpId="0" nodeType="clickEffect">
                                  <p:stCondLst>
                                    <p:cond delay="0"/>
                                  </p:stCondLst>
                                  <p:childTnLst>
                                    <p:set>
                                      <p:cBhvr>
                                        <p:cTn id="209" dur="1" fill="hold">
                                          <p:stCondLst>
                                            <p:cond delay="0"/>
                                          </p:stCondLst>
                                        </p:cTn>
                                        <p:tgtEl>
                                          <p:spTgt spid="133"/>
                                        </p:tgtEl>
                                        <p:attrNameLst>
                                          <p:attrName>style.visibility</p:attrName>
                                        </p:attrNameLst>
                                      </p:cBhvr>
                                      <p:to>
                                        <p:strVal val="visible"/>
                                      </p:to>
                                    </p:set>
                                    <p:animEffect transition="in" filter="fade">
                                      <p:cBhvr>
                                        <p:cTn id="210" dur="500"/>
                                        <p:tgtEl>
                                          <p:spTgt spid="133"/>
                                        </p:tgtEl>
                                      </p:cBhvr>
                                    </p:animEffect>
                                  </p:childTnLst>
                                </p:cTn>
                              </p:par>
                            </p:childTnLst>
                          </p:cTn>
                        </p:par>
                        <p:par>
                          <p:cTn id="211" fill="hold">
                            <p:stCondLst>
                              <p:cond delay="500"/>
                            </p:stCondLst>
                            <p:childTnLst>
                              <p:par>
                                <p:cTn id="212" presetID="10" presetClass="entr" presetSubtype="0" fill="hold" grpId="0" nodeType="afterEffect">
                                  <p:stCondLst>
                                    <p:cond delay="0"/>
                                  </p:stCondLst>
                                  <p:childTnLst>
                                    <p:set>
                                      <p:cBhvr>
                                        <p:cTn id="213" dur="1" fill="hold">
                                          <p:stCondLst>
                                            <p:cond delay="0"/>
                                          </p:stCondLst>
                                        </p:cTn>
                                        <p:tgtEl>
                                          <p:spTgt spid="45"/>
                                        </p:tgtEl>
                                        <p:attrNameLst>
                                          <p:attrName>style.visibility</p:attrName>
                                        </p:attrNameLst>
                                      </p:cBhvr>
                                      <p:to>
                                        <p:strVal val="visible"/>
                                      </p:to>
                                    </p:set>
                                    <p:animEffect transition="in" filter="fade">
                                      <p:cBhvr>
                                        <p:cTn id="214" dur="500"/>
                                        <p:tgtEl>
                                          <p:spTgt spid="45"/>
                                        </p:tgtEl>
                                      </p:cBhvr>
                                    </p:animEffect>
                                  </p:childTnLst>
                                </p:cTn>
                              </p:par>
                              <p:par>
                                <p:cTn id="215" presetID="10" presetClass="entr" presetSubtype="0" fill="hold" grpId="0" nodeType="withEffect">
                                  <p:stCondLst>
                                    <p:cond delay="0"/>
                                  </p:stCondLst>
                                  <p:childTnLst>
                                    <p:set>
                                      <p:cBhvr>
                                        <p:cTn id="216" dur="1" fill="hold">
                                          <p:stCondLst>
                                            <p:cond delay="0"/>
                                          </p:stCondLst>
                                        </p:cTn>
                                        <p:tgtEl>
                                          <p:spTgt spid="31"/>
                                        </p:tgtEl>
                                        <p:attrNameLst>
                                          <p:attrName>style.visibility</p:attrName>
                                        </p:attrNameLst>
                                      </p:cBhvr>
                                      <p:to>
                                        <p:strVal val="visible"/>
                                      </p:to>
                                    </p:set>
                                    <p:animEffect transition="in" filter="fade">
                                      <p:cBhvr>
                                        <p:cTn id="217" dur="500"/>
                                        <p:tgtEl>
                                          <p:spTgt spid="31"/>
                                        </p:tgtEl>
                                      </p:cBhvr>
                                    </p:animEffect>
                                  </p:childTnLst>
                                </p:cTn>
                              </p:par>
                              <p:par>
                                <p:cTn id="218" presetID="10" presetClass="entr" presetSubtype="0" fill="hold" grpId="0" nodeType="withEffect">
                                  <p:stCondLst>
                                    <p:cond delay="0"/>
                                  </p:stCondLst>
                                  <p:childTnLst>
                                    <p:set>
                                      <p:cBhvr>
                                        <p:cTn id="219" dur="1" fill="hold">
                                          <p:stCondLst>
                                            <p:cond delay="0"/>
                                          </p:stCondLst>
                                        </p:cTn>
                                        <p:tgtEl>
                                          <p:spTgt spid="30"/>
                                        </p:tgtEl>
                                        <p:attrNameLst>
                                          <p:attrName>style.visibility</p:attrName>
                                        </p:attrNameLst>
                                      </p:cBhvr>
                                      <p:to>
                                        <p:strVal val="visible"/>
                                      </p:to>
                                    </p:set>
                                    <p:animEffect transition="in" filter="fade">
                                      <p:cBhvr>
                                        <p:cTn id="220" dur="500"/>
                                        <p:tgtEl>
                                          <p:spTgt spid="30"/>
                                        </p:tgtEl>
                                      </p:cBhvr>
                                    </p:animEffect>
                                  </p:childTnLst>
                                </p:cTn>
                              </p:par>
                            </p:childTnLst>
                          </p:cTn>
                        </p:par>
                      </p:childTnLst>
                    </p:cTn>
                  </p:par>
                  <p:par>
                    <p:cTn id="221" fill="hold">
                      <p:stCondLst>
                        <p:cond delay="indefinite"/>
                      </p:stCondLst>
                      <p:childTnLst>
                        <p:par>
                          <p:cTn id="222" fill="hold">
                            <p:stCondLst>
                              <p:cond delay="0"/>
                            </p:stCondLst>
                            <p:childTnLst>
                              <p:par>
                                <p:cTn id="223" presetID="3" presetClass="emph" presetSubtype="2" decel="100000" autoRev="1" fill="hold" grpId="1" nodeType="clickEffect">
                                  <p:stCondLst>
                                    <p:cond delay="0"/>
                                  </p:stCondLst>
                                  <p:childTnLst>
                                    <p:animClr clrSpc="rgb" dir="cw">
                                      <p:cBhvr override="childStyle">
                                        <p:cTn id="224" dur="1000" fill="hold"/>
                                        <p:tgtEl>
                                          <p:spTgt spid="37"/>
                                        </p:tgtEl>
                                        <p:attrNameLst>
                                          <p:attrName>style.color</p:attrName>
                                        </p:attrNameLst>
                                      </p:cBhvr>
                                      <p:to>
                                        <a:srgbClr val="9933FF"/>
                                      </p:to>
                                    </p:animClr>
                                  </p:childTnLst>
                                </p:cTn>
                              </p:par>
                              <p:par>
                                <p:cTn id="225" presetID="3" presetClass="emph" presetSubtype="2" decel="100000" autoRev="1" fill="hold" grpId="3" nodeType="withEffect">
                                  <p:stCondLst>
                                    <p:cond delay="0"/>
                                  </p:stCondLst>
                                  <p:childTnLst>
                                    <p:animClr clrSpc="rgb" dir="cw">
                                      <p:cBhvr override="childStyle">
                                        <p:cTn id="226" dur="1000" fill="hold"/>
                                        <p:tgtEl>
                                          <p:spTgt spid="28"/>
                                        </p:tgtEl>
                                        <p:attrNameLst>
                                          <p:attrName>style.color</p:attrName>
                                        </p:attrNameLst>
                                      </p:cBhvr>
                                      <p:to>
                                        <a:srgbClr val="9933FF"/>
                                      </p:to>
                                    </p:animClr>
                                  </p:childTnLst>
                                </p:cTn>
                              </p:par>
                              <p:par>
                                <p:cTn id="227" presetID="3" presetClass="emph" presetSubtype="2" decel="100000" autoRev="1" fill="hold" grpId="3" nodeType="withEffect">
                                  <p:stCondLst>
                                    <p:cond delay="0"/>
                                  </p:stCondLst>
                                  <p:childTnLst>
                                    <p:animClr clrSpc="rgb" dir="cw">
                                      <p:cBhvr override="childStyle">
                                        <p:cTn id="228" dur="1000" fill="hold"/>
                                        <p:tgtEl>
                                          <p:spTgt spid="32"/>
                                        </p:tgtEl>
                                        <p:attrNameLst>
                                          <p:attrName>style.color</p:attrName>
                                        </p:attrNameLst>
                                      </p:cBhvr>
                                      <p:to>
                                        <a:srgbClr val="9933FF"/>
                                      </p:to>
                                    </p:animClr>
                                  </p:childTnLst>
                                </p:cTn>
                              </p:par>
                            </p:childTnLst>
                          </p:cTn>
                        </p:par>
                      </p:childTnLst>
                    </p:cTn>
                  </p:par>
                  <p:par>
                    <p:cTn id="229" fill="hold">
                      <p:stCondLst>
                        <p:cond delay="indefinite"/>
                      </p:stCondLst>
                      <p:childTnLst>
                        <p:par>
                          <p:cTn id="230" fill="hold">
                            <p:stCondLst>
                              <p:cond delay="0"/>
                            </p:stCondLst>
                            <p:childTnLst>
                              <p:par>
                                <p:cTn id="231" presetID="10" presetClass="entr" presetSubtype="0" fill="hold" grpId="0" nodeType="clickEffect">
                                  <p:stCondLst>
                                    <p:cond delay="0"/>
                                  </p:stCondLst>
                                  <p:childTnLst>
                                    <p:set>
                                      <p:cBhvr>
                                        <p:cTn id="232" dur="1" fill="hold">
                                          <p:stCondLst>
                                            <p:cond delay="0"/>
                                          </p:stCondLst>
                                        </p:cTn>
                                        <p:tgtEl>
                                          <p:spTgt spid="129"/>
                                        </p:tgtEl>
                                        <p:attrNameLst>
                                          <p:attrName>style.visibility</p:attrName>
                                        </p:attrNameLst>
                                      </p:cBhvr>
                                      <p:to>
                                        <p:strVal val="visible"/>
                                      </p:to>
                                    </p:set>
                                    <p:animEffect transition="in" filter="fade">
                                      <p:cBhvr>
                                        <p:cTn id="233" dur="500"/>
                                        <p:tgtEl>
                                          <p:spTgt spid="129"/>
                                        </p:tgtEl>
                                      </p:cBhvr>
                                    </p:animEffect>
                                  </p:childTnLst>
                                </p:cTn>
                              </p:par>
                            </p:childTnLst>
                          </p:cTn>
                        </p:par>
                      </p:childTnLst>
                    </p:cTn>
                  </p:par>
                  <p:par>
                    <p:cTn id="234" fill="hold">
                      <p:stCondLst>
                        <p:cond delay="indefinite"/>
                      </p:stCondLst>
                      <p:childTnLst>
                        <p:par>
                          <p:cTn id="235" fill="hold">
                            <p:stCondLst>
                              <p:cond delay="0"/>
                            </p:stCondLst>
                            <p:childTnLst>
                              <p:par>
                                <p:cTn id="236" presetID="10" presetClass="exit" presetSubtype="0" fill="hold" nodeType="clickEffect">
                                  <p:stCondLst>
                                    <p:cond delay="0"/>
                                  </p:stCondLst>
                                  <p:childTnLst>
                                    <p:animEffect transition="out" filter="fade">
                                      <p:cBhvr>
                                        <p:cTn id="237" dur="500"/>
                                        <p:tgtEl>
                                          <p:spTgt spid="113"/>
                                        </p:tgtEl>
                                      </p:cBhvr>
                                    </p:animEffect>
                                    <p:set>
                                      <p:cBhvr>
                                        <p:cTn id="238" dur="1" fill="hold">
                                          <p:stCondLst>
                                            <p:cond delay="499"/>
                                          </p:stCondLst>
                                        </p:cTn>
                                        <p:tgtEl>
                                          <p:spTgt spid="113"/>
                                        </p:tgtEl>
                                        <p:attrNameLst>
                                          <p:attrName>style.visibility</p:attrName>
                                        </p:attrNameLst>
                                      </p:cBhvr>
                                      <p:to>
                                        <p:strVal val="hidden"/>
                                      </p:to>
                                    </p:set>
                                  </p:childTnLst>
                                </p:cTn>
                              </p:par>
                              <p:par>
                                <p:cTn id="239" presetID="10" presetClass="exit" presetSubtype="0" fill="hold" nodeType="withEffect">
                                  <p:stCondLst>
                                    <p:cond delay="0"/>
                                  </p:stCondLst>
                                  <p:childTnLst>
                                    <p:animEffect transition="out" filter="fade">
                                      <p:cBhvr>
                                        <p:cTn id="240" dur="500"/>
                                        <p:tgtEl>
                                          <p:spTgt spid="117"/>
                                        </p:tgtEl>
                                      </p:cBhvr>
                                    </p:animEffect>
                                    <p:set>
                                      <p:cBhvr>
                                        <p:cTn id="241" dur="1" fill="hold">
                                          <p:stCondLst>
                                            <p:cond delay="499"/>
                                          </p:stCondLst>
                                        </p:cTn>
                                        <p:tgtEl>
                                          <p:spTgt spid="117"/>
                                        </p:tgtEl>
                                        <p:attrNameLst>
                                          <p:attrName>style.visibility</p:attrName>
                                        </p:attrNameLst>
                                      </p:cBhvr>
                                      <p:to>
                                        <p:strVal val="hidden"/>
                                      </p:to>
                                    </p:set>
                                  </p:childTnLst>
                                </p:cTn>
                              </p:par>
                              <p:par>
                                <p:cTn id="242" presetID="10" presetClass="exit" presetSubtype="0" fill="hold" nodeType="withEffect">
                                  <p:stCondLst>
                                    <p:cond delay="0"/>
                                  </p:stCondLst>
                                  <p:childTnLst>
                                    <p:animEffect transition="out" filter="fade">
                                      <p:cBhvr>
                                        <p:cTn id="243" dur="500"/>
                                        <p:tgtEl>
                                          <p:spTgt spid="121"/>
                                        </p:tgtEl>
                                      </p:cBhvr>
                                    </p:animEffect>
                                    <p:set>
                                      <p:cBhvr>
                                        <p:cTn id="244" dur="1" fill="hold">
                                          <p:stCondLst>
                                            <p:cond delay="499"/>
                                          </p:stCondLst>
                                        </p:cTn>
                                        <p:tgtEl>
                                          <p:spTgt spid="121"/>
                                        </p:tgtEl>
                                        <p:attrNameLst>
                                          <p:attrName>style.visibility</p:attrName>
                                        </p:attrNameLst>
                                      </p:cBhvr>
                                      <p:to>
                                        <p:strVal val="hidden"/>
                                      </p:to>
                                    </p:set>
                                  </p:childTnLst>
                                </p:cTn>
                              </p:par>
                              <p:par>
                                <p:cTn id="245" presetID="10" presetClass="exit" presetSubtype="0" fill="hold" nodeType="withEffect">
                                  <p:stCondLst>
                                    <p:cond delay="0"/>
                                  </p:stCondLst>
                                  <p:childTnLst>
                                    <p:animEffect transition="out" filter="fade">
                                      <p:cBhvr>
                                        <p:cTn id="246" dur="500"/>
                                        <p:tgtEl>
                                          <p:spTgt spid="120"/>
                                        </p:tgtEl>
                                      </p:cBhvr>
                                    </p:animEffect>
                                    <p:set>
                                      <p:cBhvr>
                                        <p:cTn id="247" dur="1" fill="hold">
                                          <p:stCondLst>
                                            <p:cond delay="499"/>
                                          </p:stCondLst>
                                        </p:cTn>
                                        <p:tgtEl>
                                          <p:spTgt spid="120"/>
                                        </p:tgtEl>
                                        <p:attrNameLst>
                                          <p:attrName>style.visibility</p:attrName>
                                        </p:attrNameLst>
                                      </p:cBhvr>
                                      <p:to>
                                        <p:strVal val="hidden"/>
                                      </p:to>
                                    </p:set>
                                  </p:childTnLst>
                                </p:cTn>
                              </p:par>
                              <p:par>
                                <p:cTn id="248" presetID="10" presetClass="exit" presetSubtype="0" fill="hold" nodeType="withEffect">
                                  <p:stCondLst>
                                    <p:cond delay="0"/>
                                  </p:stCondLst>
                                  <p:childTnLst>
                                    <p:animEffect transition="out" filter="fade">
                                      <p:cBhvr>
                                        <p:cTn id="249" dur="500"/>
                                        <p:tgtEl>
                                          <p:spTgt spid="116"/>
                                        </p:tgtEl>
                                      </p:cBhvr>
                                    </p:animEffect>
                                    <p:set>
                                      <p:cBhvr>
                                        <p:cTn id="250" dur="1" fill="hold">
                                          <p:stCondLst>
                                            <p:cond delay="499"/>
                                          </p:stCondLst>
                                        </p:cTn>
                                        <p:tgtEl>
                                          <p:spTgt spid="116"/>
                                        </p:tgtEl>
                                        <p:attrNameLst>
                                          <p:attrName>style.visibility</p:attrName>
                                        </p:attrNameLst>
                                      </p:cBhvr>
                                      <p:to>
                                        <p:strVal val="hidden"/>
                                      </p:to>
                                    </p:set>
                                  </p:childTnLst>
                                </p:cTn>
                              </p:par>
                              <p:par>
                                <p:cTn id="251" presetID="10" presetClass="exit" presetSubtype="0" fill="hold" nodeType="withEffect">
                                  <p:stCondLst>
                                    <p:cond delay="0"/>
                                  </p:stCondLst>
                                  <p:childTnLst>
                                    <p:animEffect transition="out" filter="fade">
                                      <p:cBhvr>
                                        <p:cTn id="252" dur="500"/>
                                        <p:tgtEl>
                                          <p:spTgt spid="112"/>
                                        </p:tgtEl>
                                      </p:cBhvr>
                                    </p:animEffect>
                                    <p:set>
                                      <p:cBhvr>
                                        <p:cTn id="253" dur="1" fill="hold">
                                          <p:stCondLst>
                                            <p:cond delay="499"/>
                                          </p:stCondLst>
                                        </p:cTn>
                                        <p:tgtEl>
                                          <p:spTgt spid="112"/>
                                        </p:tgtEl>
                                        <p:attrNameLst>
                                          <p:attrName>style.visibility</p:attrName>
                                        </p:attrNameLst>
                                      </p:cBhvr>
                                      <p:to>
                                        <p:strVal val="hidden"/>
                                      </p:to>
                                    </p:set>
                                  </p:childTnLst>
                                </p:cTn>
                              </p:par>
                              <p:par>
                                <p:cTn id="254" presetID="10" presetClass="exit" presetSubtype="0" fill="hold" nodeType="withEffect">
                                  <p:stCondLst>
                                    <p:cond delay="0"/>
                                  </p:stCondLst>
                                  <p:childTnLst>
                                    <p:animEffect transition="out" filter="fade">
                                      <p:cBhvr>
                                        <p:cTn id="255" dur="500"/>
                                        <p:tgtEl>
                                          <p:spTgt spid="111"/>
                                        </p:tgtEl>
                                      </p:cBhvr>
                                    </p:animEffect>
                                    <p:set>
                                      <p:cBhvr>
                                        <p:cTn id="256" dur="1" fill="hold">
                                          <p:stCondLst>
                                            <p:cond delay="499"/>
                                          </p:stCondLst>
                                        </p:cTn>
                                        <p:tgtEl>
                                          <p:spTgt spid="111"/>
                                        </p:tgtEl>
                                        <p:attrNameLst>
                                          <p:attrName>style.visibility</p:attrName>
                                        </p:attrNameLst>
                                      </p:cBhvr>
                                      <p:to>
                                        <p:strVal val="hidden"/>
                                      </p:to>
                                    </p:set>
                                  </p:childTnLst>
                                </p:cTn>
                              </p:par>
                              <p:par>
                                <p:cTn id="257" presetID="10" presetClass="exit" presetSubtype="0" fill="hold" nodeType="withEffect">
                                  <p:stCondLst>
                                    <p:cond delay="0"/>
                                  </p:stCondLst>
                                  <p:childTnLst>
                                    <p:animEffect transition="out" filter="fade">
                                      <p:cBhvr>
                                        <p:cTn id="258" dur="500"/>
                                        <p:tgtEl>
                                          <p:spTgt spid="115"/>
                                        </p:tgtEl>
                                      </p:cBhvr>
                                    </p:animEffect>
                                    <p:set>
                                      <p:cBhvr>
                                        <p:cTn id="259" dur="1" fill="hold">
                                          <p:stCondLst>
                                            <p:cond delay="499"/>
                                          </p:stCondLst>
                                        </p:cTn>
                                        <p:tgtEl>
                                          <p:spTgt spid="115"/>
                                        </p:tgtEl>
                                        <p:attrNameLst>
                                          <p:attrName>style.visibility</p:attrName>
                                        </p:attrNameLst>
                                      </p:cBhvr>
                                      <p:to>
                                        <p:strVal val="hidden"/>
                                      </p:to>
                                    </p:set>
                                  </p:childTnLst>
                                </p:cTn>
                              </p:par>
                              <p:par>
                                <p:cTn id="260" presetID="10" presetClass="exit" presetSubtype="0" fill="hold" nodeType="withEffect">
                                  <p:stCondLst>
                                    <p:cond delay="0"/>
                                  </p:stCondLst>
                                  <p:childTnLst>
                                    <p:animEffect transition="out" filter="fade">
                                      <p:cBhvr>
                                        <p:cTn id="261" dur="500"/>
                                        <p:tgtEl>
                                          <p:spTgt spid="119"/>
                                        </p:tgtEl>
                                      </p:cBhvr>
                                    </p:animEffect>
                                    <p:set>
                                      <p:cBhvr>
                                        <p:cTn id="262" dur="1" fill="hold">
                                          <p:stCondLst>
                                            <p:cond delay="499"/>
                                          </p:stCondLst>
                                        </p:cTn>
                                        <p:tgtEl>
                                          <p:spTgt spid="119"/>
                                        </p:tgtEl>
                                        <p:attrNameLst>
                                          <p:attrName>style.visibility</p:attrName>
                                        </p:attrNameLst>
                                      </p:cBhvr>
                                      <p:to>
                                        <p:strVal val="hidden"/>
                                      </p:to>
                                    </p:set>
                                  </p:childTnLst>
                                </p:cTn>
                              </p:par>
                              <p:par>
                                <p:cTn id="263" presetID="10" presetClass="exit" presetSubtype="0" fill="hold" nodeType="withEffect">
                                  <p:stCondLst>
                                    <p:cond delay="0"/>
                                  </p:stCondLst>
                                  <p:childTnLst>
                                    <p:animEffect transition="out" filter="fade">
                                      <p:cBhvr>
                                        <p:cTn id="264" dur="500"/>
                                        <p:tgtEl>
                                          <p:spTgt spid="110"/>
                                        </p:tgtEl>
                                      </p:cBhvr>
                                    </p:animEffect>
                                    <p:set>
                                      <p:cBhvr>
                                        <p:cTn id="265" dur="1" fill="hold">
                                          <p:stCondLst>
                                            <p:cond delay="499"/>
                                          </p:stCondLst>
                                        </p:cTn>
                                        <p:tgtEl>
                                          <p:spTgt spid="110"/>
                                        </p:tgtEl>
                                        <p:attrNameLst>
                                          <p:attrName>style.visibility</p:attrName>
                                        </p:attrNameLst>
                                      </p:cBhvr>
                                      <p:to>
                                        <p:strVal val="hidden"/>
                                      </p:to>
                                    </p:set>
                                  </p:childTnLst>
                                </p:cTn>
                              </p:par>
                              <p:par>
                                <p:cTn id="266" presetID="10" presetClass="entr" presetSubtype="0" fill="hold" nodeType="withEffect">
                                  <p:stCondLst>
                                    <p:cond delay="0"/>
                                  </p:stCondLst>
                                  <p:childTnLst>
                                    <p:set>
                                      <p:cBhvr>
                                        <p:cTn id="267" dur="1" fill="hold">
                                          <p:stCondLst>
                                            <p:cond delay="0"/>
                                          </p:stCondLst>
                                        </p:cTn>
                                        <p:tgtEl>
                                          <p:spTgt spid="126"/>
                                        </p:tgtEl>
                                        <p:attrNameLst>
                                          <p:attrName>style.visibility</p:attrName>
                                        </p:attrNameLst>
                                      </p:cBhvr>
                                      <p:to>
                                        <p:strVal val="visible"/>
                                      </p:to>
                                    </p:set>
                                    <p:animEffect transition="in" filter="fade">
                                      <p:cBhvr>
                                        <p:cTn id="268" dur="500"/>
                                        <p:tgtEl>
                                          <p:spTgt spid="126"/>
                                        </p:tgtEl>
                                      </p:cBhvr>
                                    </p:animEffect>
                                  </p:childTnLst>
                                </p:cTn>
                              </p:par>
                              <p:par>
                                <p:cTn id="269" presetID="10" presetClass="entr" presetSubtype="0" fill="hold" grpId="0" nodeType="withEffect">
                                  <p:stCondLst>
                                    <p:cond delay="0"/>
                                  </p:stCondLst>
                                  <p:childTnLst>
                                    <p:set>
                                      <p:cBhvr>
                                        <p:cTn id="270" dur="1" fill="hold">
                                          <p:stCondLst>
                                            <p:cond delay="0"/>
                                          </p:stCondLst>
                                        </p:cTn>
                                        <p:tgtEl>
                                          <p:spTgt spid="130"/>
                                        </p:tgtEl>
                                        <p:attrNameLst>
                                          <p:attrName>style.visibility</p:attrName>
                                        </p:attrNameLst>
                                      </p:cBhvr>
                                      <p:to>
                                        <p:strVal val="visible"/>
                                      </p:to>
                                    </p:set>
                                    <p:animEffect transition="in" filter="fade">
                                      <p:cBhvr>
                                        <p:cTn id="271" dur="500"/>
                                        <p:tgtEl>
                                          <p:spTgt spid="130"/>
                                        </p:tgtEl>
                                      </p:cBhvr>
                                    </p:animEffect>
                                  </p:childTnLst>
                                </p:cTn>
                              </p:par>
                            </p:childTnLst>
                          </p:cTn>
                        </p:par>
                      </p:childTnLst>
                    </p:cTn>
                  </p:par>
                  <p:par>
                    <p:cTn id="272" fill="hold">
                      <p:stCondLst>
                        <p:cond delay="indefinite"/>
                      </p:stCondLst>
                      <p:childTnLst>
                        <p:par>
                          <p:cTn id="273" fill="hold">
                            <p:stCondLst>
                              <p:cond delay="0"/>
                            </p:stCondLst>
                            <p:childTnLst>
                              <p:par>
                                <p:cTn id="274" presetID="10" presetClass="entr" presetSubtype="0" fill="hold" grpId="0" nodeType="clickEffect">
                                  <p:stCondLst>
                                    <p:cond delay="0"/>
                                  </p:stCondLst>
                                  <p:childTnLst>
                                    <p:set>
                                      <p:cBhvr>
                                        <p:cTn id="275" dur="1" fill="hold">
                                          <p:stCondLst>
                                            <p:cond delay="0"/>
                                          </p:stCondLst>
                                        </p:cTn>
                                        <p:tgtEl>
                                          <p:spTgt spid="38"/>
                                        </p:tgtEl>
                                        <p:attrNameLst>
                                          <p:attrName>style.visibility</p:attrName>
                                        </p:attrNameLst>
                                      </p:cBhvr>
                                      <p:to>
                                        <p:strVal val="visible"/>
                                      </p:to>
                                    </p:set>
                                    <p:animEffect transition="in" filter="fade">
                                      <p:cBhvr>
                                        <p:cTn id="276" dur="500"/>
                                        <p:tgtEl>
                                          <p:spTgt spid="38"/>
                                        </p:tgtEl>
                                      </p:cBhvr>
                                    </p:animEffect>
                                  </p:childTnLst>
                                </p:cTn>
                              </p:par>
                              <p:par>
                                <p:cTn id="277" presetID="10" presetClass="entr" presetSubtype="0" fill="hold" grpId="0" nodeType="withEffect">
                                  <p:stCondLst>
                                    <p:cond delay="0"/>
                                  </p:stCondLst>
                                  <p:childTnLst>
                                    <p:set>
                                      <p:cBhvr>
                                        <p:cTn id="278" dur="1" fill="hold">
                                          <p:stCondLst>
                                            <p:cond delay="0"/>
                                          </p:stCondLst>
                                        </p:cTn>
                                        <p:tgtEl>
                                          <p:spTgt spid="35"/>
                                        </p:tgtEl>
                                        <p:attrNameLst>
                                          <p:attrName>style.visibility</p:attrName>
                                        </p:attrNameLst>
                                      </p:cBhvr>
                                      <p:to>
                                        <p:strVal val="visible"/>
                                      </p:to>
                                    </p:set>
                                    <p:animEffect transition="in" filter="fade">
                                      <p:cBhvr>
                                        <p:cTn id="279" dur="500"/>
                                        <p:tgtEl>
                                          <p:spTgt spid="35"/>
                                        </p:tgtEl>
                                      </p:cBhvr>
                                    </p:animEffect>
                                  </p:childTnLst>
                                </p:cTn>
                              </p:par>
                              <p:par>
                                <p:cTn id="280" presetID="10" presetClass="entr" presetSubtype="0" fill="hold" grpId="0" nodeType="withEffect">
                                  <p:stCondLst>
                                    <p:cond delay="0"/>
                                  </p:stCondLst>
                                  <p:childTnLst>
                                    <p:set>
                                      <p:cBhvr>
                                        <p:cTn id="281" dur="1" fill="hold">
                                          <p:stCondLst>
                                            <p:cond delay="0"/>
                                          </p:stCondLst>
                                        </p:cTn>
                                        <p:tgtEl>
                                          <p:spTgt spid="34"/>
                                        </p:tgtEl>
                                        <p:attrNameLst>
                                          <p:attrName>style.visibility</p:attrName>
                                        </p:attrNameLst>
                                      </p:cBhvr>
                                      <p:to>
                                        <p:strVal val="visible"/>
                                      </p:to>
                                    </p:set>
                                    <p:animEffect transition="in" filter="fade">
                                      <p:cBhvr>
                                        <p:cTn id="282" dur="500"/>
                                        <p:tgtEl>
                                          <p:spTgt spid="34"/>
                                        </p:tgtEl>
                                      </p:cBhvr>
                                    </p:animEffect>
                                  </p:childTnLst>
                                </p:cTn>
                              </p:par>
                              <p:par>
                                <p:cTn id="283" presetID="10" presetClass="entr" presetSubtype="0" fill="hold" grpId="0" nodeType="withEffect">
                                  <p:stCondLst>
                                    <p:cond delay="0"/>
                                  </p:stCondLst>
                                  <p:childTnLst>
                                    <p:set>
                                      <p:cBhvr>
                                        <p:cTn id="284" dur="1" fill="hold">
                                          <p:stCondLst>
                                            <p:cond delay="0"/>
                                          </p:stCondLst>
                                        </p:cTn>
                                        <p:tgtEl>
                                          <p:spTgt spid="33"/>
                                        </p:tgtEl>
                                        <p:attrNameLst>
                                          <p:attrName>style.visibility</p:attrName>
                                        </p:attrNameLst>
                                      </p:cBhvr>
                                      <p:to>
                                        <p:strVal val="visible"/>
                                      </p:to>
                                    </p:set>
                                    <p:animEffect transition="in" filter="fade">
                                      <p:cBhvr>
                                        <p:cTn id="285" dur="500"/>
                                        <p:tgtEl>
                                          <p:spTgt spid="33"/>
                                        </p:tgtEl>
                                      </p:cBhvr>
                                    </p:animEffect>
                                  </p:childTnLst>
                                </p:cTn>
                              </p:par>
                            </p:childTnLst>
                          </p:cTn>
                        </p:par>
                      </p:childTnLst>
                    </p:cTn>
                  </p:par>
                  <p:par>
                    <p:cTn id="286" fill="hold">
                      <p:stCondLst>
                        <p:cond delay="indefinite"/>
                      </p:stCondLst>
                      <p:childTnLst>
                        <p:par>
                          <p:cTn id="287" fill="hold">
                            <p:stCondLst>
                              <p:cond delay="0"/>
                            </p:stCondLst>
                            <p:childTnLst>
                              <p:par>
                                <p:cTn id="288" presetID="10" presetClass="exit" presetSubtype="0" fill="hold" nodeType="clickEffect">
                                  <p:stCondLst>
                                    <p:cond delay="0"/>
                                  </p:stCondLst>
                                  <p:childTnLst>
                                    <p:animEffect transition="out" filter="fade">
                                      <p:cBhvr>
                                        <p:cTn id="289" dur="500"/>
                                        <p:tgtEl>
                                          <p:spTgt spid="122"/>
                                        </p:tgtEl>
                                      </p:cBhvr>
                                    </p:animEffect>
                                    <p:set>
                                      <p:cBhvr>
                                        <p:cTn id="290" dur="1" fill="hold">
                                          <p:stCondLst>
                                            <p:cond delay="499"/>
                                          </p:stCondLst>
                                        </p:cTn>
                                        <p:tgtEl>
                                          <p:spTgt spid="122"/>
                                        </p:tgtEl>
                                        <p:attrNameLst>
                                          <p:attrName>style.visibility</p:attrName>
                                        </p:attrNameLst>
                                      </p:cBhvr>
                                      <p:to>
                                        <p:strVal val="hidden"/>
                                      </p:to>
                                    </p:set>
                                  </p:childTnLst>
                                </p:cTn>
                              </p:par>
                              <p:par>
                                <p:cTn id="291" presetID="10" presetClass="exit" presetSubtype="0" fill="hold" nodeType="withEffect">
                                  <p:stCondLst>
                                    <p:cond delay="0"/>
                                  </p:stCondLst>
                                  <p:childTnLst>
                                    <p:animEffect transition="out" filter="fade">
                                      <p:cBhvr>
                                        <p:cTn id="292" dur="500"/>
                                        <p:tgtEl>
                                          <p:spTgt spid="123"/>
                                        </p:tgtEl>
                                      </p:cBhvr>
                                    </p:animEffect>
                                    <p:set>
                                      <p:cBhvr>
                                        <p:cTn id="293" dur="1" fill="hold">
                                          <p:stCondLst>
                                            <p:cond delay="499"/>
                                          </p:stCondLst>
                                        </p:cTn>
                                        <p:tgtEl>
                                          <p:spTgt spid="123"/>
                                        </p:tgtEl>
                                        <p:attrNameLst>
                                          <p:attrName>style.visibility</p:attrName>
                                        </p:attrNameLst>
                                      </p:cBhvr>
                                      <p:to>
                                        <p:strVal val="hidden"/>
                                      </p:to>
                                    </p:set>
                                  </p:childTnLst>
                                </p:cTn>
                              </p:par>
                            </p:childTnLst>
                          </p:cTn>
                        </p:par>
                        <p:par>
                          <p:cTn id="294" fill="hold">
                            <p:stCondLst>
                              <p:cond delay="500"/>
                            </p:stCondLst>
                            <p:childTnLst>
                              <p:par>
                                <p:cTn id="295" presetID="10" presetClass="entr" presetSubtype="0" fill="hold" nodeType="afterEffect">
                                  <p:stCondLst>
                                    <p:cond delay="200"/>
                                  </p:stCondLst>
                                  <p:childTnLst>
                                    <p:set>
                                      <p:cBhvr>
                                        <p:cTn id="296" dur="1" fill="hold">
                                          <p:stCondLst>
                                            <p:cond delay="0"/>
                                          </p:stCondLst>
                                        </p:cTn>
                                        <p:tgtEl>
                                          <p:spTgt spid="103"/>
                                        </p:tgtEl>
                                        <p:attrNameLst>
                                          <p:attrName>style.visibility</p:attrName>
                                        </p:attrNameLst>
                                      </p:cBhvr>
                                      <p:to>
                                        <p:strVal val="visible"/>
                                      </p:to>
                                    </p:set>
                                    <p:animEffect transition="in" filter="fade">
                                      <p:cBhvr>
                                        <p:cTn id="297" dur="500"/>
                                        <p:tgtEl>
                                          <p:spTgt spid="103"/>
                                        </p:tgtEl>
                                      </p:cBhvr>
                                    </p:animEffect>
                                  </p:childTnLst>
                                </p:cTn>
                              </p:par>
                              <p:par>
                                <p:cTn id="298" presetID="10" presetClass="entr" presetSubtype="0" fill="hold" nodeType="withEffect">
                                  <p:stCondLst>
                                    <p:cond delay="200"/>
                                  </p:stCondLst>
                                  <p:childTnLst>
                                    <p:set>
                                      <p:cBhvr>
                                        <p:cTn id="299" dur="1" fill="hold">
                                          <p:stCondLst>
                                            <p:cond delay="0"/>
                                          </p:stCondLst>
                                        </p:cTn>
                                        <p:tgtEl>
                                          <p:spTgt spid="107"/>
                                        </p:tgtEl>
                                        <p:attrNameLst>
                                          <p:attrName>style.visibility</p:attrName>
                                        </p:attrNameLst>
                                      </p:cBhvr>
                                      <p:to>
                                        <p:strVal val="visible"/>
                                      </p:to>
                                    </p:set>
                                    <p:animEffect transition="in" filter="fade">
                                      <p:cBhvr>
                                        <p:cTn id="300" dur="500"/>
                                        <p:tgtEl>
                                          <p:spTgt spid="107"/>
                                        </p:tgtEl>
                                      </p:cBhvr>
                                    </p:animEffect>
                                  </p:childTnLst>
                                </p:cTn>
                              </p:par>
                            </p:childTnLst>
                          </p:cTn>
                        </p:par>
                        <p:par>
                          <p:cTn id="301" fill="hold">
                            <p:stCondLst>
                              <p:cond delay="1200"/>
                            </p:stCondLst>
                            <p:childTnLst>
                              <p:par>
                                <p:cTn id="302" presetID="10" presetClass="exit" presetSubtype="0" fill="hold" nodeType="afterEffect">
                                  <p:stCondLst>
                                    <p:cond delay="200"/>
                                  </p:stCondLst>
                                  <p:childTnLst>
                                    <p:animEffect transition="out" filter="fade">
                                      <p:cBhvr>
                                        <p:cTn id="303" dur="500"/>
                                        <p:tgtEl>
                                          <p:spTgt spid="124"/>
                                        </p:tgtEl>
                                      </p:cBhvr>
                                    </p:animEffect>
                                    <p:set>
                                      <p:cBhvr>
                                        <p:cTn id="304" dur="1" fill="hold">
                                          <p:stCondLst>
                                            <p:cond delay="499"/>
                                          </p:stCondLst>
                                        </p:cTn>
                                        <p:tgtEl>
                                          <p:spTgt spid="124"/>
                                        </p:tgtEl>
                                        <p:attrNameLst>
                                          <p:attrName>style.visibility</p:attrName>
                                        </p:attrNameLst>
                                      </p:cBhvr>
                                      <p:to>
                                        <p:strVal val="hidden"/>
                                      </p:to>
                                    </p:set>
                                  </p:childTnLst>
                                </p:cTn>
                              </p:par>
                              <p:par>
                                <p:cTn id="305" presetID="10" presetClass="exit" presetSubtype="0" fill="hold" nodeType="withEffect">
                                  <p:stCondLst>
                                    <p:cond delay="200"/>
                                  </p:stCondLst>
                                  <p:childTnLst>
                                    <p:animEffect transition="out" filter="fade">
                                      <p:cBhvr>
                                        <p:cTn id="306" dur="500"/>
                                        <p:tgtEl>
                                          <p:spTgt spid="127"/>
                                        </p:tgtEl>
                                      </p:cBhvr>
                                    </p:animEffect>
                                    <p:set>
                                      <p:cBhvr>
                                        <p:cTn id="307" dur="1" fill="hold">
                                          <p:stCondLst>
                                            <p:cond delay="499"/>
                                          </p:stCondLst>
                                        </p:cTn>
                                        <p:tgtEl>
                                          <p:spTgt spid="127"/>
                                        </p:tgtEl>
                                        <p:attrNameLst>
                                          <p:attrName>style.visibility</p:attrName>
                                        </p:attrNameLst>
                                      </p:cBhvr>
                                      <p:to>
                                        <p:strVal val="hidden"/>
                                      </p:to>
                                    </p:set>
                                  </p:childTnLst>
                                </p:cTn>
                              </p:par>
                            </p:childTnLst>
                          </p:cTn>
                        </p:par>
                        <p:par>
                          <p:cTn id="308" fill="hold">
                            <p:stCondLst>
                              <p:cond delay="1900"/>
                            </p:stCondLst>
                            <p:childTnLst>
                              <p:par>
                                <p:cTn id="309" presetID="10" presetClass="entr" presetSubtype="0" fill="hold" nodeType="afterEffect">
                                  <p:stCondLst>
                                    <p:cond delay="200"/>
                                  </p:stCondLst>
                                  <p:childTnLst>
                                    <p:set>
                                      <p:cBhvr>
                                        <p:cTn id="310" dur="1" fill="hold">
                                          <p:stCondLst>
                                            <p:cond delay="0"/>
                                          </p:stCondLst>
                                        </p:cTn>
                                        <p:tgtEl>
                                          <p:spTgt spid="119"/>
                                        </p:tgtEl>
                                        <p:attrNameLst>
                                          <p:attrName>style.visibility</p:attrName>
                                        </p:attrNameLst>
                                      </p:cBhvr>
                                      <p:to>
                                        <p:strVal val="visible"/>
                                      </p:to>
                                    </p:set>
                                    <p:animEffect transition="in" filter="fade">
                                      <p:cBhvr>
                                        <p:cTn id="311" dur="500"/>
                                        <p:tgtEl>
                                          <p:spTgt spid="119"/>
                                        </p:tgtEl>
                                      </p:cBhvr>
                                    </p:animEffect>
                                  </p:childTnLst>
                                </p:cTn>
                              </p:par>
                              <p:par>
                                <p:cTn id="312" presetID="10" presetClass="entr" presetSubtype="0" fill="hold" nodeType="withEffect">
                                  <p:stCondLst>
                                    <p:cond delay="200"/>
                                  </p:stCondLst>
                                  <p:childTnLst>
                                    <p:set>
                                      <p:cBhvr>
                                        <p:cTn id="313" dur="1" fill="hold">
                                          <p:stCondLst>
                                            <p:cond delay="0"/>
                                          </p:stCondLst>
                                        </p:cTn>
                                        <p:tgtEl>
                                          <p:spTgt spid="110"/>
                                        </p:tgtEl>
                                        <p:attrNameLst>
                                          <p:attrName>style.visibility</p:attrName>
                                        </p:attrNameLst>
                                      </p:cBhvr>
                                      <p:to>
                                        <p:strVal val="visible"/>
                                      </p:to>
                                    </p:set>
                                    <p:animEffect transition="in" filter="fade">
                                      <p:cBhvr>
                                        <p:cTn id="314" dur="500"/>
                                        <p:tgtEl>
                                          <p:spTgt spid="110"/>
                                        </p:tgtEl>
                                      </p:cBhvr>
                                    </p:animEffect>
                                  </p:childTnLst>
                                </p:cTn>
                              </p:par>
                            </p:childTnLst>
                          </p:cTn>
                        </p:par>
                        <p:par>
                          <p:cTn id="315" fill="hold">
                            <p:stCondLst>
                              <p:cond delay="2600"/>
                            </p:stCondLst>
                            <p:childTnLst>
                              <p:par>
                                <p:cTn id="316" presetID="10" presetClass="exit" presetSubtype="0" fill="hold" nodeType="afterEffect">
                                  <p:stCondLst>
                                    <p:cond delay="200"/>
                                  </p:stCondLst>
                                  <p:childTnLst>
                                    <p:animEffect transition="out" filter="fade">
                                      <p:cBhvr>
                                        <p:cTn id="317" dur="500"/>
                                        <p:tgtEl>
                                          <p:spTgt spid="126"/>
                                        </p:tgtEl>
                                      </p:cBhvr>
                                    </p:animEffect>
                                    <p:set>
                                      <p:cBhvr>
                                        <p:cTn id="318" dur="1" fill="hold">
                                          <p:stCondLst>
                                            <p:cond delay="499"/>
                                          </p:stCondLst>
                                        </p:cTn>
                                        <p:tgtEl>
                                          <p:spTgt spid="126"/>
                                        </p:tgtEl>
                                        <p:attrNameLst>
                                          <p:attrName>style.visibility</p:attrName>
                                        </p:attrNameLst>
                                      </p:cBhvr>
                                      <p:to>
                                        <p:strVal val="hidden"/>
                                      </p:to>
                                    </p:set>
                                  </p:childTnLst>
                                </p:cTn>
                              </p:par>
                            </p:childTnLst>
                          </p:cTn>
                        </p:par>
                        <p:par>
                          <p:cTn id="319" fill="hold">
                            <p:stCondLst>
                              <p:cond delay="3300"/>
                            </p:stCondLst>
                            <p:childTnLst>
                              <p:par>
                                <p:cTn id="320" presetID="10" presetClass="entr" presetSubtype="0" fill="hold" nodeType="afterEffect">
                                  <p:stCondLst>
                                    <p:cond delay="200"/>
                                  </p:stCondLst>
                                  <p:childTnLst>
                                    <p:set>
                                      <p:cBhvr>
                                        <p:cTn id="321" dur="1" fill="hold">
                                          <p:stCondLst>
                                            <p:cond delay="0"/>
                                          </p:stCondLst>
                                        </p:cTn>
                                        <p:tgtEl>
                                          <p:spTgt spid="132"/>
                                        </p:tgtEl>
                                        <p:attrNameLst>
                                          <p:attrName>style.visibility</p:attrName>
                                        </p:attrNameLst>
                                      </p:cBhvr>
                                      <p:to>
                                        <p:strVal val="visible"/>
                                      </p:to>
                                    </p:set>
                                    <p:animEffect transition="in" filter="fade">
                                      <p:cBhvr>
                                        <p:cTn id="322" dur="500"/>
                                        <p:tgtEl>
                                          <p:spTgt spid="132"/>
                                        </p:tgtEl>
                                      </p:cBhvr>
                                    </p:animEffect>
                                  </p:childTnLst>
                                </p:cTn>
                              </p:par>
                            </p:childTnLst>
                          </p:cTn>
                        </p:par>
                      </p:childTnLst>
                    </p:cTn>
                  </p:par>
                  <p:par>
                    <p:cTn id="323" fill="hold">
                      <p:stCondLst>
                        <p:cond delay="indefinite"/>
                      </p:stCondLst>
                      <p:childTnLst>
                        <p:par>
                          <p:cTn id="324" fill="hold">
                            <p:stCondLst>
                              <p:cond delay="0"/>
                            </p:stCondLst>
                            <p:childTnLst>
                              <p:par>
                                <p:cTn id="325" presetID="10" presetClass="entr" presetSubtype="0" fill="hold" grpId="0" nodeType="clickEffect">
                                  <p:stCondLst>
                                    <p:cond delay="0"/>
                                  </p:stCondLst>
                                  <p:childTnLst>
                                    <p:set>
                                      <p:cBhvr>
                                        <p:cTn id="326" dur="1" fill="hold">
                                          <p:stCondLst>
                                            <p:cond delay="0"/>
                                          </p:stCondLst>
                                        </p:cTn>
                                        <p:tgtEl>
                                          <p:spTgt spid="42"/>
                                        </p:tgtEl>
                                        <p:attrNameLst>
                                          <p:attrName>style.visibility</p:attrName>
                                        </p:attrNameLst>
                                      </p:cBhvr>
                                      <p:to>
                                        <p:strVal val="visible"/>
                                      </p:to>
                                    </p:set>
                                    <p:animEffect transition="in" filter="fade">
                                      <p:cBhvr>
                                        <p:cTn id="327" dur="500"/>
                                        <p:tgtEl>
                                          <p:spTgt spid="42"/>
                                        </p:tgtEl>
                                      </p:cBhvr>
                                    </p:animEffect>
                                  </p:childTnLst>
                                </p:cTn>
                              </p:par>
                              <p:par>
                                <p:cTn id="328" presetID="10" presetClass="entr" presetSubtype="0" fill="hold" grpId="0" nodeType="withEffect">
                                  <p:stCondLst>
                                    <p:cond delay="0"/>
                                  </p:stCondLst>
                                  <p:childTnLst>
                                    <p:set>
                                      <p:cBhvr>
                                        <p:cTn id="329" dur="1" fill="hold">
                                          <p:stCondLst>
                                            <p:cond delay="0"/>
                                          </p:stCondLst>
                                        </p:cTn>
                                        <p:tgtEl>
                                          <p:spTgt spid="41"/>
                                        </p:tgtEl>
                                        <p:attrNameLst>
                                          <p:attrName>style.visibility</p:attrName>
                                        </p:attrNameLst>
                                      </p:cBhvr>
                                      <p:to>
                                        <p:strVal val="visible"/>
                                      </p:to>
                                    </p:set>
                                    <p:animEffect transition="in" filter="fade">
                                      <p:cBhvr>
                                        <p:cTn id="330" dur="500"/>
                                        <p:tgtEl>
                                          <p:spTgt spid="41"/>
                                        </p:tgtEl>
                                      </p:cBhvr>
                                    </p:animEffect>
                                  </p:childTnLst>
                                </p:cTn>
                              </p:par>
                              <p:par>
                                <p:cTn id="331" presetID="10" presetClass="entr" presetSubtype="0" fill="hold" grpId="0" nodeType="withEffect">
                                  <p:stCondLst>
                                    <p:cond delay="0"/>
                                  </p:stCondLst>
                                  <p:childTnLst>
                                    <p:set>
                                      <p:cBhvr>
                                        <p:cTn id="332" dur="1" fill="hold">
                                          <p:stCondLst>
                                            <p:cond delay="0"/>
                                          </p:stCondLst>
                                        </p:cTn>
                                        <p:tgtEl>
                                          <p:spTgt spid="40"/>
                                        </p:tgtEl>
                                        <p:attrNameLst>
                                          <p:attrName>style.visibility</p:attrName>
                                        </p:attrNameLst>
                                      </p:cBhvr>
                                      <p:to>
                                        <p:strVal val="visible"/>
                                      </p:to>
                                    </p:set>
                                    <p:animEffect transition="in" filter="fade">
                                      <p:cBhvr>
                                        <p:cTn id="333" dur="500"/>
                                        <p:tgtEl>
                                          <p:spTgt spid="40"/>
                                        </p:tgtEl>
                                      </p:cBhvr>
                                    </p:animEffect>
                                  </p:childTnLst>
                                </p:cTn>
                              </p:par>
                              <p:par>
                                <p:cTn id="334" presetID="10" presetClass="entr" presetSubtype="0" fill="hold" grpId="0" nodeType="withEffect">
                                  <p:stCondLst>
                                    <p:cond delay="0"/>
                                  </p:stCondLst>
                                  <p:childTnLst>
                                    <p:set>
                                      <p:cBhvr>
                                        <p:cTn id="335" dur="1" fill="hold">
                                          <p:stCondLst>
                                            <p:cond delay="0"/>
                                          </p:stCondLst>
                                        </p:cTn>
                                        <p:tgtEl>
                                          <p:spTgt spid="39"/>
                                        </p:tgtEl>
                                        <p:attrNameLst>
                                          <p:attrName>style.visibility</p:attrName>
                                        </p:attrNameLst>
                                      </p:cBhvr>
                                      <p:to>
                                        <p:strVal val="visible"/>
                                      </p:to>
                                    </p:set>
                                    <p:animEffect transition="in" filter="fade">
                                      <p:cBhvr>
                                        <p:cTn id="336" dur="500"/>
                                        <p:tgtEl>
                                          <p:spTgt spid="39"/>
                                        </p:tgtEl>
                                      </p:cBhvr>
                                    </p:animEffect>
                                  </p:childTnLst>
                                </p:cTn>
                              </p:par>
                              <p:par>
                                <p:cTn id="337" presetID="10" presetClass="entr" presetSubtype="0" fill="hold" grpId="0" nodeType="withEffect">
                                  <p:stCondLst>
                                    <p:cond delay="0"/>
                                  </p:stCondLst>
                                  <p:childTnLst>
                                    <p:set>
                                      <p:cBhvr>
                                        <p:cTn id="338" dur="1" fill="hold">
                                          <p:stCondLst>
                                            <p:cond delay="0"/>
                                          </p:stCondLst>
                                        </p:cTn>
                                        <p:tgtEl>
                                          <p:spTgt spid="5"/>
                                        </p:tgtEl>
                                        <p:attrNameLst>
                                          <p:attrName>style.visibility</p:attrName>
                                        </p:attrNameLst>
                                      </p:cBhvr>
                                      <p:to>
                                        <p:strVal val="visible"/>
                                      </p:to>
                                    </p:set>
                                    <p:animEffect transition="in" filter="fade">
                                      <p:cBhvr>
                                        <p:cTn id="33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7" grpId="0"/>
      <p:bldP spid="27" grpId="1"/>
      <p:bldP spid="28" grpId="0"/>
      <p:bldP spid="28" grpId="1"/>
      <p:bldP spid="28" grpId="2"/>
      <p:bldP spid="28" grpId="3"/>
      <p:bldP spid="29" grpId="0"/>
      <p:bldP spid="30" grpId="0"/>
      <p:bldP spid="31" grpId="0"/>
      <p:bldP spid="32" grpId="0"/>
      <p:bldP spid="32" grpId="1"/>
      <p:bldP spid="32" grpId="2"/>
      <p:bldP spid="32" grpId="3"/>
      <p:bldP spid="33" grpId="0"/>
      <p:bldP spid="34" grpId="0"/>
      <p:bldP spid="35" grpId="0"/>
      <p:bldP spid="36" grpId="0"/>
      <p:bldP spid="36" grpId="1"/>
      <p:bldP spid="37" grpId="0"/>
      <p:bldP spid="37" grpId="1"/>
      <p:bldP spid="38" grpId="0"/>
      <p:bldP spid="39" grpId="0"/>
      <p:bldP spid="40" grpId="0"/>
      <p:bldP spid="41" grpId="0"/>
      <p:bldP spid="42" grpId="0"/>
      <p:bldP spid="43" grpId="0"/>
      <p:bldP spid="45" grpId="0"/>
      <p:bldP spid="125" grpId="0"/>
      <p:bldP spid="128" grpId="0"/>
      <p:bldP spid="129" grpId="0"/>
      <p:bldP spid="130" grpId="0"/>
      <p:bldP spid="131" grpId="0"/>
      <p:bldP spid="13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DBAAE6C-0001-4DE2-AB8D-F3295223BAC0}"/>
              </a:ext>
            </a:extLst>
          </p:cNvPr>
          <p:cNvSpPr>
            <a:spLocks noGrp="1"/>
          </p:cNvSpPr>
          <p:nvPr>
            <p:ph type="body" sz="quarter" idx="11"/>
          </p:nvPr>
        </p:nvSpPr>
        <p:spPr/>
        <p:txBody>
          <a:bodyPr/>
          <a:lstStyle/>
          <a:p>
            <a:r>
              <a:rPr lang="en-GB" dirty="0"/>
              <a:t>2.14 Short Multiplication   </a:t>
            </a:r>
            <a:r>
              <a:rPr lang="en-GB" dirty="0">
                <a:solidFill>
                  <a:srgbClr val="00628C"/>
                </a:solidFill>
              </a:rPr>
              <a:t>Step 4:4</a:t>
            </a:r>
          </a:p>
        </p:txBody>
      </p:sp>
      <p:sp>
        <p:nvSpPr>
          <p:cNvPr id="3" name="TextBox 2">
            <a:extLst>
              <a:ext uri="{FF2B5EF4-FFF2-40B4-BE49-F238E27FC236}">
                <a16:creationId xmlns:a16="http://schemas.microsoft.com/office/drawing/2014/main" id="{D17BC6F9-FF30-44E5-A4DA-534B631AAF00}"/>
              </a:ext>
            </a:extLst>
          </p:cNvPr>
          <p:cNvSpPr txBox="1"/>
          <p:nvPr/>
        </p:nvSpPr>
        <p:spPr bwMode="auto">
          <a:xfrm>
            <a:off x="4811211" y="870511"/>
            <a:ext cx="877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1,468</a:t>
            </a:r>
          </a:p>
        </p:txBody>
      </p:sp>
      <p:sp>
        <p:nvSpPr>
          <p:cNvPr id="4" name="Rectangle 3">
            <a:extLst>
              <a:ext uri="{FF2B5EF4-FFF2-40B4-BE49-F238E27FC236}">
                <a16:creationId xmlns:a16="http://schemas.microsoft.com/office/drawing/2014/main" id="{5FD329CF-B460-42F5-9758-94574D3275E2}"/>
              </a:ext>
            </a:extLst>
          </p:cNvPr>
          <p:cNvSpPr/>
          <p:nvPr/>
        </p:nvSpPr>
        <p:spPr>
          <a:xfrm>
            <a:off x="3419872" y="851461"/>
            <a:ext cx="1534394"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Times New Roman" panose="02020603050405020304" pitchFamily="18" charset="0"/>
              </a:rPr>
              <a:t>367 </a:t>
            </a:r>
            <a:r>
              <a:rPr lang="en-GB" sz="2400" dirty="0">
                <a:latin typeface="Myriad Pro" panose="020B0503030403020204" pitchFamily="34" charset="0"/>
                <a:ea typeface="Myriad Pro Semibold" charset="0"/>
                <a:cs typeface="Myriad Pro Semibold" charset="0"/>
              </a:rPr>
              <a:t>× 4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5" name="Rectangle 4">
            <a:extLst>
              <a:ext uri="{FF2B5EF4-FFF2-40B4-BE49-F238E27FC236}">
                <a16:creationId xmlns:a16="http://schemas.microsoft.com/office/drawing/2014/main" id="{CB8A3DBC-F3F7-4578-9646-6B9FC56F9564}"/>
              </a:ext>
            </a:extLst>
          </p:cNvPr>
          <p:cNvSpPr/>
          <p:nvPr/>
        </p:nvSpPr>
        <p:spPr bwMode="auto">
          <a:xfrm>
            <a:off x="4869557" y="879103"/>
            <a:ext cx="811774"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4AF88092-483F-4F96-B438-56AE7B5C80A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627784" y="1959061"/>
            <a:ext cx="3960440" cy="2244544"/>
          </a:xfrm>
          <a:prstGeom prst="rect">
            <a:avLst/>
          </a:prstGeom>
        </p:spPr>
      </p:pic>
      <p:sp>
        <p:nvSpPr>
          <p:cNvPr id="10" name="TextBox 9">
            <a:extLst>
              <a:ext uri="{FF2B5EF4-FFF2-40B4-BE49-F238E27FC236}">
                <a16:creationId xmlns:a16="http://schemas.microsoft.com/office/drawing/2014/main" id="{7833AF64-7A06-497E-8253-F4D90AFBBA2D}"/>
              </a:ext>
            </a:extLst>
          </p:cNvPr>
          <p:cNvSpPr txBox="1"/>
          <p:nvPr/>
        </p:nvSpPr>
        <p:spPr bwMode="auto">
          <a:xfrm>
            <a:off x="5426682" y="3217649"/>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8</a:t>
            </a:r>
          </a:p>
        </p:txBody>
      </p:sp>
      <p:sp>
        <p:nvSpPr>
          <p:cNvPr id="11" name="TextBox 10">
            <a:extLst>
              <a:ext uri="{FF2B5EF4-FFF2-40B4-BE49-F238E27FC236}">
                <a16:creationId xmlns:a16="http://schemas.microsoft.com/office/drawing/2014/main" id="{64FB461E-8C98-47C8-96F5-C5A071D92623}"/>
              </a:ext>
            </a:extLst>
          </p:cNvPr>
          <p:cNvSpPr txBox="1"/>
          <p:nvPr/>
        </p:nvSpPr>
        <p:spPr bwMode="auto">
          <a:xfrm>
            <a:off x="4843270" y="3800231"/>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2</a:t>
            </a:r>
          </a:p>
        </p:txBody>
      </p:sp>
      <p:sp>
        <p:nvSpPr>
          <p:cNvPr id="12" name="TextBox 11">
            <a:extLst>
              <a:ext uri="{FF2B5EF4-FFF2-40B4-BE49-F238E27FC236}">
                <a16:creationId xmlns:a16="http://schemas.microsoft.com/office/drawing/2014/main" id="{A8F5305B-0D7E-48E6-8F9C-0CC66F7F854E}"/>
              </a:ext>
            </a:extLst>
          </p:cNvPr>
          <p:cNvSpPr txBox="1"/>
          <p:nvPr/>
        </p:nvSpPr>
        <p:spPr bwMode="auto">
          <a:xfrm>
            <a:off x="4812740" y="3217649"/>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6</a:t>
            </a:r>
          </a:p>
        </p:txBody>
      </p:sp>
      <p:sp>
        <p:nvSpPr>
          <p:cNvPr id="13" name="TextBox 12">
            <a:extLst>
              <a:ext uri="{FF2B5EF4-FFF2-40B4-BE49-F238E27FC236}">
                <a16:creationId xmlns:a16="http://schemas.microsoft.com/office/drawing/2014/main" id="{86F43D79-A280-441A-A04C-85DFB581C33B}"/>
              </a:ext>
            </a:extLst>
          </p:cNvPr>
          <p:cNvSpPr txBox="1"/>
          <p:nvPr/>
        </p:nvSpPr>
        <p:spPr bwMode="auto">
          <a:xfrm>
            <a:off x="3477822" y="3217649"/>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7030A0"/>
                </a:solidFill>
                <a:latin typeface="Myriad Pro" panose="020B0503030403020204" pitchFamily="34" charset="0"/>
                <a:ea typeface="Myriad Pro Semibold" charset="0"/>
                <a:cs typeface="Myriad Pro Semibold" charset="0"/>
              </a:rPr>
              <a:t>1</a:t>
            </a:r>
          </a:p>
        </p:txBody>
      </p:sp>
      <p:sp>
        <p:nvSpPr>
          <p:cNvPr id="14" name="TextBox 13">
            <a:extLst>
              <a:ext uri="{FF2B5EF4-FFF2-40B4-BE49-F238E27FC236}">
                <a16:creationId xmlns:a16="http://schemas.microsoft.com/office/drawing/2014/main" id="{0BE486A0-8B65-4019-8D2F-1F5A456A65E3}"/>
              </a:ext>
            </a:extLst>
          </p:cNvPr>
          <p:cNvSpPr txBox="1"/>
          <p:nvPr/>
        </p:nvSpPr>
        <p:spPr bwMode="auto">
          <a:xfrm>
            <a:off x="4158312" y="3805946"/>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2</a:t>
            </a:r>
          </a:p>
        </p:txBody>
      </p:sp>
      <p:sp>
        <p:nvSpPr>
          <p:cNvPr id="15" name="TextBox 14">
            <a:extLst>
              <a:ext uri="{FF2B5EF4-FFF2-40B4-BE49-F238E27FC236}">
                <a16:creationId xmlns:a16="http://schemas.microsoft.com/office/drawing/2014/main" id="{2ADDB461-E48B-43C0-8CFF-9315D2D52118}"/>
              </a:ext>
            </a:extLst>
          </p:cNvPr>
          <p:cNvSpPr txBox="1"/>
          <p:nvPr/>
        </p:nvSpPr>
        <p:spPr bwMode="auto">
          <a:xfrm>
            <a:off x="4127782" y="3223364"/>
            <a:ext cx="272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7030A0"/>
                </a:solidFill>
                <a:latin typeface="Myriad Pro" panose="020B0503030403020204" pitchFamily="34" charset="0"/>
                <a:ea typeface="Myriad Pro Semibold" charset="0"/>
                <a:cs typeface="Myriad Pro Semibold" charset="0"/>
              </a:rPr>
              <a:t>4</a:t>
            </a:r>
          </a:p>
        </p:txBody>
      </p:sp>
    </p:spTree>
    <p:extLst>
      <p:ext uri="{BB962C8B-B14F-4D97-AF65-F5344CB8AC3E}">
        <p14:creationId xmlns:p14="http://schemas.microsoft.com/office/powerpoint/2010/main" val="193121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10" presetClass="entr" presetSubtype="0" fill="hold" grpId="0" nodeType="afterEffect">
                                  <p:stCondLst>
                                    <p:cond delay="20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par>
                          <p:cTn id="17" fill="hold">
                            <p:stCondLst>
                              <p:cond delay="500"/>
                            </p:stCondLst>
                            <p:childTnLst>
                              <p:par>
                                <p:cTn id="18" presetID="10" presetClass="entr" presetSubtype="0" fill="hold" grpId="0" nodeType="afterEffect">
                                  <p:stCondLst>
                                    <p:cond delay="20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par>
                          <p:cTn id="26" fill="hold">
                            <p:stCondLst>
                              <p:cond delay="500"/>
                            </p:stCondLst>
                            <p:childTnLst>
                              <p:par>
                                <p:cTn id="27" presetID="10" presetClass="entr" presetSubtype="0" fill="hold" grpId="0" nodeType="afterEffect">
                                  <p:stCondLst>
                                    <p:cond delay="20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P spid="11" grpId="0"/>
      <p:bldP spid="12" grpId="0"/>
      <p:bldP spid="13" grpId="0"/>
      <p:bldP spid="14" grpId="0"/>
      <p:bldP spid="1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C21B029-DD9A-4EA4-96FF-11476197CFD5}"/>
              </a:ext>
            </a:extLst>
          </p:cNvPr>
          <p:cNvSpPr/>
          <p:nvPr/>
        </p:nvSpPr>
        <p:spPr>
          <a:xfrm>
            <a:off x="2411089" y="2135113"/>
            <a:ext cx="1183337"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200 </a:t>
            </a:r>
            <a:r>
              <a:rPr lang="en-US" sz="2400" dirty="0">
                <a:latin typeface="Myriad Pro" panose="020B0503030403020204" pitchFamily="34" charset="0"/>
                <a:ea typeface="Times New Roman" panose="02020603050405020304" pitchFamily="18" charset="0"/>
                <a:cs typeface="Times New Roman" panose="02020603050405020304" pitchFamily="18" charset="0"/>
              </a:rPr>
              <a:t>× </a:t>
            </a:r>
            <a:r>
              <a:rPr lang="en-GB" sz="2400" dirty="0">
                <a:solidFill>
                  <a:srgbClr val="000000"/>
                </a:solidFill>
                <a:latin typeface="Myriad Pro" panose="020B0503030403020204" pitchFamily="34" charset="0"/>
              </a:rPr>
              <a:t>3 </a:t>
            </a:r>
            <a:endParaRPr lang="en-GB" dirty="0"/>
          </a:p>
        </p:txBody>
      </p:sp>
      <p:sp>
        <p:nvSpPr>
          <p:cNvPr id="2" name="Text Placeholder 1">
            <a:extLst>
              <a:ext uri="{FF2B5EF4-FFF2-40B4-BE49-F238E27FC236}">
                <a16:creationId xmlns:a16="http://schemas.microsoft.com/office/drawing/2014/main" id="{E0CD2BB8-41F6-4771-816B-EBF5FB0D2AEA}"/>
              </a:ext>
            </a:extLst>
          </p:cNvPr>
          <p:cNvSpPr>
            <a:spLocks noGrp="1"/>
          </p:cNvSpPr>
          <p:nvPr>
            <p:ph type="body" sz="quarter" idx="11"/>
          </p:nvPr>
        </p:nvSpPr>
        <p:spPr/>
        <p:txBody>
          <a:bodyPr/>
          <a:lstStyle/>
          <a:p>
            <a:r>
              <a:rPr lang="en-GB" dirty="0"/>
              <a:t>2.14 Short Multiplication   </a:t>
            </a:r>
            <a:r>
              <a:rPr lang="en-GB" dirty="0">
                <a:solidFill>
                  <a:srgbClr val="00628C"/>
                </a:solidFill>
              </a:rPr>
              <a:t>Step 4:6</a:t>
            </a:r>
          </a:p>
        </p:txBody>
      </p:sp>
      <p:sp>
        <p:nvSpPr>
          <p:cNvPr id="3" name="Rectangle 2">
            <a:extLst>
              <a:ext uri="{FF2B5EF4-FFF2-40B4-BE49-F238E27FC236}">
                <a16:creationId xmlns:a16="http://schemas.microsoft.com/office/drawing/2014/main" id="{B493F31E-C02A-4C29-87B7-A16530C53AEA}"/>
              </a:ext>
            </a:extLst>
          </p:cNvPr>
          <p:cNvSpPr/>
          <p:nvPr/>
        </p:nvSpPr>
        <p:spPr>
          <a:xfrm>
            <a:off x="2785430" y="1575842"/>
            <a:ext cx="72167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200 </a:t>
            </a:r>
            <a:endParaRPr lang="en-GB" dirty="0"/>
          </a:p>
        </p:txBody>
      </p:sp>
      <p:sp>
        <p:nvSpPr>
          <p:cNvPr id="4" name="Rectangle 3">
            <a:extLst>
              <a:ext uri="{FF2B5EF4-FFF2-40B4-BE49-F238E27FC236}">
                <a16:creationId xmlns:a16="http://schemas.microsoft.com/office/drawing/2014/main" id="{C0B9044C-771A-4898-B9D7-F13C334A1103}"/>
              </a:ext>
            </a:extLst>
          </p:cNvPr>
          <p:cNvSpPr/>
          <p:nvPr/>
        </p:nvSpPr>
        <p:spPr>
          <a:xfrm>
            <a:off x="3463489" y="1575842"/>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
        <p:nvSpPr>
          <p:cNvPr id="5" name="Rectangle 4">
            <a:extLst>
              <a:ext uri="{FF2B5EF4-FFF2-40B4-BE49-F238E27FC236}">
                <a16:creationId xmlns:a16="http://schemas.microsoft.com/office/drawing/2014/main" id="{83FB71F0-F473-4391-867A-B581DAB9E073}"/>
              </a:ext>
            </a:extLst>
          </p:cNvPr>
          <p:cNvSpPr/>
          <p:nvPr/>
        </p:nvSpPr>
        <p:spPr>
          <a:xfrm>
            <a:off x="4326525" y="1575842"/>
            <a:ext cx="655949" cy="461665"/>
          </a:xfrm>
          <a:prstGeom prst="rect">
            <a:avLst/>
          </a:prstGeom>
        </p:spPr>
        <p:txBody>
          <a:bodyPr wrap="none">
            <a:spAutoFit/>
          </a:bodyPr>
          <a:lstStyle/>
          <a:p>
            <a:pPr>
              <a:buNone/>
            </a:pPr>
            <a:r>
              <a:rPr lang="en-GB" sz="2400" dirty="0">
                <a:latin typeface="Myriad Pro" panose="020B0503030403020204" pitchFamily="34" charset="0"/>
              </a:rPr>
              <a:t>242</a:t>
            </a:r>
          </a:p>
        </p:txBody>
      </p:sp>
      <p:sp>
        <p:nvSpPr>
          <p:cNvPr id="6" name="Rectangle 5">
            <a:extLst>
              <a:ext uri="{FF2B5EF4-FFF2-40B4-BE49-F238E27FC236}">
                <a16:creationId xmlns:a16="http://schemas.microsoft.com/office/drawing/2014/main" id="{630319AB-14CD-4874-82CD-BB7DE15B9457}"/>
              </a:ext>
            </a:extLst>
          </p:cNvPr>
          <p:cNvSpPr/>
          <p:nvPr/>
        </p:nvSpPr>
        <p:spPr>
          <a:xfrm>
            <a:off x="5778372" y="1575842"/>
            <a:ext cx="655949"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300</a:t>
            </a:r>
          </a:p>
        </p:txBody>
      </p:sp>
      <p:sp>
        <p:nvSpPr>
          <p:cNvPr id="7" name="Rectangle 6">
            <a:extLst>
              <a:ext uri="{FF2B5EF4-FFF2-40B4-BE49-F238E27FC236}">
                <a16:creationId xmlns:a16="http://schemas.microsoft.com/office/drawing/2014/main" id="{C83BA7D0-8F05-4FE9-A2B1-90DB7BC735CB}"/>
              </a:ext>
            </a:extLst>
          </p:cNvPr>
          <p:cNvSpPr/>
          <p:nvPr/>
        </p:nvSpPr>
        <p:spPr>
          <a:xfrm>
            <a:off x="5241469" y="1575842"/>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
        <p:nvSpPr>
          <p:cNvPr id="9" name="Rectangle 8">
            <a:extLst>
              <a:ext uri="{FF2B5EF4-FFF2-40B4-BE49-F238E27FC236}">
                <a16:creationId xmlns:a16="http://schemas.microsoft.com/office/drawing/2014/main" id="{52E157CA-C887-4F36-BD50-F67CB4B6FB78}"/>
              </a:ext>
            </a:extLst>
          </p:cNvPr>
          <p:cNvSpPr/>
          <p:nvPr/>
        </p:nvSpPr>
        <p:spPr>
          <a:xfrm>
            <a:off x="3799334" y="2708920"/>
            <a:ext cx="250390"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 </a:t>
            </a:r>
            <a:endParaRPr lang="en-GB" dirty="0"/>
          </a:p>
        </p:txBody>
      </p:sp>
      <p:sp>
        <p:nvSpPr>
          <p:cNvPr id="10" name="Rectangle 9">
            <a:extLst>
              <a:ext uri="{FF2B5EF4-FFF2-40B4-BE49-F238E27FC236}">
                <a16:creationId xmlns:a16="http://schemas.microsoft.com/office/drawing/2014/main" id="{4BBE8DDB-402A-425C-A7B1-74E4662179C2}"/>
              </a:ext>
            </a:extLst>
          </p:cNvPr>
          <p:cNvSpPr/>
          <p:nvPr/>
        </p:nvSpPr>
        <p:spPr>
          <a:xfrm>
            <a:off x="4017145" y="2135113"/>
            <a:ext cx="1117614"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242 </a:t>
            </a:r>
            <a:r>
              <a:rPr lang="en-US" sz="2400" dirty="0">
                <a:latin typeface="Myriad Pro" panose="020B0503030403020204" pitchFamily="34" charset="0"/>
                <a:ea typeface="Times New Roman" panose="02020603050405020304" pitchFamily="18" charset="0"/>
                <a:cs typeface="Times New Roman" panose="02020603050405020304" pitchFamily="18" charset="0"/>
              </a:rPr>
              <a:t>× </a:t>
            </a:r>
            <a:r>
              <a:rPr lang="en-GB" sz="2400" dirty="0">
                <a:solidFill>
                  <a:srgbClr val="000000"/>
                </a:solidFill>
                <a:latin typeface="Myriad Pro" panose="020B0503030403020204" pitchFamily="34" charset="0"/>
              </a:rPr>
              <a:t>3</a:t>
            </a:r>
            <a:endParaRPr lang="en-GB" dirty="0"/>
          </a:p>
        </p:txBody>
      </p:sp>
      <p:sp>
        <p:nvSpPr>
          <p:cNvPr id="11" name="Rectangle 10">
            <a:extLst>
              <a:ext uri="{FF2B5EF4-FFF2-40B4-BE49-F238E27FC236}">
                <a16:creationId xmlns:a16="http://schemas.microsoft.com/office/drawing/2014/main" id="{D9573221-2269-45E0-ABA0-C69BAB8C45D9}"/>
              </a:ext>
            </a:extLst>
          </p:cNvPr>
          <p:cNvSpPr/>
          <p:nvPr/>
        </p:nvSpPr>
        <p:spPr>
          <a:xfrm>
            <a:off x="5632570" y="2135113"/>
            <a:ext cx="1117614" cy="461665"/>
          </a:xfrm>
          <a:prstGeom prst="rect">
            <a:avLst/>
          </a:prstGeom>
        </p:spPr>
        <p:txBody>
          <a:bodyPr wrap="none">
            <a:spAutoFit/>
          </a:bodyPr>
          <a:lstStyle/>
          <a:p>
            <a:pP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300 × </a:t>
            </a:r>
            <a:r>
              <a:rPr lang="en-GB" sz="2400" dirty="0">
                <a:solidFill>
                  <a:srgbClr val="000000"/>
                </a:solidFill>
                <a:latin typeface="Myriad Pro" panose="020B0503030403020204" pitchFamily="34" charset="0"/>
                <a:ea typeface="Times New Roman" panose="02020603050405020304" pitchFamily="18" charset="0"/>
                <a:cs typeface="Times New Roman" panose="02020603050405020304" pitchFamily="18" charset="0"/>
              </a:rPr>
              <a:t>3</a:t>
            </a:r>
            <a:endParaRPr lang="en-GB" sz="2400" dirty="0">
              <a:solidFill>
                <a:srgbClr val="000000"/>
              </a:solidFill>
              <a:latin typeface="Myriad Pro" panose="020B0503030403020204" pitchFamily="34" charset="0"/>
            </a:endParaRPr>
          </a:p>
        </p:txBody>
      </p:sp>
      <p:sp>
        <p:nvSpPr>
          <p:cNvPr id="12" name="Rectangle 11">
            <a:extLst>
              <a:ext uri="{FF2B5EF4-FFF2-40B4-BE49-F238E27FC236}">
                <a16:creationId xmlns:a16="http://schemas.microsoft.com/office/drawing/2014/main" id="{09DB4C64-62F6-4DD3-83B8-FE391822E1D4}"/>
              </a:ext>
            </a:extLst>
          </p:cNvPr>
          <p:cNvSpPr/>
          <p:nvPr/>
        </p:nvSpPr>
        <p:spPr>
          <a:xfrm>
            <a:off x="5241469" y="2135113"/>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
        <p:nvSpPr>
          <p:cNvPr id="13" name="Rectangle 12">
            <a:extLst>
              <a:ext uri="{FF2B5EF4-FFF2-40B4-BE49-F238E27FC236}">
                <a16:creationId xmlns:a16="http://schemas.microsoft.com/office/drawing/2014/main" id="{FFA847EB-94BA-484A-A447-5AFA65A25532}"/>
              </a:ext>
            </a:extLst>
          </p:cNvPr>
          <p:cNvSpPr/>
          <p:nvPr/>
        </p:nvSpPr>
        <p:spPr>
          <a:xfrm>
            <a:off x="2706883" y="2698874"/>
            <a:ext cx="72167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600 </a:t>
            </a:r>
            <a:endParaRPr lang="en-GB" dirty="0"/>
          </a:p>
        </p:txBody>
      </p:sp>
      <p:sp>
        <p:nvSpPr>
          <p:cNvPr id="14" name="Rectangle 13">
            <a:extLst>
              <a:ext uri="{FF2B5EF4-FFF2-40B4-BE49-F238E27FC236}">
                <a16:creationId xmlns:a16="http://schemas.microsoft.com/office/drawing/2014/main" id="{01521C84-23E0-40C3-9FF6-39DAB5D86B73}"/>
              </a:ext>
            </a:extLst>
          </p:cNvPr>
          <p:cNvSpPr/>
          <p:nvPr/>
        </p:nvSpPr>
        <p:spPr>
          <a:xfrm>
            <a:off x="3463489" y="2698874"/>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
        <p:nvSpPr>
          <p:cNvPr id="15" name="Rectangle 14">
            <a:extLst>
              <a:ext uri="{FF2B5EF4-FFF2-40B4-BE49-F238E27FC236}">
                <a16:creationId xmlns:a16="http://schemas.microsoft.com/office/drawing/2014/main" id="{75932654-D08D-44DA-A837-238AF86FD6CF}"/>
              </a:ext>
            </a:extLst>
          </p:cNvPr>
          <p:cNvSpPr/>
          <p:nvPr/>
        </p:nvSpPr>
        <p:spPr>
          <a:xfrm>
            <a:off x="4120902" y="2708399"/>
            <a:ext cx="1117614"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242 </a:t>
            </a:r>
            <a:r>
              <a:rPr lang="en-US" sz="2400" dirty="0">
                <a:latin typeface="Myriad Pro" panose="020B0503030403020204" pitchFamily="34" charset="0"/>
                <a:ea typeface="Times New Roman" panose="02020603050405020304" pitchFamily="18" charset="0"/>
                <a:cs typeface="Times New Roman" panose="02020603050405020304" pitchFamily="18" charset="0"/>
              </a:rPr>
              <a:t>× </a:t>
            </a:r>
            <a:r>
              <a:rPr lang="en-GB" sz="2400" dirty="0">
                <a:solidFill>
                  <a:srgbClr val="000000"/>
                </a:solidFill>
                <a:latin typeface="Myriad Pro" panose="020B0503030403020204" pitchFamily="34" charset="0"/>
              </a:rPr>
              <a:t>3</a:t>
            </a:r>
            <a:endParaRPr lang="en-GB" dirty="0"/>
          </a:p>
        </p:txBody>
      </p:sp>
      <p:sp>
        <p:nvSpPr>
          <p:cNvPr id="16" name="Rectangle 15">
            <a:extLst>
              <a:ext uri="{FF2B5EF4-FFF2-40B4-BE49-F238E27FC236}">
                <a16:creationId xmlns:a16="http://schemas.microsoft.com/office/drawing/2014/main" id="{9E4532FA-DB8D-4A89-A3E0-8193FD3FD789}"/>
              </a:ext>
            </a:extLst>
          </p:cNvPr>
          <p:cNvSpPr/>
          <p:nvPr/>
        </p:nvSpPr>
        <p:spPr>
          <a:xfrm>
            <a:off x="5699824" y="2698874"/>
            <a:ext cx="655949"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900</a:t>
            </a:r>
          </a:p>
        </p:txBody>
      </p:sp>
      <p:sp>
        <p:nvSpPr>
          <p:cNvPr id="17" name="Rectangle 16">
            <a:extLst>
              <a:ext uri="{FF2B5EF4-FFF2-40B4-BE49-F238E27FC236}">
                <a16:creationId xmlns:a16="http://schemas.microsoft.com/office/drawing/2014/main" id="{DBE4F26A-FB10-494F-8A44-4E625A872CA6}"/>
              </a:ext>
            </a:extLst>
          </p:cNvPr>
          <p:cNvSpPr/>
          <p:nvPr/>
        </p:nvSpPr>
        <p:spPr>
          <a:xfrm>
            <a:off x="5241469" y="2698874"/>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
        <p:nvSpPr>
          <p:cNvPr id="18" name="Rectangle 17">
            <a:extLst>
              <a:ext uri="{FF2B5EF4-FFF2-40B4-BE49-F238E27FC236}">
                <a16:creationId xmlns:a16="http://schemas.microsoft.com/office/drawing/2014/main" id="{E451B5D2-49EE-440F-A124-C0F077D5119F}"/>
              </a:ext>
            </a:extLst>
          </p:cNvPr>
          <p:cNvSpPr/>
          <p:nvPr/>
        </p:nvSpPr>
        <p:spPr>
          <a:xfrm>
            <a:off x="413538" y="771774"/>
            <a:ext cx="8316924" cy="461665"/>
          </a:xfrm>
          <a:prstGeom prst="rect">
            <a:avLst/>
          </a:prstGeom>
        </p:spPr>
        <p:txBody>
          <a:bodyPr wrap="square">
            <a:spAutoFit/>
          </a:bodyPr>
          <a:lstStyle/>
          <a:p>
            <a:pPr algn="ct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242 × 3</a:t>
            </a:r>
            <a:endParaRPr lang="en-GB" sz="2400" dirty="0">
              <a:latin typeface="Myriad Pro" panose="020B0503030403020204" pitchFamily="34" charset="0"/>
            </a:endParaRPr>
          </a:p>
        </p:txBody>
      </p:sp>
      <p:sp>
        <p:nvSpPr>
          <p:cNvPr id="19" name="Rectangle 18">
            <a:extLst>
              <a:ext uri="{FF2B5EF4-FFF2-40B4-BE49-F238E27FC236}">
                <a16:creationId xmlns:a16="http://schemas.microsoft.com/office/drawing/2014/main" id="{4AEE86E9-D049-435B-A3B6-3DED2629959B}"/>
              </a:ext>
            </a:extLst>
          </p:cNvPr>
          <p:cNvSpPr/>
          <p:nvPr/>
        </p:nvSpPr>
        <p:spPr>
          <a:xfrm>
            <a:off x="3475908" y="2135113"/>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Tree>
    <p:extLst>
      <p:ext uri="{BB962C8B-B14F-4D97-AF65-F5344CB8AC3E}">
        <p14:creationId xmlns:p14="http://schemas.microsoft.com/office/powerpoint/2010/main" val="1000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
                                        <p:tgtEl>
                                          <p:spTgt spid="1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fade">
                                      <p:cBhvr>
                                        <p:cTn id="53" dur="500"/>
                                        <p:tgtEl>
                                          <p:spTgt spid="16"/>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P spid="4" grpId="0"/>
      <p:bldP spid="5" grpId="0"/>
      <p:bldP spid="6" grpId="0"/>
      <p:bldP spid="7" grpId="0"/>
      <p:bldP spid="9" grpId="0"/>
      <p:bldP spid="10" grpId="0"/>
      <p:bldP spid="11" grpId="0"/>
      <p:bldP spid="12" grpId="0"/>
      <p:bldP spid="13" grpId="0"/>
      <p:bldP spid="14" grpId="0"/>
      <p:bldP spid="15" grpId="0"/>
      <p:bldP spid="16" grpId="0"/>
      <p:bldP spid="17" grpId="0"/>
      <p:bldP spid="1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CAEC8F-51BD-4744-BA9E-0126B3B3E8AC}"/>
              </a:ext>
            </a:extLst>
          </p:cNvPr>
          <p:cNvSpPr>
            <a:spLocks noGrp="1"/>
          </p:cNvSpPr>
          <p:nvPr>
            <p:ph type="body" sz="quarter" idx="11"/>
          </p:nvPr>
        </p:nvSpPr>
        <p:spPr/>
        <p:txBody>
          <a:bodyPr/>
          <a:lstStyle/>
          <a:p>
            <a:r>
              <a:rPr lang="en-GB"/>
              <a:t>2.14 Short Multiplication   </a:t>
            </a:r>
            <a:r>
              <a:rPr lang="en-GB">
                <a:solidFill>
                  <a:srgbClr val="00628C"/>
                </a:solidFill>
              </a:rPr>
              <a:t>Step 4:6</a:t>
            </a:r>
          </a:p>
        </p:txBody>
      </p:sp>
      <p:sp>
        <p:nvSpPr>
          <p:cNvPr id="3" name="Rectangle 2">
            <a:extLst>
              <a:ext uri="{FF2B5EF4-FFF2-40B4-BE49-F238E27FC236}">
                <a16:creationId xmlns:a16="http://schemas.microsoft.com/office/drawing/2014/main" id="{4FA61AE7-252D-4571-B004-124D9A1466DD}"/>
              </a:ext>
            </a:extLst>
          </p:cNvPr>
          <p:cNvSpPr/>
          <p:nvPr/>
        </p:nvSpPr>
        <p:spPr>
          <a:xfrm>
            <a:off x="2785430" y="1589658"/>
            <a:ext cx="72167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300 </a:t>
            </a:r>
            <a:endParaRPr lang="en-GB" dirty="0"/>
          </a:p>
        </p:txBody>
      </p:sp>
      <p:sp>
        <p:nvSpPr>
          <p:cNvPr id="4" name="Rectangle 3">
            <a:extLst>
              <a:ext uri="{FF2B5EF4-FFF2-40B4-BE49-F238E27FC236}">
                <a16:creationId xmlns:a16="http://schemas.microsoft.com/office/drawing/2014/main" id="{162C2581-E5C8-4B82-B1D6-FDE839ED1E91}"/>
              </a:ext>
            </a:extLst>
          </p:cNvPr>
          <p:cNvSpPr/>
          <p:nvPr/>
        </p:nvSpPr>
        <p:spPr>
          <a:xfrm>
            <a:off x="3463489" y="1589658"/>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
        <p:nvSpPr>
          <p:cNvPr id="5" name="Rectangle 4">
            <a:extLst>
              <a:ext uri="{FF2B5EF4-FFF2-40B4-BE49-F238E27FC236}">
                <a16:creationId xmlns:a16="http://schemas.microsoft.com/office/drawing/2014/main" id="{AD720E66-E699-44C5-8137-C1B886B20B82}"/>
              </a:ext>
            </a:extLst>
          </p:cNvPr>
          <p:cNvSpPr/>
          <p:nvPr/>
        </p:nvSpPr>
        <p:spPr>
          <a:xfrm>
            <a:off x="4250932" y="1589658"/>
            <a:ext cx="655949" cy="461665"/>
          </a:xfrm>
          <a:prstGeom prst="rect">
            <a:avLst/>
          </a:prstGeom>
        </p:spPr>
        <p:txBody>
          <a:bodyPr wrap="none">
            <a:spAutoFit/>
          </a:bodyPr>
          <a:lstStyle/>
          <a:p>
            <a:pPr>
              <a:buNone/>
            </a:pPr>
            <a:r>
              <a:rPr lang="en-GB" sz="2400" dirty="0">
                <a:latin typeface="Myriad Pro" panose="020B0503030403020204" pitchFamily="34" charset="0"/>
              </a:rPr>
              <a:t>383</a:t>
            </a:r>
          </a:p>
        </p:txBody>
      </p:sp>
      <p:sp>
        <p:nvSpPr>
          <p:cNvPr id="6" name="Rectangle 5">
            <a:extLst>
              <a:ext uri="{FF2B5EF4-FFF2-40B4-BE49-F238E27FC236}">
                <a16:creationId xmlns:a16="http://schemas.microsoft.com/office/drawing/2014/main" id="{5C26569B-48D9-4710-A064-D944B2922CE5}"/>
              </a:ext>
            </a:extLst>
          </p:cNvPr>
          <p:cNvSpPr/>
          <p:nvPr/>
        </p:nvSpPr>
        <p:spPr>
          <a:xfrm>
            <a:off x="5778372" y="1589658"/>
            <a:ext cx="655949"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400</a:t>
            </a:r>
          </a:p>
        </p:txBody>
      </p:sp>
      <p:sp>
        <p:nvSpPr>
          <p:cNvPr id="7" name="Rectangle 6">
            <a:extLst>
              <a:ext uri="{FF2B5EF4-FFF2-40B4-BE49-F238E27FC236}">
                <a16:creationId xmlns:a16="http://schemas.microsoft.com/office/drawing/2014/main" id="{BEB5A820-5B91-4D10-A97E-C377EA59BBD2}"/>
              </a:ext>
            </a:extLst>
          </p:cNvPr>
          <p:cNvSpPr/>
          <p:nvPr/>
        </p:nvSpPr>
        <p:spPr>
          <a:xfrm>
            <a:off x="5241469" y="1589658"/>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
        <p:nvSpPr>
          <p:cNvPr id="8" name="Rectangle 7">
            <a:extLst>
              <a:ext uri="{FF2B5EF4-FFF2-40B4-BE49-F238E27FC236}">
                <a16:creationId xmlns:a16="http://schemas.microsoft.com/office/drawing/2014/main" id="{6CFFC01F-CA7D-4840-AE9D-D700462CD878}"/>
              </a:ext>
            </a:extLst>
          </p:cNvPr>
          <p:cNvSpPr/>
          <p:nvPr/>
        </p:nvSpPr>
        <p:spPr>
          <a:xfrm>
            <a:off x="2334603" y="2131814"/>
            <a:ext cx="1183337"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4 </a:t>
            </a:r>
            <a:r>
              <a:rPr lang="en-US" sz="2400" dirty="0">
                <a:latin typeface="Myriad Pro" panose="020B0503030403020204" pitchFamily="34" charset="0"/>
                <a:ea typeface="Times New Roman" panose="02020603050405020304" pitchFamily="18" charset="0"/>
                <a:cs typeface="Times New Roman" panose="02020603050405020304" pitchFamily="18" charset="0"/>
              </a:rPr>
              <a:t>× </a:t>
            </a:r>
            <a:r>
              <a:rPr lang="en-GB" sz="2400" dirty="0">
                <a:solidFill>
                  <a:srgbClr val="000000"/>
                </a:solidFill>
                <a:latin typeface="Myriad Pro" panose="020B0503030403020204" pitchFamily="34" charset="0"/>
              </a:rPr>
              <a:t>300 </a:t>
            </a:r>
            <a:endParaRPr lang="en-GB" dirty="0"/>
          </a:p>
        </p:txBody>
      </p:sp>
      <p:sp>
        <p:nvSpPr>
          <p:cNvPr id="10" name="Rectangle 9">
            <a:extLst>
              <a:ext uri="{FF2B5EF4-FFF2-40B4-BE49-F238E27FC236}">
                <a16:creationId xmlns:a16="http://schemas.microsoft.com/office/drawing/2014/main" id="{77AB8A90-899E-496B-826D-B255C6026D79}"/>
              </a:ext>
            </a:extLst>
          </p:cNvPr>
          <p:cNvSpPr/>
          <p:nvPr/>
        </p:nvSpPr>
        <p:spPr>
          <a:xfrm>
            <a:off x="4020099" y="2131814"/>
            <a:ext cx="1117614"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4 </a:t>
            </a:r>
            <a:r>
              <a:rPr lang="en-US" sz="2400" dirty="0">
                <a:latin typeface="Myriad Pro" panose="020B0503030403020204" pitchFamily="34" charset="0"/>
                <a:ea typeface="Times New Roman" panose="02020603050405020304" pitchFamily="18" charset="0"/>
                <a:cs typeface="Times New Roman" panose="02020603050405020304" pitchFamily="18" charset="0"/>
              </a:rPr>
              <a:t>× </a:t>
            </a:r>
            <a:r>
              <a:rPr lang="en-GB" sz="2400" dirty="0">
                <a:solidFill>
                  <a:srgbClr val="000000"/>
                </a:solidFill>
                <a:latin typeface="Myriad Pro" panose="020B0503030403020204" pitchFamily="34" charset="0"/>
              </a:rPr>
              <a:t>383</a:t>
            </a:r>
            <a:endParaRPr lang="en-GB" dirty="0"/>
          </a:p>
        </p:txBody>
      </p:sp>
      <p:sp>
        <p:nvSpPr>
          <p:cNvPr id="11" name="Rectangle 10">
            <a:extLst>
              <a:ext uri="{FF2B5EF4-FFF2-40B4-BE49-F238E27FC236}">
                <a16:creationId xmlns:a16="http://schemas.microsoft.com/office/drawing/2014/main" id="{56F74589-5317-4B4B-86B5-B7B333186D74}"/>
              </a:ext>
            </a:extLst>
          </p:cNvPr>
          <p:cNvSpPr/>
          <p:nvPr/>
        </p:nvSpPr>
        <p:spPr>
          <a:xfrm>
            <a:off x="5632570" y="2131814"/>
            <a:ext cx="1183336" cy="461665"/>
          </a:xfrm>
          <a:prstGeom prst="rect">
            <a:avLst/>
          </a:prstGeom>
        </p:spPr>
        <p:txBody>
          <a:bodyPr wrap="square">
            <a:spAutoFit/>
          </a:bodyPr>
          <a:lstStyle/>
          <a:p>
            <a:pP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4 × </a:t>
            </a:r>
            <a:r>
              <a:rPr lang="en-GB" sz="2400" dirty="0">
                <a:solidFill>
                  <a:srgbClr val="000000"/>
                </a:solidFill>
                <a:latin typeface="Myriad Pro" panose="020B0503030403020204" pitchFamily="34" charset="0"/>
                <a:cs typeface="Times New Roman" panose="02020603050405020304" pitchFamily="18" charset="0"/>
              </a:rPr>
              <a:t>400</a:t>
            </a:r>
            <a:endParaRPr lang="en-GB" sz="2400" dirty="0">
              <a:solidFill>
                <a:srgbClr val="000000"/>
              </a:solidFill>
              <a:latin typeface="Myriad Pro" panose="020B0503030403020204" pitchFamily="34" charset="0"/>
            </a:endParaRPr>
          </a:p>
        </p:txBody>
      </p:sp>
      <p:sp>
        <p:nvSpPr>
          <p:cNvPr id="12" name="Rectangle 11">
            <a:extLst>
              <a:ext uri="{FF2B5EF4-FFF2-40B4-BE49-F238E27FC236}">
                <a16:creationId xmlns:a16="http://schemas.microsoft.com/office/drawing/2014/main" id="{06543306-0FB8-4F8E-98B4-66E1FF6D2C1E}"/>
              </a:ext>
            </a:extLst>
          </p:cNvPr>
          <p:cNvSpPr/>
          <p:nvPr/>
        </p:nvSpPr>
        <p:spPr>
          <a:xfrm>
            <a:off x="5241469" y="2131814"/>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
        <p:nvSpPr>
          <p:cNvPr id="13" name="Rectangle 12">
            <a:extLst>
              <a:ext uri="{FF2B5EF4-FFF2-40B4-BE49-F238E27FC236}">
                <a16:creationId xmlns:a16="http://schemas.microsoft.com/office/drawing/2014/main" id="{0C328C95-8C55-4C19-B5A8-95560C1C8FB9}"/>
              </a:ext>
            </a:extLst>
          </p:cNvPr>
          <p:cNvSpPr/>
          <p:nvPr/>
        </p:nvSpPr>
        <p:spPr>
          <a:xfrm>
            <a:off x="2639173" y="2699395"/>
            <a:ext cx="942887"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1,200 </a:t>
            </a:r>
            <a:endParaRPr lang="en-GB" dirty="0"/>
          </a:p>
        </p:txBody>
      </p:sp>
      <p:sp>
        <p:nvSpPr>
          <p:cNvPr id="14" name="Rectangle 13">
            <a:extLst>
              <a:ext uri="{FF2B5EF4-FFF2-40B4-BE49-F238E27FC236}">
                <a16:creationId xmlns:a16="http://schemas.microsoft.com/office/drawing/2014/main" id="{0884CF61-ABF4-4C5E-AFE6-D4E62FD2595F}"/>
              </a:ext>
            </a:extLst>
          </p:cNvPr>
          <p:cNvSpPr/>
          <p:nvPr/>
        </p:nvSpPr>
        <p:spPr>
          <a:xfrm>
            <a:off x="3463489" y="2699395"/>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
        <p:nvSpPr>
          <p:cNvPr id="15" name="Rectangle 14">
            <a:extLst>
              <a:ext uri="{FF2B5EF4-FFF2-40B4-BE49-F238E27FC236}">
                <a16:creationId xmlns:a16="http://schemas.microsoft.com/office/drawing/2014/main" id="{88F6C941-28B1-4782-A7DE-C2A111F4BC98}"/>
              </a:ext>
            </a:extLst>
          </p:cNvPr>
          <p:cNvSpPr/>
          <p:nvPr/>
        </p:nvSpPr>
        <p:spPr>
          <a:xfrm>
            <a:off x="4020099" y="2708920"/>
            <a:ext cx="1117614"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4 </a:t>
            </a:r>
            <a:r>
              <a:rPr lang="en-US" sz="2400" dirty="0">
                <a:latin typeface="Myriad Pro" panose="020B0503030403020204" pitchFamily="34" charset="0"/>
                <a:ea typeface="Times New Roman" panose="02020603050405020304" pitchFamily="18" charset="0"/>
                <a:cs typeface="Times New Roman" panose="02020603050405020304" pitchFamily="18" charset="0"/>
              </a:rPr>
              <a:t>× </a:t>
            </a:r>
            <a:r>
              <a:rPr lang="en-GB" sz="2400" dirty="0">
                <a:solidFill>
                  <a:srgbClr val="000000"/>
                </a:solidFill>
                <a:latin typeface="Myriad Pro" panose="020B0503030403020204" pitchFamily="34" charset="0"/>
              </a:rPr>
              <a:t>38</a:t>
            </a:r>
            <a:r>
              <a:rPr lang="en-GB" sz="2400" dirty="0">
                <a:latin typeface="Myriad Pro" panose="020B0503030403020204" pitchFamily="34" charset="0"/>
              </a:rPr>
              <a:t>3</a:t>
            </a:r>
            <a:endParaRPr lang="en-GB" sz="2400" dirty="0">
              <a:solidFill>
                <a:srgbClr val="000000"/>
              </a:solidFill>
              <a:latin typeface="Myriad Pro" panose="020B0503030403020204" pitchFamily="34" charset="0"/>
            </a:endParaRPr>
          </a:p>
        </p:txBody>
      </p:sp>
      <p:sp>
        <p:nvSpPr>
          <p:cNvPr id="16" name="Rectangle 15">
            <a:extLst>
              <a:ext uri="{FF2B5EF4-FFF2-40B4-BE49-F238E27FC236}">
                <a16:creationId xmlns:a16="http://schemas.microsoft.com/office/drawing/2014/main" id="{86784520-96D2-41B7-B98A-DD57ED927501}"/>
              </a:ext>
            </a:extLst>
          </p:cNvPr>
          <p:cNvSpPr/>
          <p:nvPr/>
        </p:nvSpPr>
        <p:spPr>
          <a:xfrm>
            <a:off x="5699824" y="2699395"/>
            <a:ext cx="877163"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1,600</a:t>
            </a:r>
          </a:p>
        </p:txBody>
      </p:sp>
      <p:sp>
        <p:nvSpPr>
          <p:cNvPr id="17" name="Rectangle 16">
            <a:extLst>
              <a:ext uri="{FF2B5EF4-FFF2-40B4-BE49-F238E27FC236}">
                <a16:creationId xmlns:a16="http://schemas.microsoft.com/office/drawing/2014/main" id="{10A190BF-5C77-4829-8D48-605C005F4DDB}"/>
              </a:ext>
            </a:extLst>
          </p:cNvPr>
          <p:cNvSpPr/>
          <p:nvPr/>
        </p:nvSpPr>
        <p:spPr>
          <a:xfrm>
            <a:off x="5241469" y="2699395"/>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
        <p:nvSpPr>
          <p:cNvPr id="18" name="Rectangle 17">
            <a:extLst>
              <a:ext uri="{FF2B5EF4-FFF2-40B4-BE49-F238E27FC236}">
                <a16:creationId xmlns:a16="http://schemas.microsoft.com/office/drawing/2014/main" id="{52206B59-23B4-42C4-95CF-20E5310B8C7C}"/>
              </a:ext>
            </a:extLst>
          </p:cNvPr>
          <p:cNvSpPr/>
          <p:nvPr/>
        </p:nvSpPr>
        <p:spPr>
          <a:xfrm>
            <a:off x="413538" y="771774"/>
            <a:ext cx="8316924" cy="461665"/>
          </a:xfrm>
          <a:prstGeom prst="rect">
            <a:avLst/>
          </a:prstGeom>
        </p:spPr>
        <p:txBody>
          <a:bodyPr wrap="square">
            <a:spAutoFit/>
          </a:bodyPr>
          <a:lstStyle/>
          <a:p>
            <a:pPr algn="ct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4 × 383</a:t>
            </a:r>
            <a:endParaRPr lang="en-GB" sz="2400" dirty="0">
              <a:latin typeface="Myriad Pro" panose="020B0503030403020204" pitchFamily="34" charset="0"/>
            </a:endParaRPr>
          </a:p>
        </p:txBody>
      </p:sp>
      <p:sp>
        <p:nvSpPr>
          <p:cNvPr id="19" name="Rectangle 18">
            <a:extLst>
              <a:ext uri="{FF2B5EF4-FFF2-40B4-BE49-F238E27FC236}">
                <a16:creationId xmlns:a16="http://schemas.microsoft.com/office/drawing/2014/main" id="{7F07ECB7-B9AD-45DB-BD2B-02C0456D7606}"/>
              </a:ext>
            </a:extLst>
          </p:cNvPr>
          <p:cNvSpPr/>
          <p:nvPr/>
        </p:nvSpPr>
        <p:spPr>
          <a:xfrm>
            <a:off x="3475908" y="2131814"/>
            <a:ext cx="433132" cy="461665"/>
          </a:xfrm>
          <a:prstGeom prst="rect">
            <a:avLst/>
          </a:prstGeom>
        </p:spPr>
        <p:txBody>
          <a:bodyPr wrap="none">
            <a:spAutoFit/>
          </a:bodyPr>
          <a:lstStyle/>
          <a:p>
            <a:pPr>
              <a:buNone/>
            </a:pPr>
            <a:r>
              <a:rPr lang="en-GB" sz="2400" dirty="0">
                <a:solidFill>
                  <a:srgbClr val="000000"/>
                </a:solidFill>
                <a:latin typeface="Myriad Pro" panose="020B0503030403020204" pitchFamily="34" charset="0"/>
              </a:rPr>
              <a:t>&lt; </a:t>
            </a:r>
            <a:endParaRPr lang="en-GB" dirty="0"/>
          </a:p>
        </p:txBody>
      </p:sp>
    </p:spTree>
    <p:extLst>
      <p:ext uri="{BB962C8B-B14F-4D97-AF65-F5344CB8AC3E}">
        <p14:creationId xmlns:p14="http://schemas.microsoft.com/office/powerpoint/2010/main" val="3690199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500"/>
                                        <p:tgtEl>
                                          <p:spTgt spid="13"/>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500"/>
                                        <p:tgtEl>
                                          <p:spTgt spid="16"/>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fade">
                                      <p:cBhvr>
                                        <p:cTn id="5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10" grpId="0"/>
      <p:bldP spid="11" grpId="0"/>
      <p:bldP spid="12" grpId="0"/>
      <p:bldP spid="13" grpId="0"/>
      <p:bldP spid="14" grpId="0"/>
      <p:bldP spid="15" grpId="0"/>
      <p:bldP spid="16" grpId="0"/>
      <p:bldP spid="17"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CB99A863-0CB5-4EA9-9FDD-785A4971612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526971" y="2989365"/>
            <a:ext cx="4090058" cy="1300584"/>
          </a:xfrm>
          <a:prstGeom prst="rect">
            <a:avLst/>
          </a:prstGeom>
        </p:spPr>
      </p:pic>
      <p:pic>
        <p:nvPicPr>
          <p:cNvPr id="5" name="Picture 4">
            <a:extLst>
              <a:ext uri="{FF2B5EF4-FFF2-40B4-BE49-F238E27FC236}">
                <a16:creationId xmlns:a16="http://schemas.microsoft.com/office/drawing/2014/main" id="{BA94A41E-C44A-438E-B04E-AD8F9AB4422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600" y="2497652"/>
            <a:ext cx="7839279" cy="1261932"/>
          </a:xfrm>
          <a:prstGeom prst="rect">
            <a:avLst/>
          </a:prstGeom>
        </p:spPr>
      </p:pic>
      <p:pic>
        <p:nvPicPr>
          <p:cNvPr id="7" name="Picture 6">
            <a:extLst>
              <a:ext uri="{FF2B5EF4-FFF2-40B4-BE49-F238E27FC236}">
                <a16:creationId xmlns:a16="http://schemas.microsoft.com/office/drawing/2014/main" id="{6CC8315A-A7B1-47B9-B765-08C7833743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93576" y="2224878"/>
            <a:ext cx="4090058" cy="1281884"/>
          </a:xfrm>
          <a:prstGeom prst="rect">
            <a:avLst/>
          </a:prstGeom>
        </p:spPr>
      </p:pic>
      <p:pic>
        <p:nvPicPr>
          <p:cNvPr id="9" name="Picture 8">
            <a:extLst>
              <a:ext uri="{FF2B5EF4-FFF2-40B4-BE49-F238E27FC236}">
                <a16:creationId xmlns:a16="http://schemas.microsoft.com/office/drawing/2014/main" id="{375D335D-6CF9-4C4C-9C49-62A7DE9CDC0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95346" y="3559003"/>
            <a:ext cx="4090058" cy="1281884"/>
          </a:xfrm>
          <a:prstGeom prst="rect">
            <a:avLst/>
          </a:prstGeom>
        </p:spPr>
      </p:pic>
      <p:sp>
        <p:nvSpPr>
          <p:cNvPr id="2" name="Text Placeholder 1"/>
          <p:cNvSpPr>
            <a:spLocks noGrp="1"/>
          </p:cNvSpPr>
          <p:nvPr>
            <p:ph type="body" sz="quarter" idx="11"/>
          </p:nvPr>
        </p:nvSpPr>
        <p:spPr/>
        <p:txBody>
          <a:bodyPr/>
          <a:lstStyle/>
          <a:p>
            <a:pPr marL="0" indent="0">
              <a:tabLst>
                <a:tab pos="2243138" algn="l"/>
              </a:tabLst>
            </a:pPr>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1:2</a:t>
            </a:r>
          </a:p>
        </p:txBody>
      </p:sp>
      <p:sp>
        <p:nvSpPr>
          <p:cNvPr id="3" name="Rectangle 2">
            <a:extLst>
              <a:ext uri="{FF2B5EF4-FFF2-40B4-BE49-F238E27FC236}">
                <a16:creationId xmlns:a16="http://schemas.microsoft.com/office/drawing/2014/main" id="{BC3F1E3A-BA37-4727-B42B-7455173047EB}"/>
              </a:ext>
            </a:extLst>
          </p:cNvPr>
          <p:cNvSpPr/>
          <p:nvPr/>
        </p:nvSpPr>
        <p:spPr>
          <a:xfrm>
            <a:off x="755576" y="764704"/>
            <a:ext cx="7632848" cy="461665"/>
          </a:xfrm>
          <a:prstGeom prst="rect">
            <a:avLst/>
          </a:prstGeom>
        </p:spPr>
        <p:txBody>
          <a:bodyPr wrap="square">
            <a:spAutoFit/>
          </a:bodyPr>
          <a:lstStyle/>
          <a:p>
            <a:pPr algn="ct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2</a:t>
            </a:r>
            <a:r>
              <a:rPr lang="en-GB" sz="2400" dirty="0">
                <a:latin typeface="Myriad Pro" panose="020B0503030403020204" pitchFamily="34" charset="0"/>
                <a:ea typeface="Calibri" panose="020F0502020204030204" pitchFamily="34" charset="0"/>
              </a:rPr>
              <a:t> rows, each with 34 chairs. How many chairs altogether?</a:t>
            </a:r>
            <a:r>
              <a:rPr lang="en-GB" sz="2400" dirty="0">
                <a:latin typeface="Myriad Pro" panose="020B0503030403020204" pitchFamily="34" charset="0"/>
              </a:rPr>
              <a:t> </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734E1C52-0966-437E-BC83-AEB77267DEFD}"/>
              </a:ext>
            </a:extLst>
          </p:cNvPr>
          <p:cNvSpPr/>
          <p:nvPr/>
        </p:nvSpPr>
        <p:spPr>
          <a:xfrm>
            <a:off x="3441010" y="4936183"/>
            <a:ext cx="2160240" cy="461665"/>
          </a:xfrm>
          <a:prstGeom prst="rect">
            <a:avLst/>
          </a:prstGeom>
        </p:spPr>
        <p:txBody>
          <a:bodyPr wrap="square">
            <a:spAutoFit/>
          </a:bodyPr>
          <a:lstStyle/>
          <a:p>
            <a:pPr algn="ct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34 = 30 + 4</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A84306A1-002E-45E2-BE19-39463654329F}"/>
              </a:ext>
            </a:extLst>
          </p:cNvPr>
          <p:cNvSpPr/>
          <p:nvPr/>
        </p:nvSpPr>
        <p:spPr>
          <a:xfrm>
            <a:off x="3186596" y="5328179"/>
            <a:ext cx="3111485" cy="461665"/>
          </a:xfrm>
          <a:prstGeom prst="rect">
            <a:avLst/>
          </a:prstGeom>
        </p:spPr>
        <p:txBody>
          <a:bodyPr wrap="square">
            <a:spAutoFit/>
          </a:bodyPr>
          <a:lstStyle/>
          <a:p>
            <a:pPr algn="ct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34 × 2 = 30 × 2 + 4 × 2</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4C9F8289-8586-4013-AF81-A3D7E9BD0149}"/>
              </a:ext>
            </a:extLst>
          </p:cNvPr>
          <p:cNvSpPr/>
          <p:nvPr/>
        </p:nvSpPr>
        <p:spPr bwMode="auto">
          <a:xfrm>
            <a:off x="4154040" y="2154774"/>
            <a:ext cx="648000" cy="2686113"/>
          </a:xfrm>
          <a:prstGeom prst="roundRect">
            <a:avLst>
              <a:gd name="adj" fmla="val 3666"/>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Rectangle: Rounded Corners 12">
            <a:extLst>
              <a:ext uri="{FF2B5EF4-FFF2-40B4-BE49-F238E27FC236}">
                <a16:creationId xmlns:a16="http://schemas.microsoft.com/office/drawing/2014/main" id="{BBC6FA41-BB20-4C2A-AA6D-EE1CDEBEF2AC}"/>
              </a:ext>
            </a:extLst>
          </p:cNvPr>
          <p:cNvSpPr/>
          <p:nvPr/>
        </p:nvSpPr>
        <p:spPr bwMode="auto">
          <a:xfrm>
            <a:off x="4909392" y="2154774"/>
            <a:ext cx="216000" cy="2686113"/>
          </a:xfrm>
          <a:prstGeom prst="roundRect">
            <a:avLst>
              <a:gd name="adj" fmla="val 4699"/>
            </a:avLst>
          </a:prstGeom>
          <a:noFill/>
          <a:ln w="19050" cap="flat" cmpd="sng" algn="ctr">
            <a:solidFill>
              <a:srgbClr val="E8242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B1AD4CAA-89CE-4782-8956-30E2125E5459}"/>
              </a:ext>
            </a:extLst>
          </p:cNvPr>
          <p:cNvSpPr/>
          <p:nvPr/>
        </p:nvSpPr>
        <p:spPr>
          <a:xfrm>
            <a:off x="4118963" y="5720175"/>
            <a:ext cx="3111485" cy="461665"/>
          </a:xfrm>
          <a:prstGeom prst="rect">
            <a:avLst/>
          </a:prstGeom>
        </p:spPr>
        <p:txBody>
          <a:bodyPr wrap="square">
            <a:spAutoFit/>
          </a:bodyPr>
          <a:lstStyle/>
          <a:p>
            <a:pP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 60 + 8</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84E916DB-A227-4954-8F20-9FA23EDC23BE}"/>
              </a:ext>
            </a:extLst>
          </p:cNvPr>
          <p:cNvSpPr/>
          <p:nvPr/>
        </p:nvSpPr>
        <p:spPr>
          <a:xfrm>
            <a:off x="4129917" y="6112170"/>
            <a:ext cx="3111485" cy="461665"/>
          </a:xfrm>
          <a:prstGeom prst="rect">
            <a:avLst/>
          </a:prstGeom>
        </p:spPr>
        <p:txBody>
          <a:bodyPr wrap="square">
            <a:spAutoFit/>
          </a:bodyPr>
          <a:lstStyle/>
          <a:p>
            <a:pP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 68</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148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par>
                          <p:cTn id="8" fill="hold">
                            <p:stCondLst>
                              <p:cond delay="500"/>
                            </p:stCondLst>
                            <p:childTnLst>
                              <p:par>
                                <p:cTn id="9" presetID="64" presetClass="path" presetSubtype="0" accel="50000" decel="50000" fill="hold" nodeType="afterEffect">
                                  <p:stCondLst>
                                    <p:cond delay="200"/>
                                  </p:stCondLst>
                                  <p:childTnLst>
                                    <p:animMotion origin="layout" path="M 4.16667E-6 1.48148E-6 L 4.16667E-6 -0.25 " pathEditMode="relative" rAng="0" ptsTypes="AA">
                                      <p:cBhvr>
                                        <p:cTn id="10" dur="1000" fill="hold"/>
                                        <p:tgtEl>
                                          <p:spTgt spid="5"/>
                                        </p:tgtEl>
                                        <p:attrNameLst>
                                          <p:attrName>ppt_x</p:attrName>
                                          <p:attrName>ppt_y</p:attrName>
                                        </p:attrNameLst>
                                      </p:cBhvr>
                                      <p:rCtr x="0" y="-12500"/>
                                    </p:animMotion>
                                  </p:childTnLst>
                                </p:cTn>
                              </p:par>
                            </p:childTnLst>
                          </p:cTn>
                        </p:par>
                        <p:par>
                          <p:cTn id="11" fill="hold">
                            <p:stCondLst>
                              <p:cond delay="1700"/>
                            </p:stCondLst>
                            <p:childTnLst>
                              <p:par>
                                <p:cTn id="12" presetID="10" presetClass="entr" presetSubtype="0" fill="hold" nodeType="afterEffect">
                                  <p:stCondLst>
                                    <p:cond delay="20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1" nodeType="clickEffect">
                                  <p:stCondLst>
                                    <p:cond delay="0"/>
                                  </p:stCondLst>
                                  <p:childTnLst>
                                    <p:animEffect transition="out" filter="fade">
                                      <p:cBhvr>
                                        <p:cTn id="43" dur="500"/>
                                        <p:tgtEl>
                                          <p:spTgt spid="12"/>
                                        </p:tgtEl>
                                      </p:cBhvr>
                                    </p:animEffect>
                                    <p:set>
                                      <p:cBhvr>
                                        <p:cTn id="44" dur="1" fill="hold">
                                          <p:stCondLst>
                                            <p:cond delay="499"/>
                                          </p:stCondLst>
                                        </p:cTn>
                                        <p:tgtEl>
                                          <p:spTgt spid="12"/>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13"/>
                                        </p:tgtEl>
                                      </p:cBhvr>
                                    </p:animEffect>
                                    <p:set>
                                      <p:cBhvr>
                                        <p:cTn id="47" dur="1" fill="hold">
                                          <p:stCondLst>
                                            <p:cond delay="499"/>
                                          </p:stCondLst>
                                        </p:cTn>
                                        <p:tgtEl>
                                          <p:spTgt spid="13"/>
                                        </p:tgtEl>
                                        <p:attrNameLst>
                                          <p:attrName>style.visibility</p:attrName>
                                        </p:attrNameLst>
                                      </p:cBhvr>
                                      <p:to>
                                        <p:strVal val="hidden"/>
                                      </p:to>
                                    </p:set>
                                  </p:childTnLst>
                                </p:cTn>
                              </p:par>
                            </p:childTnLst>
                          </p:cTn>
                        </p:par>
                        <p:par>
                          <p:cTn id="48" fill="hold">
                            <p:stCondLst>
                              <p:cond delay="500"/>
                            </p:stCondLst>
                            <p:childTnLst>
                              <p:par>
                                <p:cTn id="49" presetID="10" presetClass="exit" presetSubtype="0" fill="hold" nodeType="afterEffect">
                                  <p:stCondLst>
                                    <p:cond delay="0"/>
                                  </p:stCondLst>
                                  <p:childTnLst>
                                    <p:animEffect transition="out" filter="fade">
                                      <p:cBhvr>
                                        <p:cTn id="50" dur="1000"/>
                                        <p:tgtEl>
                                          <p:spTgt spid="7"/>
                                        </p:tgtEl>
                                      </p:cBhvr>
                                    </p:animEffect>
                                    <p:set>
                                      <p:cBhvr>
                                        <p:cTn id="51" dur="1" fill="hold">
                                          <p:stCondLst>
                                            <p:cond delay="999"/>
                                          </p:stCondLst>
                                        </p:cTn>
                                        <p:tgtEl>
                                          <p:spTgt spid="7"/>
                                        </p:tgtEl>
                                        <p:attrNameLst>
                                          <p:attrName>style.visibility</p:attrName>
                                        </p:attrNameLst>
                                      </p:cBhvr>
                                      <p:to>
                                        <p:strVal val="hidden"/>
                                      </p:to>
                                    </p:set>
                                  </p:childTnLst>
                                </p:cTn>
                              </p:par>
                              <p:par>
                                <p:cTn id="52" presetID="10" presetClass="exit" presetSubtype="0" fill="hold" nodeType="withEffect">
                                  <p:stCondLst>
                                    <p:cond delay="0"/>
                                  </p:stCondLst>
                                  <p:childTnLst>
                                    <p:animEffect transition="out" filter="fade">
                                      <p:cBhvr>
                                        <p:cTn id="53" dur="1000"/>
                                        <p:tgtEl>
                                          <p:spTgt spid="9"/>
                                        </p:tgtEl>
                                      </p:cBhvr>
                                    </p:animEffect>
                                    <p:set>
                                      <p:cBhvr>
                                        <p:cTn id="54" dur="1" fill="hold">
                                          <p:stCondLst>
                                            <p:cond delay="999"/>
                                          </p:stCondLst>
                                        </p:cTn>
                                        <p:tgtEl>
                                          <p:spTgt spid="9"/>
                                        </p:tgtEl>
                                        <p:attrNameLst>
                                          <p:attrName>style.visibility</p:attrName>
                                        </p:attrNameLst>
                                      </p:cBhvr>
                                      <p:to>
                                        <p:strVal val="hidden"/>
                                      </p:to>
                                    </p:set>
                                  </p:childTnLst>
                                </p:cTn>
                              </p:par>
                            </p:childTnLst>
                          </p:cTn>
                        </p:par>
                        <p:par>
                          <p:cTn id="55" fill="hold">
                            <p:stCondLst>
                              <p:cond delay="1500"/>
                            </p:stCondLst>
                            <p:childTnLst>
                              <p:par>
                                <p:cTn id="56" presetID="10" presetClass="entr" presetSubtype="0" fill="hold" nodeType="after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fade">
                                      <p:cBhvr>
                                        <p:cTn id="58" dur="5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500"/>
                                        <p:tgtEl>
                                          <p:spTgt spid="16"/>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7"/>
                                        </p:tgtEl>
                                        <p:attrNameLst>
                                          <p:attrName>style.visibility</p:attrName>
                                        </p:attrNameLst>
                                      </p:cBhvr>
                                      <p:to>
                                        <p:strVal val="visible"/>
                                      </p:to>
                                    </p:set>
                                    <p:animEffect transition="in" filter="fade">
                                      <p:cBhvr>
                                        <p:cTn id="6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10" grpId="0"/>
      <p:bldP spid="12" grpId="0" animBg="1"/>
      <p:bldP spid="12" grpId="1" animBg="1"/>
      <p:bldP spid="13" grpId="0" animBg="1"/>
      <p:bldP spid="13" grpId="1" animBg="1"/>
      <p:bldP spid="16"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3BA56376-3206-497A-9A6B-11A7A68658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1090" y="1288696"/>
            <a:ext cx="648424" cy="912781"/>
          </a:xfrm>
          <a:prstGeom prst="rect">
            <a:avLst/>
          </a:prstGeom>
        </p:spPr>
      </p:pic>
      <p:pic>
        <p:nvPicPr>
          <p:cNvPr id="21" name="Picture 20">
            <a:extLst>
              <a:ext uri="{FF2B5EF4-FFF2-40B4-BE49-F238E27FC236}">
                <a16:creationId xmlns:a16="http://schemas.microsoft.com/office/drawing/2014/main" id="{48AF9F5A-6ABD-4E16-B112-9039DE986DC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4744435" y="1323034"/>
            <a:ext cx="174091" cy="1187114"/>
          </a:xfrm>
          <a:prstGeom prst="rect">
            <a:avLst/>
          </a:prstGeom>
        </p:spPr>
      </p:pic>
      <p:sp>
        <p:nvSpPr>
          <p:cNvPr id="31" name="Rectangle: Rounded Corners 30">
            <a:extLst>
              <a:ext uri="{FF2B5EF4-FFF2-40B4-BE49-F238E27FC236}">
                <a16:creationId xmlns:a16="http://schemas.microsoft.com/office/drawing/2014/main" id="{10AFC67C-208F-4487-B344-0182E564471F}"/>
              </a:ext>
            </a:extLst>
          </p:cNvPr>
          <p:cNvSpPr/>
          <p:nvPr/>
        </p:nvSpPr>
        <p:spPr bwMode="auto">
          <a:xfrm>
            <a:off x="4687442" y="1265104"/>
            <a:ext cx="238244" cy="1306546"/>
          </a:xfrm>
          <a:prstGeom prst="roundRect">
            <a:avLst>
              <a:gd name="adj" fmla="val 9368"/>
            </a:avLst>
          </a:prstGeom>
          <a:noFill/>
          <a:ln w="19050" cap="flat" cmpd="sng" algn="ctr">
            <a:solidFill>
              <a:srgbClr val="E8242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 name="Text Placeholder 1">
            <a:extLst>
              <a:ext uri="{FF2B5EF4-FFF2-40B4-BE49-F238E27FC236}">
                <a16:creationId xmlns:a16="http://schemas.microsoft.com/office/drawing/2014/main" id="{ECB95A23-1928-40B6-BB7B-BB8666015DC2}"/>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1:3</a:t>
            </a:r>
          </a:p>
        </p:txBody>
      </p:sp>
      <p:sp>
        <p:nvSpPr>
          <p:cNvPr id="3" name="Rectangle 2">
            <a:extLst>
              <a:ext uri="{FF2B5EF4-FFF2-40B4-BE49-F238E27FC236}">
                <a16:creationId xmlns:a16="http://schemas.microsoft.com/office/drawing/2014/main" id="{509A9267-275E-4570-9818-2D85F89B7FD8}"/>
              </a:ext>
            </a:extLst>
          </p:cNvPr>
          <p:cNvSpPr/>
          <p:nvPr/>
        </p:nvSpPr>
        <p:spPr>
          <a:xfrm>
            <a:off x="755576" y="764704"/>
            <a:ext cx="7632848" cy="461665"/>
          </a:xfrm>
          <a:prstGeom prst="rect">
            <a:avLst/>
          </a:prstGeom>
        </p:spPr>
        <p:txBody>
          <a:bodyPr wrap="square">
            <a:spAutoFit/>
          </a:bodyPr>
          <a:lstStyle/>
          <a:p>
            <a:pPr algn="ct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3</a:t>
            </a:r>
            <a:r>
              <a:rPr lang="en-GB" sz="2400" dirty="0">
                <a:latin typeface="Myriad Pro" panose="020B0503030403020204" pitchFamily="34" charset="0"/>
                <a:ea typeface="Calibri" panose="020F0502020204030204" pitchFamily="34" charset="0"/>
              </a:rPr>
              <a:t> rows, each with 24 chairs. How many chairs altogether?</a:t>
            </a:r>
            <a:r>
              <a:rPr lang="en-GB" sz="2400" dirty="0">
                <a:latin typeface="Myriad Pro" panose="020B0503030403020204" pitchFamily="34" charset="0"/>
              </a:rPr>
              <a:t> </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20ED36F3-2673-4F2C-A403-CBC54462F38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4328926" y="1320313"/>
            <a:ext cx="395278" cy="1187114"/>
          </a:xfrm>
          <a:prstGeom prst="rect">
            <a:avLst/>
          </a:prstGeom>
        </p:spPr>
      </p:pic>
      <p:pic>
        <p:nvPicPr>
          <p:cNvPr id="8" name="Picture 7">
            <a:extLst>
              <a:ext uri="{FF2B5EF4-FFF2-40B4-BE49-F238E27FC236}">
                <a16:creationId xmlns:a16="http://schemas.microsoft.com/office/drawing/2014/main" id="{F98A72C2-BDB2-4517-BC37-390710468CF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21529"/>
          <a:stretch/>
        </p:blipFill>
        <p:spPr>
          <a:xfrm>
            <a:off x="4937581" y="1317271"/>
            <a:ext cx="216014" cy="729434"/>
          </a:xfrm>
          <a:prstGeom prst="rect">
            <a:avLst/>
          </a:prstGeom>
        </p:spPr>
      </p:pic>
      <p:pic>
        <p:nvPicPr>
          <p:cNvPr id="9" name="Picture 8">
            <a:extLst>
              <a:ext uri="{FF2B5EF4-FFF2-40B4-BE49-F238E27FC236}">
                <a16:creationId xmlns:a16="http://schemas.microsoft.com/office/drawing/2014/main" id="{4C2C7866-570C-4671-BC8C-90BA85029BFA}"/>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4333775" y="3826586"/>
            <a:ext cx="395278" cy="1187114"/>
          </a:xfrm>
          <a:prstGeom prst="rect">
            <a:avLst/>
          </a:prstGeom>
        </p:spPr>
      </p:pic>
      <p:pic>
        <p:nvPicPr>
          <p:cNvPr id="10" name="Picture 9">
            <a:extLst>
              <a:ext uri="{FF2B5EF4-FFF2-40B4-BE49-F238E27FC236}">
                <a16:creationId xmlns:a16="http://schemas.microsoft.com/office/drawing/2014/main" id="{B50B0D83-F6F2-4F30-B2AA-CAB2487690FB}"/>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21529"/>
          <a:stretch/>
        </p:blipFill>
        <p:spPr>
          <a:xfrm>
            <a:off x="4942430" y="3823544"/>
            <a:ext cx="216014" cy="729434"/>
          </a:xfrm>
          <a:prstGeom prst="rect">
            <a:avLst/>
          </a:prstGeom>
        </p:spPr>
      </p:pic>
      <p:pic>
        <p:nvPicPr>
          <p:cNvPr id="11" name="Picture 10">
            <a:extLst>
              <a:ext uri="{FF2B5EF4-FFF2-40B4-BE49-F238E27FC236}">
                <a16:creationId xmlns:a16="http://schemas.microsoft.com/office/drawing/2014/main" id="{47F862BF-C2BA-453E-A76F-96449687E62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4332493" y="2567946"/>
            <a:ext cx="395278" cy="1187114"/>
          </a:xfrm>
          <a:prstGeom prst="rect">
            <a:avLst/>
          </a:prstGeom>
        </p:spPr>
      </p:pic>
      <p:pic>
        <p:nvPicPr>
          <p:cNvPr id="12" name="Picture 11">
            <a:extLst>
              <a:ext uri="{FF2B5EF4-FFF2-40B4-BE49-F238E27FC236}">
                <a16:creationId xmlns:a16="http://schemas.microsoft.com/office/drawing/2014/main" id="{F0D2FE17-3E97-4372-8208-BD35C3CB378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21529"/>
          <a:stretch/>
        </p:blipFill>
        <p:spPr>
          <a:xfrm>
            <a:off x="4941148" y="2564904"/>
            <a:ext cx="216014" cy="729434"/>
          </a:xfrm>
          <a:prstGeom prst="rect">
            <a:avLst/>
          </a:prstGeom>
        </p:spPr>
      </p:pic>
      <p:sp>
        <p:nvSpPr>
          <p:cNvPr id="13" name="Rectangle: Rounded Corners 12">
            <a:extLst>
              <a:ext uri="{FF2B5EF4-FFF2-40B4-BE49-F238E27FC236}">
                <a16:creationId xmlns:a16="http://schemas.microsoft.com/office/drawing/2014/main" id="{65F65470-D997-4806-BC4C-F3CF19D0DE46}"/>
              </a:ext>
            </a:extLst>
          </p:cNvPr>
          <p:cNvSpPr/>
          <p:nvPr/>
        </p:nvSpPr>
        <p:spPr bwMode="auto">
          <a:xfrm>
            <a:off x="3419873" y="1265104"/>
            <a:ext cx="1322774" cy="1306546"/>
          </a:xfrm>
          <a:prstGeom prst="roundRect">
            <a:avLst>
              <a:gd name="adj" fmla="val 2394"/>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BAF96748-56C3-404A-B296-10D5420E2C2F}"/>
              </a:ext>
            </a:extLst>
          </p:cNvPr>
          <p:cNvSpPr/>
          <p:nvPr/>
        </p:nvSpPr>
        <p:spPr>
          <a:xfrm>
            <a:off x="3016257" y="5095215"/>
            <a:ext cx="3111485" cy="461665"/>
          </a:xfrm>
          <a:prstGeom prst="rect">
            <a:avLst/>
          </a:prstGeom>
        </p:spPr>
        <p:txBody>
          <a:bodyPr wrap="square">
            <a:spAutoFit/>
          </a:bodyPr>
          <a:lstStyle/>
          <a:p>
            <a:pP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24 × 3 = 20 × 3 + 4 × 3</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29" name="Rectangle 28">
            <a:extLst>
              <a:ext uri="{FF2B5EF4-FFF2-40B4-BE49-F238E27FC236}">
                <a16:creationId xmlns:a16="http://schemas.microsoft.com/office/drawing/2014/main" id="{3CAF1504-3A06-468F-A707-864372FFDCE0}"/>
              </a:ext>
            </a:extLst>
          </p:cNvPr>
          <p:cNvSpPr/>
          <p:nvPr/>
        </p:nvSpPr>
        <p:spPr>
          <a:xfrm>
            <a:off x="3834223" y="5426642"/>
            <a:ext cx="3111485" cy="461665"/>
          </a:xfrm>
          <a:prstGeom prst="rect">
            <a:avLst/>
          </a:prstGeom>
        </p:spPr>
        <p:txBody>
          <a:bodyPr wrap="square">
            <a:spAutoFit/>
          </a:bodyPr>
          <a:lstStyle/>
          <a:p>
            <a:pP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 60 + 12</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30" name="Rectangle 29">
            <a:extLst>
              <a:ext uri="{FF2B5EF4-FFF2-40B4-BE49-F238E27FC236}">
                <a16:creationId xmlns:a16="http://schemas.microsoft.com/office/drawing/2014/main" id="{FA8370B8-C568-43FD-8390-1ED26DE6ED70}"/>
              </a:ext>
            </a:extLst>
          </p:cNvPr>
          <p:cNvSpPr/>
          <p:nvPr/>
        </p:nvSpPr>
        <p:spPr>
          <a:xfrm>
            <a:off x="3834222" y="5773961"/>
            <a:ext cx="3111485" cy="461665"/>
          </a:xfrm>
          <a:prstGeom prst="rect">
            <a:avLst/>
          </a:prstGeom>
        </p:spPr>
        <p:txBody>
          <a:bodyPr wrap="square">
            <a:spAutoFit/>
          </a:bodyPr>
          <a:lstStyle/>
          <a:p>
            <a:pP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 70 + 2</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pic>
        <p:nvPicPr>
          <p:cNvPr id="32" name="Picture 31">
            <a:extLst>
              <a:ext uri="{FF2B5EF4-FFF2-40B4-BE49-F238E27FC236}">
                <a16:creationId xmlns:a16="http://schemas.microsoft.com/office/drawing/2014/main" id="{336229BB-9460-4091-804C-86B36DFF1E11}"/>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5357121" y="1283169"/>
            <a:ext cx="247374" cy="912781"/>
          </a:xfrm>
          <a:prstGeom prst="rect">
            <a:avLst/>
          </a:prstGeom>
        </p:spPr>
      </p:pic>
      <p:sp>
        <p:nvSpPr>
          <p:cNvPr id="19" name="Rectangle: Rounded Corners 18">
            <a:extLst>
              <a:ext uri="{FF2B5EF4-FFF2-40B4-BE49-F238E27FC236}">
                <a16:creationId xmlns:a16="http://schemas.microsoft.com/office/drawing/2014/main" id="{8F4AAD83-F88D-4072-AE44-52482955F3DA}"/>
              </a:ext>
            </a:extLst>
          </p:cNvPr>
          <p:cNvSpPr/>
          <p:nvPr/>
        </p:nvSpPr>
        <p:spPr bwMode="auto">
          <a:xfrm>
            <a:off x="4925685" y="1265104"/>
            <a:ext cx="701896" cy="945984"/>
          </a:xfrm>
          <a:prstGeom prst="roundRect">
            <a:avLst>
              <a:gd name="adj" fmla="val 4596"/>
            </a:avLst>
          </a:prstGeom>
          <a:noFill/>
          <a:ln w="19050" cap="flat" cmpd="sng" algn="ctr">
            <a:solidFill>
              <a:srgbClr val="E8242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0" name="Picture 19">
            <a:extLst>
              <a:ext uri="{FF2B5EF4-FFF2-40B4-BE49-F238E27FC236}">
                <a16:creationId xmlns:a16="http://schemas.microsoft.com/office/drawing/2014/main" id="{2508BA3D-0005-4D90-B7B1-4FCC9A6850F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494742" y="1322987"/>
            <a:ext cx="395278" cy="1187114"/>
          </a:xfrm>
          <a:prstGeom prst="rect">
            <a:avLst/>
          </a:prstGeom>
        </p:spPr>
      </p:pic>
      <p:pic>
        <p:nvPicPr>
          <p:cNvPr id="23" name="Picture 22">
            <a:extLst>
              <a:ext uri="{FF2B5EF4-FFF2-40B4-BE49-F238E27FC236}">
                <a16:creationId xmlns:a16="http://schemas.microsoft.com/office/drawing/2014/main" id="{658809ED-04F3-4943-9E0A-772615068838}"/>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907740" y="1326383"/>
            <a:ext cx="395278" cy="1187114"/>
          </a:xfrm>
          <a:prstGeom prst="rect">
            <a:avLst/>
          </a:prstGeom>
        </p:spPr>
      </p:pic>
      <p:sp>
        <p:nvSpPr>
          <p:cNvPr id="24" name="Rectangle: Rounded Corners 23">
            <a:extLst>
              <a:ext uri="{FF2B5EF4-FFF2-40B4-BE49-F238E27FC236}">
                <a16:creationId xmlns:a16="http://schemas.microsoft.com/office/drawing/2014/main" id="{6CC532DC-F634-477F-B2FD-6BBE6886BC61}"/>
              </a:ext>
            </a:extLst>
          </p:cNvPr>
          <p:cNvSpPr/>
          <p:nvPr/>
        </p:nvSpPr>
        <p:spPr bwMode="auto">
          <a:xfrm>
            <a:off x="4925685" y="1265104"/>
            <a:ext cx="438403" cy="945984"/>
          </a:xfrm>
          <a:prstGeom prst="roundRect">
            <a:avLst>
              <a:gd name="adj" fmla="val 4596"/>
            </a:avLst>
          </a:prstGeom>
          <a:noFill/>
          <a:ln w="19050" cap="flat" cmpd="sng" algn="ctr">
            <a:solidFill>
              <a:srgbClr val="E8242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5" name="Rectangle: Rounded Corners 24">
            <a:extLst>
              <a:ext uri="{FF2B5EF4-FFF2-40B4-BE49-F238E27FC236}">
                <a16:creationId xmlns:a16="http://schemas.microsoft.com/office/drawing/2014/main" id="{C44EBE31-2637-4DF9-9C80-01CA57F7ED1F}"/>
              </a:ext>
            </a:extLst>
          </p:cNvPr>
          <p:cNvSpPr/>
          <p:nvPr/>
        </p:nvSpPr>
        <p:spPr bwMode="auto">
          <a:xfrm>
            <a:off x="4942560" y="1261408"/>
            <a:ext cx="216014" cy="3816000"/>
          </a:xfrm>
          <a:prstGeom prst="roundRect">
            <a:avLst>
              <a:gd name="adj" fmla="val 4596"/>
            </a:avLst>
          </a:prstGeom>
          <a:noFill/>
          <a:ln w="19050" cap="flat" cmpd="sng" algn="ctr">
            <a:solidFill>
              <a:srgbClr val="E8242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6" name="Rectangle: Rounded Corners 25">
            <a:extLst>
              <a:ext uri="{FF2B5EF4-FFF2-40B4-BE49-F238E27FC236}">
                <a16:creationId xmlns:a16="http://schemas.microsoft.com/office/drawing/2014/main" id="{AEE5D2FC-95C5-4A00-9DF2-4958EEAC56F7}"/>
              </a:ext>
            </a:extLst>
          </p:cNvPr>
          <p:cNvSpPr/>
          <p:nvPr/>
        </p:nvSpPr>
        <p:spPr bwMode="auto">
          <a:xfrm>
            <a:off x="4274444" y="1256826"/>
            <a:ext cx="441582" cy="3816000"/>
          </a:xfrm>
          <a:prstGeom prst="roundRect">
            <a:avLst>
              <a:gd name="adj" fmla="val 4596"/>
            </a:avLst>
          </a:prstGeom>
          <a:noFill/>
          <a:ln w="19050"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D67BDF5F-2394-4247-BB58-67E83D976161}"/>
              </a:ext>
            </a:extLst>
          </p:cNvPr>
          <p:cNvSpPr/>
          <p:nvPr/>
        </p:nvSpPr>
        <p:spPr>
          <a:xfrm>
            <a:off x="3834222" y="6103806"/>
            <a:ext cx="3111485" cy="461665"/>
          </a:xfrm>
          <a:prstGeom prst="rect">
            <a:avLst/>
          </a:prstGeom>
        </p:spPr>
        <p:txBody>
          <a:bodyPr wrap="square">
            <a:spAutoFit/>
          </a:bodyPr>
          <a:lstStyle/>
          <a:p>
            <a:pP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 72</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629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0"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500"/>
                                        <p:tgtEl>
                                          <p:spTgt spid="25"/>
                                        </p:tgtEl>
                                      </p:cBhvr>
                                    </p:animEffect>
                                  </p:childTnLst>
                                </p:cTn>
                              </p:par>
                            </p:childTnLst>
                          </p:cTn>
                        </p:par>
                        <p:par>
                          <p:cTn id="33" fill="hold">
                            <p:stCondLst>
                              <p:cond delay="500"/>
                            </p:stCondLst>
                            <p:childTnLst>
                              <p:par>
                                <p:cTn id="34" presetID="10" presetClass="exit" presetSubtype="0" fill="hold" grpId="1" nodeType="afterEffect">
                                  <p:stCondLst>
                                    <p:cond delay="200"/>
                                  </p:stCondLst>
                                  <p:childTnLst>
                                    <p:animEffect transition="out" filter="fade">
                                      <p:cBhvr>
                                        <p:cTn id="35" dur="500"/>
                                        <p:tgtEl>
                                          <p:spTgt spid="25"/>
                                        </p:tgtEl>
                                      </p:cBhvr>
                                    </p:animEffect>
                                    <p:set>
                                      <p:cBhvr>
                                        <p:cTn id="36" dur="1" fill="hold">
                                          <p:stCondLst>
                                            <p:cond delay="499"/>
                                          </p:stCondLst>
                                        </p:cTn>
                                        <p:tgtEl>
                                          <p:spTgt spid="25"/>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500"/>
                                        <p:tgtEl>
                                          <p:spTgt spid="26"/>
                                        </p:tgtEl>
                                      </p:cBhvr>
                                    </p:animEffect>
                                  </p:childTnLst>
                                </p:cTn>
                              </p:par>
                            </p:childTnLst>
                          </p:cTn>
                        </p:par>
                        <p:par>
                          <p:cTn id="42" fill="hold">
                            <p:stCondLst>
                              <p:cond delay="500"/>
                            </p:stCondLst>
                            <p:childTnLst>
                              <p:par>
                                <p:cTn id="43" presetID="10" presetClass="exit" presetSubtype="0" fill="hold" grpId="1" nodeType="afterEffect">
                                  <p:stCondLst>
                                    <p:cond delay="200"/>
                                  </p:stCondLst>
                                  <p:childTnLst>
                                    <p:animEffect transition="out" filter="fade">
                                      <p:cBhvr>
                                        <p:cTn id="44" dur="500"/>
                                        <p:tgtEl>
                                          <p:spTgt spid="26"/>
                                        </p:tgtEl>
                                      </p:cBhvr>
                                    </p:animEffect>
                                    <p:set>
                                      <p:cBhvr>
                                        <p:cTn id="45" dur="1" fill="hold">
                                          <p:stCondLst>
                                            <p:cond delay="499"/>
                                          </p:stCondLst>
                                        </p:cTn>
                                        <p:tgtEl>
                                          <p:spTgt spid="26"/>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nodeType="clickEffect">
                                  <p:stCondLst>
                                    <p:cond delay="0"/>
                                  </p:stCondLst>
                                  <p:childTnLst>
                                    <p:animEffect transition="out" filter="fade">
                                      <p:cBhvr>
                                        <p:cTn id="49" dur="500"/>
                                        <p:tgtEl>
                                          <p:spTgt spid="10"/>
                                        </p:tgtEl>
                                      </p:cBhvr>
                                    </p:animEffect>
                                    <p:set>
                                      <p:cBhvr>
                                        <p:cTn id="50" dur="1" fill="hold">
                                          <p:stCondLst>
                                            <p:cond delay="499"/>
                                          </p:stCondLst>
                                        </p:cTn>
                                        <p:tgtEl>
                                          <p:spTgt spid="10"/>
                                        </p:tgtEl>
                                        <p:attrNameLst>
                                          <p:attrName>style.visibility</p:attrName>
                                        </p:attrNameLst>
                                      </p:cBhvr>
                                      <p:to>
                                        <p:strVal val="hidden"/>
                                      </p:to>
                                    </p:set>
                                  </p:childTnLst>
                                </p:cTn>
                              </p:par>
                              <p:par>
                                <p:cTn id="51" presetID="10" presetClass="exit" presetSubtype="0" fill="hold" nodeType="withEffect">
                                  <p:stCondLst>
                                    <p:cond delay="0"/>
                                  </p:stCondLst>
                                  <p:childTnLst>
                                    <p:animEffect transition="out" filter="fade">
                                      <p:cBhvr>
                                        <p:cTn id="52" dur="500"/>
                                        <p:tgtEl>
                                          <p:spTgt spid="8"/>
                                        </p:tgtEl>
                                      </p:cBhvr>
                                    </p:animEffect>
                                    <p:set>
                                      <p:cBhvr>
                                        <p:cTn id="53" dur="1" fill="hold">
                                          <p:stCondLst>
                                            <p:cond delay="499"/>
                                          </p:stCondLst>
                                        </p:cTn>
                                        <p:tgtEl>
                                          <p:spTgt spid="8"/>
                                        </p:tgtEl>
                                        <p:attrNameLst>
                                          <p:attrName>style.visibility</p:attrName>
                                        </p:attrNameLst>
                                      </p:cBhvr>
                                      <p:to>
                                        <p:strVal val="hidden"/>
                                      </p:to>
                                    </p:set>
                                  </p:childTnLst>
                                </p:cTn>
                              </p:par>
                              <p:par>
                                <p:cTn id="54" presetID="10" presetClass="exit" presetSubtype="0" fill="hold" nodeType="withEffect">
                                  <p:stCondLst>
                                    <p:cond delay="0"/>
                                  </p:stCondLst>
                                  <p:childTnLst>
                                    <p:animEffect transition="out" filter="fade">
                                      <p:cBhvr>
                                        <p:cTn id="55" dur="500"/>
                                        <p:tgtEl>
                                          <p:spTgt spid="12"/>
                                        </p:tgtEl>
                                      </p:cBhvr>
                                    </p:animEffect>
                                    <p:set>
                                      <p:cBhvr>
                                        <p:cTn id="56" dur="1" fill="hold">
                                          <p:stCondLst>
                                            <p:cond delay="499"/>
                                          </p:stCondLst>
                                        </p:cTn>
                                        <p:tgtEl>
                                          <p:spTgt spid="12"/>
                                        </p:tgtEl>
                                        <p:attrNameLst>
                                          <p:attrName>style.visibility</p:attrName>
                                        </p:attrNameLst>
                                      </p:cBhvr>
                                      <p:to>
                                        <p:strVal val="hidden"/>
                                      </p:to>
                                    </p:set>
                                  </p:childTnLst>
                                </p:cTn>
                              </p:par>
                            </p:childTnLst>
                          </p:cTn>
                        </p:par>
                        <p:par>
                          <p:cTn id="57" fill="hold">
                            <p:stCondLst>
                              <p:cond delay="500"/>
                            </p:stCondLst>
                            <p:childTnLst>
                              <p:par>
                                <p:cTn id="58" presetID="10" presetClass="entr" presetSubtype="0" fill="hold" nodeType="afterEffect">
                                  <p:stCondLst>
                                    <p:cond delay="20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fade">
                                      <p:cBhvr>
                                        <p:cTn id="65" dur="500"/>
                                        <p:tgtEl>
                                          <p:spTgt spid="19"/>
                                        </p:tgtEl>
                                      </p:cBhvr>
                                    </p:animEffect>
                                  </p:childTnLst>
                                </p:cTn>
                              </p:par>
                            </p:childTnLst>
                          </p:cTn>
                        </p:par>
                        <p:par>
                          <p:cTn id="66" fill="hold">
                            <p:stCondLst>
                              <p:cond delay="500"/>
                            </p:stCondLst>
                            <p:childTnLst>
                              <p:par>
                                <p:cTn id="67" presetID="10" presetClass="exit" presetSubtype="0" fill="hold" grpId="1" nodeType="afterEffect">
                                  <p:stCondLst>
                                    <p:cond delay="200"/>
                                  </p:stCondLst>
                                  <p:childTnLst>
                                    <p:animEffect transition="out" filter="fade">
                                      <p:cBhvr>
                                        <p:cTn id="68" dur="500"/>
                                        <p:tgtEl>
                                          <p:spTgt spid="19"/>
                                        </p:tgtEl>
                                      </p:cBhvr>
                                    </p:animEffect>
                                    <p:set>
                                      <p:cBhvr>
                                        <p:cTn id="69" dur="1" fill="hold">
                                          <p:stCondLst>
                                            <p:cond delay="499"/>
                                          </p:stCondLst>
                                        </p:cTn>
                                        <p:tgtEl>
                                          <p:spTgt spid="19"/>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10" presetClass="exit" presetSubtype="0" fill="hold" nodeType="clickEffect">
                                  <p:stCondLst>
                                    <p:cond delay="0"/>
                                  </p:stCondLst>
                                  <p:childTnLst>
                                    <p:animEffect transition="out" filter="fade">
                                      <p:cBhvr>
                                        <p:cTn id="73" dur="500"/>
                                        <p:tgtEl>
                                          <p:spTgt spid="11"/>
                                        </p:tgtEl>
                                      </p:cBhvr>
                                    </p:animEffect>
                                    <p:set>
                                      <p:cBhvr>
                                        <p:cTn id="74" dur="1" fill="hold">
                                          <p:stCondLst>
                                            <p:cond delay="499"/>
                                          </p:stCondLst>
                                        </p:cTn>
                                        <p:tgtEl>
                                          <p:spTgt spid="11"/>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500"/>
                                        <p:tgtEl>
                                          <p:spTgt spid="9"/>
                                        </p:tgtEl>
                                      </p:cBhvr>
                                    </p:animEffect>
                                    <p:set>
                                      <p:cBhvr>
                                        <p:cTn id="77" dur="1" fill="hold">
                                          <p:stCondLst>
                                            <p:cond delay="499"/>
                                          </p:stCondLst>
                                        </p:cTn>
                                        <p:tgtEl>
                                          <p:spTgt spid="9"/>
                                        </p:tgtEl>
                                        <p:attrNameLst>
                                          <p:attrName>style.visibility</p:attrName>
                                        </p:attrNameLst>
                                      </p:cBhvr>
                                      <p:to>
                                        <p:strVal val="hidden"/>
                                      </p:to>
                                    </p:set>
                                  </p:childTnLst>
                                </p:cTn>
                              </p:par>
                            </p:childTnLst>
                          </p:cTn>
                        </p:par>
                        <p:par>
                          <p:cTn id="78" fill="hold">
                            <p:stCondLst>
                              <p:cond delay="500"/>
                            </p:stCondLst>
                            <p:childTnLst>
                              <p:par>
                                <p:cTn id="79" presetID="10" presetClass="entr" presetSubtype="0" fill="hold" nodeType="afterEffect">
                                  <p:stCondLst>
                                    <p:cond delay="200"/>
                                  </p:stCondLst>
                                  <p:childTnLst>
                                    <p:set>
                                      <p:cBhvr>
                                        <p:cTn id="80" dur="1" fill="hold">
                                          <p:stCondLst>
                                            <p:cond delay="0"/>
                                          </p:stCondLst>
                                        </p:cTn>
                                        <p:tgtEl>
                                          <p:spTgt spid="23"/>
                                        </p:tgtEl>
                                        <p:attrNameLst>
                                          <p:attrName>style.visibility</p:attrName>
                                        </p:attrNameLst>
                                      </p:cBhvr>
                                      <p:to>
                                        <p:strVal val="visible"/>
                                      </p:to>
                                    </p:set>
                                    <p:animEffect transition="in" filter="fade">
                                      <p:cBhvr>
                                        <p:cTn id="81" dur="500"/>
                                        <p:tgtEl>
                                          <p:spTgt spid="23"/>
                                        </p:tgtEl>
                                      </p:cBhvr>
                                    </p:animEffect>
                                  </p:childTnLst>
                                </p:cTn>
                              </p:par>
                              <p:par>
                                <p:cTn id="82" presetID="10" presetClass="entr" presetSubtype="0" fill="hold" nodeType="withEffect">
                                  <p:stCondLst>
                                    <p:cond delay="200"/>
                                  </p:stCondLst>
                                  <p:childTnLst>
                                    <p:set>
                                      <p:cBhvr>
                                        <p:cTn id="83" dur="1" fill="hold">
                                          <p:stCondLst>
                                            <p:cond delay="0"/>
                                          </p:stCondLst>
                                        </p:cTn>
                                        <p:tgtEl>
                                          <p:spTgt spid="20"/>
                                        </p:tgtEl>
                                        <p:attrNameLst>
                                          <p:attrName>style.visibility</p:attrName>
                                        </p:attrNameLst>
                                      </p:cBhvr>
                                      <p:to>
                                        <p:strVal val="visible"/>
                                      </p:to>
                                    </p:set>
                                    <p:animEffect transition="in" filter="fade">
                                      <p:cBhvr>
                                        <p:cTn id="84" dur="500"/>
                                        <p:tgtEl>
                                          <p:spTgt spid="20"/>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13"/>
                                        </p:tgtEl>
                                        <p:attrNameLst>
                                          <p:attrName>style.visibility</p:attrName>
                                        </p:attrNameLst>
                                      </p:cBhvr>
                                      <p:to>
                                        <p:strVal val="visible"/>
                                      </p:to>
                                    </p:set>
                                    <p:animEffect transition="in" filter="fade">
                                      <p:cBhvr>
                                        <p:cTn id="89" dur="500"/>
                                        <p:tgtEl>
                                          <p:spTgt spid="13"/>
                                        </p:tgtEl>
                                      </p:cBhvr>
                                    </p:animEffect>
                                  </p:childTnLst>
                                </p:cTn>
                              </p:par>
                            </p:childTnLst>
                          </p:cTn>
                        </p:par>
                        <p:par>
                          <p:cTn id="90" fill="hold">
                            <p:stCondLst>
                              <p:cond delay="500"/>
                            </p:stCondLst>
                            <p:childTnLst>
                              <p:par>
                                <p:cTn id="91" presetID="10" presetClass="exit" presetSubtype="0" fill="hold" grpId="1" nodeType="afterEffect">
                                  <p:stCondLst>
                                    <p:cond delay="200"/>
                                  </p:stCondLst>
                                  <p:childTnLst>
                                    <p:animEffect transition="out" filter="fade">
                                      <p:cBhvr>
                                        <p:cTn id="92" dur="500"/>
                                        <p:tgtEl>
                                          <p:spTgt spid="13"/>
                                        </p:tgtEl>
                                      </p:cBhvr>
                                    </p:animEffect>
                                    <p:set>
                                      <p:cBhvr>
                                        <p:cTn id="93" dur="1" fill="hold">
                                          <p:stCondLst>
                                            <p:cond delay="499"/>
                                          </p:stCondLst>
                                        </p:cTn>
                                        <p:tgtEl>
                                          <p:spTgt spid="13"/>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fade">
                                      <p:cBhvr>
                                        <p:cTn id="98" dur="500"/>
                                        <p:tgtEl>
                                          <p:spTgt spid="24"/>
                                        </p:tgtEl>
                                      </p:cBhvr>
                                    </p:animEffect>
                                  </p:childTnLst>
                                </p:cTn>
                              </p:par>
                            </p:childTnLst>
                          </p:cTn>
                        </p:par>
                        <p:par>
                          <p:cTn id="99" fill="hold">
                            <p:stCondLst>
                              <p:cond delay="500"/>
                            </p:stCondLst>
                            <p:childTnLst>
                              <p:par>
                                <p:cTn id="100" presetID="10" presetClass="exit" presetSubtype="0" fill="hold" grpId="1" nodeType="afterEffect">
                                  <p:stCondLst>
                                    <p:cond delay="200"/>
                                  </p:stCondLst>
                                  <p:childTnLst>
                                    <p:animEffect transition="out" filter="fade">
                                      <p:cBhvr>
                                        <p:cTn id="101" dur="500"/>
                                        <p:tgtEl>
                                          <p:spTgt spid="24"/>
                                        </p:tgtEl>
                                      </p:cBhvr>
                                    </p:animEffect>
                                    <p:set>
                                      <p:cBhvr>
                                        <p:cTn id="102" dur="1" fill="hold">
                                          <p:stCondLst>
                                            <p:cond delay="499"/>
                                          </p:stCondLst>
                                        </p:cTn>
                                        <p:tgtEl>
                                          <p:spTgt spid="24"/>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0" presetClass="exit" presetSubtype="0" fill="hold" nodeType="clickEffect">
                                  <p:stCondLst>
                                    <p:cond delay="0"/>
                                  </p:stCondLst>
                                  <p:childTnLst>
                                    <p:animEffect transition="out" filter="fade">
                                      <p:cBhvr>
                                        <p:cTn id="106" dur="500"/>
                                        <p:tgtEl>
                                          <p:spTgt spid="22"/>
                                        </p:tgtEl>
                                      </p:cBhvr>
                                    </p:animEffect>
                                    <p:set>
                                      <p:cBhvr>
                                        <p:cTn id="107" dur="1" fill="hold">
                                          <p:stCondLst>
                                            <p:cond delay="499"/>
                                          </p:stCondLst>
                                        </p:cTn>
                                        <p:tgtEl>
                                          <p:spTgt spid="22"/>
                                        </p:tgtEl>
                                        <p:attrNameLst>
                                          <p:attrName>style.visibility</p:attrName>
                                        </p:attrNameLst>
                                      </p:cBhvr>
                                      <p:to>
                                        <p:strVal val="hidden"/>
                                      </p:to>
                                    </p:set>
                                  </p:childTnLst>
                                </p:cTn>
                              </p:par>
                            </p:childTnLst>
                          </p:cTn>
                        </p:par>
                        <p:par>
                          <p:cTn id="108" fill="hold">
                            <p:stCondLst>
                              <p:cond delay="500"/>
                            </p:stCondLst>
                            <p:childTnLst>
                              <p:par>
                                <p:cTn id="109" presetID="10" presetClass="entr" presetSubtype="0" fill="hold" nodeType="afterEffect">
                                  <p:stCondLst>
                                    <p:cond delay="200"/>
                                  </p:stCondLst>
                                  <p:childTnLst>
                                    <p:set>
                                      <p:cBhvr>
                                        <p:cTn id="110" dur="1" fill="hold">
                                          <p:stCondLst>
                                            <p:cond delay="0"/>
                                          </p:stCondLst>
                                        </p:cTn>
                                        <p:tgtEl>
                                          <p:spTgt spid="21"/>
                                        </p:tgtEl>
                                        <p:attrNameLst>
                                          <p:attrName>style.visibility</p:attrName>
                                        </p:attrNameLst>
                                      </p:cBhvr>
                                      <p:to>
                                        <p:strVal val="visible"/>
                                      </p:to>
                                    </p:set>
                                    <p:animEffect transition="in" filter="fade">
                                      <p:cBhvr>
                                        <p:cTn id="111" dur="500"/>
                                        <p:tgtEl>
                                          <p:spTgt spid="21"/>
                                        </p:tgtEl>
                                      </p:cBhvr>
                                    </p:animEffect>
                                  </p:childTnLst>
                                </p:cTn>
                              </p:par>
                              <p:par>
                                <p:cTn id="112" presetID="10" presetClass="entr" presetSubtype="0" fill="hold" nodeType="withEffect">
                                  <p:stCondLst>
                                    <p:cond delay="200"/>
                                  </p:stCondLst>
                                  <p:childTnLst>
                                    <p:set>
                                      <p:cBhvr>
                                        <p:cTn id="113" dur="1" fill="hold">
                                          <p:stCondLst>
                                            <p:cond delay="0"/>
                                          </p:stCondLst>
                                        </p:cTn>
                                        <p:tgtEl>
                                          <p:spTgt spid="32"/>
                                        </p:tgtEl>
                                        <p:attrNameLst>
                                          <p:attrName>style.visibility</p:attrName>
                                        </p:attrNameLst>
                                      </p:cBhvr>
                                      <p:to>
                                        <p:strVal val="visible"/>
                                      </p:to>
                                    </p:set>
                                    <p:animEffect transition="in" filter="fade">
                                      <p:cBhvr>
                                        <p:cTn id="114" dur="500"/>
                                        <p:tgtEl>
                                          <p:spTgt spid="32"/>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31"/>
                                        </p:tgtEl>
                                        <p:attrNameLst>
                                          <p:attrName>style.visibility</p:attrName>
                                        </p:attrNameLst>
                                      </p:cBhvr>
                                      <p:to>
                                        <p:strVal val="visible"/>
                                      </p:to>
                                    </p:set>
                                    <p:animEffect transition="in" filter="fade">
                                      <p:cBhvr>
                                        <p:cTn id="119" dur="500"/>
                                        <p:tgtEl>
                                          <p:spTgt spid="31"/>
                                        </p:tgtEl>
                                      </p:cBhvr>
                                    </p:animEffect>
                                  </p:childTnLst>
                                </p:cTn>
                              </p:par>
                            </p:childTnLst>
                          </p:cTn>
                        </p:par>
                        <p:par>
                          <p:cTn id="120" fill="hold">
                            <p:stCondLst>
                              <p:cond delay="500"/>
                            </p:stCondLst>
                            <p:childTnLst>
                              <p:par>
                                <p:cTn id="121" presetID="10" presetClass="exit" presetSubtype="0" fill="hold" grpId="1" nodeType="afterEffect">
                                  <p:stCondLst>
                                    <p:cond delay="200"/>
                                  </p:stCondLst>
                                  <p:childTnLst>
                                    <p:animEffect transition="out" filter="fade">
                                      <p:cBhvr>
                                        <p:cTn id="122" dur="500"/>
                                        <p:tgtEl>
                                          <p:spTgt spid="31"/>
                                        </p:tgtEl>
                                      </p:cBhvr>
                                    </p:animEffect>
                                    <p:set>
                                      <p:cBhvr>
                                        <p:cTn id="123" dur="1" fill="hold">
                                          <p:stCondLst>
                                            <p:cond delay="499"/>
                                          </p:stCondLst>
                                        </p:cTn>
                                        <p:tgtEl>
                                          <p:spTgt spid="31"/>
                                        </p:tgtEl>
                                        <p:attrNameLst>
                                          <p:attrName>style.visibility</p:attrName>
                                        </p:attrNameLst>
                                      </p:cBhvr>
                                      <p:to>
                                        <p:strVal val="hidden"/>
                                      </p:to>
                                    </p:set>
                                  </p:childTnLst>
                                </p:cTn>
                              </p:par>
                            </p:childTnLst>
                          </p:cTn>
                        </p:par>
                      </p:childTnLst>
                    </p:cTn>
                  </p:par>
                  <p:par>
                    <p:cTn id="124" fill="hold">
                      <p:stCondLst>
                        <p:cond delay="indefinite"/>
                      </p:stCondLst>
                      <p:childTnLst>
                        <p:par>
                          <p:cTn id="125" fill="hold">
                            <p:stCondLst>
                              <p:cond delay="0"/>
                            </p:stCondLst>
                            <p:childTnLst>
                              <p:par>
                                <p:cTn id="126" presetID="10" presetClass="entr" presetSubtype="0" fill="hold" grpId="0" nodeType="clickEffect">
                                  <p:stCondLst>
                                    <p:cond delay="0"/>
                                  </p:stCondLst>
                                  <p:childTnLst>
                                    <p:set>
                                      <p:cBhvr>
                                        <p:cTn id="127" dur="1" fill="hold">
                                          <p:stCondLst>
                                            <p:cond delay="0"/>
                                          </p:stCondLst>
                                        </p:cTn>
                                        <p:tgtEl>
                                          <p:spTgt spid="29"/>
                                        </p:tgtEl>
                                        <p:attrNameLst>
                                          <p:attrName>style.visibility</p:attrName>
                                        </p:attrNameLst>
                                      </p:cBhvr>
                                      <p:to>
                                        <p:strVal val="visible"/>
                                      </p:to>
                                    </p:set>
                                    <p:animEffect transition="in" filter="fade">
                                      <p:cBhvr>
                                        <p:cTn id="128" dur="500"/>
                                        <p:tgtEl>
                                          <p:spTgt spid="29"/>
                                        </p:tgtEl>
                                      </p:cBhvr>
                                    </p:animEffect>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grpId="0" nodeType="clickEffect">
                                  <p:stCondLst>
                                    <p:cond delay="0"/>
                                  </p:stCondLst>
                                  <p:childTnLst>
                                    <p:set>
                                      <p:cBhvr>
                                        <p:cTn id="132" dur="1" fill="hold">
                                          <p:stCondLst>
                                            <p:cond delay="0"/>
                                          </p:stCondLst>
                                        </p:cTn>
                                        <p:tgtEl>
                                          <p:spTgt spid="30"/>
                                        </p:tgtEl>
                                        <p:attrNameLst>
                                          <p:attrName>style.visibility</p:attrName>
                                        </p:attrNameLst>
                                      </p:cBhvr>
                                      <p:to>
                                        <p:strVal val="visible"/>
                                      </p:to>
                                    </p:set>
                                    <p:animEffect transition="in" filter="fade">
                                      <p:cBhvr>
                                        <p:cTn id="133" dur="500"/>
                                        <p:tgtEl>
                                          <p:spTgt spid="30"/>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27"/>
                                        </p:tgtEl>
                                        <p:attrNameLst>
                                          <p:attrName>style.visibility</p:attrName>
                                        </p:attrNameLst>
                                      </p:cBhvr>
                                      <p:to>
                                        <p:strVal val="visible"/>
                                      </p:to>
                                    </p:set>
                                    <p:animEffect transition="in" filter="fade">
                                      <p:cBhvr>
                                        <p:cTn id="13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1" grpId="1" animBg="1"/>
      <p:bldP spid="13" grpId="0" animBg="1"/>
      <p:bldP spid="13" grpId="1" animBg="1"/>
      <p:bldP spid="15" grpId="0"/>
      <p:bldP spid="29" grpId="0"/>
      <p:bldP spid="30" grpId="0"/>
      <p:bldP spid="19" grpId="0" animBg="1"/>
      <p:bldP spid="19" grpId="1" animBg="1"/>
      <p:bldP spid="24" grpId="0" animBg="1"/>
      <p:bldP spid="24" grpId="1" animBg="1"/>
      <p:bldP spid="25" grpId="0" animBg="1"/>
      <p:bldP spid="25" grpId="1" animBg="1"/>
      <p:bldP spid="26" grpId="0" animBg="1"/>
      <p:bldP spid="26" grpId="1" animBg="1"/>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B754586-259F-4626-A897-FC6D0ECD4A0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276724" y="1365513"/>
            <a:ext cx="2130108" cy="1187114"/>
          </a:xfrm>
          <a:prstGeom prst="rect">
            <a:avLst/>
          </a:prstGeom>
        </p:spPr>
      </p:pic>
      <p:pic>
        <p:nvPicPr>
          <p:cNvPr id="6" name="Picture 5">
            <a:extLst>
              <a:ext uri="{FF2B5EF4-FFF2-40B4-BE49-F238E27FC236}">
                <a16:creationId xmlns:a16="http://schemas.microsoft.com/office/drawing/2014/main" id="{29F11A47-9862-4A9F-9480-C8518ECA66C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21666" y="1370732"/>
            <a:ext cx="1182127" cy="1182127"/>
          </a:xfrm>
          <a:prstGeom prst="rect">
            <a:avLst/>
          </a:prstGeom>
        </p:spPr>
      </p:pic>
      <p:sp>
        <p:nvSpPr>
          <p:cNvPr id="2" name="Text Placeholder 1">
            <a:extLst>
              <a:ext uri="{FF2B5EF4-FFF2-40B4-BE49-F238E27FC236}">
                <a16:creationId xmlns:a16="http://schemas.microsoft.com/office/drawing/2014/main" id="{CDBE1279-44B0-47EB-93E3-6ABD46C5714A}"/>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1:4</a:t>
            </a:r>
          </a:p>
        </p:txBody>
      </p:sp>
      <p:sp>
        <p:nvSpPr>
          <p:cNvPr id="3" name="Rectangle 2">
            <a:extLst>
              <a:ext uri="{FF2B5EF4-FFF2-40B4-BE49-F238E27FC236}">
                <a16:creationId xmlns:a16="http://schemas.microsoft.com/office/drawing/2014/main" id="{D40611B9-A350-4B39-869B-C7F8C8B0FC43}"/>
              </a:ext>
            </a:extLst>
          </p:cNvPr>
          <p:cNvSpPr/>
          <p:nvPr/>
        </p:nvSpPr>
        <p:spPr>
          <a:xfrm>
            <a:off x="755576" y="764704"/>
            <a:ext cx="7632848" cy="461665"/>
          </a:xfrm>
          <a:prstGeom prst="rect">
            <a:avLst/>
          </a:prstGeom>
        </p:spPr>
        <p:txBody>
          <a:bodyPr wrap="square">
            <a:spAutoFit/>
          </a:bodyPr>
          <a:lstStyle/>
          <a:p>
            <a:pPr algn="ct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4</a:t>
            </a:r>
            <a:r>
              <a:rPr lang="en-GB" sz="2400" dirty="0">
                <a:latin typeface="Myriad Pro" panose="020B0503030403020204" pitchFamily="34" charset="0"/>
                <a:ea typeface="Calibri" panose="020F0502020204030204" pitchFamily="34" charset="0"/>
              </a:rPr>
              <a:t> rows, each with 32 chairs. How many chairs altogether?</a:t>
            </a:r>
            <a:r>
              <a:rPr lang="en-GB" sz="2400" dirty="0">
                <a:latin typeface="Myriad Pro" panose="020B0503030403020204" pitchFamily="34" charset="0"/>
              </a:rPr>
              <a:t> </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pic>
        <p:nvPicPr>
          <p:cNvPr id="12" name="Picture 11">
            <a:extLst>
              <a:ext uri="{FF2B5EF4-FFF2-40B4-BE49-F238E27FC236}">
                <a16:creationId xmlns:a16="http://schemas.microsoft.com/office/drawing/2014/main" id="{1071414A-CD72-4317-B2B7-839F17AD8A6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4288656" y="1368265"/>
            <a:ext cx="161783" cy="1187114"/>
          </a:xfrm>
          <a:prstGeom prst="rect">
            <a:avLst/>
          </a:prstGeom>
        </p:spPr>
      </p:pic>
      <p:sp>
        <p:nvSpPr>
          <p:cNvPr id="14" name="Rectangle 13">
            <a:extLst>
              <a:ext uri="{FF2B5EF4-FFF2-40B4-BE49-F238E27FC236}">
                <a16:creationId xmlns:a16="http://schemas.microsoft.com/office/drawing/2014/main" id="{1386D53B-A036-42D4-BA5C-677D4C288E76}"/>
              </a:ext>
            </a:extLst>
          </p:cNvPr>
          <p:cNvSpPr/>
          <p:nvPr/>
        </p:nvSpPr>
        <p:spPr>
          <a:xfrm>
            <a:off x="5652120" y="3131550"/>
            <a:ext cx="3111485" cy="761747"/>
          </a:xfrm>
          <a:prstGeom prst="rect">
            <a:avLst/>
          </a:prstGeom>
        </p:spPr>
        <p:txBody>
          <a:bodyPr wrap="square">
            <a:spAutoFit/>
          </a:bodyPr>
          <a:lstStyle/>
          <a:p>
            <a:pP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32 × 4 = 30 × 4 + 2 × 4</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pic>
        <p:nvPicPr>
          <p:cNvPr id="17" name="Picture 16">
            <a:extLst>
              <a:ext uri="{FF2B5EF4-FFF2-40B4-BE49-F238E27FC236}">
                <a16:creationId xmlns:a16="http://schemas.microsoft.com/office/drawing/2014/main" id="{DB556050-B2F1-4FF2-ABED-6F70DECE750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10141"/>
          <a:stretch/>
        </p:blipFill>
        <p:spPr>
          <a:xfrm>
            <a:off x="5104731" y="1366127"/>
            <a:ext cx="432044" cy="1187114"/>
          </a:xfrm>
          <a:prstGeom prst="rect">
            <a:avLst/>
          </a:prstGeom>
        </p:spPr>
      </p:pic>
      <p:pic>
        <p:nvPicPr>
          <p:cNvPr id="18" name="Picture 17">
            <a:extLst>
              <a:ext uri="{FF2B5EF4-FFF2-40B4-BE49-F238E27FC236}">
                <a16:creationId xmlns:a16="http://schemas.microsoft.com/office/drawing/2014/main" id="{A823D916-4160-4B09-B3A6-A182A38A1ED1}"/>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9573"/>
          <a:stretch/>
        </p:blipFill>
        <p:spPr>
          <a:xfrm>
            <a:off x="3403776" y="1366127"/>
            <a:ext cx="648053" cy="1187114"/>
          </a:xfrm>
          <a:prstGeom prst="rect">
            <a:avLst/>
          </a:prstGeom>
        </p:spPr>
      </p:pic>
      <p:sp>
        <p:nvSpPr>
          <p:cNvPr id="25" name="Rectangle: Rounded Corners 24">
            <a:extLst>
              <a:ext uri="{FF2B5EF4-FFF2-40B4-BE49-F238E27FC236}">
                <a16:creationId xmlns:a16="http://schemas.microsoft.com/office/drawing/2014/main" id="{7F3C01A9-58FB-4F03-A6C5-247A13400932}"/>
              </a:ext>
            </a:extLst>
          </p:cNvPr>
          <p:cNvSpPr/>
          <p:nvPr/>
        </p:nvSpPr>
        <p:spPr bwMode="auto">
          <a:xfrm>
            <a:off x="5091370" y="1335053"/>
            <a:ext cx="458134" cy="906284"/>
          </a:xfrm>
          <a:prstGeom prst="roundRect">
            <a:avLst>
              <a:gd name="adj" fmla="val 4869"/>
            </a:avLst>
          </a:prstGeom>
          <a:noFill/>
          <a:ln w="19050" cap="flat" cmpd="sng" algn="ctr">
            <a:solidFill>
              <a:srgbClr val="E8242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8" name="Rectangle: Rounded Corners 27">
            <a:extLst>
              <a:ext uri="{FF2B5EF4-FFF2-40B4-BE49-F238E27FC236}">
                <a16:creationId xmlns:a16="http://schemas.microsoft.com/office/drawing/2014/main" id="{9C4660CD-720D-4174-B322-B5DBA76667A9}"/>
              </a:ext>
            </a:extLst>
          </p:cNvPr>
          <p:cNvSpPr/>
          <p:nvPr/>
        </p:nvSpPr>
        <p:spPr bwMode="auto">
          <a:xfrm>
            <a:off x="2757559" y="1311800"/>
            <a:ext cx="1310385" cy="1296531"/>
          </a:xfrm>
          <a:prstGeom prst="roundRect">
            <a:avLst>
              <a:gd name="adj" fmla="val 2572"/>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7F032C5F-7FF4-4B70-AF62-2946CFB47CEB}"/>
              </a:ext>
            </a:extLst>
          </p:cNvPr>
          <p:cNvSpPr/>
          <p:nvPr/>
        </p:nvSpPr>
        <p:spPr>
          <a:xfrm>
            <a:off x="6478116" y="3637207"/>
            <a:ext cx="3111485" cy="461665"/>
          </a:xfrm>
          <a:prstGeom prst="rect">
            <a:avLst/>
          </a:prstGeom>
        </p:spPr>
        <p:txBody>
          <a:bodyPr wrap="square">
            <a:spAutoFit/>
          </a:bodyPr>
          <a:lstStyle/>
          <a:p>
            <a:pP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 120 + 8</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31" name="Rectangle 30">
            <a:extLst>
              <a:ext uri="{FF2B5EF4-FFF2-40B4-BE49-F238E27FC236}">
                <a16:creationId xmlns:a16="http://schemas.microsoft.com/office/drawing/2014/main" id="{60502877-7EA4-4E10-93D5-61CB0789697F}"/>
              </a:ext>
            </a:extLst>
          </p:cNvPr>
          <p:cNvSpPr/>
          <p:nvPr/>
        </p:nvSpPr>
        <p:spPr>
          <a:xfrm>
            <a:off x="6478116" y="4142864"/>
            <a:ext cx="3111485" cy="461665"/>
          </a:xfrm>
          <a:prstGeom prst="rect">
            <a:avLst/>
          </a:prstGeom>
        </p:spPr>
        <p:txBody>
          <a:bodyPr wrap="square">
            <a:spAutoFit/>
          </a:bodyPr>
          <a:lstStyle/>
          <a:p>
            <a:pP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 128</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35" name="Rectangle: Rounded Corners 34">
            <a:extLst>
              <a:ext uri="{FF2B5EF4-FFF2-40B4-BE49-F238E27FC236}">
                <a16:creationId xmlns:a16="http://schemas.microsoft.com/office/drawing/2014/main" id="{458053C0-8B3A-4933-B38D-38D063BA85D2}"/>
              </a:ext>
            </a:extLst>
          </p:cNvPr>
          <p:cNvSpPr/>
          <p:nvPr/>
        </p:nvSpPr>
        <p:spPr bwMode="auto">
          <a:xfrm>
            <a:off x="2233117" y="1307474"/>
            <a:ext cx="2148727" cy="1296531"/>
          </a:xfrm>
          <a:prstGeom prst="roundRect">
            <a:avLst>
              <a:gd name="adj" fmla="val 1806"/>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32" name="Picture 31">
            <a:extLst>
              <a:ext uri="{FF2B5EF4-FFF2-40B4-BE49-F238E27FC236}">
                <a16:creationId xmlns:a16="http://schemas.microsoft.com/office/drawing/2014/main" id="{D4E2CDF3-70F7-41A5-BB8E-7C84BABC14AD}"/>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4266201" y="2635234"/>
            <a:ext cx="161783" cy="1187114"/>
          </a:xfrm>
          <a:prstGeom prst="rect">
            <a:avLst/>
          </a:prstGeom>
        </p:spPr>
      </p:pic>
      <p:pic>
        <p:nvPicPr>
          <p:cNvPr id="33" name="Picture 32">
            <a:extLst>
              <a:ext uri="{FF2B5EF4-FFF2-40B4-BE49-F238E27FC236}">
                <a16:creationId xmlns:a16="http://schemas.microsoft.com/office/drawing/2014/main" id="{0FC3E58E-3517-4CA8-B971-2B5096AA09B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9573"/>
          <a:stretch/>
        </p:blipFill>
        <p:spPr>
          <a:xfrm>
            <a:off x="3403776" y="2629405"/>
            <a:ext cx="648053" cy="1187114"/>
          </a:xfrm>
          <a:prstGeom prst="rect">
            <a:avLst/>
          </a:prstGeom>
        </p:spPr>
      </p:pic>
      <p:pic>
        <p:nvPicPr>
          <p:cNvPr id="36" name="Picture 35">
            <a:extLst>
              <a:ext uri="{FF2B5EF4-FFF2-40B4-BE49-F238E27FC236}">
                <a16:creationId xmlns:a16="http://schemas.microsoft.com/office/drawing/2014/main" id="{95580D42-45C6-40FB-8362-CA0D0438031A}"/>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4262544" y="3899126"/>
            <a:ext cx="161783" cy="1187114"/>
          </a:xfrm>
          <a:prstGeom prst="rect">
            <a:avLst/>
          </a:prstGeom>
        </p:spPr>
      </p:pic>
      <p:pic>
        <p:nvPicPr>
          <p:cNvPr id="37" name="Picture 36">
            <a:extLst>
              <a:ext uri="{FF2B5EF4-FFF2-40B4-BE49-F238E27FC236}">
                <a16:creationId xmlns:a16="http://schemas.microsoft.com/office/drawing/2014/main" id="{75A97CE5-722A-4F2B-9295-6980C6A9506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9573"/>
          <a:stretch/>
        </p:blipFill>
        <p:spPr>
          <a:xfrm>
            <a:off x="3400119" y="3893297"/>
            <a:ext cx="648053" cy="1187114"/>
          </a:xfrm>
          <a:prstGeom prst="rect">
            <a:avLst/>
          </a:prstGeom>
        </p:spPr>
      </p:pic>
      <p:pic>
        <p:nvPicPr>
          <p:cNvPr id="38" name="Picture 37">
            <a:extLst>
              <a:ext uri="{FF2B5EF4-FFF2-40B4-BE49-F238E27FC236}">
                <a16:creationId xmlns:a16="http://schemas.microsoft.com/office/drawing/2014/main" id="{5892860A-ABC2-4C71-A0F8-66593486134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4262544" y="5145575"/>
            <a:ext cx="161783" cy="1187114"/>
          </a:xfrm>
          <a:prstGeom prst="rect">
            <a:avLst/>
          </a:prstGeom>
        </p:spPr>
      </p:pic>
      <p:pic>
        <p:nvPicPr>
          <p:cNvPr id="39" name="Picture 38">
            <a:extLst>
              <a:ext uri="{FF2B5EF4-FFF2-40B4-BE49-F238E27FC236}">
                <a16:creationId xmlns:a16="http://schemas.microsoft.com/office/drawing/2014/main" id="{A36CF39E-63A8-4524-8722-3F5BEC00C8C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9573"/>
          <a:stretch/>
        </p:blipFill>
        <p:spPr>
          <a:xfrm>
            <a:off x="3400119" y="5139746"/>
            <a:ext cx="648053" cy="1187114"/>
          </a:xfrm>
          <a:prstGeom prst="rect">
            <a:avLst/>
          </a:prstGeom>
        </p:spPr>
      </p:pic>
      <p:pic>
        <p:nvPicPr>
          <p:cNvPr id="40" name="Picture 39">
            <a:extLst>
              <a:ext uri="{FF2B5EF4-FFF2-40B4-BE49-F238E27FC236}">
                <a16:creationId xmlns:a16="http://schemas.microsoft.com/office/drawing/2014/main" id="{F0758F12-5656-404B-8665-97F62BBA08E0}"/>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4381844" y="1365763"/>
            <a:ext cx="546423" cy="1187114"/>
          </a:xfrm>
          <a:prstGeom prst="rect">
            <a:avLst/>
          </a:prstGeom>
        </p:spPr>
      </p:pic>
      <p:sp>
        <p:nvSpPr>
          <p:cNvPr id="22" name="Rectangle: Rounded Corners 21">
            <a:extLst>
              <a:ext uri="{FF2B5EF4-FFF2-40B4-BE49-F238E27FC236}">
                <a16:creationId xmlns:a16="http://schemas.microsoft.com/office/drawing/2014/main" id="{054D4BC0-4CBE-416A-A7D8-94C98ADBC13B}"/>
              </a:ext>
            </a:extLst>
          </p:cNvPr>
          <p:cNvSpPr/>
          <p:nvPr/>
        </p:nvSpPr>
        <p:spPr bwMode="auto">
          <a:xfrm>
            <a:off x="4254800" y="1311800"/>
            <a:ext cx="216014" cy="5069528"/>
          </a:xfrm>
          <a:prstGeom prst="roundRect">
            <a:avLst>
              <a:gd name="adj" fmla="val 4596"/>
            </a:avLst>
          </a:prstGeom>
          <a:noFill/>
          <a:ln w="19050" cap="flat" cmpd="sng" algn="ctr">
            <a:solidFill>
              <a:srgbClr val="E8242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3" name="Rectangle: Rounded Corners 22">
            <a:extLst>
              <a:ext uri="{FF2B5EF4-FFF2-40B4-BE49-F238E27FC236}">
                <a16:creationId xmlns:a16="http://schemas.microsoft.com/office/drawing/2014/main" id="{25E05B65-93F5-484A-A4A6-5EB3B297C4EE}"/>
              </a:ext>
            </a:extLst>
          </p:cNvPr>
          <p:cNvSpPr/>
          <p:nvPr/>
        </p:nvSpPr>
        <p:spPr bwMode="auto">
          <a:xfrm>
            <a:off x="3413072" y="1311800"/>
            <a:ext cx="644362" cy="5069528"/>
          </a:xfrm>
          <a:prstGeom prst="roundRect">
            <a:avLst>
              <a:gd name="adj" fmla="val 4596"/>
            </a:avLst>
          </a:prstGeom>
          <a:noFill/>
          <a:ln w="19050"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743993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par>
                                <p:cTn id="11" presetID="10" presetClass="entr" presetSubtype="0" fill="hold" nodeType="with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fade">
                                      <p:cBhvr>
                                        <p:cTn id="13" dur="500"/>
                                        <p:tgtEl>
                                          <p:spTgt spid="37"/>
                                        </p:tgtEl>
                                      </p:cBhvr>
                                    </p:animEffect>
                                  </p:childTnLst>
                                </p:cTn>
                              </p:par>
                              <p:par>
                                <p:cTn id="14" presetID="10" presetClass="entr" presetSubtype="0"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500"/>
                                        <p:tgtEl>
                                          <p:spTgt spid="39"/>
                                        </p:tgtEl>
                                      </p:cBhvr>
                                    </p:animEffect>
                                  </p:childTnLst>
                                </p:cTn>
                              </p:par>
                              <p:par>
                                <p:cTn id="17" presetID="10" presetClass="entr" presetSubtype="0" fill="hold" nodeType="with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fade">
                                      <p:cBhvr>
                                        <p:cTn id="19" dur="500"/>
                                        <p:tgtEl>
                                          <p:spTgt spid="38"/>
                                        </p:tgtEl>
                                      </p:cBhvr>
                                    </p:animEffect>
                                  </p:childTnLst>
                                </p:cTn>
                              </p:par>
                              <p:par>
                                <p:cTn id="20" presetID="10" presetClass="entr" presetSubtype="0" fill="hold" nodeType="with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fade">
                                      <p:cBhvr>
                                        <p:cTn id="22" dur="500"/>
                                        <p:tgtEl>
                                          <p:spTgt spid="36"/>
                                        </p:tgtEl>
                                      </p:cBhvr>
                                    </p:animEffect>
                                  </p:childTnLst>
                                </p:cTn>
                              </p:par>
                              <p:par>
                                <p:cTn id="23" presetID="10" presetClass="entr" presetSubtype="0" fill="hold" nodeType="with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fade">
                                      <p:cBhvr>
                                        <p:cTn id="25" dur="500"/>
                                        <p:tgtEl>
                                          <p:spTgt spid="32"/>
                                        </p:tgtEl>
                                      </p:cBhvr>
                                    </p:animEffect>
                                  </p:childTnLst>
                                </p:cTn>
                              </p:par>
                              <p:par>
                                <p:cTn id="26" presetID="10" presetClass="entr" presetSubtype="0"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fade">
                                      <p:cBhvr>
                                        <p:cTn id="38" dur="500"/>
                                        <p:tgtEl>
                                          <p:spTgt spid="22"/>
                                        </p:tgtEl>
                                      </p:cBhvr>
                                    </p:animEffect>
                                  </p:childTnLst>
                                </p:cTn>
                              </p:par>
                            </p:childTnLst>
                          </p:cTn>
                        </p:par>
                        <p:par>
                          <p:cTn id="39" fill="hold">
                            <p:stCondLst>
                              <p:cond delay="500"/>
                            </p:stCondLst>
                            <p:childTnLst>
                              <p:par>
                                <p:cTn id="40" presetID="10" presetClass="exit" presetSubtype="0" fill="hold" grpId="1" nodeType="afterEffect">
                                  <p:stCondLst>
                                    <p:cond delay="200"/>
                                  </p:stCondLst>
                                  <p:childTnLst>
                                    <p:animEffect transition="out" filter="fade">
                                      <p:cBhvr>
                                        <p:cTn id="41" dur="500"/>
                                        <p:tgtEl>
                                          <p:spTgt spid="22"/>
                                        </p:tgtEl>
                                      </p:cBhvr>
                                    </p:animEffect>
                                    <p:set>
                                      <p:cBhvr>
                                        <p:cTn id="42" dur="1" fill="hold">
                                          <p:stCondLst>
                                            <p:cond delay="499"/>
                                          </p:stCondLst>
                                        </p:cTn>
                                        <p:tgtEl>
                                          <p:spTgt spid="2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500"/>
                                        <p:tgtEl>
                                          <p:spTgt spid="23"/>
                                        </p:tgtEl>
                                      </p:cBhvr>
                                    </p:animEffect>
                                  </p:childTnLst>
                                </p:cTn>
                              </p:par>
                            </p:childTnLst>
                          </p:cTn>
                        </p:par>
                        <p:par>
                          <p:cTn id="48" fill="hold">
                            <p:stCondLst>
                              <p:cond delay="500"/>
                            </p:stCondLst>
                            <p:childTnLst>
                              <p:par>
                                <p:cTn id="49" presetID="10" presetClass="exit" presetSubtype="0" fill="hold" grpId="1" nodeType="afterEffect">
                                  <p:stCondLst>
                                    <p:cond delay="200"/>
                                  </p:stCondLst>
                                  <p:childTnLst>
                                    <p:animEffect transition="out" filter="fade">
                                      <p:cBhvr>
                                        <p:cTn id="50" dur="500"/>
                                        <p:tgtEl>
                                          <p:spTgt spid="23"/>
                                        </p:tgtEl>
                                      </p:cBhvr>
                                    </p:animEffect>
                                    <p:set>
                                      <p:cBhvr>
                                        <p:cTn id="51" dur="1" fill="hold">
                                          <p:stCondLst>
                                            <p:cond delay="499"/>
                                          </p:stCondLst>
                                        </p:cTn>
                                        <p:tgtEl>
                                          <p:spTgt spid="23"/>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nodeType="clickEffect">
                                  <p:stCondLst>
                                    <p:cond delay="0"/>
                                  </p:stCondLst>
                                  <p:childTnLst>
                                    <p:animEffect transition="out" filter="fade">
                                      <p:cBhvr>
                                        <p:cTn id="55" dur="500"/>
                                        <p:tgtEl>
                                          <p:spTgt spid="38"/>
                                        </p:tgtEl>
                                      </p:cBhvr>
                                    </p:animEffect>
                                    <p:set>
                                      <p:cBhvr>
                                        <p:cTn id="56" dur="1" fill="hold">
                                          <p:stCondLst>
                                            <p:cond delay="499"/>
                                          </p:stCondLst>
                                        </p:cTn>
                                        <p:tgtEl>
                                          <p:spTgt spid="38"/>
                                        </p:tgtEl>
                                        <p:attrNameLst>
                                          <p:attrName>style.visibility</p:attrName>
                                        </p:attrNameLst>
                                      </p:cBhvr>
                                      <p:to>
                                        <p:strVal val="hidden"/>
                                      </p:to>
                                    </p:set>
                                  </p:childTnLst>
                                </p:cTn>
                              </p:par>
                              <p:par>
                                <p:cTn id="57" presetID="10" presetClass="exit" presetSubtype="0" fill="hold" nodeType="withEffect">
                                  <p:stCondLst>
                                    <p:cond delay="0"/>
                                  </p:stCondLst>
                                  <p:childTnLst>
                                    <p:animEffect transition="out" filter="fade">
                                      <p:cBhvr>
                                        <p:cTn id="58" dur="500"/>
                                        <p:tgtEl>
                                          <p:spTgt spid="36"/>
                                        </p:tgtEl>
                                      </p:cBhvr>
                                    </p:animEffect>
                                    <p:set>
                                      <p:cBhvr>
                                        <p:cTn id="59" dur="1" fill="hold">
                                          <p:stCondLst>
                                            <p:cond delay="499"/>
                                          </p:stCondLst>
                                        </p:cTn>
                                        <p:tgtEl>
                                          <p:spTgt spid="36"/>
                                        </p:tgtEl>
                                        <p:attrNameLst>
                                          <p:attrName>style.visibility</p:attrName>
                                        </p:attrNameLst>
                                      </p:cBhvr>
                                      <p:to>
                                        <p:strVal val="hidden"/>
                                      </p:to>
                                    </p:set>
                                  </p:childTnLst>
                                </p:cTn>
                              </p:par>
                              <p:par>
                                <p:cTn id="60" presetID="10" presetClass="exit" presetSubtype="0" fill="hold" nodeType="withEffect">
                                  <p:stCondLst>
                                    <p:cond delay="0"/>
                                  </p:stCondLst>
                                  <p:childTnLst>
                                    <p:animEffect transition="out" filter="fade">
                                      <p:cBhvr>
                                        <p:cTn id="61" dur="500"/>
                                        <p:tgtEl>
                                          <p:spTgt spid="32"/>
                                        </p:tgtEl>
                                      </p:cBhvr>
                                    </p:animEffect>
                                    <p:set>
                                      <p:cBhvr>
                                        <p:cTn id="62" dur="1" fill="hold">
                                          <p:stCondLst>
                                            <p:cond delay="499"/>
                                          </p:stCondLst>
                                        </p:cTn>
                                        <p:tgtEl>
                                          <p:spTgt spid="32"/>
                                        </p:tgtEl>
                                        <p:attrNameLst>
                                          <p:attrName>style.visibility</p:attrName>
                                        </p:attrNameLst>
                                      </p:cBhvr>
                                      <p:to>
                                        <p:strVal val="hidden"/>
                                      </p:to>
                                    </p:set>
                                  </p:childTnLst>
                                </p:cTn>
                              </p:par>
                              <p:par>
                                <p:cTn id="63" presetID="10" presetClass="exit" presetSubtype="0" fill="hold" nodeType="withEffect">
                                  <p:stCondLst>
                                    <p:cond delay="0"/>
                                  </p:stCondLst>
                                  <p:childTnLst>
                                    <p:animEffect transition="out" filter="fade">
                                      <p:cBhvr>
                                        <p:cTn id="64" dur="500"/>
                                        <p:tgtEl>
                                          <p:spTgt spid="12"/>
                                        </p:tgtEl>
                                      </p:cBhvr>
                                    </p:animEffect>
                                    <p:set>
                                      <p:cBhvr>
                                        <p:cTn id="65" dur="1" fill="hold">
                                          <p:stCondLst>
                                            <p:cond delay="499"/>
                                          </p:stCondLst>
                                        </p:cTn>
                                        <p:tgtEl>
                                          <p:spTgt spid="12"/>
                                        </p:tgtEl>
                                        <p:attrNameLst>
                                          <p:attrName>style.visibility</p:attrName>
                                        </p:attrNameLst>
                                      </p:cBhvr>
                                      <p:to>
                                        <p:strVal val="hidden"/>
                                      </p:to>
                                    </p:set>
                                  </p:childTnLst>
                                </p:cTn>
                              </p:par>
                            </p:childTnLst>
                          </p:cTn>
                        </p:par>
                        <p:par>
                          <p:cTn id="66" fill="hold">
                            <p:stCondLst>
                              <p:cond delay="500"/>
                            </p:stCondLst>
                            <p:childTnLst>
                              <p:par>
                                <p:cTn id="67" presetID="10" presetClass="entr" presetSubtype="0" fill="hold" nodeType="afterEffect">
                                  <p:stCondLst>
                                    <p:cond delay="200"/>
                                  </p:stCondLst>
                                  <p:childTnLst>
                                    <p:set>
                                      <p:cBhvr>
                                        <p:cTn id="68" dur="1" fill="hold">
                                          <p:stCondLst>
                                            <p:cond delay="0"/>
                                          </p:stCondLst>
                                        </p:cTn>
                                        <p:tgtEl>
                                          <p:spTgt spid="17"/>
                                        </p:tgtEl>
                                        <p:attrNameLst>
                                          <p:attrName>style.visibility</p:attrName>
                                        </p:attrNameLst>
                                      </p:cBhvr>
                                      <p:to>
                                        <p:strVal val="visible"/>
                                      </p:to>
                                    </p:set>
                                    <p:animEffect transition="in" filter="fade">
                                      <p:cBhvr>
                                        <p:cTn id="69" dur="500"/>
                                        <p:tgtEl>
                                          <p:spTgt spid="17"/>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25"/>
                                        </p:tgtEl>
                                        <p:attrNameLst>
                                          <p:attrName>style.visibility</p:attrName>
                                        </p:attrNameLst>
                                      </p:cBhvr>
                                      <p:to>
                                        <p:strVal val="visible"/>
                                      </p:to>
                                    </p:set>
                                    <p:animEffect transition="in" filter="fade">
                                      <p:cBhvr>
                                        <p:cTn id="74" dur="500"/>
                                        <p:tgtEl>
                                          <p:spTgt spid="25"/>
                                        </p:tgtEl>
                                      </p:cBhvr>
                                    </p:animEffect>
                                  </p:childTnLst>
                                </p:cTn>
                              </p:par>
                            </p:childTnLst>
                          </p:cTn>
                        </p:par>
                        <p:par>
                          <p:cTn id="75" fill="hold">
                            <p:stCondLst>
                              <p:cond delay="500"/>
                            </p:stCondLst>
                            <p:childTnLst>
                              <p:par>
                                <p:cTn id="76" presetID="10" presetClass="exit" presetSubtype="0" fill="hold" grpId="1" nodeType="afterEffect">
                                  <p:stCondLst>
                                    <p:cond delay="200"/>
                                  </p:stCondLst>
                                  <p:childTnLst>
                                    <p:animEffect transition="out" filter="fade">
                                      <p:cBhvr>
                                        <p:cTn id="77" dur="500"/>
                                        <p:tgtEl>
                                          <p:spTgt spid="25"/>
                                        </p:tgtEl>
                                      </p:cBhvr>
                                    </p:animEffect>
                                    <p:set>
                                      <p:cBhvr>
                                        <p:cTn id="78" dur="1" fill="hold">
                                          <p:stCondLst>
                                            <p:cond delay="499"/>
                                          </p:stCondLst>
                                        </p:cTn>
                                        <p:tgtEl>
                                          <p:spTgt spid="25"/>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0" presetClass="exit" presetSubtype="0" fill="hold" nodeType="clickEffect">
                                  <p:stCondLst>
                                    <p:cond delay="0"/>
                                  </p:stCondLst>
                                  <p:childTnLst>
                                    <p:animEffect transition="out" filter="fade">
                                      <p:cBhvr>
                                        <p:cTn id="82" dur="500"/>
                                        <p:tgtEl>
                                          <p:spTgt spid="18"/>
                                        </p:tgtEl>
                                      </p:cBhvr>
                                    </p:animEffect>
                                    <p:set>
                                      <p:cBhvr>
                                        <p:cTn id="83" dur="1" fill="hold">
                                          <p:stCondLst>
                                            <p:cond delay="499"/>
                                          </p:stCondLst>
                                        </p:cTn>
                                        <p:tgtEl>
                                          <p:spTgt spid="18"/>
                                        </p:tgtEl>
                                        <p:attrNameLst>
                                          <p:attrName>style.visibility</p:attrName>
                                        </p:attrNameLst>
                                      </p:cBhvr>
                                      <p:to>
                                        <p:strVal val="hidden"/>
                                      </p:to>
                                    </p:set>
                                  </p:childTnLst>
                                </p:cTn>
                              </p:par>
                              <p:par>
                                <p:cTn id="84" presetID="10" presetClass="exit" presetSubtype="0" fill="hold" nodeType="withEffect">
                                  <p:stCondLst>
                                    <p:cond delay="0"/>
                                  </p:stCondLst>
                                  <p:childTnLst>
                                    <p:animEffect transition="out" filter="fade">
                                      <p:cBhvr>
                                        <p:cTn id="85" dur="500"/>
                                        <p:tgtEl>
                                          <p:spTgt spid="33"/>
                                        </p:tgtEl>
                                      </p:cBhvr>
                                    </p:animEffect>
                                    <p:set>
                                      <p:cBhvr>
                                        <p:cTn id="86" dur="1" fill="hold">
                                          <p:stCondLst>
                                            <p:cond delay="499"/>
                                          </p:stCondLst>
                                        </p:cTn>
                                        <p:tgtEl>
                                          <p:spTgt spid="33"/>
                                        </p:tgtEl>
                                        <p:attrNameLst>
                                          <p:attrName>style.visibility</p:attrName>
                                        </p:attrNameLst>
                                      </p:cBhvr>
                                      <p:to>
                                        <p:strVal val="hidden"/>
                                      </p:to>
                                    </p:set>
                                  </p:childTnLst>
                                </p:cTn>
                              </p:par>
                              <p:par>
                                <p:cTn id="87" presetID="10" presetClass="exit" presetSubtype="0" fill="hold" nodeType="withEffect">
                                  <p:stCondLst>
                                    <p:cond delay="0"/>
                                  </p:stCondLst>
                                  <p:childTnLst>
                                    <p:animEffect transition="out" filter="fade">
                                      <p:cBhvr>
                                        <p:cTn id="88" dur="500"/>
                                        <p:tgtEl>
                                          <p:spTgt spid="37"/>
                                        </p:tgtEl>
                                      </p:cBhvr>
                                    </p:animEffect>
                                    <p:set>
                                      <p:cBhvr>
                                        <p:cTn id="89" dur="1" fill="hold">
                                          <p:stCondLst>
                                            <p:cond delay="499"/>
                                          </p:stCondLst>
                                        </p:cTn>
                                        <p:tgtEl>
                                          <p:spTgt spid="37"/>
                                        </p:tgtEl>
                                        <p:attrNameLst>
                                          <p:attrName>style.visibility</p:attrName>
                                        </p:attrNameLst>
                                      </p:cBhvr>
                                      <p:to>
                                        <p:strVal val="hidden"/>
                                      </p:to>
                                    </p:set>
                                  </p:childTnLst>
                                </p:cTn>
                              </p:par>
                              <p:par>
                                <p:cTn id="90" presetID="10" presetClass="exit" presetSubtype="0" fill="hold" nodeType="withEffect">
                                  <p:stCondLst>
                                    <p:cond delay="0"/>
                                  </p:stCondLst>
                                  <p:childTnLst>
                                    <p:animEffect transition="out" filter="fade">
                                      <p:cBhvr>
                                        <p:cTn id="91" dur="500"/>
                                        <p:tgtEl>
                                          <p:spTgt spid="39"/>
                                        </p:tgtEl>
                                      </p:cBhvr>
                                    </p:animEffect>
                                    <p:set>
                                      <p:cBhvr>
                                        <p:cTn id="92" dur="1" fill="hold">
                                          <p:stCondLst>
                                            <p:cond delay="499"/>
                                          </p:stCondLst>
                                        </p:cTn>
                                        <p:tgtEl>
                                          <p:spTgt spid="39"/>
                                        </p:tgtEl>
                                        <p:attrNameLst>
                                          <p:attrName>style.visibility</p:attrName>
                                        </p:attrNameLst>
                                      </p:cBhvr>
                                      <p:to>
                                        <p:strVal val="hidden"/>
                                      </p:to>
                                    </p:set>
                                  </p:childTnLst>
                                </p:cTn>
                              </p:par>
                            </p:childTnLst>
                          </p:cTn>
                        </p:par>
                        <p:par>
                          <p:cTn id="93" fill="hold">
                            <p:stCondLst>
                              <p:cond delay="500"/>
                            </p:stCondLst>
                            <p:childTnLst>
                              <p:par>
                                <p:cTn id="94" presetID="10" presetClass="entr" presetSubtype="0" fill="hold" nodeType="afterEffect">
                                  <p:stCondLst>
                                    <p:cond delay="200"/>
                                  </p:stCondLst>
                                  <p:childTnLst>
                                    <p:set>
                                      <p:cBhvr>
                                        <p:cTn id="95" dur="1" fill="hold">
                                          <p:stCondLst>
                                            <p:cond delay="0"/>
                                          </p:stCondLst>
                                        </p:cTn>
                                        <p:tgtEl>
                                          <p:spTgt spid="40"/>
                                        </p:tgtEl>
                                        <p:attrNameLst>
                                          <p:attrName>style.visibility</p:attrName>
                                        </p:attrNameLst>
                                      </p:cBhvr>
                                      <p:to>
                                        <p:strVal val="visible"/>
                                      </p:to>
                                    </p:set>
                                    <p:animEffect transition="in" filter="fade">
                                      <p:cBhvr>
                                        <p:cTn id="96" dur="500"/>
                                        <p:tgtEl>
                                          <p:spTgt spid="40"/>
                                        </p:tgtEl>
                                      </p:cBhvr>
                                    </p:animEffect>
                                  </p:childTnLst>
                                </p:cTn>
                              </p:par>
                              <p:par>
                                <p:cTn id="97" presetID="10" presetClass="entr" presetSubtype="0" fill="hold" nodeType="withEffect">
                                  <p:stCondLst>
                                    <p:cond delay="200"/>
                                  </p:stCondLst>
                                  <p:childTnLst>
                                    <p:set>
                                      <p:cBhvr>
                                        <p:cTn id="98" dur="1" fill="hold">
                                          <p:stCondLst>
                                            <p:cond delay="0"/>
                                          </p:stCondLst>
                                        </p:cTn>
                                        <p:tgtEl>
                                          <p:spTgt spid="5"/>
                                        </p:tgtEl>
                                        <p:attrNameLst>
                                          <p:attrName>style.visibility</p:attrName>
                                        </p:attrNameLst>
                                      </p:cBhvr>
                                      <p:to>
                                        <p:strVal val="visible"/>
                                      </p:to>
                                    </p:set>
                                    <p:animEffect transition="in" filter="fade">
                                      <p:cBhvr>
                                        <p:cTn id="99" dur="500"/>
                                        <p:tgtEl>
                                          <p:spTgt spid="5"/>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35"/>
                                        </p:tgtEl>
                                        <p:attrNameLst>
                                          <p:attrName>style.visibility</p:attrName>
                                        </p:attrNameLst>
                                      </p:cBhvr>
                                      <p:to>
                                        <p:strVal val="visible"/>
                                      </p:to>
                                    </p:set>
                                    <p:animEffect transition="in" filter="fade">
                                      <p:cBhvr>
                                        <p:cTn id="104" dur="500"/>
                                        <p:tgtEl>
                                          <p:spTgt spid="35"/>
                                        </p:tgtEl>
                                      </p:cBhvr>
                                    </p:animEffect>
                                  </p:childTnLst>
                                </p:cTn>
                              </p:par>
                            </p:childTnLst>
                          </p:cTn>
                        </p:par>
                        <p:par>
                          <p:cTn id="105" fill="hold">
                            <p:stCondLst>
                              <p:cond delay="500"/>
                            </p:stCondLst>
                            <p:childTnLst>
                              <p:par>
                                <p:cTn id="106" presetID="10" presetClass="exit" presetSubtype="0" fill="hold" grpId="1" nodeType="afterEffect">
                                  <p:stCondLst>
                                    <p:cond delay="200"/>
                                  </p:stCondLst>
                                  <p:childTnLst>
                                    <p:animEffect transition="out" filter="fade">
                                      <p:cBhvr>
                                        <p:cTn id="107" dur="500"/>
                                        <p:tgtEl>
                                          <p:spTgt spid="35"/>
                                        </p:tgtEl>
                                      </p:cBhvr>
                                    </p:animEffect>
                                    <p:set>
                                      <p:cBhvr>
                                        <p:cTn id="108" dur="1" fill="hold">
                                          <p:stCondLst>
                                            <p:cond delay="499"/>
                                          </p:stCondLst>
                                        </p:cTn>
                                        <p:tgtEl>
                                          <p:spTgt spid="35"/>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10" presetClass="exit" presetSubtype="0" fill="hold" nodeType="clickEffect">
                                  <p:stCondLst>
                                    <p:cond delay="0"/>
                                  </p:stCondLst>
                                  <p:childTnLst>
                                    <p:animEffect transition="out" filter="fade">
                                      <p:cBhvr>
                                        <p:cTn id="112" dur="500"/>
                                        <p:tgtEl>
                                          <p:spTgt spid="5"/>
                                        </p:tgtEl>
                                      </p:cBhvr>
                                    </p:animEffect>
                                    <p:set>
                                      <p:cBhvr>
                                        <p:cTn id="113" dur="1" fill="hold">
                                          <p:stCondLst>
                                            <p:cond delay="499"/>
                                          </p:stCondLst>
                                        </p:cTn>
                                        <p:tgtEl>
                                          <p:spTgt spid="5"/>
                                        </p:tgtEl>
                                        <p:attrNameLst>
                                          <p:attrName>style.visibility</p:attrName>
                                        </p:attrNameLst>
                                      </p:cBhvr>
                                      <p:to>
                                        <p:strVal val="hidden"/>
                                      </p:to>
                                    </p:set>
                                  </p:childTnLst>
                                </p:cTn>
                              </p:par>
                            </p:childTnLst>
                          </p:cTn>
                        </p:par>
                        <p:par>
                          <p:cTn id="114" fill="hold">
                            <p:stCondLst>
                              <p:cond delay="500"/>
                            </p:stCondLst>
                            <p:childTnLst>
                              <p:par>
                                <p:cTn id="115" presetID="10" presetClass="entr" presetSubtype="0" fill="hold" nodeType="afterEffect">
                                  <p:stCondLst>
                                    <p:cond delay="200"/>
                                  </p:stCondLst>
                                  <p:childTnLst>
                                    <p:set>
                                      <p:cBhvr>
                                        <p:cTn id="116" dur="1" fill="hold">
                                          <p:stCondLst>
                                            <p:cond delay="0"/>
                                          </p:stCondLst>
                                        </p:cTn>
                                        <p:tgtEl>
                                          <p:spTgt spid="6"/>
                                        </p:tgtEl>
                                        <p:attrNameLst>
                                          <p:attrName>style.visibility</p:attrName>
                                        </p:attrNameLst>
                                      </p:cBhvr>
                                      <p:to>
                                        <p:strVal val="visible"/>
                                      </p:to>
                                    </p:set>
                                    <p:animEffect transition="in" filter="fade">
                                      <p:cBhvr>
                                        <p:cTn id="117" dur="500"/>
                                        <p:tgtEl>
                                          <p:spTgt spid="6"/>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28"/>
                                        </p:tgtEl>
                                        <p:attrNameLst>
                                          <p:attrName>style.visibility</p:attrName>
                                        </p:attrNameLst>
                                      </p:cBhvr>
                                      <p:to>
                                        <p:strVal val="visible"/>
                                      </p:to>
                                    </p:set>
                                    <p:animEffect transition="in" filter="fade">
                                      <p:cBhvr>
                                        <p:cTn id="122" dur="500"/>
                                        <p:tgtEl>
                                          <p:spTgt spid="28"/>
                                        </p:tgtEl>
                                      </p:cBhvr>
                                    </p:animEffect>
                                  </p:childTnLst>
                                </p:cTn>
                              </p:par>
                            </p:childTnLst>
                          </p:cTn>
                        </p:par>
                        <p:par>
                          <p:cTn id="123" fill="hold">
                            <p:stCondLst>
                              <p:cond delay="500"/>
                            </p:stCondLst>
                            <p:childTnLst>
                              <p:par>
                                <p:cTn id="124" presetID="10" presetClass="exit" presetSubtype="0" fill="hold" grpId="1" nodeType="afterEffect">
                                  <p:stCondLst>
                                    <p:cond delay="200"/>
                                  </p:stCondLst>
                                  <p:childTnLst>
                                    <p:animEffect transition="out" filter="fade">
                                      <p:cBhvr>
                                        <p:cTn id="125" dur="500"/>
                                        <p:tgtEl>
                                          <p:spTgt spid="28"/>
                                        </p:tgtEl>
                                      </p:cBhvr>
                                    </p:animEffect>
                                    <p:set>
                                      <p:cBhvr>
                                        <p:cTn id="126" dur="1" fill="hold">
                                          <p:stCondLst>
                                            <p:cond delay="499"/>
                                          </p:stCondLst>
                                        </p:cTn>
                                        <p:tgtEl>
                                          <p:spTgt spid="28"/>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30"/>
                                        </p:tgtEl>
                                        <p:attrNameLst>
                                          <p:attrName>style.visibility</p:attrName>
                                        </p:attrNameLst>
                                      </p:cBhvr>
                                      <p:to>
                                        <p:strVal val="visible"/>
                                      </p:to>
                                    </p:set>
                                    <p:animEffect transition="in" filter="fade">
                                      <p:cBhvr>
                                        <p:cTn id="131" dur="500"/>
                                        <p:tgtEl>
                                          <p:spTgt spid="30"/>
                                        </p:tgtEl>
                                      </p:cBhvr>
                                    </p:animEffect>
                                  </p:childTnLst>
                                </p:cTn>
                              </p:par>
                            </p:childTnLst>
                          </p:cTn>
                        </p:par>
                      </p:childTnLst>
                    </p:cTn>
                  </p:par>
                  <p:par>
                    <p:cTn id="132" fill="hold">
                      <p:stCondLst>
                        <p:cond delay="indefinite"/>
                      </p:stCondLst>
                      <p:childTnLst>
                        <p:par>
                          <p:cTn id="133" fill="hold">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31"/>
                                        </p:tgtEl>
                                        <p:attrNameLst>
                                          <p:attrName>style.visibility</p:attrName>
                                        </p:attrNameLst>
                                      </p:cBhvr>
                                      <p:to>
                                        <p:strVal val="visible"/>
                                      </p:to>
                                    </p:set>
                                    <p:animEffect transition="in" filter="fade">
                                      <p:cBhvr>
                                        <p:cTn id="136"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5" grpId="0" animBg="1"/>
      <p:bldP spid="25" grpId="1" animBg="1"/>
      <p:bldP spid="28" grpId="0" animBg="1"/>
      <p:bldP spid="28" grpId="1" animBg="1"/>
      <p:bldP spid="30" grpId="0"/>
      <p:bldP spid="31" grpId="0"/>
      <p:bldP spid="35" grpId="0" animBg="1"/>
      <p:bldP spid="35" grpId="1" animBg="1"/>
      <p:bldP spid="22" grpId="0" animBg="1"/>
      <p:bldP spid="22" grpId="1" animBg="1"/>
      <p:bldP spid="23" grpId="0" animBg="1"/>
      <p:bldP spid="2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40">
            <a:extLst>
              <a:ext uri="{FF2B5EF4-FFF2-40B4-BE49-F238E27FC236}">
                <a16:creationId xmlns:a16="http://schemas.microsoft.com/office/drawing/2014/main" id="{065786A0-7F0C-4242-A968-69A0D72DFC1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781325" y="1312193"/>
            <a:ext cx="1944946" cy="1322836"/>
          </a:xfrm>
          <a:prstGeom prst="rect">
            <a:avLst/>
          </a:prstGeom>
        </p:spPr>
      </p:pic>
      <p:pic>
        <p:nvPicPr>
          <p:cNvPr id="39" name="Picture 38">
            <a:extLst>
              <a:ext uri="{FF2B5EF4-FFF2-40B4-BE49-F238E27FC236}">
                <a16:creationId xmlns:a16="http://schemas.microsoft.com/office/drawing/2014/main" id="{89351092-143C-41DA-A19C-FCB8D9A862E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630262" y="1295730"/>
            <a:ext cx="337184" cy="1019000"/>
          </a:xfrm>
          <a:prstGeom prst="rect">
            <a:avLst/>
          </a:prstGeom>
        </p:spPr>
      </p:pic>
      <p:sp>
        <p:nvSpPr>
          <p:cNvPr id="2" name="Text Placeholder 1">
            <a:extLst>
              <a:ext uri="{FF2B5EF4-FFF2-40B4-BE49-F238E27FC236}">
                <a16:creationId xmlns:a16="http://schemas.microsoft.com/office/drawing/2014/main" id="{D2CEDC70-5FA8-4D1D-8E7A-C5862BB5EDF6}"/>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1:5</a:t>
            </a:r>
          </a:p>
        </p:txBody>
      </p:sp>
      <p:sp>
        <p:nvSpPr>
          <p:cNvPr id="3" name="Rectangle 2">
            <a:extLst>
              <a:ext uri="{FF2B5EF4-FFF2-40B4-BE49-F238E27FC236}">
                <a16:creationId xmlns:a16="http://schemas.microsoft.com/office/drawing/2014/main" id="{33CF8058-46C8-468B-9F04-46FA89BC0F44}"/>
              </a:ext>
            </a:extLst>
          </p:cNvPr>
          <p:cNvSpPr/>
          <p:nvPr/>
        </p:nvSpPr>
        <p:spPr>
          <a:xfrm>
            <a:off x="755576" y="764704"/>
            <a:ext cx="7632848" cy="461665"/>
          </a:xfrm>
          <a:prstGeom prst="rect">
            <a:avLst/>
          </a:prstGeom>
        </p:spPr>
        <p:txBody>
          <a:bodyPr wrap="square">
            <a:spAutoFit/>
          </a:bodyPr>
          <a:lstStyle/>
          <a:p>
            <a:pPr algn="ct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4</a:t>
            </a:r>
            <a:r>
              <a:rPr lang="en-GB" sz="2400" dirty="0">
                <a:latin typeface="Myriad Pro" panose="020B0503030403020204" pitchFamily="34" charset="0"/>
                <a:ea typeface="Calibri" panose="020F0502020204030204" pitchFamily="34" charset="0"/>
              </a:rPr>
              <a:t> rows, each with 26 chairs. How many chairs altogether?</a:t>
            </a:r>
            <a:r>
              <a:rPr lang="en-GB" sz="2400" dirty="0">
                <a:latin typeface="Myriad Pro" panose="020B0503030403020204" pitchFamily="34" charset="0"/>
              </a:rPr>
              <a:t> </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198F7060-A520-42A7-AD8D-95064EE6C660}"/>
              </a:ext>
            </a:extLst>
          </p:cNvPr>
          <p:cNvSpPr/>
          <p:nvPr/>
        </p:nvSpPr>
        <p:spPr>
          <a:xfrm>
            <a:off x="5861324" y="3011799"/>
            <a:ext cx="3111485" cy="461665"/>
          </a:xfrm>
          <a:prstGeom prst="rect">
            <a:avLst/>
          </a:prstGeom>
        </p:spPr>
        <p:txBody>
          <a:bodyPr wrap="square">
            <a:spAutoFit/>
          </a:bodyPr>
          <a:lstStyle/>
          <a:p>
            <a:pP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26 × 4 = 20 × 4 + 6 × 4</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20" name="Rectangle: Rounded Corners 19">
            <a:extLst>
              <a:ext uri="{FF2B5EF4-FFF2-40B4-BE49-F238E27FC236}">
                <a16:creationId xmlns:a16="http://schemas.microsoft.com/office/drawing/2014/main" id="{2C73A1F6-E634-4A3E-B827-6E91748EA9A4}"/>
              </a:ext>
            </a:extLst>
          </p:cNvPr>
          <p:cNvSpPr/>
          <p:nvPr/>
        </p:nvSpPr>
        <p:spPr bwMode="auto">
          <a:xfrm>
            <a:off x="4804075" y="1268760"/>
            <a:ext cx="1057249" cy="994880"/>
          </a:xfrm>
          <a:prstGeom prst="roundRect">
            <a:avLst>
              <a:gd name="adj" fmla="val 2462"/>
            </a:avLst>
          </a:prstGeom>
          <a:noFill/>
          <a:ln w="19050" cap="flat" cmpd="sng" algn="ctr">
            <a:solidFill>
              <a:srgbClr val="E8242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F5C67A33-6BDC-4568-BF6B-27C261745B22}"/>
              </a:ext>
            </a:extLst>
          </p:cNvPr>
          <p:cNvSpPr/>
          <p:nvPr/>
        </p:nvSpPr>
        <p:spPr>
          <a:xfrm>
            <a:off x="6683821" y="3946044"/>
            <a:ext cx="2299794" cy="461665"/>
          </a:xfrm>
          <a:prstGeom prst="rect">
            <a:avLst/>
          </a:prstGeom>
        </p:spPr>
        <p:txBody>
          <a:bodyPr wrap="square">
            <a:spAutoFit/>
          </a:bodyPr>
          <a:lstStyle/>
          <a:p>
            <a:pP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 100 + 4</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80E66D66-B17A-4A64-8059-EEBF96F92D24}"/>
              </a:ext>
            </a:extLst>
          </p:cNvPr>
          <p:cNvSpPr/>
          <p:nvPr/>
        </p:nvSpPr>
        <p:spPr>
          <a:xfrm>
            <a:off x="6694626" y="4419531"/>
            <a:ext cx="2312577" cy="461665"/>
          </a:xfrm>
          <a:prstGeom prst="rect">
            <a:avLst/>
          </a:prstGeom>
        </p:spPr>
        <p:txBody>
          <a:bodyPr wrap="square">
            <a:spAutoFit/>
          </a:bodyPr>
          <a:lstStyle/>
          <a:p>
            <a:pP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 104</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pic>
        <p:nvPicPr>
          <p:cNvPr id="29" name="Picture 28">
            <a:extLst>
              <a:ext uri="{FF2B5EF4-FFF2-40B4-BE49-F238E27FC236}">
                <a16:creationId xmlns:a16="http://schemas.microsoft.com/office/drawing/2014/main" id="{717645E9-0DAF-4FD3-B55D-66FB78AD625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42840" y="5261233"/>
            <a:ext cx="394043" cy="1192103"/>
          </a:xfrm>
          <a:prstGeom prst="rect">
            <a:avLst/>
          </a:prstGeom>
        </p:spPr>
      </p:pic>
      <p:pic>
        <p:nvPicPr>
          <p:cNvPr id="31" name="Picture 30">
            <a:extLst>
              <a:ext uri="{FF2B5EF4-FFF2-40B4-BE49-F238E27FC236}">
                <a16:creationId xmlns:a16="http://schemas.microsoft.com/office/drawing/2014/main" id="{EF599C2A-584F-42E6-B635-1B3648D8936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99168" y="5261233"/>
            <a:ext cx="384066" cy="1192103"/>
          </a:xfrm>
          <a:prstGeom prst="rect">
            <a:avLst/>
          </a:prstGeom>
        </p:spPr>
      </p:pic>
      <p:pic>
        <p:nvPicPr>
          <p:cNvPr id="32" name="Picture 31">
            <a:extLst>
              <a:ext uri="{FF2B5EF4-FFF2-40B4-BE49-F238E27FC236}">
                <a16:creationId xmlns:a16="http://schemas.microsoft.com/office/drawing/2014/main" id="{F727040F-7A16-4FE6-AF4F-BE90CC1ECB2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34853" y="2636912"/>
            <a:ext cx="394043" cy="1192103"/>
          </a:xfrm>
          <a:prstGeom prst="rect">
            <a:avLst/>
          </a:prstGeom>
        </p:spPr>
      </p:pic>
      <p:pic>
        <p:nvPicPr>
          <p:cNvPr id="33" name="Picture 32">
            <a:extLst>
              <a:ext uri="{FF2B5EF4-FFF2-40B4-BE49-F238E27FC236}">
                <a16:creationId xmlns:a16="http://schemas.microsoft.com/office/drawing/2014/main" id="{467B9629-36C1-4683-892A-15A1481B2B9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10395" y="2636912"/>
            <a:ext cx="384066" cy="1192103"/>
          </a:xfrm>
          <a:prstGeom prst="rect">
            <a:avLst/>
          </a:prstGeom>
        </p:spPr>
      </p:pic>
      <p:pic>
        <p:nvPicPr>
          <p:cNvPr id="34" name="Picture 33">
            <a:extLst>
              <a:ext uri="{FF2B5EF4-FFF2-40B4-BE49-F238E27FC236}">
                <a16:creationId xmlns:a16="http://schemas.microsoft.com/office/drawing/2014/main" id="{5BEEE61A-3600-4698-9FCC-43CC782631E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31796" y="1321718"/>
            <a:ext cx="394043" cy="1192103"/>
          </a:xfrm>
          <a:prstGeom prst="rect">
            <a:avLst/>
          </a:prstGeom>
        </p:spPr>
      </p:pic>
      <p:pic>
        <p:nvPicPr>
          <p:cNvPr id="35" name="Picture 34">
            <a:extLst>
              <a:ext uri="{FF2B5EF4-FFF2-40B4-BE49-F238E27FC236}">
                <a16:creationId xmlns:a16="http://schemas.microsoft.com/office/drawing/2014/main" id="{BA3DB20E-89A1-4906-8E04-819D5BC9733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98803" y="1321718"/>
            <a:ext cx="384066" cy="1192103"/>
          </a:xfrm>
          <a:prstGeom prst="rect">
            <a:avLst/>
          </a:prstGeom>
        </p:spPr>
      </p:pic>
      <p:pic>
        <p:nvPicPr>
          <p:cNvPr id="36" name="Picture 35">
            <a:extLst>
              <a:ext uri="{FF2B5EF4-FFF2-40B4-BE49-F238E27FC236}">
                <a16:creationId xmlns:a16="http://schemas.microsoft.com/office/drawing/2014/main" id="{3E75FFCA-176D-4B25-BF18-15C0B0CDBA1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47636" y="3965089"/>
            <a:ext cx="394043" cy="1192103"/>
          </a:xfrm>
          <a:prstGeom prst="rect">
            <a:avLst/>
          </a:prstGeom>
        </p:spPr>
      </p:pic>
      <p:pic>
        <p:nvPicPr>
          <p:cNvPr id="37" name="Picture 36">
            <a:extLst>
              <a:ext uri="{FF2B5EF4-FFF2-40B4-BE49-F238E27FC236}">
                <a16:creationId xmlns:a16="http://schemas.microsoft.com/office/drawing/2014/main" id="{367918AB-2DD8-4383-A9DC-37BFBEE2329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98803" y="3953267"/>
            <a:ext cx="384066" cy="1192103"/>
          </a:xfrm>
          <a:prstGeom prst="rect">
            <a:avLst/>
          </a:prstGeom>
        </p:spPr>
      </p:pic>
      <p:sp>
        <p:nvSpPr>
          <p:cNvPr id="42" name="Rectangle 41">
            <a:extLst>
              <a:ext uri="{FF2B5EF4-FFF2-40B4-BE49-F238E27FC236}">
                <a16:creationId xmlns:a16="http://schemas.microsoft.com/office/drawing/2014/main" id="{C66502EF-BB87-4FFE-A09A-9AF381EBA864}"/>
              </a:ext>
            </a:extLst>
          </p:cNvPr>
          <p:cNvSpPr/>
          <p:nvPr/>
        </p:nvSpPr>
        <p:spPr>
          <a:xfrm>
            <a:off x="6683821" y="3491602"/>
            <a:ext cx="2312576" cy="461665"/>
          </a:xfrm>
          <a:prstGeom prst="rect">
            <a:avLst/>
          </a:prstGeom>
        </p:spPr>
        <p:txBody>
          <a:bodyPr wrap="square">
            <a:spAutoFit/>
          </a:bodyPr>
          <a:lstStyle/>
          <a:p>
            <a:pPr>
              <a:spcAft>
                <a:spcPts val="800"/>
              </a:spcAft>
              <a:buNone/>
            </a:pPr>
            <a:r>
              <a:rPr lang="en-GB" sz="2400" dirty="0">
                <a:latin typeface="Myriad Pro" panose="020B0503030403020204" pitchFamily="34" charset="0"/>
                <a:ea typeface="Calibri" panose="020F0502020204030204" pitchFamily="34" charset="0"/>
                <a:cs typeface="Times New Roman" panose="02020603050405020304" pitchFamily="18" charset="0"/>
              </a:rPr>
              <a:t>= 80 + 24</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pic>
        <p:nvPicPr>
          <p:cNvPr id="43" name="Picture 42">
            <a:extLst>
              <a:ext uri="{FF2B5EF4-FFF2-40B4-BE49-F238E27FC236}">
                <a16:creationId xmlns:a16="http://schemas.microsoft.com/office/drawing/2014/main" id="{72D31703-4B20-4FC7-BA14-97F75D1AD3C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4709070" y="1313910"/>
            <a:ext cx="548395" cy="994880"/>
          </a:xfrm>
          <a:prstGeom prst="rect">
            <a:avLst/>
          </a:prstGeom>
        </p:spPr>
      </p:pic>
      <p:pic>
        <p:nvPicPr>
          <p:cNvPr id="44" name="Picture 43">
            <a:extLst>
              <a:ext uri="{FF2B5EF4-FFF2-40B4-BE49-F238E27FC236}">
                <a16:creationId xmlns:a16="http://schemas.microsoft.com/office/drawing/2014/main" id="{1EB65D12-2A50-43F7-A39C-E7F6B6F83DB0}"/>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5129508" y="1307971"/>
            <a:ext cx="548395" cy="1006759"/>
          </a:xfrm>
          <a:prstGeom prst="rect">
            <a:avLst/>
          </a:prstGeom>
        </p:spPr>
      </p:pic>
      <p:pic>
        <p:nvPicPr>
          <p:cNvPr id="45" name="Picture 44">
            <a:extLst>
              <a:ext uri="{FF2B5EF4-FFF2-40B4-BE49-F238E27FC236}">
                <a16:creationId xmlns:a16="http://schemas.microsoft.com/office/drawing/2014/main" id="{D79F3705-3B8C-45DC-8CC9-2BC73AC77833}"/>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4663092" y="1328475"/>
            <a:ext cx="172966" cy="1192103"/>
          </a:xfrm>
          <a:prstGeom prst="rect">
            <a:avLst/>
          </a:prstGeom>
        </p:spPr>
      </p:pic>
      <p:pic>
        <p:nvPicPr>
          <p:cNvPr id="46" name="Picture 45">
            <a:extLst>
              <a:ext uri="{FF2B5EF4-FFF2-40B4-BE49-F238E27FC236}">
                <a16:creationId xmlns:a16="http://schemas.microsoft.com/office/drawing/2014/main" id="{9A242B47-98AB-4C53-9577-6FF6462D94E5}"/>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4876499" y="1328474"/>
            <a:ext cx="172966" cy="1192103"/>
          </a:xfrm>
          <a:prstGeom prst="rect">
            <a:avLst/>
          </a:prstGeom>
        </p:spPr>
      </p:pic>
      <p:sp>
        <p:nvSpPr>
          <p:cNvPr id="52" name="Rectangle: Rounded Corners 51">
            <a:extLst>
              <a:ext uri="{FF2B5EF4-FFF2-40B4-BE49-F238E27FC236}">
                <a16:creationId xmlns:a16="http://schemas.microsoft.com/office/drawing/2014/main" id="{1DEDE878-111F-45D3-A744-1B3DA3DA7E2C}"/>
              </a:ext>
            </a:extLst>
          </p:cNvPr>
          <p:cNvSpPr/>
          <p:nvPr/>
        </p:nvSpPr>
        <p:spPr bwMode="auto">
          <a:xfrm>
            <a:off x="2877990" y="1266440"/>
            <a:ext cx="2189018" cy="1322836"/>
          </a:xfrm>
          <a:prstGeom prst="roundRect">
            <a:avLst>
              <a:gd name="adj" fmla="val 1728"/>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30" name="Rectangle: Rounded Corners 29">
            <a:extLst>
              <a:ext uri="{FF2B5EF4-FFF2-40B4-BE49-F238E27FC236}">
                <a16:creationId xmlns:a16="http://schemas.microsoft.com/office/drawing/2014/main" id="{9240BFDD-2EE2-4F46-AEE9-8B2515B420F5}"/>
              </a:ext>
            </a:extLst>
          </p:cNvPr>
          <p:cNvSpPr/>
          <p:nvPr/>
        </p:nvSpPr>
        <p:spPr bwMode="auto">
          <a:xfrm>
            <a:off x="4793199" y="1258250"/>
            <a:ext cx="433169" cy="5267094"/>
          </a:xfrm>
          <a:prstGeom prst="roundRect">
            <a:avLst>
              <a:gd name="adj" fmla="val 4596"/>
            </a:avLst>
          </a:prstGeom>
          <a:noFill/>
          <a:ln w="19050" cap="flat" cmpd="sng" algn="ctr">
            <a:solidFill>
              <a:srgbClr val="E8242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40" name="Rectangle: Rounded Corners 39">
            <a:extLst>
              <a:ext uri="{FF2B5EF4-FFF2-40B4-BE49-F238E27FC236}">
                <a16:creationId xmlns:a16="http://schemas.microsoft.com/office/drawing/2014/main" id="{5703D913-95F2-44AE-90F7-97E98A74E336}"/>
              </a:ext>
            </a:extLst>
          </p:cNvPr>
          <p:cNvSpPr/>
          <p:nvPr/>
        </p:nvSpPr>
        <p:spPr bwMode="auto">
          <a:xfrm>
            <a:off x="4170903" y="1258250"/>
            <a:ext cx="469789" cy="5267094"/>
          </a:xfrm>
          <a:prstGeom prst="roundRect">
            <a:avLst>
              <a:gd name="adj" fmla="val 4596"/>
            </a:avLst>
          </a:prstGeom>
          <a:noFill/>
          <a:ln w="19050"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25000" dirty="0">
              <a:ln>
                <a:noFill/>
              </a:ln>
              <a:solidFill>
                <a:schemeClr val="tx1"/>
              </a:solidFill>
              <a:effectLst/>
              <a:latin typeface="Arial" charset="0"/>
            </a:endParaRPr>
          </a:p>
        </p:txBody>
      </p:sp>
      <p:pic>
        <p:nvPicPr>
          <p:cNvPr id="47" name="Picture 46">
            <a:extLst>
              <a:ext uri="{FF2B5EF4-FFF2-40B4-BE49-F238E27FC236}">
                <a16:creationId xmlns:a16="http://schemas.microsoft.com/office/drawing/2014/main" id="{8454727A-41A6-4650-8C8E-842913FAE19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483979" y="1334925"/>
            <a:ext cx="1182127" cy="1182127"/>
          </a:xfrm>
          <a:prstGeom prst="rect">
            <a:avLst/>
          </a:prstGeom>
        </p:spPr>
      </p:pic>
      <p:sp>
        <p:nvSpPr>
          <p:cNvPr id="51" name="Rectangle: Rounded Corners 50">
            <a:extLst>
              <a:ext uri="{FF2B5EF4-FFF2-40B4-BE49-F238E27FC236}">
                <a16:creationId xmlns:a16="http://schemas.microsoft.com/office/drawing/2014/main" id="{6D91CC38-5333-4ED1-95F0-239AB7C8A49C}"/>
              </a:ext>
            </a:extLst>
          </p:cNvPr>
          <p:cNvSpPr/>
          <p:nvPr/>
        </p:nvSpPr>
        <p:spPr bwMode="auto">
          <a:xfrm>
            <a:off x="3419872" y="1275993"/>
            <a:ext cx="1310385" cy="1296531"/>
          </a:xfrm>
          <a:prstGeom prst="roundRect">
            <a:avLst>
              <a:gd name="adj" fmla="val 2572"/>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8" name="Rectangle: Rounded Corners 51">
            <a:extLst>
              <a:ext uri="{FF2B5EF4-FFF2-40B4-BE49-F238E27FC236}">
                <a16:creationId xmlns:a16="http://schemas.microsoft.com/office/drawing/2014/main" id="{1DEDE878-111F-45D3-A744-1B3DA3DA7E2C}"/>
              </a:ext>
            </a:extLst>
          </p:cNvPr>
          <p:cNvSpPr/>
          <p:nvPr/>
        </p:nvSpPr>
        <p:spPr bwMode="auto">
          <a:xfrm>
            <a:off x="2877990" y="1278669"/>
            <a:ext cx="1766018" cy="1322836"/>
          </a:xfrm>
          <a:prstGeom prst="roundRect">
            <a:avLst>
              <a:gd name="adj" fmla="val 1728"/>
            </a:avLst>
          </a:prstGeom>
          <a:noFill/>
          <a:ln w="19050" cap="flat" cmpd="sng" algn="ctr">
            <a:solidFill>
              <a:srgbClr val="00628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1935910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par>
                                <p:cTn id="11" presetID="10"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childTnLst>
                                </p:cTn>
                              </p:par>
                              <p:par>
                                <p:cTn id="14" presetID="10" presetClass="entr" presetSubtype="0" fill="hold"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500"/>
                                        <p:tgtEl>
                                          <p:spTgt spid="33"/>
                                        </p:tgtEl>
                                      </p:cBhvr>
                                    </p:animEffect>
                                  </p:childTnLst>
                                </p:cTn>
                              </p:par>
                              <p:par>
                                <p:cTn id="17" presetID="10"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fade">
                                      <p:cBhvr>
                                        <p:cTn id="19" dur="500"/>
                                        <p:tgtEl>
                                          <p:spTgt spid="34"/>
                                        </p:tgtEl>
                                      </p:cBhvr>
                                    </p:animEffect>
                                  </p:childTnLst>
                                </p:cTn>
                              </p:par>
                              <p:par>
                                <p:cTn id="20" presetID="10" presetClass="entr" presetSubtype="0" fill="hold"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500"/>
                                        <p:tgtEl>
                                          <p:spTgt spid="35"/>
                                        </p:tgtEl>
                                      </p:cBhvr>
                                    </p:animEffect>
                                  </p:childTnLst>
                                </p:cTn>
                              </p:par>
                              <p:par>
                                <p:cTn id="23" presetID="10" presetClass="entr" presetSubtype="0" fill="hold" nodeType="with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fade">
                                      <p:cBhvr>
                                        <p:cTn id="25" dur="500"/>
                                        <p:tgtEl>
                                          <p:spTgt spid="37"/>
                                        </p:tgtEl>
                                      </p:cBhvr>
                                    </p:animEffect>
                                  </p:childTnLst>
                                </p:cTn>
                              </p:par>
                              <p:par>
                                <p:cTn id="26" presetID="10" presetClass="entr" presetSubtype="0" fill="hold" nodeType="with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fade">
                                      <p:cBhvr>
                                        <p:cTn id="28" dur="500"/>
                                        <p:tgtEl>
                                          <p:spTgt spid="3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0"/>
                                        </p:tgtEl>
                                        <p:attrNameLst>
                                          <p:attrName>style.visibility</p:attrName>
                                        </p:attrNameLst>
                                      </p:cBhvr>
                                      <p:to>
                                        <p:strVal val="visible"/>
                                      </p:to>
                                    </p:set>
                                    <p:animEffect transition="in" filter="fade">
                                      <p:cBhvr>
                                        <p:cTn id="38" dur="500"/>
                                        <p:tgtEl>
                                          <p:spTgt spid="30"/>
                                        </p:tgtEl>
                                      </p:cBhvr>
                                    </p:animEffect>
                                  </p:childTnLst>
                                </p:cTn>
                              </p:par>
                            </p:childTnLst>
                          </p:cTn>
                        </p:par>
                        <p:par>
                          <p:cTn id="39" fill="hold">
                            <p:stCondLst>
                              <p:cond delay="500"/>
                            </p:stCondLst>
                            <p:childTnLst>
                              <p:par>
                                <p:cTn id="40" presetID="10" presetClass="exit" presetSubtype="0" fill="hold" grpId="1" nodeType="afterEffect">
                                  <p:stCondLst>
                                    <p:cond delay="200"/>
                                  </p:stCondLst>
                                  <p:childTnLst>
                                    <p:animEffect transition="out" filter="fade">
                                      <p:cBhvr>
                                        <p:cTn id="41" dur="500"/>
                                        <p:tgtEl>
                                          <p:spTgt spid="30"/>
                                        </p:tgtEl>
                                      </p:cBhvr>
                                    </p:animEffect>
                                    <p:set>
                                      <p:cBhvr>
                                        <p:cTn id="42" dur="1" fill="hold">
                                          <p:stCondLst>
                                            <p:cond delay="499"/>
                                          </p:stCondLst>
                                        </p:cTn>
                                        <p:tgtEl>
                                          <p:spTgt spid="3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fade">
                                      <p:cBhvr>
                                        <p:cTn id="47" dur="500"/>
                                        <p:tgtEl>
                                          <p:spTgt spid="40"/>
                                        </p:tgtEl>
                                      </p:cBhvr>
                                    </p:animEffect>
                                  </p:childTnLst>
                                </p:cTn>
                              </p:par>
                            </p:childTnLst>
                          </p:cTn>
                        </p:par>
                        <p:par>
                          <p:cTn id="48" fill="hold">
                            <p:stCondLst>
                              <p:cond delay="500"/>
                            </p:stCondLst>
                            <p:childTnLst>
                              <p:par>
                                <p:cTn id="49" presetID="10" presetClass="exit" presetSubtype="0" fill="hold" grpId="1" nodeType="afterEffect">
                                  <p:stCondLst>
                                    <p:cond delay="200"/>
                                  </p:stCondLst>
                                  <p:childTnLst>
                                    <p:animEffect transition="out" filter="fade">
                                      <p:cBhvr>
                                        <p:cTn id="50" dur="500"/>
                                        <p:tgtEl>
                                          <p:spTgt spid="40"/>
                                        </p:tgtEl>
                                      </p:cBhvr>
                                    </p:animEffect>
                                    <p:set>
                                      <p:cBhvr>
                                        <p:cTn id="51" dur="1" fill="hold">
                                          <p:stCondLst>
                                            <p:cond delay="499"/>
                                          </p:stCondLst>
                                        </p:cTn>
                                        <p:tgtEl>
                                          <p:spTgt spid="40"/>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nodeType="clickEffect">
                                  <p:stCondLst>
                                    <p:cond delay="0"/>
                                  </p:stCondLst>
                                  <p:childTnLst>
                                    <p:animEffect transition="out" filter="fade">
                                      <p:cBhvr>
                                        <p:cTn id="55" dur="500"/>
                                        <p:tgtEl>
                                          <p:spTgt spid="31"/>
                                        </p:tgtEl>
                                      </p:cBhvr>
                                    </p:animEffect>
                                    <p:set>
                                      <p:cBhvr>
                                        <p:cTn id="56" dur="1" fill="hold">
                                          <p:stCondLst>
                                            <p:cond delay="499"/>
                                          </p:stCondLst>
                                        </p:cTn>
                                        <p:tgtEl>
                                          <p:spTgt spid="31"/>
                                        </p:tgtEl>
                                        <p:attrNameLst>
                                          <p:attrName>style.visibility</p:attrName>
                                        </p:attrNameLst>
                                      </p:cBhvr>
                                      <p:to>
                                        <p:strVal val="hidden"/>
                                      </p:to>
                                    </p:set>
                                  </p:childTnLst>
                                </p:cTn>
                              </p:par>
                              <p:par>
                                <p:cTn id="57" presetID="10" presetClass="exit" presetSubtype="0" fill="hold" nodeType="withEffect">
                                  <p:stCondLst>
                                    <p:cond delay="0"/>
                                  </p:stCondLst>
                                  <p:childTnLst>
                                    <p:animEffect transition="out" filter="fade">
                                      <p:cBhvr>
                                        <p:cTn id="58" dur="500"/>
                                        <p:tgtEl>
                                          <p:spTgt spid="33"/>
                                        </p:tgtEl>
                                      </p:cBhvr>
                                    </p:animEffect>
                                    <p:set>
                                      <p:cBhvr>
                                        <p:cTn id="59" dur="1" fill="hold">
                                          <p:stCondLst>
                                            <p:cond delay="499"/>
                                          </p:stCondLst>
                                        </p:cTn>
                                        <p:tgtEl>
                                          <p:spTgt spid="33"/>
                                        </p:tgtEl>
                                        <p:attrNameLst>
                                          <p:attrName>style.visibility</p:attrName>
                                        </p:attrNameLst>
                                      </p:cBhvr>
                                      <p:to>
                                        <p:strVal val="hidden"/>
                                      </p:to>
                                    </p:set>
                                  </p:childTnLst>
                                </p:cTn>
                              </p:par>
                              <p:par>
                                <p:cTn id="60" presetID="10" presetClass="exit" presetSubtype="0" fill="hold" nodeType="withEffect">
                                  <p:stCondLst>
                                    <p:cond delay="0"/>
                                  </p:stCondLst>
                                  <p:childTnLst>
                                    <p:animEffect transition="out" filter="fade">
                                      <p:cBhvr>
                                        <p:cTn id="61" dur="500"/>
                                        <p:tgtEl>
                                          <p:spTgt spid="35"/>
                                        </p:tgtEl>
                                      </p:cBhvr>
                                    </p:animEffect>
                                    <p:set>
                                      <p:cBhvr>
                                        <p:cTn id="62" dur="1" fill="hold">
                                          <p:stCondLst>
                                            <p:cond delay="499"/>
                                          </p:stCondLst>
                                        </p:cTn>
                                        <p:tgtEl>
                                          <p:spTgt spid="35"/>
                                        </p:tgtEl>
                                        <p:attrNameLst>
                                          <p:attrName>style.visibility</p:attrName>
                                        </p:attrNameLst>
                                      </p:cBhvr>
                                      <p:to>
                                        <p:strVal val="hidden"/>
                                      </p:to>
                                    </p:set>
                                  </p:childTnLst>
                                </p:cTn>
                              </p:par>
                              <p:par>
                                <p:cTn id="63" presetID="10" presetClass="exit" presetSubtype="0" fill="hold" nodeType="withEffect">
                                  <p:stCondLst>
                                    <p:cond delay="0"/>
                                  </p:stCondLst>
                                  <p:childTnLst>
                                    <p:animEffect transition="out" filter="fade">
                                      <p:cBhvr>
                                        <p:cTn id="64" dur="500"/>
                                        <p:tgtEl>
                                          <p:spTgt spid="37"/>
                                        </p:tgtEl>
                                      </p:cBhvr>
                                    </p:animEffect>
                                    <p:set>
                                      <p:cBhvr>
                                        <p:cTn id="65" dur="1" fill="hold">
                                          <p:stCondLst>
                                            <p:cond delay="499"/>
                                          </p:stCondLst>
                                        </p:cTn>
                                        <p:tgtEl>
                                          <p:spTgt spid="37"/>
                                        </p:tgtEl>
                                        <p:attrNameLst>
                                          <p:attrName>style.visibility</p:attrName>
                                        </p:attrNameLst>
                                      </p:cBhvr>
                                      <p:to>
                                        <p:strVal val="hidden"/>
                                      </p:to>
                                    </p:set>
                                  </p:childTnLst>
                                </p:cTn>
                              </p:par>
                            </p:childTnLst>
                          </p:cTn>
                        </p:par>
                        <p:par>
                          <p:cTn id="66" fill="hold">
                            <p:stCondLst>
                              <p:cond delay="500"/>
                            </p:stCondLst>
                            <p:childTnLst>
                              <p:par>
                                <p:cTn id="67" presetID="10" presetClass="entr" presetSubtype="0" fill="hold" nodeType="afterEffect">
                                  <p:stCondLst>
                                    <p:cond delay="200"/>
                                  </p:stCondLst>
                                  <p:childTnLst>
                                    <p:set>
                                      <p:cBhvr>
                                        <p:cTn id="68" dur="1" fill="hold">
                                          <p:stCondLst>
                                            <p:cond delay="0"/>
                                          </p:stCondLst>
                                        </p:cTn>
                                        <p:tgtEl>
                                          <p:spTgt spid="44"/>
                                        </p:tgtEl>
                                        <p:attrNameLst>
                                          <p:attrName>style.visibility</p:attrName>
                                        </p:attrNameLst>
                                      </p:cBhvr>
                                      <p:to>
                                        <p:strVal val="visible"/>
                                      </p:to>
                                    </p:set>
                                    <p:animEffect transition="in" filter="fade">
                                      <p:cBhvr>
                                        <p:cTn id="69" dur="500"/>
                                        <p:tgtEl>
                                          <p:spTgt spid="44"/>
                                        </p:tgtEl>
                                      </p:cBhvr>
                                    </p:animEffect>
                                  </p:childTnLst>
                                </p:cTn>
                              </p:par>
                              <p:par>
                                <p:cTn id="70" presetID="10" presetClass="entr" presetSubtype="0" fill="hold" nodeType="withEffect">
                                  <p:stCondLst>
                                    <p:cond delay="200"/>
                                  </p:stCondLst>
                                  <p:childTnLst>
                                    <p:set>
                                      <p:cBhvr>
                                        <p:cTn id="71" dur="1" fill="hold">
                                          <p:stCondLst>
                                            <p:cond delay="0"/>
                                          </p:stCondLst>
                                        </p:cTn>
                                        <p:tgtEl>
                                          <p:spTgt spid="39"/>
                                        </p:tgtEl>
                                        <p:attrNameLst>
                                          <p:attrName>style.visibility</p:attrName>
                                        </p:attrNameLst>
                                      </p:cBhvr>
                                      <p:to>
                                        <p:strVal val="visible"/>
                                      </p:to>
                                    </p:set>
                                    <p:animEffect transition="in" filter="fade">
                                      <p:cBhvr>
                                        <p:cTn id="72" dur="500"/>
                                        <p:tgtEl>
                                          <p:spTgt spid="39"/>
                                        </p:tgtEl>
                                      </p:cBhvr>
                                    </p:animEffect>
                                  </p:childTnLst>
                                </p:cTn>
                              </p:par>
                              <p:par>
                                <p:cTn id="73" presetID="10" presetClass="entr" presetSubtype="0" fill="hold" nodeType="withEffect">
                                  <p:stCondLst>
                                    <p:cond delay="200"/>
                                  </p:stCondLst>
                                  <p:childTnLst>
                                    <p:set>
                                      <p:cBhvr>
                                        <p:cTn id="74" dur="1" fill="hold">
                                          <p:stCondLst>
                                            <p:cond delay="0"/>
                                          </p:stCondLst>
                                        </p:cTn>
                                        <p:tgtEl>
                                          <p:spTgt spid="43"/>
                                        </p:tgtEl>
                                        <p:attrNameLst>
                                          <p:attrName>style.visibility</p:attrName>
                                        </p:attrNameLst>
                                      </p:cBhvr>
                                      <p:to>
                                        <p:strVal val="visible"/>
                                      </p:to>
                                    </p:set>
                                    <p:animEffect transition="in" filter="fade">
                                      <p:cBhvr>
                                        <p:cTn id="75" dur="500"/>
                                        <p:tgtEl>
                                          <p:spTgt spid="43"/>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1" nodeType="clickEffect">
                                  <p:stCondLst>
                                    <p:cond delay="0"/>
                                  </p:stCondLst>
                                  <p:childTnLst>
                                    <p:set>
                                      <p:cBhvr>
                                        <p:cTn id="79" dur="1" fill="hold">
                                          <p:stCondLst>
                                            <p:cond delay="0"/>
                                          </p:stCondLst>
                                        </p:cTn>
                                        <p:tgtEl>
                                          <p:spTgt spid="20"/>
                                        </p:tgtEl>
                                        <p:attrNameLst>
                                          <p:attrName>style.visibility</p:attrName>
                                        </p:attrNameLst>
                                      </p:cBhvr>
                                      <p:to>
                                        <p:strVal val="visible"/>
                                      </p:to>
                                    </p:set>
                                    <p:animEffect transition="in" filter="fade">
                                      <p:cBhvr>
                                        <p:cTn id="80" dur="500"/>
                                        <p:tgtEl>
                                          <p:spTgt spid="20"/>
                                        </p:tgtEl>
                                      </p:cBhvr>
                                    </p:animEffect>
                                  </p:childTnLst>
                                </p:cTn>
                              </p:par>
                            </p:childTnLst>
                          </p:cTn>
                        </p:par>
                        <p:par>
                          <p:cTn id="81" fill="hold">
                            <p:stCondLst>
                              <p:cond delay="500"/>
                            </p:stCondLst>
                            <p:childTnLst>
                              <p:par>
                                <p:cTn id="82" presetID="10" presetClass="exit" presetSubtype="0" fill="hold" grpId="0" nodeType="afterEffect">
                                  <p:stCondLst>
                                    <p:cond delay="200"/>
                                  </p:stCondLst>
                                  <p:childTnLst>
                                    <p:animEffect transition="out" filter="fade">
                                      <p:cBhvr>
                                        <p:cTn id="83" dur="500"/>
                                        <p:tgtEl>
                                          <p:spTgt spid="20"/>
                                        </p:tgtEl>
                                      </p:cBhvr>
                                    </p:animEffect>
                                    <p:set>
                                      <p:cBhvr>
                                        <p:cTn id="84" dur="1" fill="hold">
                                          <p:stCondLst>
                                            <p:cond delay="499"/>
                                          </p:stCondLst>
                                        </p:cTn>
                                        <p:tgtEl>
                                          <p:spTgt spid="20"/>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0" presetClass="exit" presetSubtype="0" fill="hold" nodeType="clickEffect">
                                  <p:stCondLst>
                                    <p:cond delay="0"/>
                                  </p:stCondLst>
                                  <p:childTnLst>
                                    <p:animEffect transition="out" filter="fade">
                                      <p:cBhvr>
                                        <p:cTn id="88" dur="500"/>
                                        <p:tgtEl>
                                          <p:spTgt spid="29"/>
                                        </p:tgtEl>
                                      </p:cBhvr>
                                    </p:animEffect>
                                    <p:set>
                                      <p:cBhvr>
                                        <p:cTn id="89" dur="1" fill="hold">
                                          <p:stCondLst>
                                            <p:cond delay="499"/>
                                          </p:stCondLst>
                                        </p:cTn>
                                        <p:tgtEl>
                                          <p:spTgt spid="29"/>
                                        </p:tgtEl>
                                        <p:attrNameLst>
                                          <p:attrName>style.visibility</p:attrName>
                                        </p:attrNameLst>
                                      </p:cBhvr>
                                      <p:to>
                                        <p:strVal val="hidden"/>
                                      </p:to>
                                    </p:set>
                                  </p:childTnLst>
                                </p:cTn>
                              </p:par>
                              <p:par>
                                <p:cTn id="90" presetID="10" presetClass="exit" presetSubtype="0" fill="hold" nodeType="withEffect">
                                  <p:stCondLst>
                                    <p:cond delay="0"/>
                                  </p:stCondLst>
                                  <p:childTnLst>
                                    <p:animEffect transition="out" filter="fade">
                                      <p:cBhvr>
                                        <p:cTn id="91" dur="500"/>
                                        <p:tgtEl>
                                          <p:spTgt spid="32"/>
                                        </p:tgtEl>
                                      </p:cBhvr>
                                    </p:animEffect>
                                    <p:set>
                                      <p:cBhvr>
                                        <p:cTn id="92" dur="1" fill="hold">
                                          <p:stCondLst>
                                            <p:cond delay="499"/>
                                          </p:stCondLst>
                                        </p:cTn>
                                        <p:tgtEl>
                                          <p:spTgt spid="32"/>
                                        </p:tgtEl>
                                        <p:attrNameLst>
                                          <p:attrName>style.visibility</p:attrName>
                                        </p:attrNameLst>
                                      </p:cBhvr>
                                      <p:to>
                                        <p:strVal val="hidden"/>
                                      </p:to>
                                    </p:set>
                                  </p:childTnLst>
                                </p:cTn>
                              </p:par>
                              <p:par>
                                <p:cTn id="93" presetID="10" presetClass="exit" presetSubtype="0" fill="hold" nodeType="withEffect">
                                  <p:stCondLst>
                                    <p:cond delay="0"/>
                                  </p:stCondLst>
                                  <p:childTnLst>
                                    <p:animEffect transition="out" filter="fade">
                                      <p:cBhvr>
                                        <p:cTn id="94" dur="500"/>
                                        <p:tgtEl>
                                          <p:spTgt spid="34"/>
                                        </p:tgtEl>
                                      </p:cBhvr>
                                    </p:animEffect>
                                    <p:set>
                                      <p:cBhvr>
                                        <p:cTn id="95" dur="1" fill="hold">
                                          <p:stCondLst>
                                            <p:cond delay="499"/>
                                          </p:stCondLst>
                                        </p:cTn>
                                        <p:tgtEl>
                                          <p:spTgt spid="34"/>
                                        </p:tgtEl>
                                        <p:attrNameLst>
                                          <p:attrName>style.visibility</p:attrName>
                                        </p:attrNameLst>
                                      </p:cBhvr>
                                      <p:to>
                                        <p:strVal val="hidden"/>
                                      </p:to>
                                    </p:set>
                                  </p:childTnLst>
                                </p:cTn>
                              </p:par>
                              <p:par>
                                <p:cTn id="96" presetID="10" presetClass="exit" presetSubtype="0" fill="hold" nodeType="withEffect">
                                  <p:stCondLst>
                                    <p:cond delay="0"/>
                                  </p:stCondLst>
                                  <p:childTnLst>
                                    <p:animEffect transition="out" filter="fade">
                                      <p:cBhvr>
                                        <p:cTn id="97" dur="500"/>
                                        <p:tgtEl>
                                          <p:spTgt spid="36"/>
                                        </p:tgtEl>
                                      </p:cBhvr>
                                    </p:animEffect>
                                    <p:set>
                                      <p:cBhvr>
                                        <p:cTn id="98" dur="1" fill="hold">
                                          <p:stCondLst>
                                            <p:cond delay="499"/>
                                          </p:stCondLst>
                                        </p:cTn>
                                        <p:tgtEl>
                                          <p:spTgt spid="36"/>
                                        </p:tgtEl>
                                        <p:attrNameLst>
                                          <p:attrName>style.visibility</p:attrName>
                                        </p:attrNameLst>
                                      </p:cBhvr>
                                      <p:to>
                                        <p:strVal val="hidden"/>
                                      </p:to>
                                    </p:set>
                                  </p:childTnLst>
                                </p:cTn>
                              </p:par>
                            </p:childTnLst>
                          </p:cTn>
                        </p:par>
                        <p:par>
                          <p:cTn id="99" fill="hold">
                            <p:stCondLst>
                              <p:cond delay="500"/>
                            </p:stCondLst>
                            <p:childTnLst>
                              <p:par>
                                <p:cTn id="100" presetID="10" presetClass="entr" presetSubtype="0" fill="hold" nodeType="afterEffect">
                                  <p:stCondLst>
                                    <p:cond delay="200"/>
                                  </p:stCondLst>
                                  <p:childTnLst>
                                    <p:set>
                                      <p:cBhvr>
                                        <p:cTn id="101" dur="1" fill="hold">
                                          <p:stCondLst>
                                            <p:cond delay="0"/>
                                          </p:stCondLst>
                                        </p:cTn>
                                        <p:tgtEl>
                                          <p:spTgt spid="41"/>
                                        </p:tgtEl>
                                        <p:attrNameLst>
                                          <p:attrName>style.visibility</p:attrName>
                                        </p:attrNameLst>
                                      </p:cBhvr>
                                      <p:to>
                                        <p:strVal val="visible"/>
                                      </p:to>
                                    </p:set>
                                    <p:animEffect transition="in" filter="fade">
                                      <p:cBhvr>
                                        <p:cTn id="102" dur="500"/>
                                        <p:tgtEl>
                                          <p:spTgt spid="41"/>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500"/>
                                        <p:tgtEl>
                                          <p:spTgt spid="28"/>
                                        </p:tgtEl>
                                      </p:cBhvr>
                                    </p:animEffect>
                                  </p:childTnLst>
                                </p:cTn>
                              </p:par>
                            </p:childTnLst>
                          </p:cTn>
                        </p:par>
                        <p:par>
                          <p:cTn id="108" fill="hold">
                            <p:stCondLst>
                              <p:cond delay="500"/>
                            </p:stCondLst>
                            <p:childTnLst>
                              <p:par>
                                <p:cTn id="109" presetID="10" presetClass="exit" presetSubtype="0" fill="hold" grpId="1" nodeType="afterEffect">
                                  <p:stCondLst>
                                    <p:cond delay="0"/>
                                  </p:stCondLst>
                                  <p:childTnLst>
                                    <p:animEffect transition="out" filter="fade">
                                      <p:cBhvr>
                                        <p:cTn id="110" dur="500"/>
                                        <p:tgtEl>
                                          <p:spTgt spid="28"/>
                                        </p:tgtEl>
                                      </p:cBhvr>
                                    </p:animEffect>
                                    <p:set>
                                      <p:cBhvr>
                                        <p:cTn id="111" dur="1" fill="hold">
                                          <p:stCondLst>
                                            <p:cond delay="499"/>
                                          </p:stCondLst>
                                        </p:cTn>
                                        <p:tgtEl>
                                          <p:spTgt spid="28"/>
                                        </p:tgtEl>
                                        <p:attrNameLst>
                                          <p:attrName>style.visibility</p:attrName>
                                        </p:attrNameLst>
                                      </p:cBhvr>
                                      <p:to>
                                        <p:strVal val="hidden"/>
                                      </p:to>
                                    </p:se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42"/>
                                        </p:tgtEl>
                                        <p:attrNameLst>
                                          <p:attrName>style.visibility</p:attrName>
                                        </p:attrNameLst>
                                      </p:cBhvr>
                                      <p:to>
                                        <p:strVal val="visible"/>
                                      </p:to>
                                    </p:set>
                                    <p:animEffect transition="in" filter="fade">
                                      <p:cBhvr>
                                        <p:cTn id="116" dur="500"/>
                                        <p:tgtEl>
                                          <p:spTgt spid="42"/>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xit" presetSubtype="0" fill="hold" nodeType="clickEffect">
                                  <p:stCondLst>
                                    <p:cond delay="0"/>
                                  </p:stCondLst>
                                  <p:childTnLst>
                                    <p:animEffect transition="out" filter="fade">
                                      <p:cBhvr>
                                        <p:cTn id="120" dur="500"/>
                                        <p:tgtEl>
                                          <p:spTgt spid="43"/>
                                        </p:tgtEl>
                                      </p:cBhvr>
                                    </p:animEffect>
                                    <p:set>
                                      <p:cBhvr>
                                        <p:cTn id="121" dur="1" fill="hold">
                                          <p:stCondLst>
                                            <p:cond delay="499"/>
                                          </p:stCondLst>
                                        </p:cTn>
                                        <p:tgtEl>
                                          <p:spTgt spid="43"/>
                                        </p:tgtEl>
                                        <p:attrNameLst>
                                          <p:attrName>style.visibility</p:attrName>
                                        </p:attrNameLst>
                                      </p:cBhvr>
                                      <p:to>
                                        <p:strVal val="hidden"/>
                                      </p:to>
                                    </p:set>
                                  </p:childTnLst>
                                </p:cTn>
                              </p:par>
                            </p:childTnLst>
                          </p:cTn>
                        </p:par>
                        <p:par>
                          <p:cTn id="122" fill="hold">
                            <p:stCondLst>
                              <p:cond delay="500"/>
                            </p:stCondLst>
                            <p:childTnLst>
                              <p:par>
                                <p:cTn id="123" presetID="10" presetClass="entr" presetSubtype="0" fill="hold" nodeType="afterEffect">
                                  <p:stCondLst>
                                    <p:cond delay="200"/>
                                  </p:stCondLst>
                                  <p:childTnLst>
                                    <p:set>
                                      <p:cBhvr>
                                        <p:cTn id="124" dur="1" fill="hold">
                                          <p:stCondLst>
                                            <p:cond delay="0"/>
                                          </p:stCondLst>
                                        </p:cTn>
                                        <p:tgtEl>
                                          <p:spTgt spid="45"/>
                                        </p:tgtEl>
                                        <p:attrNameLst>
                                          <p:attrName>style.visibility</p:attrName>
                                        </p:attrNameLst>
                                      </p:cBhvr>
                                      <p:to>
                                        <p:strVal val="visible"/>
                                      </p:to>
                                    </p:set>
                                    <p:animEffect transition="in" filter="fade">
                                      <p:cBhvr>
                                        <p:cTn id="125" dur="500"/>
                                        <p:tgtEl>
                                          <p:spTgt spid="45"/>
                                        </p:tgtEl>
                                      </p:cBhvr>
                                    </p:animEffect>
                                  </p:childTnLst>
                                </p:cTn>
                              </p:par>
                            </p:childTnLst>
                          </p:cTn>
                        </p:par>
                      </p:childTnLst>
                    </p:cTn>
                  </p:par>
                  <p:par>
                    <p:cTn id="126" fill="hold">
                      <p:stCondLst>
                        <p:cond delay="indefinite"/>
                      </p:stCondLst>
                      <p:childTnLst>
                        <p:par>
                          <p:cTn id="127" fill="hold">
                            <p:stCondLst>
                              <p:cond delay="0"/>
                            </p:stCondLst>
                            <p:childTnLst>
                              <p:par>
                                <p:cTn id="128" presetID="10" presetClass="exit" presetSubtype="0" fill="hold" nodeType="clickEffect">
                                  <p:stCondLst>
                                    <p:cond delay="0"/>
                                  </p:stCondLst>
                                  <p:childTnLst>
                                    <p:animEffect transition="out" filter="fade">
                                      <p:cBhvr>
                                        <p:cTn id="129" dur="500"/>
                                        <p:tgtEl>
                                          <p:spTgt spid="44"/>
                                        </p:tgtEl>
                                      </p:cBhvr>
                                    </p:animEffect>
                                    <p:set>
                                      <p:cBhvr>
                                        <p:cTn id="130" dur="1" fill="hold">
                                          <p:stCondLst>
                                            <p:cond delay="499"/>
                                          </p:stCondLst>
                                        </p:cTn>
                                        <p:tgtEl>
                                          <p:spTgt spid="44"/>
                                        </p:tgtEl>
                                        <p:attrNameLst>
                                          <p:attrName>style.visibility</p:attrName>
                                        </p:attrNameLst>
                                      </p:cBhvr>
                                      <p:to>
                                        <p:strVal val="hidden"/>
                                      </p:to>
                                    </p:set>
                                  </p:childTnLst>
                                </p:cTn>
                              </p:par>
                            </p:childTnLst>
                          </p:cTn>
                        </p:par>
                        <p:par>
                          <p:cTn id="131" fill="hold">
                            <p:stCondLst>
                              <p:cond delay="500"/>
                            </p:stCondLst>
                            <p:childTnLst>
                              <p:par>
                                <p:cTn id="132" presetID="10" presetClass="entr" presetSubtype="0" fill="hold" nodeType="afterEffect">
                                  <p:stCondLst>
                                    <p:cond delay="200"/>
                                  </p:stCondLst>
                                  <p:childTnLst>
                                    <p:set>
                                      <p:cBhvr>
                                        <p:cTn id="133" dur="1" fill="hold">
                                          <p:stCondLst>
                                            <p:cond delay="0"/>
                                          </p:stCondLst>
                                        </p:cTn>
                                        <p:tgtEl>
                                          <p:spTgt spid="46"/>
                                        </p:tgtEl>
                                        <p:attrNameLst>
                                          <p:attrName>style.visibility</p:attrName>
                                        </p:attrNameLst>
                                      </p:cBhvr>
                                      <p:to>
                                        <p:strVal val="visible"/>
                                      </p:to>
                                    </p:set>
                                    <p:animEffect transition="in" filter="fade">
                                      <p:cBhvr>
                                        <p:cTn id="134" dur="500"/>
                                        <p:tgtEl>
                                          <p:spTgt spid="46"/>
                                        </p:tgtEl>
                                      </p:cBhvr>
                                    </p:animEffect>
                                  </p:childTnLst>
                                </p:cTn>
                              </p:par>
                              <p:par>
                                <p:cTn id="135" presetID="10" presetClass="entr" presetSubtype="0" fill="hold" grpId="0" nodeType="withEffect">
                                  <p:stCondLst>
                                    <p:cond delay="200"/>
                                  </p:stCondLst>
                                  <p:childTnLst>
                                    <p:set>
                                      <p:cBhvr>
                                        <p:cTn id="136" dur="1" fill="hold">
                                          <p:stCondLst>
                                            <p:cond delay="0"/>
                                          </p:stCondLst>
                                        </p:cTn>
                                        <p:tgtEl>
                                          <p:spTgt spid="52"/>
                                        </p:tgtEl>
                                        <p:attrNameLst>
                                          <p:attrName>style.visibility</p:attrName>
                                        </p:attrNameLst>
                                      </p:cBhvr>
                                      <p:to>
                                        <p:strVal val="visible"/>
                                      </p:to>
                                    </p:set>
                                    <p:animEffect transition="in" filter="fade">
                                      <p:cBhvr>
                                        <p:cTn id="137" dur="500"/>
                                        <p:tgtEl>
                                          <p:spTgt spid="52"/>
                                        </p:tgtEl>
                                      </p:cBhvr>
                                    </p:animEffect>
                                  </p:childTnLst>
                                </p:cTn>
                              </p:par>
                            </p:childTnLst>
                          </p:cTn>
                        </p:par>
                        <p:par>
                          <p:cTn id="138" fill="hold">
                            <p:stCondLst>
                              <p:cond delay="1200"/>
                            </p:stCondLst>
                            <p:childTnLst>
                              <p:par>
                                <p:cTn id="139" presetID="10" presetClass="exit" presetSubtype="0" fill="hold" grpId="1" nodeType="afterEffect">
                                  <p:stCondLst>
                                    <p:cond delay="200"/>
                                  </p:stCondLst>
                                  <p:childTnLst>
                                    <p:animEffect transition="out" filter="fade">
                                      <p:cBhvr>
                                        <p:cTn id="140" dur="500"/>
                                        <p:tgtEl>
                                          <p:spTgt spid="52"/>
                                        </p:tgtEl>
                                      </p:cBhvr>
                                    </p:animEffect>
                                    <p:set>
                                      <p:cBhvr>
                                        <p:cTn id="141" dur="1" fill="hold">
                                          <p:stCondLst>
                                            <p:cond delay="499"/>
                                          </p:stCondLst>
                                        </p:cTn>
                                        <p:tgtEl>
                                          <p:spTgt spid="52"/>
                                        </p:tgtEl>
                                        <p:attrNameLst>
                                          <p:attrName>style.visibility</p:attrName>
                                        </p:attrNameLst>
                                      </p:cBhvr>
                                      <p:to>
                                        <p:strVal val="hidden"/>
                                      </p:to>
                                    </p:set>
                                  </p:childTnLst>
                                </p:cTn>
                              </p:par>
                            </p:childTnLst>
                          </p:cTn>
                        </p:par>
                      </p:childTnLst>
                    </p:cTn>
                  </p:par>
                  <p:par>
                    <p:cTn id="142" fill="hold">
                      <p:stCondLst>
                        <p:cond delay="indefinite"/>
                      </p:stCondLst>
                      <p:childTnLst>
                        <p:par>
                          <p:cTn id="143" fill="hold">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24"/>
                                        </p:tgtEl>
                                        <p:attrNameLst>
                                          <p:attrName>style.visibility</p:attrName>
                                        </p:attrNameLst>
                                      </p:cBhvr>
                                      <p:to>
                                        <p:strVal val="visible"/>
                                      </p:to>
                                    </p:set>
                                    <p:animEffect transition="in" filter="fade">
                                      <p:cBhvr>
                                        <p:cTn id="146" dur="500"/>
                                        <p:tgtEl>
                                          <p:spTgt spid="24"/>
                                        </p:tgtEl>
                                      </p:cBhvr>
                                    </p:animEffect>
                                  </p:childTnLst>
                                </p:cTn>
                              </p:par>
                            </p:childTnLst>
                          </p:cTn>
                        </p:par>
                      </p:childTnLst>
                    </p:cTn>
                  </p:par>
                  <p:par>
                    <p:cTn id="147" fill="hold">
                      <p:stCondLst>
                        <p:cond delay="indefinite"/>
                      </p:stCondLst>
                      <p:childTnLst>
                        <p:par>
                          <p:cTn id="148" fill="hold">
                            <p:stCondLst>
                              <p:cond delay="0"/>
                            </p:stCondLst>
                            <p:childTnLst>
                              <p:par>
                                <p:cTn id="149" presetID="10" presetClass="exit" presetSubtype="0" fill="hold" nodeType="clickEffect">
                                  <p:stCondLst>
                                    <p:cond delay="0"/>
                                  </p:stCondLst>
                                  <p:childTnLst>
                                    <p:animEffect transition="out" filter="fade">
                                      <p:cBhvr>
                                        <p:cTn id="150" dur="500"/>
                                        <p:tgtEl>
                                          <p:spTgt spid="41"/>
                                        </p:tgtEl>
                                      </p:cBhvr>
                                    </p:animEffect>
                                    <p:set>
                                      <p:cBhvr>
                                        <p:cTn id="151" dur="1" fill="hold">
                                          <p:stCondLst>
                                            <p:cond delay="499"/>
                                          </p:stCondLst>
                                        </p:cTn>
                                        <p:tgtEl>
                                          <p:spTgt spid="41"/>
                                        </p:tgtEl>
                                        <p:attrNameLst>
                                          <p:attrName>style.visibility</p:attrName>
                                        </p:attrNameLst>
                                      </p:cBhvr>
                                      <p:to>
                                        <p:strVal val="hidden"/>
                                      </p:to>
                                    </p:set>
                                  </p:childTnLst>
                                </p:cTn>
                              </p:par>
                              <p:par>
                                <p:cTn id="152" presetID="10" presetClass="exit" presetSubtype="0" fill="hold" nodeType="withEffect">
                                  <p:stCondLst>
                                    <p:cond delay="0"/>
                                  </p:stCondLst>
                                  <p:childTnLst>
                                    <p:animEffect transition="out" filter="fade">
                                      <p:cBhvr>
                                        <p:cTn id="153" dur="500"/>
                                        <p:tgtEl>
                                          <p:spTgt spid="45"/>
                                        </p:tgtEl>
                                      </p:cBhvr>
                                    </p:animEffect>
                                    <p:set>
                                      <p:cBhvr>
                                        <p:cTn id="154" dur="1" fill="hold">
                                          <p:stCondLst>
                                            <p:cond delay="499"/>
                                          </p:stCondLst>
                                        </p:cTn>
                                        <p:tgtEl>
                                          <p:spTgt spid="45"/>
                                        </p:tgtEl>
                                        <p:attrNameLst>
                                          <p:attrName>style.visibility</p:attrName>
                                        </p:attrNameLst>
                                      </p:cBhvr>
                                      <p:to>
                                        <p:strVal val="hidden"/>
                                      </p:to>
                                    </p:set>
                                  </p:childTnLst>
                                </p:cTn>
                              </p:par>
                              <p:par>
                                <p:cTn id="155" presetID="10" presetClass="exit" presetSubtype="0" fill="hold" nodeType="withEffect">
                                  <p:stCondLst>
                                    <p:cond delay="0"/>
                                  </p:stCondLst>
                                  <p:childTnLst>
                                    <p:animEffect transition="out" filter="fade">
                                      <p:cBhvr>
                                        <p:cTn id="156" dur="500"/>
                                        <p:tgtEl>
                                          <p:spTgt spid="46"/>
                                        </p:tgtEl>
                                      </p:cBhvr>
                                    </p:animEffect>
                                    <p:set>
                                      <p:cBhvr>
                                        <p:cTn id="157" dur="1" fill="hold">
                                          <p:stCondLst>
                                            <p:cond delay="499"/>
                                          </p:stCondLst>
                                        </p:cTn>
                                        <p:tgtEl>
                                          <p:spTgt spid="46"/>
                                        </p:tgtEl>
                                        <p:attrNameLst>
                                          <p:attrName>style.visibility</p:attrName>
                                        </p:attrNameLst>
                                      </p:cBhvr>
                                      <p:to>
                                        <p:strVal val="hidden"/>
                                      </p:to>
                                    </p:set>
                                  </p:childTnLst>
                                </p:cTn>
                              </p:par>
                            </p:childTnLst>
                          </p:cTn>
                        </p:par>
                        <p:par>
                          <p:cTn id="158" fill="hold">
                            <p:stCondLst>
                              <p:cond delay="500"/>
                            </p:stCondLst>
                            <p:childTnLst>
                              <p:par>
                                <p:cTn id="159" presetID="10" presetClass="entr" presetSubtype="0" fill="hold" nodeType="afterEffect">
                                  <p:stCondLst>
                                    <p:cond delay="0"/>
                                  </p:stCondLst>
                                  <p:childTnLst>
                                    <p:set>
                                      <p:cBhvr>
                                        <p:cTn id="160" dur="1" fill="hold">
                                          <p:stCondLst>
                                            <p:cond delay="0"/>
                                          </p:stCondLst>
                                        </p:cTn>
                                        <p:tgtEl>
                                          <p:spTgt spid="47"/>
                                        </p:tgtEl>
                                        <p:attrNameLst>
                                          <p:attrName>style.visibility</p:attrName>
                                        </p:attrNameLst>
                                      </p:cBhvr>
                                      <p:to>
                                        <p:strVal val="visible"/>
                                      </p:to>
                                    </p:set>
                                    <p:animEffect transition="in" filter="fade">
                                      <p:cBhvr>
                                        <p:cTn id="161" dur="500"/>
                                        <p:tgtEl>
                                          <p:spTgt spid="47"/>
                                        </p:tgtEl>
                                      </p:cBhvr>
                                    </p:animEffect>
                                  </p:childTnLst>
                                </p:cTn>
                              </p:par>
                            </p:childTnLst>
                          </p:cTn>
                        </p:par>
                      </p:childTnLst>
                    </p:cTn>
                  </p:par>
                  <p:par>
                    <p:cTn id="162" fill="hold">
                      <p:stCondLst>
                        <p:cond delay="indefinite"/>
                      </p:stCondLst>
                      <p:childTnLst>
                        <p:par>
                          <p:cTn id="163" fill="hold">
                            <p:stCondLst>
                              <p:cond delay="0"/>
                            </p:stCondLst>
                            <p:childTnLst>
                              <p:par>
                                <p:cTn id="164" presetID="10" presetClass="entr" presetSubtype="0" fill="hold" grpId="0" nodeType="clickEffect">
                                  <p:stCondLst>
                                    <p:cond delay="0"/>
                                  </p:stCondLst>
                                  <p:childTnLst>
                                    <p:set>
                                      <p:cBhvr>
                                        <p:cTn id="165" dur="1" fill="hold">
                                          <p:stCondLst>
                                            <p:cond delay="0"/>
                                          </p:stCondLst>
                                        </p:cTn>
                                        <p:tgtEl>
                                          <p:spTgt spid="51"/>
                                        </p:tgtEl>
                                        <p:attrNameLst>
                                          <p:attrName>style.visibility</p:attrName>
                                        </p:attrNameLst>
                                      </p:cBhvr>
                                      <p:to>
                                        <p:strVal val="visible"/>
                                      </p:to>
                                    </p:set>
                                    <p:animEffect transition="in" filter="fade">
                                      <p:cBhvr>
                                        <p:cTn id="166" dur="500"/>
                                        <p:tgtEl>
                                          <p:spTgt spid="51"/>
                                        </p:tgtEl>
                                      </p:cBhvr>
                                    </p:animEffect>
                                  </p:childTnLst>
                                </p:cTn>
                              </p:par>
                            </p:childTnLst>
                          </p:cTn>
                        </p:par>
                        <p:par>
                          <p:cTn id="167" fill="hold">
                            <p:stCondLst>
                              <p:cond delay="500"/>
                            </p:stCondLst>
                            <p:childTnLst>
                              <p:par>
                                <p:cTn id="168" presetID="10" presetClass="exit" presetSubtype="0" fill="hold" grpId="1" nodeType="afterEffect">
                                  <p:stCondLst>
                                    <p:cond delay="200"/>
                                  </p:stCondLst>
                                  <p:childTnLst>
                                    <p:animEffect transition="out" filter="fade">
                                      <p:cBhvr>
                                        <p:cTn id="169" dur="500"/>
                                        <p:tgtEl>
                                          <p:spTgt spid="51"/>
                                        </p:tgtEl>
                                      </p:cBhvr>
                                    </p:animEffect>
                                    <p:set>
                                      <p:cBhvr>
                                        <p:cTn id="170" dur="1" fill="hold">
                                          <p:stCondLst>
                                            <p:cond delay="499"/>
                                          </p:stCondLst>
                                        </p:cTn>
                                        <p:tgtEl>
                                          <p:spTgt spid="51"/>
                                        </p:tgtEl>
                                        <p:attrNameLst>
                                          <p:attrName>style.visibility</p:attrName>
                                        </p:attrNameLst>
                                      </p:cBhvr>
                                      <p:to>
                                        <p:strVal val="hidden"/>
                                      </p:to>
                                    </p:set>
                                  </p:childTnLst>
                                </p:cTn>
                              </p:par>
                            </p:childTnLst>
                          </p:cTn>
                        </p:par>
                      </p:childTnLst>
                    </p:cTn>
                  </p:par>
                  <p:par>
                    <p:cTn id="171" fill="hold">
                      <p:stCondLst>
                        <p:cond delay="indefinite"/>
                      </p:stCondLst>
                      <p:childTnLst>
                        <p:par>
                          <p:cTn id="172" fill="hold">
                            <p:stCondLst>
                              <p:cond delay="0"/>
                            </p:stCondLst>
                            <p:childTnLst>
                              <p:par>
                                <p:cTn id="173" presetID="10" presetClass="entr" presetSubtype="0" fill="hold" grpId="0" nodeType="clickEffect">
                                  <p:stCondLst>
                                    <p:cond delay="0"/>
                                  </p:stCondLst>
                                  <p:childTnLst>
                                    <p:set>
                                      <p:cBhvr>
                                        <p:cTn id="174" dur="1" fill="hold">
                                          <p:stCondLst>
                                            <p:cond delay="0"/>
                                          </p:stCondLst>
                                        </p:cTn>
                                        <p:tgtEl>
                                          <p:spTgt spid="25"/>
                                        </p:tgtEl>
                                        <p:attrNameLst>
                                          <p:attrName>style.visibility</p:attrName>
                                        </p:attrNameLst>
                                      </p:cBhvr>
                                      <p:to>
                                        <p:strVal val="visible"/>
                                      </p:to>
                                    </p:set>
                                    <p:animEffect transition="in" filter="fade">
                                      <p:cBhvr>
                                        <p:cTn id="17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0" grpId="0" animBg="1"/>
      <p:bldP spid="20" grpId="1" animBg="1"/>
      <p:bldP spid="24" grpId="0"/>
      <p:bldP spid="25" grpId="0"/>
      <p:bldP spid="42" grpId="0"/>
      <p:bldP spid="52" grpId="0" animBg="1"/>
      <p:bldP spid="52" grpId="1" animBg="1"/>
      <p:bldP spid="30" grpId="0" animBg="1"/>
      <p:bldP spid="30" grpId="1" animBg="1"/>
      <p:bldP spid="40" grpId="0" animBg="1"/>
      <p:bldP spid="40" grpId="1" animBg="1"/>
      <p:bldP spid="51" grpId="0" animBg="1"/>
      <p:bldP spid="51" grpId="1" animBg="1"/>
      <p:bldP spid="28" grpId="0" animBg="1"/>
      <p:bldP spid="28"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2CB7F53-CAC3-470B-BD9B-6381202E56BA}"/>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1:6</a:t>
            </a:r>
          </a:p>
        </p:txBody>
      </p:sp>
      <p:sp>
        <p:nvSpPr>
          <p:cNvPr id="3" name="Rectangle 2">
            <a:extLst>
              <a:ext uri="{FF2B5EF4-FFF2-40B4-BE49-F238E27FC236}">
                <a16:creationId xmlns:a16="http://schemas.microsoft.com/office/drawing/2014/main" id="{3B7FAEF0-36A4-4353-A0DE-DE1ABB2DBF10}"/>
              </a:ext>
            </a:extLst>
          </p:cNvPr>
          <p:cNvSpPr/>
          <p:nvPr/>
        </p:nvSpPr>
        <p:spPr>
          <a:xfrm>
            <a:off x="899592" y="764704"/>
            <a:ext cx="7344816" cy="461665"/>
          </a:xfrm>
          <a:prstGeom prst="rect">
            <a:avLst/>
          </a:prstGeom>
        </p:spPr>
        <p:txBody>
          <a:bodyPr wrap="squar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1 pack of biscuits costs 84 p. How much do 6 packs cost?</a:t>
            </a:r>
            <a:endParaRPr lang="en-GB" sz="2400" dirty="0">
              <a:latin typeface="Myriad Pro" panose="020B0503030403020204" pitchFamily="34" charset="0"/>
            </a:endParaRPr>
          </a:p>
        </p:txBody>
      </p:sp>
      <p:sp>
        <p:nvSpPr>
          <p:cNvPr id="4" name="Rectangle 3">
            <a:extLst>
              <a:ext uri="{FF2B5EF4-FFF2-40B4-BE49-F238E27FC236}">
                <a16:creationId xmlns:a16="http://schemas.microsoft.com/office/drawing/2014/main" id="{569E9038-E4D3-43F8-9DD6-241FF7517E44}"/>
              </a:ext>
            </a:extLst>
          </p:cNvPr>
          <p:cNvSpPr/>
          <p:nvPr/>
        </p:nvSpPr>
        <p:spPr>
          <a:xfrm>
            <a:off x="3491880" y="1484784"/>
            <a:ext cx="1377300"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84 </a:t>
            </a:r>
            <a:r>
              <a:rPr lang="en-GB" sz="2400" dirty="0">
                <a:latin typeface="Myriad Pro" panose="020B0503030403020204" pitchFamily="34" charset="0"/>
                <a:ea typeface="Myriad Pro Semibold" charset="0"/>
                <a:cs typeface="Myriad Pro Semibold" charset="0"/>
              </a:rPr>
              <a:t>× 6 =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5" name="Rectangle 4">
            <a:extLst>
              <a:ext uri="{FF2B5EF4-FFF2-40B4-BE49-F238E27FC236}">
                <a16:creationId xmlns:a16="http://schemas.microsoft.com/office/drawing/2014/main" id="{23C3EB95-3D83-4316-8ED0-F2766A2E404B}"/>
              </a:ext>
            </a:extLst>
          </p:cNvPr>
          <p:cNvSpPr/>
          <p:nvPr/>
        </p:nvSpPr>
        <p:spPr bwMode="auto">
          <a:xfrm>
            <a:off x="4768339" y="1512426"/>
            <a:ext cx="655950"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 name="TextBox 5">
            <a:extLst>
              <a:ext uri="{FF2B5EF4-FFF2-40B4-BE49-F238E27FC236}">
                <a16:creationId xmlns:a16="http://schemas.microsoft.com/office/drawing/2014/main" id="{87A1854D-8D83-47C8-82F7-9694EE21CB75}"/>
              </a:ext>
            </a:extLst>
          </p:cNvPr>
          <p:cNvSpPr txBox="1"/>
          <p:nvPr/>
        </p:nvSpPr>
        <p:spPr bwMode="auto">
          <a:xfrm>
            <a:off x="4770621" y="1503834"/>
            <a:ext cx="655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504</a:t>
            </a:r>
          </a:p>
        </p:txBody>
      </p:sp>
      <p:pic>
        <p:nvPicPr>
          <p:cNvPr id="8" name="Picture 7">
            <a:extLst>
              <a:ext uri="{FF2B5EF4-FFF2-40B4-BE49-F238E27FC236}">
                <a16:creationId xmlns:a16="http://schemas.microsoft.com/office/drawing/2014/main" id="{DA438797-AA9A-47B4-992A-609B7383FF0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036087" y="1844824"/>
            <a:ext cx="1512169" cy="1224689"/>
          </a:xfrm>
          <a:prstGeom prst="rect">
            <a:avLst/>
          </a:prstGeom>
        </p:spPr>
      </p:pic>
      <p:sp>
        <p:nvSpPr>
          <p:cNvPr id="9" name="Rectangle 8">
            <a:extLst>
              <a:ext uri="{FF2B5EF4-FFF2-40B4-BE49-F238E27FC236}">
                <a16:creationId xmlns:a16="http://schemas.microsoft.com/office/drawing/2014/main" id="{F8A57815-9CF3-437E-AB6D-ED2EC5E46F3F}"/>
              </a:ext>
            </a:extLst>
          </p:cNvPr>
          <p:cNvSpPr/>
          <p:nvPr/>
        </p:nvSpPr>
        <p:spPr>
          <a:xfrm>
            <a:off x="3737813" y="3226303"/>
            <a:ext cx="1914307"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80 </a:t>
            </a:r>
            <a:r>
              <a:rPr lang="en-GB" sz="2400" dirty="0">
                <a:latin typeface="Myriad Pro" panose="020B0503030403020204" pitchFamily="34" charset="0"/>
                <a:ea typeface="Myriad Pro Semibold" charset="0"/>
                <a:cs typeface="Myriad Pro Semibold" charset="0"/>
              </a:rPr>
              <a:t>× 6 = 480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10" name="Rectangle 9">
            <a:extLst>
              <a:ext uri="{FF2B5EF4-FFF2-40B4-BE49-F238E27FC236}">
                <a16:creationId xmlns:a16="http://schemas.microsoft.com/office/drawing/2014/main" id="{9DD8ED0C-38B6-4B92-AD94-F8E8B850E792}"/>
              </a:ext>
            </a:extLst>
          </p:cNvPr>
          <p:cNvSpPr/>
          <p:nvPr/>
        </p:nvSpPr>
        <p:spPr>
          <a:xfrm>
            <a:off x="3894726" y="3730749"/>
            <a:ext cx="1600118"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4 </a:t>
            </a:r>
            <a:r>
              <a:rPr lang="en-GB" sz="2400" dirty="0">
                <a:latin typeface="Myriad Pro" panose="020B0503030403020204" pitchFamily="34" charset="0"/>
                <a:ea typeface="Myriad Pro Semibold" charset="0"/>
                <a:cs typeface="Myriad Pro Semibold" charset="0"/>
              </a:rPr>
              <a:t>× 6 = 24 </a:t>
            </a:r>
            <a:r>
              <a:rPr lang="en-GB" sz="2400" dirty="0">
                <a:latin typeface="Myriad Pro" panose="020B0503030403020204" pitchFamily="34" charset="0"/>
                <a:ea typeface="Times New Roman" panose="02020603050405020304" pitchFamily="18" charset="0"/>
                <a:cs typeface="Times New Roman" panose="02020603050405020304" pitchFamily="18" charset="0"/>
              </a:rPr>
              <a:t> </a:t>
            </a:r>
            <a:endParaRPr lang="en-GB" sz="2400" dirty="0">
              <a:latin typeface="Myriad Pro" panose="020B0503030403020204" pitchFamily="34" charset="0"/>
            </a:endParaRPr>
          </a:p>
        </p:txBody>
      </p:sp>
      <p:sp>
        <p:nvSpPr>
          <p:cNvPr id="11" name="Rectangle 10">
            <a:extLst>
              <a:ext uri="{FF2B5EF4-FFF2-40B4-BE49-F238E27FC236}">
                <a16:creationId xmlns:a16="http://schemas.microsoft.com/office/drawing/2014/main" id="{D3664EB0-5A5A-415A-B1C8-03A380C5980A}"/>
              </a:ext>
            </a:extLst>
          </p:cNvPr>
          <p:cNvSpPr/>
          <p:nvPr/>
        </p:nvSpPr>
        <p:spPr>
          <a:xfrm>
            <a:off x="3448458" y="4240039"/>
            <a:ext cx="1350050"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480 + 24 </a:t>
            </a:r>
            <a:endParaRPr lang="en-GB" sz="2400" dirty="0">
              <a:latin typeface="Myriad Pro" panose="020B0503030403020204" pitchFamily="34" charset="0"/>
            </a:endParaRPr>
          </a:p>
        </p:txBody>
      </p:sp>
      <p:sp>
        <p:nvSpPr>
          <p:cNvPr id="12" name="Rectangle 11">
            <a:extLst>
              <a:ext uri="{FF2B5EF4-FFF2-40B4-BE49-F238E27FC236}">
                <a16:creationId xmlns:a16="http://schemas.microsoft.com/office/drawing/2014/main" id="{E028B087-4C11-4187-B0FA-49194D7A29D5}"/>
              </a:ext>
            </a:extLst>
          </p:cNvPr>
          <p:cNvSpPr/>
          <p:nvPr/>
        </p:nvSpPr>
        <p:spPr>
          <a:xfrm>
            <a:off x="4605281" y="4240038"/>
            <a:ext cx="904415"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 504</a:t>
            </a:r>
            <a:endParaRPr lang="en-GB" sz="2400" dirty="0">
              <a:latin typeface="Myriad Pro" panose="020B0503030403020204" pitchFamily="34" charset="0"/>
            </a:endParaRPr>
          </a:p>
        </p:txBody>
      </p:sp>
      <p:sp>
        <p:nvSpPr>
          <p:cNvPr id="13" name="Rectangle 12">
            <a:extLst>
              <a:ext uri="{FF2B5EF4-FFF2-40B4-BE49-F238E27FC236}">
                <a16:creationId xmlns:a16="http://schemas.microsoft.com/office/drawing/2014/main" id="{C40983AC-B1B5-4E71-9E3F-DD545CEF2CEA}"/>
              </a:ext>
            </a:extLst>
          </p:cNvPr>
          <p:cNvSpPr/>
          <p:nvPr/>
        </p:nvSpPr>
        <p:spPr>
          <a:xfrm>
            <a:off x="3322908" y="4796222"/>
            <a:ext cx="2563907"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6 packs cost 504 p.</a:t>
            </a:r>
            <a:endParaRPr lang="en-GB" sz="2400" dirty="0">
              <a:latin typeface="Myriad Pro" panose="020B0503030403020204" pitchFamily="34" charset="0"/>
            </a:endParaRPr>
          </a:p>
        </p:txBody>
      </p:sp>
    </p:spTree>
    <p:extLst>
      <p:ext uri="{BB962C8B-B14F-4D97-AF65-F5344CB8AC3E}">
        <p14:creationId xmlns:p14="http://schemas.microsoft.com/office/powerpoint/2010/main" val="36571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500"/>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fade">
                                      <p:cBhvr>
                                        <p:cTn id="4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9" grpId="0"/>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A1656096-CFA9-45A8-BD58-FCE1F17089C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952701" y="1446112"/>
            <a:ext cx="1794641" cy="3125736"/>
          </a:xfrm>
          <a:prstGeom prst="rect">
            <a:avLst/>
          </a:prstGeom>
        </p:spPr>
      </p:pic>
      <p:pic>
        <p:nvPicPr>
          <p:cNvPr id="20" name="Picture 19">
            <a:extLst>
              <a:ext uri="{FF2B5EF4-FFF2-40B4-BE49-F238E27FC236}">
                <a16:creationId xmlns:a16="http://schemas.microsoft.com/office/drawing/2014/main" id="{E7819FE7-42F3-4BC6-A533-74DD23F1DDE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4957702" y="1457163"/>
            <a:ext cx="1895804" cy="2086596"/>
          </a:xfrm>
          <a:prstGeom prst="rect">
            <a:avLst/>
          </a:prstGeom>
        </p:spPr>
      </p:pic>
      <p:pic>
        <p:nvPicPr>
          <p:cNvPr id="29" name="Picture 28">
            <a:extLst>
              <a:ext uri="{FF2B5EF4-FFF2-40B4-BE49-F238E27FC236}">
                <a16:creationId xmlns:a16="http://schemas.microsoft.com/office/drawing/2014/main" id="{F17A4480-D6F5-469D-A17C-DC6A359CE56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4955350" y="1446112"/>
            <a:ext cx="1929740" cy="2577070"/>
          </a:xfrm>
          <a:prstGeom prst="rect">
            <a:avLst/>
          </a:prstGeom>
        </p:spPr>
      </p:pic>
      <p:pic>
        <p:nvPicPr>
          <p:cNvPr id="5" name="Picture 4">
            <a:extLst>
              <a:ext uri="{FF2B5EF4-FFF2-40B4-BE49-F238E27FC236}">
                <a16:creationId xmlns:a16="http://schemas.microsoft.com/office/drawing/2014/main" id="{408D7E36-6E48-4E4B-B9B0-DC593262DBD9}"/>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962226" y="1451896"/>
            <a:ext cx="1813122" cy="1571182"/>
          </a:xfrm>
          <a:prstGeom prst="rect">
            <a:avLst/>
          </a:prstGeom>
        </p:spPr>
      </p:pic>
      <p:sp>
        <p:nvSpPr>
          <p:cNvPr id="2" name="Text Placeholder 1">
            <a:extLst>
              <a:ext uri="{FF2B5EF4-FFF2-40B4-BE49-F238E27FC236}">
                <a16:creationId xmlns:a16="http://schemas.microsoft.com/office/drawing/2014/main" id="{82530CCF-12EA-4AA5-BB00-38EFD5796F02}"/>
              </a:ext>
            </a:extLst>
          </p:cNvPr>
          <p:cNvSpPr>
            <a:spLocks noGrp="1"/>
          </p:cNvSpPr>
          <p:nvPr>
            <p:ph type="body" sz="quarter" idx="11"/>
          </p:nvPr>
        </p:nvSpPr>
        <p:spPr/>
        <p:txBody>
          <a:bodyPr/>
          <a:lstStyle/>
          <a:p>
            <a:r>
              <a:rPr lang="en-GB" altLang="en-US" dirty="0">
                <a:latin typeface="Myriad Pro" panose="020B0503030403020204" pitchFamily="34" charset="0"/>
                <a:ea typeface="Myriad Pro" panose="020B0503030403020204" pitchFamily="34" charset="0"/>
                <a:cs typeface="Myriad Pro" panose="020B0503030403020204" pitchFamily="34" charset="0"/>
              </a:rPr>
              <a:t>2.14 </a:t>
            </a:r>
            <a:r>
              <a:rPr lang="en-GB" dirty="0"/>
              <a:t>Short multiplication   </a:t>
            </a:r>
            <a:r>
              <a:rPr lang="en-US" altLang="en-US" dirty="0">
                <a:solidFill>
                  <a:srgbClr val="00628C"/>
                </a:solidFill>
                <a:latin typeface="Myriad Pro" panose="020B0503030403020204" pitchFamily="34" charset="0"/>
                <a:ea typeface="Myriad Pro" panose="020B0503030403020204" pitchFamily="34" charset="0"/>
                <a:cs typeface="Myriad Pro" panose="020B0503030403020204" pitchFamily="34" charset="0"/>
              </a:rPr>
              <a:t>Step 2:1</a:t>
            </a:r>
          </a:p>
        </p:txBody>
      </p:sp>
      <p:sp>
        <p:nvSpPr>
          <p:cNvPr id="3" name="Rectangle 2">
            <a:extLst>
              <a:ext uri="{FF2B5EF4-FFF2-40B4-BE49-F238E27FC236}">
                <a16:creationId xmlns:a16="http://schemas.microsoft.com/office/drawing/2014/main" id="{8ED3F63F-7DAD-4D27-BCE8-3C699345EA3B}"/>
              </a:ext>
            </a:extLst>
          </p:cNvPr>
          <p:cNvSpPr/>
          <p:nvPr/>
        </p:nvSpPr>
        <p:spPr>
          <a:xfrm>
            <a:off x="719572" y="764704"/>
            <a:ext cx="7704856" cy="461665"/>
          </a:xfrm>
          <a:prstGeom prst="rect">
            <a:avLst/>
          </a:prstGeom>
        </p:spPr>
        <p:txBody>
          <a:bodyPr wrap="square">
            <a:spAutoFit/>
          </a:bodyPr>
          <a:lstStyle/>
          <a:p>
            <a:pPr algn="ctr">
              <a:buNone/>
            </a:pPr>
            <a:r>
              <a:rPr lang="en-US" sz="2400" dirty="0">
                <a:latin typeface="Myriad Pro" panose="020B0503030403020204" pitchFamily="34" charset="0"/>
                <a:ea typeface="Times New Roman" panose="02020603050405020304" pitchFamily="18" charset="0"/>
                <a:cs typeface="Times New Roman" panose="02020603050405020304" pitchFamily="18" charset="0"/>
              </a:rPr>
              <a:t>2 rows, each with 34 chairs. How many chairs altogether?</a:t>
            </a:r>
            <a:endParaRPr lang="en-GB" sz="2400" dirty="0">
              <a:latin typeface="Myriad Pro" panose="020B0503030403020204" pitchFamily="34" charset="0"/>
            </a:endParaRPr>
          </a:p>
        </p:txBody>
      </p:sp>
      <p:pic>
        <p:nvPicPr>
          <p:cNvPr id="7" name="Picture 6">
            <a:extLst>
              <a:ext uri="{FF2B5EF4-FFF2-40B4-BE49-F238E27FC236}">
                <a16:creationId xmlns:a16="http://schemas.microsoft.com/office/drawing/2014/main" id="{5CCC8A59-296A-4ACB-B9BF-86F77C8A8501}"/>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2731801" y="1406835"/>
            <a:ext cx="737765" cy="1281884"/>
          </a:xfrm>
          <a:prstGeom prst="rect">
            <a:avLst/>
          </a:prstGeom>
        </p:spPr>
      </p:pic>
      <p:pic>
        <p:nvPicPr>
          <p:cNvPr id="15" name="Picture 14">
            <a:extLst>
              <a:ext uri="{FF2B5EF4-FFF2-40B4-BE49-F238E27FC236}">
                <a16:creationId xmlns:a16="http://schemas.microsoft.com/office/drawing/2014/main" id="{D7053147-AC30-4BDD-80A2-C2B55926FFD1}"/>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4156255" y="2748978"/>
            <a:ext cx="306877" cy="1281884"/>
          </a:xfrm>
          <a:prstGeom prst="rect">
            <a:avLst/>
          </a:prstGeom>
        </p:spPr>
      </p:pic>
      <p:pic>
        <p:nvPicPr>
          <p:cNvPr id="16" name="Picture 15">
            <a:extLst>
              <a:ext uri="{FF2B5EF4-FFF2-40B4-BE49-F238E27FC236}">
                <a16:creationId xmlns:a16="http://schemas.microsoft.com/office/drawing/2014/main" id="{03E7251D-635D-4E2A-9BF2-5B3E448D9B4D}"/>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3372649" y="1412776"/>
            <a:ext cx="737765" cy="1281884"/>
          </a:xfrm>
          <a:prstGeom prst="rect">
            <a:avLst/>
          </a:prstGeom>
        </p:spPr>
      </p:pic>
      <p:pic>
        <p:nvPicPr>
          <p:cNvPr id="17" name="Picture 16">
            <a:extLst>
              <a:ext uri="{FF2B5EF4-FFF2-40B4-BE49-F238E27FC236}">
                <a16:creationId xmlns:a16="http://schemas.microsoft.com/office/drawing/2014/main" id="{89093C4B-2A70-4F6E-A85F-D6638FFDDBE3}"/>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4148563" y="1406835"/>
            <a:ext cx="306877" cy="1281884"/>
          </a:xfrm>
          <a:prstGeom prst="rect">
            <a:avLst/>
          </a:prstGeom>
        </p:spPr>
      </p:pic>
      <p:sp>
        <p:nvSpPr>
          <p:cNvPr id="21" name="TextBox 20">
            <a:extLst>
              <a:ext uri="{FF2B5EF4-FFF2-40B4-BE49-F238E27FC236}">
                <a16:creationId xmlns:a16="http://schemas.microsoft.com/office/drawing/2014/main" id="{57972A6D-A161-42F3-9280-1B81F4A823FF}"/>
              </a:ext>
            </a:extLst>
          </p:cNvPr>
          <p:cNvSpPr txBox="1"/>
          <p:nvPr/>
        </p:nvSpPr>
        <p:spPr bwMode="auto">
          <a:xfrm>
            <a:off x="6037746" y="2843097"/>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8</a:t>
            </a:r>
          </a:p>
        </p:txBody>
      </p:sp>
      <p:sp>
        <p:nvSpPr>
          <p:cNvPr id="22" name="TextBox 21">
            <a:extLst>
              <a:ext uri="{FF2B5EF4-FFF2-40B4-BE49-F238E27FC236}">
                <a16:creationId xmlns:a16="http://schemas.microsoft.com/office/drawing/2014/main" id="{F104DA57-8EE9-4D7A-A118-DC1925B88B14}"/>
              </a:ext>
            </a:extLst>
          </p:cNvPr>
          <p:cNvSpPr txBox="1"/>
          <p:nvPr/>
        </p:nvSpPr>
        <p:spPr bwMode="auto">
          <a:xfrm>
            <a:off x="6320219" y="2833938"/>
            <a:ext cx="30243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2 × 4 ones = 8 ones</a:t>
            </a:r>
          </a:p>
        </p:txBody>
      </p:sp>
      <p:pic>
        <p:nvPicPr>
          <p:cNvPr id="23" name="Picture 22">
            <a:extLst>
              <a:ext uri="{FF2B5EF4-FFF2-40B4-BE49-F238E27FC236}">
                <a16:creationId xmlns:a16="http://schemas.microsoft.com/office/drawing/2014/main" id="{17065247-A351-4182-A1DA-3211B18C84D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3372649" y="2741415"/>
            <a:ext cx="737765" cy="1281884"/>
          </a:xfrm>
          <a:prstGeom prst="rect">
            <a:avLst/>
          </a:prstGeom>
        </p:spPr>
      </p:pic>
      <p:sp>
        <p:nvSpPr>
          <p:cNvPr id="25" name="TextBox 24">
            <a:extLst>
              <a:ext uri="{FF2B5EF4-FFF2-40B4-BE49-F238E27FC236}">
                <a16:creationId xmlns:a16="http://schemas.microsoft.com/office/drawing/2014/main" id="{5DEC8961-F25E-44A5-823A-A7EADC45B1FC}"/>
              </a:ext>
            </a:extLst>
          </p:cNvPr>
          <p:cNvSpPr txBox="1"/>
          <p:nvPr/>
        </p:nvSpPr>
        <p:spPr bwMode="auto">
          <a:xfrm>
            <a:off x="6228184" y="3367948"/>
            <a:ext cx="30243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2 × 3 tens = 6 tens</a:t>
            </a:r>
          </a:p>
        </p:txBody>
      </p:sp>
      <p:sp>
        <p:nvSpPr>
          <p:cNvPr id="26" name="TextBox 25">
            <a:extLst>
              <a:ext uri="{FF2B5EF4-FFF2-40B4-BE49-F238E27FC236}">
                <a16:creationId xmlns:a16="http://schemas.microsoft.com/office/drawing/2014/main" id="{053086DF-0C1F-48FD-AD67-3966F0D7CA41}"/>
              </a:ext>
            </a:extLst>
          </p:cNvPr>
          <p:cNvSpPr txBox="1"/>
          <p:nvPr/>
        </p:nvSpPr>
        <p:spPr bwMode="auto">
          <a:xfrm>
            <a:off x="6019379" y="3367557"/>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0</a:t>
            </a:r>
          </a:p>
        </p:txBody>
      </p:sp>
      <p:sp>
        <p:nvSpPr>
          <p:cNvPr id="27" name="TextBox 26">
            <a:extLst>
              <a:ext uri="{FF2B5EF4-FFF2-40B4-BE49-F238E27FC236}">
                <a16:creationId xmlns:a16="http://schemas.microsoft.com/office/drawing/2014/main" id="{A295E124-908B-40C6-A9E3-7A9AEA78788B}"/>
              </a:ext>
            </a:extLst>
          </p:cNvPr>
          <p:cNvSpPr txBox="1"/>
          <p:nvPr/>
        </p:nvSpPr>
        <p:spPr bwMode="auto">
          <a:xfrm>
            <a:off x="5548155" y="3366018"/>
            <a:ext cx="3600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628C"/>
                </a:solidFill>
                <a:latin typeface="Myriad Pro" panose="020B0503030403020204" pitchFamily="34" charset="0"/>
                <a:ea typeface="Myriad Pro Semibold" charset="0"/>
                <a:cs typeface="Myriad Pro Semibold" charset="0"/>
              </a:rPr>
              <a:t>6</a:t>
            </a:r>
          </a:p>
        </p:txBody>
      </p:sp>
      <p:pic>
        <p:nvPicPr>
          <p:cNvPr id="19" name="Picture 18">
            <a:extLst>
              <a:ext uri="{FF2B5EF4-FFF2-40B4-BE49-F238E27FC236}">
                <a16:creationId xmlns:a16="http://schemas.microsoft.com/office/drawing/2014/main" id="{148550C8-05BD-49AE-8DD2-DC00207E76B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71600" y="1919098"/>
            <a:ext cx="7839279" cy="1261932"/>
          </a:xfrm>
          <a:prstGeom prst="rect">
            <a:avLst/>
          </a:prstGeom>
        </p:spPr>
      </p:pic>
      <p:pic>
        <p:nvPicPr>
          <p:cNvPr id="28" name="Picture 27">
            <a:extLst>
              <a:ext uri="{FF2B5EF4-FFF2-40B4-BE49-F238E27FC236}">
                <a16:creationId xmlns:a16="http://schemas.microsoft.com/office/drawing/2014/main" id="{C89E6DC5-BBF1-40D9-978A-BBF06A41C7FD}"/>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r="-10141"/>
          <a:stretch/>
        </p:blipFill>
        <p:spPr>
          <a:xfrm>
            <a:off x="4271921" y="1406835"/>
            <a:ext cx="432044" cy="1187114"/>
          </a:xfrm>
          <a:prstGeom prst="rect">
            <a:avLst/>
          </a:prstGeom>
        </p:spPr>
      </p:pic>
    </p:spTree>
    <p:extLst>
      <p:ext uri="{BB962C8B-B14F-4D97-AF65-F5344CB8AC3E}">
        <p14:creationId xmlns:p14="http://schemas.microsoft.com/office/powerpoint/2010/main" val="3734739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9"/>
                                        </p:tgtEl>
                                      </p:cBhvr>
                                    </p:animEffect>
                                    <p:set>
                                      <p:cBhvr>
                                        <p:cTn id="7" dur="1" fill="hold">
                                          <p:stCondLst>
                                            <p:cond delay="499"/>
                                          </p:stCondLst>
                                        </p:cTn>
                                        <p:tgtEl>
                                          <p:spTgt spid="19"/>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500"/>
                                        <p:tgtEl>
                                          <p:spTgt spid="23"/>
                                        </p:tgtEl>
                                      </p:cBhvr>
                                    </p:animEffect>
                                  </p:childTnLst>
                                </p:cTn>
                              </p:par>
                              <p:par>
                                <p:cTn id="17" presetID="10"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nodeType="clickEffect">
                                  <p:stCondLst>
                                    <p:cond delay="0"/>
                                  </p:stCondLst>
                                  <p:childTnLst>
                                    <p:animEffect transition="out" filter="fade">
                                      <p:cBhvr>
                                        <p:cTn id="28" dur="500"/>
                                        <p:tgtEl>
                                          <p:spTgt spid="15"/>
                                        </p:tgtEl>
                                      </p:cBhvr>
                                    </p:animEffect>
                                    <p:set>
                                      <p:cBhvr>
                                        <p:cTn id="29" dur="1" fill="hold">
                                          <p:stCondLst>
                                            <p:cond delay="499"/>
                                          </p:stCondLst>
                                        </p:cTn>
                                        <p:tgtEl>
                                          <p:spTgt spid="15"/>
                                        </p:tgtEl>
                                        <p:attrNameLst>
                                          <p:attrName>style.visibility</p:attrName>
                                        </p:attrNameLst>
                                      </p:cBhvr>
                                      <p:to>
                                        <p:strVal val="hidden"/>
                                      </p:to>
                                    </p:set>
                                  </p:childTnLst>
                                </p:cTn>
                              </p:par>
                              <p:par>
                                <p:cTn id="30" presetID="10" presetClass="exit" presetSubtype="0" fill="hold" nodeType="withEffect">
                                  <p:stCondLst>
                                    <p:cond delay="0"/>
                                  </p:stCondLst>
                                  <p:childTnLst>
                                    <p:animEffect transition="out" filter="fade">
                                      <p:cBhvr>
                                        <p:cTn id="31" dur="500"/>
                                        <p:tgtEl>
                                          <p:spTgt spid="17"/>
                                        </p:tgtEl>
                                      </p:cBhvr>
                                    </p:animEffect>
                                    <p:set>
                                      <p:cBhvr>
                                        <p:cTn id="32" dur="1" fill="hold">
                                          <p:stCondLst>
                                            <p:cond delay="499"/>
                                          </p:stCondLst>
                                        </p:cTn>
                                        <p:tgtEl>
                                          <p:spTgt spid="17"/>
                                        </p:tgtEl>
                                        <p:attrNameLst>
                                          <p:attrName>style.visibility</p:attrName>
                                        </p:attrNameLst>
                                      </p:cBhvr>
                                      <p:to>
                                        <p:strVal val="hidden"/>
                                      </p:to>
                                    </p:set>
                                  </p:childTnLst>
                                </p:cTn>
                              </p:par>
                              <p:par>
                                <p:cTn id="33" presetID="10" presetClass="entr" presetSubtype="0" fill="hold" nodeType="with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500"/>
                                        <p:tgtEl>
                                          <p:spTgt spid="28"/>
                                        </p:tgtEl>
                                      </p:cBhvr>
                                    </p:animEffect>
                                  </p:childTnLst>
                                </p:cTn>
                              </p:par>
                            </p:childTnLst>
                          </p:cTn>
                        </p:par>
                        <p:par>
                          <p:cTn id="36" fill="hold">
                            <p:stCondLst>
                              <p:cond delay="500"/>
                            </p:stCondLst>
                            <p:childTnLst>
                              <p:par>
                                <p:cTn id="37" presetID="10" presetClass="entr" presetSubtype="0" fill="hold" nodeType="afterEffect">
                                  <p:stCondLst>
                                    <p:cond delay="20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par>
                                <p:cTn id="40" presetID="10" presetClass="exit" presetSubtype="0" fill="hold" nodeType="withEffect">
                                  <p:stCondLst>
                                    <p:cond delay="200"/>
                                  </p:stCondLst>
                                  <p:childTnLst>
                                    <p:animEffect transition="out" filter="fade">
                                      <p:cBhvr>
                                        <p:cTn id="41" dur="500"/>
                                        <p:tgtEl>
                                          <p:spTgt spid="5"/>
                                        </p:tgtEl>
                                      </p:cBhvr>
                                    </p:animEffect>
                                    <p:set>
                                      <p:cBhvr>
                                        <p:cTn id="42" dur="1" fill="hold">
                                          <p:stCondLst>
                                            <p:cond delay="499"/>
                                          </p:stCondLst>
                                        </p:cTn>
                                        <p:tgtEl>
                                          <p:spTgt spid="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500"/>
                                        <p:tgtEl>
                                          <p:spTgt spid="23"/>
                                        </p:tgtEl>
                                      </p:cBhvr>
                                    </p:animEffect>
                                    <p:set>
                                      <p:cBhvr>
                                        <p:cTn id="57" dur="1" fill="hold">
                                          <p:stCondLst>
                                            <p:cond delay="499"/>
                                          </p:stCondLst>
                                        </p:cTn>
                                        <p:tgtEl>
                                          <p:spTgt spid="23"/>
                                        </p:tgtEl>
                                        <p:attrNameLst>
                                          <p:attrName>style.visibility</p:attrName>
                                        </p:attrNameLst>
                                      </p:cBhvr>
                                      <p:to>
                                        <p:strVal val="hidden"/>
                                      </p:to>
                                    </p:set>
                                  </p:childTnLst>
                                </p:cTn>
                              </p:par>
                            </p:childTnLst>
                          </p:cTn>
                        </p:par>
                        <p:par>
                          <p:cTn id="58" fill="hold">
                            <p:stCondLst>
                              <p:cond delay="500"/>
                            </p:stCondLst>
                            <p:childTnLst>
                              <p:par>
                                <p:cTn id="59" presetID="10" presetClass="entr" presetSubtype="0" fill="hold" nodeType="afterEffect">
                                  <p:stCondLst>
                                    <p:cond delay="0"/>
                                  </p:stCondLst>
                                  <p:childTnLst>
                                    <p:set>
                                      <p:cBhvr>
                                        <p:cTn id="60" dur="1" fill="hold">
                                          <p:stCondLst>
                                            <p:cond delay="0"/>
                                          </p:stCondLst>
                                        </p:cTn>
                                        <p:tgtEl>
                                          <p:spTgt spid="7"/>
                                        </p:tgtEl>
                                        <p:attrNameLst>
                                          <p:attrName>style.visibility</p:attrName>
                                        </p:attrNameLst>
                                      </p:cBhvr>
                                      <p:to>
                                        <p:strVal val="visible"/>
                                      </p:to>
                                    </p:set>
                                    <p:animEffect transition="in" filter="fade">
                                      <p:cBhvr>
                                        <p:cTn id="61" dur="500"/>
                                        <p:tgtEl>
                                          <p:spTgt spid="7"/>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fade">
                                      <p:cBhvr>
                                        <p:cTn id="66" dur="500"/>
                                        <p:tgtEl>
                                          <p:spTgt spid="29"/>
                                        </p:tgtEl>
                                      </p:cBhvr>
                                    </p:animEffect>
                                  </p:childTnLst>
                                </p:cTn>
                              </p:par>
                              <p:par>
                                <p:cTn id="67" presetID="10" presetClass="exit" presetSubtype="0" fill="hold" nodeType="withEffect">
                                  <p:stCondLst>
                                    <p:cond delay="0"/>
                                  </p:stCondLst>
                                  <p:childTnLst>
                                    <p:animEffect transition="out" filter="fade">
                                      <p:cBhvr>
                                        <p:cTn id="68" dur="500"/>
                                        <p:tgtEl>
                                          <p:spTgt spid="20"/>
                                        </p:tgtEl>
                                      </p:cBhvr>
                                    </p:animEffect>
                                    <p:set>
                                      <p:cBhvr>
                                        <p:cTn id="69" dur="1" fill="hold">
                                          <p:stCondLst>
                                            <p:cond delay="499"/>
                                          </p:stCondLst>
                                        </p:cTn>
                                        <p:tgtEl>
                                          <p:spTgt spid="20"/>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25"/>
                                        </p:tgtEl>
                                        <p:attrNameLst>
                                          <p:attrName>style.visibility</p:attrName>
                                        </p:attrNameLst>
                                      </p:cBhvr>
                                      <p:to>
                                        <p:strVal val="visible"/>
                                      </p:to>
                                    </p:set>
                                    <p:animEffect transition="in" filter="fade">
                                      <p:cBhvr>
                                        <p:cTn id="74" dur="500"/>
                                        <p:tgtEl>
                                          <p:spTgt spid="25"/>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26"/>
                                        </p:tgtEl>
                                        <p:attrNameLst>
                                          <p:attrName>style.visibility</p:attrName>
                                        </p:attrNameLst>
                                      </p:cBhvr>
                                      <p:to>
                                        <p:strVal val="visible"/>
                                      </p:to>
                                    </p:set>
                                    <p:animEffect transition="in" filter="fade">
                                      <p:cBhvr>
                                        <p:cTn id="79" dur="500"/>
                                        <p:tgtEl>
                                          <p:spTgt spid="26"/>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7"/>
                                        </p:tgtEl>
                                        <p:attrNameLst>
                                          <p:attrName>style.visibility</p:attrName>
                                        </p:attrNameLst>
                                      </p:cBhvr>
                                      <p:to>
                                        <p:strVal val="visible"/>
                                      </p:to>
                                    </p:set>
                                    <p:animEffect transition="in" filter="fade">
                                      <p:cBhvr>
                                        <p:cTn id="82" dur="500"/>
                                        <p:tgtEl>
                                          <p:spTgt spid="27"/>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500"/>
                                        <p:tgtEl>
                                          <p:spTgt spid="5"/>
                                        </p:tgtEl>
                                      </p:cBhvr>
                                    </p:animEffect>
                                    <p:set>
                                      <p:cBhvr>
                                        <p:cTn id="87" dur="1" fill="hold">
                                          <p:stCondLst>
                                            <p:cond delay="499"/>
                                          </p:stCondLst>
                                        </p:cTn>
                                        <p:tgtEl>
                                          <p:spTgt spid="5"/>
                                        </p:tgtEl>
                                        <p:attrNameLst>
                                          <p:attrName>style.visibility</p:attrName>
                                        </p:attrNameLst>
                                      </p:cBhvr>
                                      <p:to>
                                        <p:strVal val="hidden"/>
                                      </p:to>
                                    </p:set>
                                  </p:childTnLst>
                                </p:cTn>
                              </p:par>
                              <p:par>
                                <p:cTn id="88" presetID="10" presetClass="exit" presetSubtype="0" fill="hold" nodeType="withEffect">
                                  <p:stCondLst>
                                    <p:cond delay="0"/>
                                  </p:stCondLst>
                                  <p:childTnLst>
                                    <p:animEffect transition="out" filter="fade">
                                      <p:cBhvr>
                                        <p:cTn id="89" dur="500"/>
                                        <p:tgtEl>
                                          <p:spTgt spid="20"/>
                                        </p:tgtEl>
                                      </p:cBhvr>
                                    </p:animEffect>
                                    <p:set>
                                      <p:cBhvr>
                                        <p:cTn id="90" dur="1" fill="hold">
                                          <p:stCondLst>
                                            <p:cond delay="499"/>
                                          </p:stCondLst>
                                        </p:cTn>
                                        <p:tgtEl>
                                          <p:spTgt spid="20"/>
                                        </p:tgtEl>
                                        <p:attrNameLst>
                                          <p:attrName>style.visibility</p:attrName>
                                        </p:attrNameLst>
                                      </p:cBhvr>
                                      <p:to>
                                        <p:strVal val="hidden"/>
                                      </p:to>
                                    </p:set>
                                  </p:childTnLst>
                                </p:cTn>
                              </p:par>
                              <p:par>
                                <p:cTn id="91" presetID="10" presetClass="exit" presetSubtype="0" fill="hold" nodeType="withEffect">
                                  <p:stCondLst>
                                    <p:cond delay="0"/>
                                  </p:stCondLst>
                                  <p:childTnLst>
                                    <p:animEffect transition="out" filter="fade">
                                      <p:cBhvr>
                                        <p:cTn id="92" dur="500"/>
                                        <p:tgtEl>
                                          <p:spTgt spid="29"/>
                                        </p:tgtEl>
                                      </p:cBhvr>
                                    </p:animEffect>
                                    <p:set>
                                      <p:cBhvr>
                                        <p:cTn id="93" dur="1" fill="hold">
                                          <p:stCondLst>
                                            <p:cond delay="499"/>
                                          </p:stCondLst>
                                        </p:cTn>
                                        <p:tgtEl>
                                          <p:spTgt spid="29"/>
                                        </p:tgtEl>
                                        <p:attrNameLst>
                                          <p:attrName>style.visibility</p:attrName>
                                        </p:attrNameLst>
                                      </p:cBhvr>
                                      <p:to>
                                        <p:strVal val="hidden"/>
                                      </p:to>
                                    </p:set>
                                  </p:childTnLst>
                                </p:cTn>
                              </p:par>
                              <p:par>
                                <p:cTn id="94" presetID="10" presetClass="exit" presetSubtype="0" fill="hold" grpId="1" nodeType="withEffect">
                                  <p:stCondLst>
                                    <p:cond delay="0"/>
                                  </p:stCondLst>
                                  <p:childTnLst>
                                    <p:animEffect transition="out" filter="fade">
                                      <p:cBhvr>
                                        <p:cTn id="95" dur="500"/>
                                        <p:tgtEl>
                                          <p:spTgt spid="21"/>
                                        </p:tgtEl>
                                      </p:cBhvr>
                                    </p:animEffect>
                                    <p:set>
                                      <p:cBhvr>
                                        <p:cTn id="96" dur="1" fill="hold">
                                          <p:stCondLst>
                                            <p:cond delay="499"/>
                                          </p:stCondLst>
                                        </p:cTn>
                                        <p:tgtEl>
                                          <p:spTgt spid="21"/>
                                        </p:tgtEl>
                                        <p:attrNameLst>
                                          <p:attrName>style.visibility</p:attrName>
                                        </p:attrNameLst>
                                      </p:cBhvr>
                                      <p:to>
                                        <p:strVal val="hidden"/>
                                      </p:to>
                                    </p:set>
                                  </p:childTnLst>
                                </p:cTn>
                              </p:par>
                              <p:par>
                                <p:cTn id="97" presetID="10" presetClass="exit" presetSubtype="0" fill="hold" grpId="1" nodeType="withEffect">
                                  <p:stCondLst>
                                    <p:cond delay="0"/>
                                  </p:stCondLst>
                                  <p:childTnLst>
                                    <p:animEffect transition="out" filter="fade">
                                      <p:cBhvr>
                                        <p:cTn id="98" dur="500"/>
                                        <p:tgtEl>
                                          <p:spTgt spid="26"/>
                                        </p:tgtEl>
                                      </p:cBhvr>
                                    </p:animEffect>
                                    <p:set>
                                      <p:cBhvr>
                                        <p:cTn id="99" dur="1" fill="hold">
                                          <p:stCondLst>
                                            <p:cond delay="499"/>
                                          </p:stCondLst>
                                        </p:cTn>
                                        <p:tgtEl>
                                          <p:spTgt spid="26"/>
                                        </p:tgtEl>
                                        <p:attrNameLst>
                                          <p:attrName>style.visibility</p:attrName>
                                        </p:attrNameLst>
                                      </p:cBhvr>
                                      <p:to>
                                        <p:strVal val="hidden"/>
                                      </p:to>
                                    </p:set>
                                  </p:childTnLst>
                                </p:cTn>
                              </p:par>
                              <p:par>
                                <p:cTn id="100" presetID="10" presetClass="exit" presetSubtype="0" fill="hold" grpId="1" nodeType="withEffect">
                                  <p:stCondLst>
                                    <p:cond delay="0"/>
                                  </p:stCondLst>
                                  <p:childTnLst>
                                    <p:animEffect transition="out" filter="fade">
                                      <p:cBhvr>
                                        <p:cTn id="101" dur="500"/>
                                        <p:tgtEl>
                                          <p:spTgt spid="27"/>
                                        </p:tgtEl>
                                      </p:cBhvr>
                                    </p:animEffect>
                                    <p:set>
                                      <p:cBhvr>
                                        <p:cTn id="102" dur="1" fill="hold">
                                          <p:stCondLst>
                                            <p:cond delay="499"/>
                                          </p:stCondLst>
                                        </p:cTn>
                                        <p:tgtEl>
                                          <p:spTgt spid="27"/>
                                        </p:tgtEl>
                                        <p:attrNameLst>
                                          <p:attrName>style.visibility</p:attrName>
                                        </p:attrNameLst>
                                      </p:cBhvr>
                                      <p:to>
                                        <p:strVal val="hidden"/>
                                      </p:to>
                                    </p:set>
                                  </p:childTnLst>
                                </p:cTn>
                              </p:par>
                              <p:par>
                                <p:cTn id="103" presetID="10" presetClass="entr" presetSubtype="0" fill="hold" nodeType="withEffect">
                                  <p:stCondLst>
                                    <p:cond delay="0"/>
                                  </p:stCondLst>
                                  <p:childTnLst>
                                    <p:set>
                                      <p:cBhvr>
                                        <p:cTn id="104" dur="1" fill="hold">
                                          <p:stCondLst>
                                            <p:cond delay="0"/>
                                          </p:stCondLst>
                                        </p:cTn>
                                        <p:tgtEl>
                                          <p:spTgt spid="14"/>
                                        </p:tgtEl>
                                        <p:attrNameLst>
                                          <p:attrName>style.visibility</p:attrName>
                                        </p:attrNameLst>
                                      </p:cBhvr>
                                      <p:to>
                                        <p:strVal val="visible"/>
                                      </p:to>
                                    </p:set>
                                    <p:animEffect transition="in" filter="fade">
                                      <p:cBhvr>
                                        <p:cTn id="10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p:bldP spid="22" grpId="0"/>
      <p:bldP spid="25" grpId="0"/>
      <p:bldP spid="26" grpId="0"/>
      <p:bldP spid="26" grpId="1"/>
      <p:bldP spid="27" grpId="0"/>
      <p:bldP spid="27" grpId="1"/>
    </p:bldLst>
  </p:timing>
</p:sld>
</file>

<file path=ppt/theme/theme1.xml><?xml version="1.0" encoding="utf-8"?>
<a:theme xmlns:a="http://schemas.openxmlformats.org/drawingml/2006/main" name="nctem1">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a:spPr>
      <a:bodyPr vert="horz" wrap="square" lIns="91440" tIns="45720" rIns="91440" bIns="45720" numCol="1" rtlCol="0" anchor="t" anchorCtr="0" compatLnSpc="1">
        <a:prstTxWarp prst="textNoShape">
          <a:avLst/>
        </a:prstTxWarp>
        <a:spAutoFit/>
      </a:bodyPr>
      <a:lstStyle>
        <a:defPPr marL="457200" indent="-457200">
          <a:buClr>
            <a:srgbClr val="82CBDD"/>
          </a:buClr>
          <a:defRPr b="1" dirty="0" smtClean="0">
            <a:latin typeface="Myriad Pro Semibold"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4.potx" id="{58197BE8-A5F8-4F12-899A-1AE39A0F640A}" vid="{9660E45C-7700-4F66-9F4E-B14642204E2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D1BAE5ADB25440B67354EBD02D5510" ma:contentTypeVersion="8" ma:contentTypeDescription="Create a new document." ma:contentTypeScope="" ma:versionID="4c0ffbf977b116f889ea8d5ef7926049">
  <xsd:schema xmlns:xsd="http://www.w3.org/2001/XMLSchema" xmlns:xs="http://www.w3.org/2001/XMLSchema" xmlns:p="http://schemas.microsoft.com/office/2006/metadata/properties" xmlns:ns3="3c072653-a566-48ef-af88-69e39a133ebb" targetNamespace="http://schemas.microsoft.com/office/2006/metadata/properties" ma:root="true" ma:fieldsID="a7f63537dd51e17a894edb4015c33252" ns3:_="">
    <xsd:import namespace="3c072653-a566-48ef-af88-69e39a133eb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072653-a566-48ef-af88-69e39a133e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C2F482-C534-4EE2-8AD0-E91888AB7D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072653-a566-48ef-af88-69e39a133e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BABA3D-421A-44F2-8169-251998973DC5}">
  <ds:schemaRefs>
    <ds:schemaRef ds:uri="http://schemas.microsoft.com/sharepoint/v3/contenttype/forms"/>
  </ds:schemaRefs>
</ds:datastoreItem>
</file>

<file path=customXml/itemProps3.xml><?xml version="1.0" encoding="utf-8"?>
<ds:datastoreItem xmlns:ds="http://schemas.openxmlformats.org/officeDocument/2006/customXml" ds:itemID="{0903EF37-43F1-4F21-B6E2-0C6D4DD0D376}">
  <ds:schemaRefs>
    <ds:schemaRef ds:uri="http://purl.org/dc/terms/"/>
    <ds:schemaRef ds:uri="3c072653-a566-48ef-af88-69e39a133ebb"/>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2075</Words>
  <Application>Microsoft Office PowerPoint</Application>
  <PresentationFormat>On-screen Show (4:3)</PresentationFormat>
  <Paragraphs>487</Paragraphs>
  <Slides>36</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Myriad Pro</vt:lpstr>
      <vt:lpstr>Myriad Pro Semibold</vt:lpstr>
      <vt:lpstr>nctem1</vt:lpstr>
      <vt:lpstr>2.14 Multiplication: partitioning  leading to short multiplication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2019-07-27T13:32:20Z</dcterms:created>
  <dcterms:modified xsi:type="dcterms:W3CDTF">2019-08-01T11:57:41Z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0x0101003BD1BAE5ADB25440B67354EBD02D5510</vt:lpwstr>
  </property>
</Properties>
</file>