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-1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EAF79-E211-41BC-92FD-B215681B776D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F80C-1E3A-4BCF-8315-F1FBB2BAC2F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66725" y="1268760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Division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2.3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Using place value counters </a:t>
            </a:r>
            <a:br>
              <a:rPr lang="en-GB" dirty="0" smtClean="0"/>
            </a:br>
            <a:r>
              <a:rPr lang="en-GB" dirty="0" smtClean="0"/>
              <a:t>and recording division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924800" cy="1143000"/>
          </a:xfrm>
        </p:spPr>
        <p:txBody>
          <a:bodyPr anchor="ctr"/>
          <a:lstStyle/>
          <a:p>
            <a:r>
              <a:rPr lang="en-GB" dirty="0" smtClean="0"/>
              <a:t>2.3 Using place value counters </a:t>
            </a:r>
            <a:br>
              <a:rPr lang="en-GB" dirty="0" smtClean="0"/>
            </a:br>
            <a:r>
              <a:rPr lang="en-GB" dirty="0" smtClean="0"/>
              <a:t>and recording division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Notice how the children work in pairs where one manipulates and the other records. They then swap roles.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This has proved to be an effective strategy to develop both reasoning and fluency in the use of the formal written method.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70</Words>
  <Application>Microsoft Macintosh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Division Key Stage 2  Video 2.3 Using place value counters  and recording division</vt:lpstr>
      <vt:lpstr>2.3 Using place value counters  and recording division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</dc:title>
  <dc:creator>Deborah.morgan</dc:creator>
  <cp:lastModifiedBy>Sam Radford</cp:lastModifiedBy>
  <cp:revision>32</cp:revision>
  <dcterms:created xsi:type="dcterms:W3CDTF">2014-02-11T10:58:12Z</dcterms:created>
  <dcterms:modified xsi:type="dcterms:W3CDTF">2014-02-11T10:58:40Z</dcterms:modified>
</cp:coreProperties>
</file>