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33"/>
  </p:notesMasterIdLst>
  <p:handoutMasterIdLst>
    <p:handoutMasterId r:id="rId34"/>
  </p:handoutMasterIdLst>
  <p:sldIdLst>
    <p:sldId id="256" r:id="rId5"/>
    <p:sldId id="266" r:id="rId6"/>
    <p:sldId id="267" r:id="rId7"/>
    <p:sldId id="271" r:id="rId8"/>
    <p:sldId id="268" r:id="rId9"/>
    <p:sldId id="269" r:id="rId10"/>
    <p:sldId id="272" r:id="rId11"/>
    <p:sldId id="273" r:id="rId12"/>
    <p:sldId id="274" r:id="rId13"/>
    <p:sldId id="275" r:id="rId14"/>
    <p:sldId id="276" r:id="rId15"/>
    <p:sldId id="277" r:id="rId16"/>
    <p:sldId id="278" r:id="rId17"/>
    <p:sldId id="279" r:id="rId18"/>
    <p:sldId id="281" r:id="rId19"/>
    <p:sldId id="280"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8" autoAdjust="0"/>
    <p:restoredTop sz="77179" autoAdjust="0"/>
  </p:normalViewPr>
  <p:slideViewPr>
    <p:cSldViewPr snapToGrid="0">
      <p:cViewPr varScale="1">
        <p:scale>
          <a:sx n="69" d="100"/>
          <a:sy n="69" d="100"/>
        </p:scale>
        <p:origin x="1638" y="60"/>
      </p:cViewPr>
      <p:guideLst>
        <p:guide orient="horz" pos="2160"/>
        <p:guide pos="2880"/>
      </p:guideLst>
    </p:cSldViewPr>
  </p:slideViewPr>
  <p:notesTextViewPr>
    <p:cViewPr>
      <p:scale>
        <a:sx n="125" d="100"/>
        <a:sy n="125"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22-Aug-19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22-Aug-19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How many different ways can you arrange ‘12‘ tiles into a rectangle?</a:t>
            </a:r>
          </a:p>
        </p:txBody>
      </p:sp>
      <p:sp>
        <p:nvSpPr>
          <p:cNvPr id="4" name="Slide Number Placeholder 3"/>
          <p:cNvSpPr>
            <a:spLocks noGrp="1"/>
          </p:cNvSpPr>
          <p:nvPr>
            <p:ph type="sldNum" sz="quarter" idx="5"/>
          </p:nvPr>
        </p:nvSpPr>
        <p:spPr/>
        <p:txBody>
          <a:bodyPr/>
          <a:lstStyle/>
          <a:p>
            <a:fld id="{38B2033A-FB0F-7949-A9F0-CBC790DC54B4}" type="slidenum">
              <a:rPr lang="en-US" smtClean="0"/>
              <a:t>3</a:t>
            </a:fld>
            <a:endParaRPr lang="en-US"/>
          </a:p>
        </p:txBody>
      </p:sp>
    </p:spTree>
    <p:extLst>
      <p:ext uri="{BB962C8B-B14F-4D97-AF65-F5344CB8AC3E}">
        <p14:creationId xmlns:p14="http://schemas.microsoft.com/office/powerpoint/2010/main" val="1657202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‘7‘ is a factor of ‘42‘ because ‘42‘ is in the‘ 7‘ times table.</a:t>
            </a:r>
          </a:p>
          <a:p>
            <a:r>
              <a:rPr lang="en-GB" i="0" dirty="0"/>
              <a:t>42 ÷ 7 = 6 </a:t>
            </a:r>
            <a:r>
              <a:rPr lang="en-GB" i="1" dirty="0"/>
              <a:t>so I can make a rectangular array that is </a:t>
            </a:r>
            <a:r>
              <a:rPr lang="en-GB" i="0" dirty="0"/>
              <a:t>6 × 7 </a:t>
            </a:r>
          </a:p>
          <a:p>
            <a:r>
              <a:rPr lang="en-GB" i="1" dirty="0"/>
              <a:t>‘6‘ and ‘7‘ are factors of ‘42‘.</a:t>
            </a:r>
          </a:p>
        </p:txBody>
      </p:sp>
      <p:sp>
        <p:nvSpPr>
          <p:cNvPr id="4" name="Slide Number Placeholder 3"/>
          <p:cNvSpPr>
            <a:spLocks noGrp="1"/>
          </p:cNvSpPr>
          <p:nvPr>
            <p:ph type="sldNum" sz="quarter" idx="5"/>
          </p:nvPr>
        </p:nvSpPr>
        <p:spPr/>
        <p:txBody>
          <a:bodyPr/>
          <a:lstStyle/>
          <a:p>
            <a:fld id="{38B2033A-FB0F-7949-A9F0-CBC790DC54B4}" type="slidenum">
              <a:rPr lang="en-US" smtClean="0"/>
              <a:t>12</a:t>
            </a:fld>
            <a:endParaRPr lang="en-US"/>
          </a:p>
        </p:txBody>
      </p:sp>
    </p:spTree>
    <p:extLst>
      <p:ext uri="{BB962C8B-B14F-4D97-AF65-F5344CB8AC3E}">
        <p14:creationId xmlns:p14="http://schemas.microsoft.com/office/powerpoint/2010/main" val="3679777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5"/>
          </p:nvPr>
        </p:nvSpPr>
        <p:spPr/>
        <p:txBody>
          <a:bodyPr/>
          <a:lstStyle/>
          <a:p>
            <a:fld id="{38B2033A-FB0F-7949-A9F0-CBC790DC54B4}" type="slidenum">
              <a:rPr lang="en-US" smtClean="0"/>
              <a:t>13</a:t>
            </a:fld>
            <a:endParaRPr lang="en-US"/>
          </a:p>
        </p:txBody>
      </p:sp>
    </p:spTree>
    <p:extLst>
      <p:ext uri="{BB962C8B-B14F-4D97-AF65-F5344CB8AC3E}">
        <p14:creationId xmlns:p14="http://schemas.microsoft.com/office/powerpoint/2010/main" val="2533981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What‘s the same?</a:t>
            </a:r>
          </a:p>
          <a:p>
            <a:r>
              <a:rPr lang="en-GB" i="1" dirty="0"/>
              <a:t>All numbers have ‘1‘ and themselves as factors.</a:t>
            </a:r>
          </a:p>
          <a:p>
            <a:r>
              <a:rPr lang="en-GB" i="1" dirty="0"/>
              <a:t>‘6‘, ‘8‘ and ‘14‘ have ‘2‘ as a factor.</a:t>
            </a:r>
          </a:p>
          <a:p>
            <a:r>
              <a:rPr lang="en-GB" i="1" dirty="0"/>
              <a:t>‘7‘ has only two factors.</a:t>
            </a:r>
          </a:p>
          <a:p>
            <a:endParaRPr lang="en-GB" i="1" dirty="0"/>
          </a:p>
          <a:p>
            <a:r>
              <a:rPr lang="en-GB" i="1" dirty="0"/>
              <a:t>What‘s different?</a:t>
            </a:r>
          </a:p>
          <a:p>
            <a:r>
              <a:rPr lang="en-GB" i="1" dirty="0"/>
              <a:t>Some factors only appear in one list.</a:t>
            </a:r>
          </a:p>
          <a:p>
            <a:r>
              <a:rPr lang="en-GB" i="1" dirty="0"/>
              <a:t>‘7‘ has two factors.</a:t>
            </a:r>
          </a:p>
          <a:p>
            <a:r>
              <a:rPr lang="en-GB" i="1" dirty="0"/>
              <a:t>‘6‘, ‘8‘ and ‘14‘ have four factors.</a:t>
            </a:r>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4061515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5"/>
          </p:nvPr>
        </p:nvSpPr>
        <p:spPr/>
        <p:txBody>
          <a:bodyPr/>
          <a:lstStyle/>
          <a:p>
            <a:fld id="{38B2033A-FB0F-7949-A9F0-CBC790DC54B4}" type="slidenum">
              <a:rPr lang="en-US" smtClean="0"/>
              <a:t>15</a:t>
            </a:fld>
            <a:endParaRPr lang="en-US"/>
          </a:p>
        </p:txBody>
      </p:sp>
    </p:spTree>
    <p:extLst>
      <p:ext uri="{BB962C8B-B14F-4D97-AF65-F5344CB8AC3E}">
        <p14:creationId xmlns:p14="http://schemas.microsoft.com/office/powerpoint/2010/main" val="1850445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5"/>
          </p:nvPr>
        </p:nvSpPr>
        <p:spPr/>
        <p:txBody>
          <a:bodyPr/>
          <a:lstStyle/>
          <a:p>
            <a:fld id="{38B2033A-FB0F-7949-A9F0-CBC790DC54B4}" type="slidenum">
              <a:rPr lang="en-US" smtClean="0"/>
              <a:t>16</a:t>
            </a:fld>
            <a:endParaRPr lang="en-US"/>
          </a:p>
        </p:txBody>
      </p:sp>
    </p:spTree>
    <p:extLst>
      <p:ext uri="{BB962C8B-B14F-4D97-AF65-F5344CB8AC3E}">
        <p14:creationId xmlns:p14="http://schemas.microsoft.com/office/powerpoint/2010/main" val="138040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Complete the table to identify factors and square numbers.</a:t>
            </a:r>
          </a:p>
        </p:txBody>
      </p:sp>
      <p:sp>
        <p:nvSpPr>
          <p:cNvPr id="4" name="Slide Number Placeholder 3"/>
          <p:cNvSpPr>
            <a:spLocks noGrp="1"/>
          </p:cNvSpPr>
          <p:nvPr>
            <p:ph type="sldNum" sz="quarter" idx="5"/>
          </p:nvPr>
        </p:nvSpPr>
        <p:spPr/>
        <p:txBody>
          <a:bodyPr/>
          <a:lstStyle/>
          <a:p>
            <a:fld id="{38B2033A-FB0F-7949-A9F0-CBC790DC54B4}" type="slidenum">
              <a:rPr lang="en-US" smtClean="0"/>
              <a:t>17</a:t>
            </a:fld>
            <a:endParaRPr lang="en-US"/>
          </a:p>
        </p:txBody>
      </p:sp>
    </p:spTree>
    <p:extLst>
      <p:ext uri="{BB962C8B-B14F-4D97-AF65-F5344CB8AC3E}">
        <p14:creationId xmlns:p14="http://schemas.microsoft.com/office/powerpoint/2010/main" val="690892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Which of these are prime numbers?</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233182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 are the common factors of ‘12‘ and ‘20‘?</a:t>
            </a:r>
          </a:p>
          <a:p>
            <a:r>
              <a:rPr lang="en-GB" i="1" dirty="0"/>
              <a:t>The common factors of ‘12‘ and ‘20‘ are ‘1‘, ‘2‘, and ‘4‘.</a:t>
            </a:r>
          </a:p>
        </p:txBody>
      </p:sp>
      <p:sp>
        <p:nvSpPr>
          <p:cNvPr id="4" name="Slide Number Placeholder 3"/>
          <p:cNvSpPr>
            <a:spLocks noGrp="1"/>
          </p:cNvSpPr>
          <p:nvPr>
            <p:ph type="sldNum" sz="quarter" idx="5"/>
          </p:nvPr>
        </p:nvSpPr>
        <p:spPr/>
        <p:txBody>
          <a:bodyPr/>
          <a:lstStyle/>
          <a:p>
            <a:fld id="{38B2033A-FB0F-7949-A9F0-CBC790DC54B4}" type="slidenum">
              <a:rPr lang="en-US" smtClean="0"/>
              <a:t>19</a:t>
            </a:fld>
            <a:endParaRPr lang="en-US"/>
          </a:p>
        </p:txBody>
      </p:sp>
    </p:spTree>
    <p:extLst>
      <p:ext uri="{BB962C8B-B14F-4D97-AF65-F5344CB8AC3E}">
        <p14:creationId xmlns:p14="http://schemas.microsoft.com/office/powerpoint/2010/main" val="4291097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Factors that are prime numbers are called prime factors. </a:t>
            </a:r>
          </a:p>
          <a:p>
            <a:r>
              <a:rPr lang="en-GB" i="1" dirty="0"/>
              <a:t>What are the prime factors of ‘12‘ and ‘20‘?</a:t>
            </a:r>
          </a:p>
          <a:p>
            <a:r>
              <a:rPr lang="en-GB" i="1" dirty="0"/>
              <a:t>The prime factors of ‘12‘ are ‘2‘ and ‘3‘.</a:t>
            </a:r>
          </a:p>
          <a:p>
            <a:r>
              <a:rPr lang="en-GB" i="1" dirty="0"/>
              <a:t>The prime factors of ‘20‘ are ‘2‘ and ‘5‘.</a:t>
            </a:r>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2406171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‘2‘ is a factor of ‘6‘ because </a:t>
            </a:r>
            <a:r>
              <a:rPr lang="en-GB" i="0" dirty="0"/>
              <a:t>2 × 3 = 6</a:t>
            </a:r>
          </a:p>
          <a:p>
            <a:r>
              <a:rPr lang="en-GB" i="1" dirty="0"/>
              <a:t>‘6‘ is a multiple of ‘2‘ because </a:t>
            </a:r>
            <a:r>
              <a:rPr lang="en-GB" i="0" dirty="0"/>
              <a:t>2 × 3 = 6</a:t>
            </a:r>
          </a:p>
          <a:p>
            <a:endParaRPr lang="en-GB" i="1" dirty="0"/>
          </a:p>
          <a:p>
            <a:r>
              <a:rPr lang="en-GB" i="1" dirty="0"/>
              <a:t>‘2‘ is a factor of ‘6‘ because </a:t>
            </a:r>
            <a:r>
              <a:rPr lang="en-GB" i="0" dirty="0"/>
              <a:t>6 ÷ 3 = 2</a:t>
            </a:r>
          </a:p>
          <a:p>
            <a:r>
              <a:rPr lang="en-GB" i="1" dirty="0"/>
              <a:t>‘6‘ is a multiple of ‘2‘ because </a:t>
            </a:r>
            <a:r>
              <a:rPr lang="en-GB" i="0" dirty="0"/>
              <a:t>6 ÷ 3 = 2</a:t>
            </a:r>
          </a:p>
        </p:txBody>
      </p:sp>
      <p:sp>
        <p:nvSpPr>
          <p:cNvPr id="4" name="Slide Number Placeholder 3"/>
          <p:cNvSpPr>
            <a:spLocks noGrp="1"/>
          </p:cNvSpPr>
          <p:nvPr>
            <p:ph type="sldNum" sz="quarter" idx="5"/>
          </p:nvPr>
        </p:nvSpPr>
        <p:spPr/>
        <p:txBody>
          <a:bodyPr/>
          <a:lstStyle/>
          <a:p>
            <a:fld id="{38B2033A-FB0F-7949-A9F0-CBC790DC54B4}" type="slidenum">
              <a:rPr lang="en-US" smtClean="0"/>
              <a:t>21</a:t>
            </a:fld>
            <a:endParaRPr lang="en-US"/>
          </a:p>
        </p:txBody>
      </p:sp>
    </p:spTree>
    <p:extLst>
      <p:ext uri="{BB962C8B-B14F-4D97-AF65-F5344CB8AC3E}">
        <p14:creationId xmlns:p14="http://schemas.microsoft.com/office/powerpoint/2010/main" val="139741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There are ‘12‘ tiles. There is ‘1‘ row and ‘12‘ columns.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So ‘12‘ and ‘1‘ are factors of ‘12‘.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8B2033A-FB0F-7949-A9F0-CBC790DC54B4}" type="slidenum">
              <a:rPr lang="en-US" smtClean="0"/>
              <a:t>4</a:t>
            </a:fld>
            <a:endParaRPr lang="en-US"/>
          </a:p>
        </p:txBody>
      </p:sp>
    </p:spTree>
    <p:extLst>
      <p:ext uri="{BB962C8B-B14F-4D97-AF65-F5344CB8AC3E}">
        <p14:creationId xmlns:p14="http://schemas.microsoft.com/office/powerpoint/2010/main" val="1035019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Some multiples have been highlighted in this hundred square. </a:t>
            </a:r>
            <a:br>
              <a:rPr lang="en-GB" i="1" dirty="0"/>
            </a:br>
            <a:r>
              <a:rPr lang="en-GB" i="1" dirty="0"/>
              <a:t>Which number is a factor of all of these multiples? </a:t>
            </a:r>
            <a:br>
              <a:rPr lang="en-GB" i="1" dirty="0"/>
            </a:br>
            <a:r>
              <a:rPr lang="en-GB" i="1" dirty="0"/>
              <a:t>Is there more than one number that is a factor of all of these multiples?</a:t>
            </a:r>
          </a:p>
        </p:txBody>
      </p:sp>
      <p:sp>
        <p:nvSpPr>
          <p:cNvPr id="4" name="Slide Number Placeholder 3"/>
          <p:cNvSpPr>
            <a:spLocks noGrp="1"/>
          </p:cNvSpPr>
          <p:nvPr>
            <p:ph type="sldNum" sz="quarter" idx="5"/>
          </p:nvPr>
        </p:nvSpPr>
        <p:spPr/>
        <p:txBody>
          <a:bodyPr/>
          <a:lstStyle/>
          <a:p>
            <a:fld id="{38B2033A-FB0F-7949-A9F0-CBC790DC54B4}" type="slidenum">
              <a:rPr lang="en-US" smtClean="0"/>
              <a:t>22</a:t>
            </a:fld>
            <a:endParaRPr lang="en-US"/>
          </a:p>
        </p:txBody>
      </p:sp>
    </p:spTree>
    <p:extLst>
      <p:ext uri="{BB962C8B-B14F-4D97-AF65-F5344CB8AC3E}">
        <p14:creationId xmlns:p14="http://schemas.microsoft.com/office/powerpoint/2010/main" val="25404605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Use a hundred square to find the common multiples of ‘3‘ and ‘5‘.</a:t>
            </a:r>
          </a:p>
        </p:txBody>
      </p:sp>
      <p:sp>
        <p:nvSpPr>
          <p:cNvPr id="4" name="Slide Number Placeholder 3"/>
          <p:cNvSpPr>
            <a:spLocks noGrp="1"/>
          </p:cNvSpPr>
          <p:nvPr>
            <p:ph type="sldNum" sz="quarter" idx="5"/>
          </p:nvPr>
        </p:nvSpPr>
        <p:spPr/>
        <p:txBody>
          <a:bodyPr/>
          <a:lstStyle/>
          <a:p>
            <a:fld id="{38B2033A-FB0F-7949-A9F0-CBC790DC54B4}" type="slidenum">
              <a:rPr lang="en-US" smtClean="0"/>
              <a:t>23</a:t>
            </a:fld>
            <a:endParaRPr lang="en-US"/>
          </a:p>
        </p:txBody>
      </p:sp>
    </p:spTree>
    <p:extLst>
      <p:ext uri="{BB962C8B-B14F-4D97-AF65-F5344CB8AC3E}">
        <p14:creationId xmlns:p14="http://schemas.microsoft.com/office/powerpoint/2010/main" val="3051727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Sort the numbers into multiples of ‘6‘, multiples of ‘9‘, both or</a:t>
            </a:r>
            <a:r>
              <a:rPr lang="en-GB" i="1" baseline="0" dirty="0"/>
              <a:t> neither</a:t>
            </a:r>
            <a:r>
              <a:rPr lang="en-GB" i="1" dirty="0"/>
              <a:t>.</a:t>
            </a:r>
          </a:p>
          <a:p>
            <a:r>
              <a:rPr lang="en-GB" i="1" dirty="0"/>
              <a:t>What do you notice about numbers in the intersection? Are they odd or even?</a:t>
            </a:r>
          </a:p>
        </p:txBody>
      </p:sp>
      <p:sp>
        <p:nvSpPr>
          <p:cNvPr id="4" name="Slide Number Placeholder 3"/>
          <p:cNvSpPr>
            <a:spLocks noGrp="1"/>
          </p:cNvSpPr>
          <p:nvPr>
            <p:ph type="sldNum" sz="quarter" idx="5"/>
          </p:nvPr>
        </p:nvSpPr>
        <p:spPr/>
        <p:txBody>
          <a:bodyPr/>
          <a:lstStyle/>
          <a:p>
            <a:fld id="{38B2033A-FB0F-7949-A9F0-CBC790DC54B4}" type="slidenum">
              <a:rPr lang="en-US" smtClean="0"/>
              <a:t>24</a:t>
            </a:fld>
            <a:endParaRPr lang="en-US"/>
          </a:p>
        </p:txBody>
      </p:sp>
    </p:spTree>
    <p:extLst>
      <p:ext uri="{BB962C8B-B14F-4D97-AF65-F5344CB8AC3E}">
        <p14:creationId xmlns:p14="http://schemas.microsoft.com/office/powerpoint/2010/main" val="1149259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numbers are sorted so that they are in the sections with the correct labels. </a:t>
            </a:r>
            <a:br>
              <a:rPr lang="en-GB" i="1" dirty="0"/>
            </a:br>
            <a:r>
              <a:rPr lang="en-GB" i="1" dirty="0"/>
              <a:t>One number is in the wrong place. Which number is it and why?</a:t>
            </a:r>
          </a:p>
        </p:txBody>
      </p:sp>
      <p:sp>
        <p:nvSpPr>
          <p:cNvPr id="4" name="Slide Number Placeholder 3"/>
          <p:cNvSpPr>
            <a:spLocks noGrp="1"/>
          </p:cNvSpPr>
          <p:nvPr>
            <p:ph type="sldNum" sz="quarter" idx="5"/>
          </p:nvPr>
        </p:nvSpPr>
        <p:spPr/>
        <p:txBody>
          <a:bodyPr/>
          <a:lstStyle/>
          <a:p>
            <a:fld id="{38B2033A-FB0F-7949-A9F0-CBC790DC54B4}" type="slidenum">
              <a:rPr lang="en-US" smtClean="0"/>
              <a:t>25</a:t>
            </a:fld>
            <a:endParaRPr lang="en-US"/>
          </a:p>
        </p:txBody>
      </p:sp>
    </p:spTree>
    <p:extLst>
      <p:ext uri="{BB962C8B-B14F-4D97-AF65-F5344CB8AC3E}">
        <p14:creationId xmlns:p14="http://schemas.microsoft.com/office/powerpoint/2010/main" val="348942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List the factor pairs of ‘100‘.</a:t>
            </a:r>
          </a:p>
        </p:txBody>
      </p:sp>
      <p:sp>
        <p:nvSpPr>
          <p:cNvPr id="4" name="Slide Number Placeholder 3"/>
          <p:cNvSpPr>
            <a:spLocks noGrp="1"/>
          </p:cNvSpPr>
          <p:nvPr>
            <p:ph type="sldNum" sz="quarter" idx="5"/>
          </p:nvPr>
        </p:nvSpPr>
        <p:spPr/>
        <p:txBody>
          <a:bodyPr/>
          <a:lstStyle/>
          <a:p>
            <a:fld id="{38B2033A-FB0F-7949-A9F0-CBC790DC54B4}" type="slidenum">
              <a:rPr lang="en-US" smtClean="0"/>
              <a:t>26</a:t>
            </a:fld>
            <a:endParaRPr lang="en-US"/>
          </a:p>
        </p:txBody>
      </p:sp>
    </p:spTree>
    <p:extLst>
      <p:ext uri="{BB962C8B-B14F-4D97-AF65-F5344CB8AC3E}">
        <p14:creationId xmlns:p14="http://schemas.microsoft.com/office/powerpoint/2010/main" val="22287317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 is the temperature shown on this thermometer?</a:t>
            </a:r>
          </a:p>
          <a:p>
            <a:r>
              <a:rPr lang="en-GB" i="1" dirty="0"/>
              <a:t>There are ’10’ intervals on the thermometer. </a:t>
            </a:r>
            <a:br>
              <a:rPr lang="en-GB" i="1" dirty="0"/>
            </a:br>
            <a:r>
              <a:rPr lang="en-GB" i="1" dirty="0"/>
              <a:t>We know that ‘10‘ and ‘10‘ are factor pairs of ‘100‘, so there are ’10’ intervals of ‘10‘. </a:t>
            </a:r>
            <a:br>
              <a:rPr lang="en-GB" i="1" dirty="0"/>
            </a:br>
            <a:r>
              <a:rPr lang="en-GB" i="1" dirty="0"/>
              <a:t>The temperature is 10˚C.</a:t>
            </a:r>
          </a:p>
        </p:txBody>
      </p:sp>
      <p:sp>
        <p:nvSpPr>
          <p:cNvPr id="4" name="Slide Number Placeholder 3"/>
          <p:cNvSpPr>
            <a:spLocks noGrp="1"/>
          </p:cNvSpPr>
          <p:nvPr>
            <p:ph type="sldNum" sz="quarter" idx="5"/>
          </p:nvPr>
        </p:nvSpPr>
        <p:spPr/>
        <p:txBody>
          <a:bodyPr/>
          <a:lstStyle/>
          <a:p>
            <a:fld id="{38B2033A-FB0F-7949-A9F0-CBC790DC54B4}" type="slidenum">
              <a:rPr lang="en-US" smtClean="0"/>
              <a:t>27</a:t>
            </a:fld>
            <a:endParaRPr lang="en-US"/>
          </a:p>
        </p:txBody>
      </p:sp>
    </p:spTree>
    <p:extLst>
      <p:ext uri="{BB962C8B-B14F-4D97-AF65-F5344CB8AC3E}">
        <p14:creationId xmlns:p14="http://schemas.microsoft.com/office/powerpoint/2010/main" val="1421095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 is the temperature shown on this thermometer?</a:t>
            </a:r>
          </a:p>
          <a:p>
            <a:r>
              <a:rPr lang="en-GB" i="1" dirty="0"/>
              <a:t>There are ‘4’ intervals on the thermometer. </a:t>
            </a:r>
            <a:br>
              <a:rPr lang="en-GB" i="1" dirty="0"/>
            </a:br>
            <a:r>
              <a:rPr lang="en-GB" i="1" dirty="0"/>
              <a:t>We know that ‘4‘ and ‘25‘ are factor pairs of ‘100‘, so there are ‘4’ intervals of ‘25‘. </a:t>
            </a:r>
            <a:br>
              <a:rPr lang="en-GB" i="1" dirty="0"/>
            </a:br>
            <a:r>
              <a:rPr lang="en-GB" i="1" dirty="0"/>
              <a:t>The temperature is 25˚C.</a:t>
            </a:r>
          </a:p>
        </p:txBody>
      </p:sp>
      <p:sp>
        <p:nvSpPr>
          <p:cNvPr id="4" name="Slide Number Placeholder 3"/>
          <p:cNvSpPr>
            <a:spLocks noGrp="1"/>
          </p:cNvSpPr>
          <p:nvPr>
            <p:ph type="sldNum" sz="quarter" idx="5"/>
          </p:nvPr>
        </p:nvSpPr>
        <p:spPr/>
        <p:txBody>
          <a:bodyPr/>
          <a:lstStyle/>
          <a:p>
            <a:fld id="{38B2033A-FB0F-7949-A9F0-CBC790DC54B4}" type="slidenum">
              <a:rPr lang="en-US" smtClean="0"/>
              <a:t>28</a:t>
            </a:fld>
            <a:endParaRPr lang="en-US"/>
          </a:p>
        </p:txBody>
      </p:sp>
    </p:spTree>
    <p:extLst>
      <p:ext uri="{BB962C8B-B14F-4D97-AF65-F5344CB8AC3E}">
        <p14:creationId xmlns:p14="http://schemas.microsoft.com/office/powerpoint/2010/main" val="1002559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There are </a:t>
            </a:r>
            <a:r>
              <a:rPr lang="en-GB" sz="1200" i="1" kern="1200" dirty="0">
                <a:solidFill>
                  <a:schemeClr val="tx1"/>
                </a:solidFill>
                <a:effectLst/>
                <a:latin typeface="+mn-lt"/>
                <a:ea typeface="+mn-ea"/>
                <a:cs typeface="+mn-cs"/>
              </a:rPr>
              <a:t>‘</a:t>
            </a:r>
            <a:r>
              <a:rPr lang="en-GB" i="1" dirty="0"/>
              <a:t>12</a:t>
            </a:r>
            <a:r>
              <a:rPr lang="en-GB" sz="1200" i="1" kern="1200" dirty="0">
                <a:solidFill>
                  <a:schemeClr val="tx1"/>
                </a:solidFill>
                <a:effectLst/>
                <a:latin typeface="+mn-lt"/>
                <a:ea typeface="+mn-ea"/>
                <a:cs typeface="+mn-cs"/>
              </a:rPr>
              <a:t>‘</a:t>
            </a:r>
            <a:r>
              <a:rPr lang="en-GB" i="1" dirty="0"/>
              <a:t> tiles. There are ‘12‘ rows and ‘1‘ column.</a:t>
            </a:r>
          </a:p>
          <a:p>
            <a:r>
              <a:rPr lang="en-GB" i="1" dirty="0"/>
              <a:t>So ‘12‘ and ‘1‘ are factors of ‘12‘. </a:t>
            </a:r>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866711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There are ‘12‘ tiles. There are ‘6‘ rows and ‘2‘ columns.</a:t>
            </a:r>
          </a:p>
          <a:p>
            <a:r>
              <a:rPr lang="en-GB" i="1" dirty="0"/>
              <a:t>So ‘6‘ and ‘2‘ are factors of ‘12‘.</a:t>
            </a:r>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231456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There are ‘12‘ tiles. There are ‘2‘ rows and ‘6‘ columns.</a:t>
            </a:r>
          </a:p>
          <a:p>
            <a:r>
              <a:rPr lang="en-GB" i="1" dirty="0"/>
              <a:t>So ‘6‘ and ‘2‘ are factors of ‘12‘. </a:t>
            </a:r>
          </a:p>
        </p:txBody>
      </p:sp>
      <p:sp>
        <p:nvSpPr>
          <p:cNvPr id="4" name="Slide Number Placeholder 3"/>
          <p:cNvSpPr>
            <a:spLocks noGrp="1"/>
          </p:cNvSpPr>
          <p:nvPr>
            <p:ph type="sldNum" sz="quarter" idx="5"/>
          </p:nvPr>
        </p:nvSpPr>
        <p:spPr/>
        <p:txBody>
          <a:bodyPr/>
          <a:lstStyle/>
          <a:p>
            <a:fld id="{38B2033A-FB0F-7949-A9F0-CBC790DC54B4}" type="slidenum">
              <a:rPr lang="en-US" smtClean="0"/>
              <a:t>7</a:t>
            </a:fld>
            <a:endParaRPr lang="en-US"/>
          </a:p>
        </p:txBody>
      </p:sp>
    </p:spTree>
    <p:extLst>
      <p:ext uri="{BB962C8B-B14F-4D97-AF65-F5344CB8AC3E}">
        <p14:creationId xmlns:p14="http://schemas.microsoft.com/office/powerpoint/2010/main" val="2263492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There are ‘12‘ tiles. There are ‘4‘ rows and ‘3‘ columns.</a:t>
            </a:r>
          </a:p>
          <a:p>
            <a:r>
              <a:rPr lang="en-GB" i="1" dirty="0"/>
              <a:t>So ‘4‘ and ‘3‘ are factors of ‘12‘.</a:t>
            </a:r>
          </a:p>
        </p:txBody>
      </p:sp>
      <p:sp>
        <p:nvSpPr>
          <p:cNvPr id="4" name="Slide Number Placeholder 3"/>
          <p:cNvSpPr>
            <a:spLocks noGrp="1"/>
          </p:cNvSpPr>
          <p:nvPr>
            <p:ph type="sldNum" sz="quarter" idx="5"/>
          </p:nvPr>
        </p:nvSpPr>
        <p:spPr/>
        <p:txBody>
          <a:bodyPr/>
          <a:lstStyle/>
          <a:p>
            <a:fld id="{38B2033A-FB0F-7949-A9F0-CBC790DC54B4}" type="slidenum">
              <a:rPr lang="en-US" smtClean="0"/>
              <a:t>8</a:t>
            </a:fld>
            <a:endParaRPr lang="en-US"/>
          </a:p>
        </p:txBody>
      </p:sp>
    </p:spTree>
    <p:extLst>
      <p:ext uri="{BB962C8B-B14F-4D97-AF65-F5344CB8AC3E}">
        <p14:creationId xmlns:p14="http://schemas.microsoft.com/office/powerpoint/2010/main" val="78992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There are ‘12‘ tiles. There are ‘3‘ rows and ‘4‘ columns.</a:t>
            </a:r>
          </a:p>
          <a:p>
            <a:r>
              <a:rPr lang="en-GB" i="1" dirty="0"/>
              <a:t>So ‘4‘ and ‘3‘ are factors of ‘12‘.</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1115853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‘1‘ is a factor, the product is equal to the other factor.</a:t>
            </a:r>
          </a:p>
        </p:txBody>
      </p:sp>
      <p:sp>
        <p:nvSpPr>
          <p:cNvPr id="4" name="Slide Number Placeholder 3"/>
          <p:cNvSpPr>
            <a:spLocks noGrp="1"/>
          </p:cNvSpPr>
          <p:nvPr>
            <p:ph type="sldNum" sz="quarter" idx="5"/>
          </p:nvPr>
        </p:nvSpPr>
        <p:spPr/>
        <p:txBody>
          <a:bodyPr/>
          <a:lstStyle/>
          <a:p>
            <a:fld id="{38B2033A-FB0F-7949-A9F0-CBC790DC54B4}" type="slidenum">
              <a:rPr lang="en-US" smtClean="0"/>
              <a:t>10</a:t>
            </a:fld>
            <a:endParaRPr lang="en-US"/>
          </a:p>
        </p:txBody>
      </p:sp>
    </p:spTree>
    <p:extLst>
      <p:ext uri="{BB962C8B-B14F-4D97-AF65-F5344CB8AC3E}">
        <p14:creationId xmlns:p14="http://schemas.microsoft.com/office/powerpoint/2010/main" val="2356812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Which of these are square numbers?</a:t>
            </a:r>
          </a:p>
        </p:txBody>
      </p:sp>
      <p:sp>
        <p:nvSpPr>
          <p:cNvPr id="4" name="Slide Number Placeholder 3"/>
          <p:cNvSpPr>
            <a:spLocks noGrp="1"/>
          </p:cNvSpPr>
          <p:nvPr>
            <p:ph type="sldNum" sz="quarter" idx="5"/>
          </p:nvPr>
        </p:nvSpPr>
        <p:spPr/>
        <p:txBody>
          <a:bodyPr/>
          <a:lstStyle/>
          <a:p>
            <a:fld id="{38B2033A-FB0F-7949-A9F0-CBC790DC54B4}" type="slidenum">
              <a:rPr lang="en-US" smtClean="0"/>
              <a:t>11</a:t>
            </a:fld>
            <a:endParaRPr lang="en-US"/>
          </a:p>
        </p:txBody>
      </p:sp>
    </p:spTree>
    <p:extLst>
      <p:ext uri="{BB962C8B-B14F-4D97-AF65-F5344CB8AC3E}">
        <p14:creationId xmlns:p14="http://schemas.microsoft.com/office/powerpoint/2010/main" val="67857593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34.png"/><Relationship Id="rId4" Type="http://schemas.openxmlformats.org/officeDocument/2006/relationships/image" Target="../media/image33.png"/></Relationships>
</file>

<file path=ppt/slides/_rels/slide1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3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36.png"/><Relationship Id="rId4" Type="http://schemas.openxmlformats.org/officeDocument/2006/relationships/image" Target="../media/image38.png"/></Relationships>
</file>

<file path=ppt/slides/_rels/slide2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image" Target="../media/image43.png"/><Relationship Id="rId4" Type="http://schemas.openxmlformats.org/officeDocument/2006/relationships/image" Target="../media/image42.png"/></Relationships>
</file>

<file path=ppt/slides/_rels/slide24.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46.png"/></Relationships>
</file>

<file path=ppt/slides/_rels/slide2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2.21 Factors, multiples, prime numbers</a:t>
            </a:r>
            <a:br>
              <a:rPr lang="en-GB" dirty="0"/>
            </a:br>
            <a:r>
              <a:rPr lang="en-GB" dirty="0"/>
              <a:t>and composite numbers</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5</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1:3</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8197" y="1072229"/>
            <a:ext cx="6127607" cy="4713543"/>
          </a:xfrm>
          <a:prstGeom prst="rect">
            <a:avLst/>
          </a:prstGeom>
        </p:spPr>
      </p:pic>
    </p:spTree>
    <p:extLst>
      <p:ext uri="{BB962C8B-B14F-4D97-AF65-F5344CB8AC3E}">
        <p14:creationId xmlns:p14="http://schemas.microsoft.com/office/powerpoint/2010/main" val="749996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1:4</a:t>
            </a:r>
          </a:p>
        </p:txBody>
      </p:sp>
      <p:pic>
        <p:nvPicPr>
          <p:cNvPr id="6" name="Picture 5" descr="A close up of a screen&#10;&#10;Description automatically generated">
            <a:extLst>
              <a:ext uri="{FF2B5EF4-FFF2-40B4-BE49-F238E27FC236}">
                <a16:creationId xmlns:a16="http://schemas.microsoft.com/office/drawing/2014/main" id="{2DE9BCB4-EEF0-4CA0-875F-22FC6DC045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402" y="2498635"/>
            <a:ext cx="4878144" cy="2252027"/>
          </a:xfrm>
          <a:prstGeom prst="rect">
            <a:avLst/>
          </a:prstGeom>
        </p:spPr>
      </p:pic>
      <p:pic>
        <p:nvPicPr>
          <p:cNvPr id="8" name="Picture 7" descr="A picture containing object&#10;&#10;Description automatically generated">
            <a:extLst>
              <a:ext uri="{FF2B5EF4-FFF2-40B4-BE49-F238E27FC236}">
                <a16:creationId xmlns:a16="http://schemas.microsoft.com/office/drawing/2014/main" id="{83A5C2CF-0E10-438A-99C6-68B5D15911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6875" y="2344123"/>
            <a:ext cx="778109" cy="1092344"/>
          </a:xfrm>
          <a:prstGeom prst="rect">
            <a:avLst/>
          </a:prstGeom>
        </p:spPr>
      </p:pic>
      <p:pic>
        <p:nvPicPr>
          <p:cNvPr id="10" name="Picture 9" descr="A picture containing object&#10;&#10;Description automatically generated">
            <a:extLst>
              <a:ext uri="{FF2B5EF4-FFF2-40B4-BE49-F238E27FC236}">
                <a16:creationId xmlns:a16="http://schemas.microsoft.com/office/drawing/2014/main" id="{A0441BF2-B5A7-46D0-849B-89E0C96B9ED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23591" y="2339361"/>
            <a:ext cx="1054937" cy="1660963"/>
          </a:xfrm>
          <a:prstGeom prst="rect">
            <a:avLst/>
          </a:prstGeom>
        </p:spPr>
      </p:pic>
    </p:spTree>
    <p:extLst>
      <p:ext uri="{BB962C8B-B14F-4D97-AF65-F5344CB8AC3E}">
        <p14:creationId xmlns:p14="http://schemas.microsoft.com/office/powerpoint/2010/main" val="273770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1:5</a:t>
            </a:r>
          </a:p>
        </p:txBody>
      </p:sp>
      <p:graphicFrame>
        <p:nvGraphicFramePr>
          <p:cNvPr id="3" name="Table 2">
            <a:extLst>
              <a:ext uri="{FF2B5EF4-FFF2-40B4-BE49-F238E27FC236}">
                <a16:creationId xmlns:a16="http://schemas.microsoft.com/office/drawing/2014/main" id="{15DAAA7C-D2D4-42AA-8E33-7097FCE05C1D}"/>
              </a:ext>
            </a:extLst>
          </p:cNvPr>
          <p:cNvGraphicFramePr>
            <a:graphicFrameLocks noGrp="1"/>
          </p:cNvGraphicFramePr>
          <p:nvPr>
            <p:extLst>
              <p:ext uri="{D42A27DB-BD31-4B8C-83A1-F6EECF244321}">
                <p14:modId xmlns:p14="http://schemas.microsoft.com/office/powerpoint/2010/main" val="3425438008"/>
              </p:ext>
            </p:extLst>
          </p:nvPr>
        </p:nvGraphicFramePr>
        <p:xfrm>
          <a:off x="1926000" y="953816"/>
          <a:ext cx="5292000" cy="5292000"/>
        </p:xfrm>
        <a:graphic>
          <a:graphicData uri="http://schemas.openxmlformats.org/drawingml/2006/table">
            <a:tbl>
              <a:tblPr firstRow="1" firstCol="1" bandRow="1"/>
              <a:tblGrid>
                <a:gridCol w="378000">
                  <a:extLst>
                    <a:ext uri="{9D8B030D-6E8A-4147-A177-3AD203B41FA5}">
                      <a16:colId xmlns:a16="http://schemas.microsoft.com/office/drawing/2014/main" val="3476051997"/>
                    </a:ext>
                  </a:extLst>
                </a:gridCol>
                <a:gridCol w="378000">
                  <a:extLst>
                    <a:ext uri="{9D8B030D-6E8A-4147-A177-3AD203B41FA5}">
                      <a16:colId xmlns:a16="http://schemas.microsoft.com/office/drawing/2014/main" val="3110052020"/>
                    </a:ext>
                  </a:extLst>
                </a:gridCol>
                <a:gridCol w="378000">
                  <a:extLst>
                    <a:ext uri="{9D8B030D-6E8A-4147-A177-3AD203B41FA5}">
                      <a16:colId xmlns:a16="http://schemas.microsoft.com/office/drawing/2014/main" val="526442303"/>
                    </a:ext>
                  </a:extLst>
                </a:gridCol>
                <a:gridCol w="378000">
                  <a:extLst>
                    <a:ext uri="{9D8B030D-6E8A-4147-A177-3AD203B41FA5}">
                      <a16:colId xmlns:a16="http://schemas.microsoft.com/office/drawing/2014/main" val="4108593762"/>
                    </a:ext>
                  </a:extLst>
                </a:gridCol>
                <a:gridCol w="378000">
                  <a:extLst>
                    <a:ext uri="{9D8B030D-6E8A-4147-A177-3AD203B41FA5}">
                      <a16:colId xmlns:a16="http://schemas.microsoft.com/office/drawing/2014/main" val="4245518777"/>
                    </a:ext>
                  </a:extLst>
                </a:gridCol>
                <a:gridCol w="378000">
                  <a:extLst>
                    <a:ext uri="{9D8B030D-6E8A-4147-A177-3AD203B41FA5}">
                      <a16:colId xmlns:a16="http://schemas.microsoft.com/office/drawing/2014/main" val="1198155324"/>
                    </a:ext>
                  </a:extLst>
                </a:gridCol>
                <a:gridCol w="378000">
                  <a:extLst>
                    <a:ext uri="{9D8B030D-6E8A-4147-A177-3AD203B41FA5}">
                      <a16:colId xmlns:a16="http://schemas.microsoft.com/office/drawing/2014/main" val="2830161379"/>
                    </a:ext>
                  </a:extLst>
                </a:gridCol>
                <a:gridCol w="378000">
                  <a:extLst>
                    <a:ext uri="{9D8B030D-6E8A-4147-A177-3AD203B41FA5}">
                      <a16:colId xmlns:a16="http://schemas.microsoft.com/office/drawing/2014/main" val="3672252718"/>
                    </a:ext>
                  </a:extLst>
                </a:gridCol>
                <a:gridCol w="378000">
                  <a:extLst>
                    <a:ext uri="{9D8B030D-6E8A-4147-A177-3AD203B41FA5}">
                      <a16:colId xmlns:a16="http://schemas.microsoft.com/office/drawing/2014/main" val="1159818105"/>
                    </a:ext>
                  </a:extLst>
                </a:gridCol>
                <a:gridCol w="378000">
                  <a:extLst>
                    <a:ext uri="{9D8B030D-6E8A-4147-A177-3AD203B41FA5}">
                      <a16:colId xmlns:a16="http://schemas.microsoft.com/office/drawing/2014/main" val="567537101"/>
                    </a:ext>
                  </a:extLst>
                </a:gridCol>
                <a:gridCol w="378000">
                  <a:extLst>
                    <a:ext uri="{9D8B030D-6E8A-4147-A177-3AD203B41FA5}">
                      <a16:colId xmlns:a16="http://schemas.microsoft.com/office/drawing/2014/main" val="3154266800"/>
                    </a:ext>
                  </a:extLst>
                </a:gridCol>
                <a:gridCol w="378000">
                  <a:extLst>
                    <a:ext uri="{9D8B030D-6E8A-4147-A177-3AD203B41FA5}">
                      <a16:colId xmlns:a16="http://schemas.microsoft.com/office/drawing/2014/main" val="1795927198"/>
                    </a:ext>
                  </a:extLst>
                </a:gridCol>
                <a:gridCol w="378000">
                  <a:extLst>
                    <a:ext uri="{9D8B030D-6E8A-4147-A177-3AD203B41FA5}">
                      <a16:colId xmlns:a16="http://schemas.microsoft.com/office/drawing/2014/main" val="3969491901"/>
                    </a:ext>
                  </a:extLst>
                </a:gridCol>
                <a:gridCol w="378000">
                  <a:extLst>
                    <a:ext uri="{9D8B030D-6E8A-4147-A177-3AD203B41FA5}">
                      <a16:colId xmlns:a16="http://schemas.microsoft.com/office/drawing/2014/main" val="2011311037"/>
                    </a:ext>
                  </a:extLst>
                </a:gridCol>
              </a:tblGrid>
              <a:tr h="378000">
                <a:tc>
                  <a:txBody>
                    <a:bodyPr/>
                    <a:lstStyle/>
                    <a:p>
                      <a:pPr algn="ctr">
                        <a:lnSpc>
                          <a:spcPct val="107000"/>
                        </a:lnSpc>
                        <a:spcAft>
                          <a:spcPts val="0"/>
                        </a:spcAft>
                      </a:pPr>
                      <a:r>
                        <a:rPr lang="en-GB" sz="1500" b="1" dirty="0">
                          <a:effectLst/>
                          <a:latin typeface="Myriad Pro Semibold"/>
                          <a:ea typeface="Times New Roman" panose="02020603050405020304" pitchFamily="18" charset="0"/>
                          <a:cs typeface="Calibri" panose="020F0502020204030204" pitchFamily="34" charset="0"/>
                        </a:rPr>
                        <a:t>×</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c>
                  <a:txBody>
                    <a:bodyPr/>
                    <a:lstStyle/>
                    <a:p>
                      <a:pPr algn="ctr">
                        <a:lnSpc>
                          <a:spcPct val="107000"/>
                        </a:lnSpc>
                        <a:spcAft>
                          <a:spcPts val="0"/>
                        </a:spcAft>
                      </a:pPr>
                      <a:r>
                        <a:rPr lang="en-GB" sz="1500" b="1" dirty="0">
                          <a:solidFill>
                            <a:srgbClr val="000000"/>
                          </a:solidFill>
                          <a:effectLst/>
                          <a:latin typeface="Myriad Pro Semibold"/>
                          <a:ea typeface="Times New Roman" panose="02020603050405020304" pitchFamily="18" charset="0"/>
                          <a:cs typeface="Calibri" panose="020F0502020204030204" pitchFamily="34" charset="0"/>
                        </a:rPr>
                        <a:t>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ctr">
                        <a:lnSpc>
                          <a:spcPct val="107000"/>
                        </a:lnSpc>
                        <a:spcAft>
                          <a:spcPts val="0"/>
                        </a:spcAft>
                      </a:pPr>
                      <a:r>
                        <a:rPr lang="en-GB" sz="1500" b="1" dirty="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extLst>
                  <a:ext uri="{0D108BD9-81ED-4DB2-BD59-A6C34878D82A}">
                    <a16:rowId xmlns:a16="http://schemas.microsoft.com/office/drawing/2014/main" val="4009577377"/>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345933785"/>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82174078"/>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2</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36195879"/>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627428016"/>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94700282"/>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45</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865717153"/>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36</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42</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131162717"/>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49</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843966387"/>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88</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9219540"/>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72</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90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146225619"/>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90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110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120</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386014423"/>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11</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33</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55</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77</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99</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110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121</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132</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680141568"/>
                  </a:ext>
                </a:extLst>
              </a:tr>
              <a:tr h="378000">
                <a:tc>
                  <a:txBody>
                    <a:bodyPr/>
                    <a:lstStyle/>
                    <a:p>
                      <a:pPr algn="ctr">
                        <a:lnSpc>
                          <a:spcPct val="107000"/>
                        </a:lnSpc>
                        <a:spcAft>
                          <a:spcPts val="0"/>
                        </a:spcAft>
                      </a:pPr>
                      <a:r>
                        <a:rPr lang="en-GB" sz="1500" b="1">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24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36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48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60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72</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84</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96</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108</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a:solidFill>
                            <a:srgbClr val="000000"/>
                          </a:solidFill>
                          <a:effectLst/>
                          <a:latin typeface="Myriad Pro Semibold"/>
                          <a:ea typeface="Times New Roman" panose="02020603050405020304" pitchFamily="18" charset="0"/>
                          <a:cs typeface="Calibri" panose="020F0502020204030204" pitchFamily="34" charset="0"/>
                        </a:rPr>
                        <a:t>120</a:t>
                      </a:r>
                      <a:endParaRPr lang="en-GB" sz="150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132</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GB" sz="1500" dirty="0">
                          <a:solidFill>
                            <a:srgbClr val="000000"/>
                          </a:solidFill>
                          <a:effectLst/>
                          <a:latin typeface="Myriad Pro Semibold"/>
                          <a:ea typeface="Times New Roman" panose="02020603050405020304" pitchFamily="18" charset="0"/>
                          <a:cs typeface="Calibri" panose="020F0502020204030204" pitchFamily="34" charset="0"/>
                        </a:rPr>
                        <a:t>144</a:t>
                      </a:r>
                      <a:endParaRPr lang="en-GB" sz="1500" dirty="0">
                        <a:effectLst/>
                        <a:latin typeface="Myriad Pro Semibold"/>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035036932"/>
                  </a:ext>
                </a:extLst>
              </a:tr>
            </a:tbl>
          </a:graphicData>
        </a:graphic>
      </p:graphicFrame>
    </p:spTree>
    <p:extLst>
      <p:ext uri="{BB962C8B-B14F-4D97-AF65-F5344CB8AC3E}">
        <p14:creationId xmlns:p14="http://schemas.microsoft.com/office/powerpoint/2010/main" val="10454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2:1</a:t>
            </a:r>
          </a:p>
        </p:txBody>
      </p:sp>
      <p:pic>
        <p:nvPicPr>
          <p:cNvPr id="8" name="Picture 7" descr="A screen shot of a computer monitor&#10;&#10;Description automatically generated">
            <a:extLst>
              <a:ext uri="{FF2B5EF4-FFF2-40B4-BE49-F238E27FC236}">
                <a16:creationId xmlns:a16="http://schemas.microsoft.com/office/drawing/2014/main" id="{6571FBB1-3E0C-4F0E-A288-BEE3F9E3E7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4304" y="884688"/>
            <a:ext cx="1895393" cy="841704"/>
          </a:xfrm>
          <a:prstGeom prst="rect">
            <a:avLst/>
          </a:prstGeom>
        </p:spPr>
      </p:pic>
      <p:pic>
        <p:nvPicPr>
          <p:cNvPr id="10" name="Picture 9">
            <a:extLst>
              <a:ext uri="{FF2B5EF4-FFF2-40B4-BE49-F238E27FC236}">
                <a16:creationId xmlns:a16="http://schemas.microsoft.com/office/drawing/2014/main" id="{3A38CA6E-4897-4082-956C-3575BACDC3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9652" y="1866529"/>
            <a:ext cx="124697" cy="972636"/>
          </a:xfrm>
          <a:prstGeom prst="rect">
            <a:avLst/>
          </a:prstGeom>
        </p:spPr>
      </p:pic>
      <p:pic>
        <p:nvPicPr>
          <p:cNvPr id="12" name="Picture 11">
            <a:extLst>
              <a:ext uri="{FF2B5EF4-FFF2-40B4-BE49-F238E27FC236}">
                <a16:creationId xmlns:a16="http://schemas.microsoft.com/office/drawing/2014/main" id="{9463EAF0-3CF6-4623-A6BE-AA3639ECDAC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38760" y="3137970"/>
            <a:ext cx="1907864" cy="324212"/>
          </a:xfrm>
          <a:prstGeom prst="rect">
            <a:avLst/>
          </a:prstGeom>
        </p:spPr>
      </p:pic>
      <p:pic>
        <p:nvPicPr>
          <p:cNvPr id="14" name="Picture 13" descr="A picture containing building&#10;&#10;Description automatically generated">
            <a:extLst>
              <a:ext uri="{FF2B5EF4-FFF2-40B4-BE49-F238E27FC236}">
                <a16:creationId xmlns:a16="http://schemas.microsoft.com/office/drawing/2014/main" id="{C20ACD67-9B47-466C-A70F-0BD9B4891B4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10939" y="2355669"/>
            <a:ext cx="324212" cy="1907864"/>
          </a:xfrm>
          <a:prstGeom prst="rect">
            <a:avLst/>
          </a:prstGeom>
        </p:spPr>
      </p:pic>
      <p:pic>
        <p:nvPicPr>
          <p:cNvPr id="16" name="Picture 15" descr="A picture containing shoji, building, sitting&#10;&#10;Description automatically generated">
            <a:extLst>
              <a:ext uri="{FF2B5EF4-FFF2-40B4-BE49-F238E27FC236}">
                <a16:creationId xmlns:a16="http://schemas.microsoft.com/office/drawing/2014/main" id="{2CA5F3BD-5EA7-4173-AE06-6F835DF2614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75249" y="4867154"/>
            <a:ext cx="960167" cy="635955"/>
          </a:xfrm>
          <a:prstGeom prst="rect">
            <a:avLst/>
          </a:prstGeom>
        </p:spPr>
      </p:pic>
      <p:pic>
        <p:nvPicPr>
          <p:cNvPr id="18" name="Picture 17" descr="A picture containing shoji, building, sitting, indoor&#10;&#10;Description automatically generated">
            <a:extLst>
              <a:ext uri="{FF2B5EF4-FFF2-40B4-BE49-F238E27FC236}">
                <a16:creationId xmlns:a16="http://schemas.microsoft.com/office/drawing/2014/main" id="{4DA8801D-5A5C-4EB8-B4BA-FCA1B50D1C3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33307" y="4705048"/>
            <a:ext cx="635955" cy="960167"/>
          </a:xfrm>
          <a:prstGeom prst="rect">
            <a:avLst/>
          </a:prstGeom>
        </p:spPr>
      </p:pic>
      <p:sp>
        <p:nvSpPr>
          <p:cNvPr id="19" name="TextBox 18">
            <a:extLst>
              <a:ext uri="{FF2B5EF4-FFF2-40B4-BE49-F238E27FC236}">
                <a16:creationId xmlns:a16="http://schemas.microsoft.com/office/drawing/2014/main" id="{E3766733-3B5B-4622-937A-667A4A23BA33}"/>
              </a:ext>
            </a:extLst>
          </p:cNvPr>
          <p:cNvSpPr txBox="1"/>
          <p:nvPr/>
        </p:nvSpPr>
        <p:spPr bwMode="auto">
          <a:xfrm>
            <a:off x="4927774" y="3100021"/>
            <a:ext cx="6110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and</a:t>
            </a:r>
          </a:p>
        </p:txBody>
      </p:sp>
      <p:sp>
        <p:nvSpPr>
          <p:cNvPr id="20" name="TextBox 19">
            <a:extLst>
              <a:ext uri="{FF2B5EF4-FFF2-40B4-BE49-F238E27FC236}">
                <a16:creationId xmlns:a16="http://schemas.microsoft.com/office/drawing/2014/main" id="{A610E4DB-A051-48A2-B4C1-E0A9951DB48C}"/>
              </a:ext>
            </a:extLst>
          </p:cNvPr>
          <p:cNvSpPr txBox="1"/>
          <p:nvPr/>
        </p:nvSpPr>
        <p:spPr bwMode="auto">
          <a:xfrm>
            <a:off x="4397521" y="4985076"/>
            <a:ext cx="6110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and</a:t>
            </a:r>
          </a:p>
        </p:txBody>
      </p:sp>
      <p:sp>
        <p:nvSpPr>
          <p:cNvPr id="21" name="TextBox 20">
            <a:extLst>
              <a:ext uri="{FF2B5EF4-FFF2-40B4-BE49-F238E27FC236}">
                <a16:creationId xmlns:a16="http://schemas.microsoft.com/office/drawing/2014/main" id="{01E4D1C4-3617-493E-ADE0-3B629669A7CA}"/>
              </a:ext>
            </a:extLst>
          </p:cNvPr>
          <p:cNvSpPr txBox="1"/>
          <p:nvPr/>
        </p:nvSpPr>
        <p:spPr bwMode="auto">
          <a:xfrm>
            <a:off x="2744415" y="5869842"/>
            <a:ext cx="36551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Factors of 6 are 1, 2, 3 and 6.</a:t>
            </a:r>
          </a:p>
        </p:txBody>
      </p:sp>
    </p:spTree>
    <p:extLst>
      <p:ext uri="{BB962C8B-B14F-4D97-AF65-F5344CB8AC3E}">
        <p14:creationId xmlns:p14="http://schemas.microsoft.com/office/powerpoint/2010/main" val="145279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2:1</a:t>
            </a:r>
          </a:p>
        </p:txBody>
      </p:sp>
      <p:pic>
        <p:nvPicPr>
          <p:cNvPr id="6" name="Picture 5">
            <a:extLst>
              <a:ext uri="{FF2B5EF4-FFF2-40B4-BE49-F238E27FC236}">
                <a16:creationId xmlns:a16="http://schemas.microsoft.com/office/drawing/2014/main" id="{94B76F68-4372-414D-BF8E-350A65B727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759" y="2171079"/>
            <a:ext cx="4072481" cy="2597121"/>
          </a:xfrm>
          <a:prstGeom prst="rect">
            <a:avLst/>
          </a:prstGeom>
        </p:spPr>
      </p:pic>
    </p:spTree>
    <p:extLst>
      <p:ext uri="{BB962C8B-B14F-4D97-AF65-F5344CB8AC3E}">
        <p14:creationId xmlns:p14="http://schemas.microsoft.com/office/powerpoint/2010/main" val="3525194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2:2</a:t>
            </a:r>
          </a:p>
        </p:txBody>
      </p:sp>
      <p:pic>
        <p:nvPicPr>
          <p:cNvPr id="4" name="Picture 3">
            <a:extLst>
              <a:ext uri="{FF2B5EF4-FFF2-40B4-BE49-F238E27FC236}">
                <a16:creationId xmlns:a16="http://schemas.microsoft.com/office/drawing/2014/main" id="{14A9E60E-0C3A-46A3-8757-A2149737D81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81213" y="2000047"/>
            <a:ext cx="2781574" cy="2953157"/>
          </a:xfrm>
          <a:prstGeom prst="rect">
            <a:avLst/>
          </a:prstGeom>
        </p:spPr>
      </p:pic>
    </p:spTree>
    <p:extLst>
      <p:ext uri="{BB962C8B-B14F-4D97-AF65-F5344CB8AC3E}">
        <p14:creationId xmlns:p14="http://schemas.microsoft.com/office/powerpoint/2010/main" val="74877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2:3</a:t>
            </a:r>
          </a:p>
        </p:txBody>
      </p:sp>
      <p:pic>
        <p:nvPicPr>
          <p:cNvPr id="4" name="Picture 3">
            <a:extLst>
              <a:ext uri="{FF2B5EF4-FFF2-40B4-BE49-F238E27FC236}">
                <a16:creationId xmlns:a16="http://schemas.microsoft.com/office/drawing/2014/main" id="{B0206CA0-A1B4-4B6D-A1D2-2E7D8FE8778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533525" y="2000047"/>
            <a:ext cx="2552700" cy="3443132"/>
          </a:xfrm>
          <a:prstGeom prst="rect">
            <a:avLst/>
          </a:prstGeom>
        </p:spPr>
      </p:pic>
      <p:pic>
        <p:nvPicPr>
          <p:cNvPr id="6" name="Picture 5">
            <a:extLst>
              <a:ext uri="{FF2B5EF4-FFF2-40B4-BE49-F238E27FC236}">
                <a16:creationId xmlns:a16="http://schemas.microsoft.com/office/drawing/2014/main" id="{6FAF80C3-41E9-40BC-A575-CFA00B48058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305426" y="2000047"/>
            <a:ext cx="2800350" cy="3443132"/>
          </a:xfrm>
          <a:prstGeom prst="rect">
            <a:avLst/>
          </a:prstGeom>
        </p:spPr>
      </p:pic>
    </p:spTree>
    <p:extLst>
      <p:ext uri="{BB962C8B-B14F-4D97-AF65-F5344CB8AC3E}">
        <p14:creationId xmlns:p14="http://schemas.microsoft.com/office/powerpoint/2010/main" val="357783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2:5</a:t>
            </a:r>
          </a:p>
        </p:txBody>
      </p:sp>
      <p:pic>
        <p:nvPicPr>
          <p:cNvPr id="3" name="Picture 2">
            <a:extLst>
              <a:ext uri="{FF2B5EF4-FFF2-40B4-BE49-F238E27FC236}">
                <a16:creationId xmlns:a16="http://schemas.microsoft.com/office/drawing/2014/main" id="{AD9D2A14-F7FB-4D3D-96F1-9669B54732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500" y="1721282"/>
            <a:ext cx="7718205" cy="3554276"/>
          </a:xfrm>
          <a:prstGeom prst="rect">
            <a:avLst/>
          </a:prstGeom>
        </p:spPr>
      </p:pic>
      <p:pic>
        <p:nvPicPr>
          <p:cNvPr id="4" name="Picture 3">
            <a:extLst>
              <a:ext uri="{FF2B5EF4-FFF2-40B4-BE49-F238E27FC236}">
                <a16:creationId xmlns:a16="http://schemas.microsoft.com/office/drawing/2014/main" id="{31C82728-74B9-41E2-8946-5370B35DC8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7563" y="4199299"/>
            <a:ext cx="1170533" cy="646232"/>
          </a:xfrm>
          <a:prstGeom prst="rect">
            <a:avLst/>
          </a:prstGeom>
        </p:spPr>
      </p:pic>
      <p:pic>
        <p:nvPicPr>
          <p:cNvPr id="5" name="Picture 4">
            <a:extLst>
              <a:ext uri="{FF2B5EF4-FFF2-40B4-BE49-F238E27FC236}">
                <a16:creationId xmlns:a16="http://schemas.microsoft.com/office/drawing/2014/main" id="{7C8A394A-4265-45EE-BA48-FD579C1E90C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7563" y="3337355"/>
            <a:ext cx="853514" cy="646232"/>
          </a:xfrm>
          <a:prstGeom prst="rect">
            <a:avLst/>
          </a:prstGeom>
        </p:spPr>
      </p:pic>
      <p:pic>
        <p:nvPicPr>
          <p:cNvPr id="6" name="Picture 5">
            <a:extLst>
              <a:ext uri="{FF2B5EF4-FFF2-40B4-BE49-F238E27FC236}">
                <a16:creationId xmlns:a16="http://schemas.microsoft.com/office/drawing/2014/main" id="{5B9DB4C9-7606-43A2-9404-6819AA5D48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37563" y="3768646"/>
            <a:ext cx="853514" cy="646232"/>
          </a:xfrm>
          <a:prstGeom prst="rect">
            <a:avLst/>
          </a:prstGeom>
        </p:spPr>
      </p:pic>
      <p:pic>
        <p:nvPicPr>
          <p:cNvPr id="7" name="Picture 6">
            <a:extLst>
              <a:ext uri="{FF2B5EF4-FFF2-40B4-BE49-F238E27FC236}">
                <a16:creationId xmlns:a16="http://schemas.microsoft.com/office/drawing/2014/main" id="{5620D4F9-72BE-44B5-9772-AE419471015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7563" y="2909879"/>
            <a:ext cx="536494" cy="646232"/>
          </a:xfrm>
          <a:prstGeom prst="rect">
            <a:avLst/>
          </a:prstGeom>
        </p:spPr>
      </p:pic>
      <p:pic>
        <p:nvPicPr>
          <p:cNvPr id="8" name="Picture 7">
            <a:extLst>
              <a:ext uri="{FF2B5EF4-FFF2-40B4-BE49-F238E27FC236}">
                <a16:creationId xmlns:a16="http://schemas.microsoft.com/office/drawing/2014/main" id="{68A312B3-092C-4D4C-85AF-EBBAE90FB7E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84648" y="3330595"/>
            <a:ext cx="566977" cy="646232"/>
          </a:xfrm>
          <a:prstGeom prst="rect">
            <a:avLst/>
          </a:prstGeom>
        </p:spPr>
      </p:pic>
      <p:pic>
        <p:nvPicPr>
          <p:cNvPr id="9" name="Picture 8">
            <a:extLst>
              <a:ext uri="{FF2B5EF4-FFF2-40B4-BE49-F238E27FC236}">
                <a16:creationId xmlns:a16="http://schemas.microsoft.com/office/drawing/2014/main" id="{6CDBD5D4-7604-46B4-B60C-0E10617DD85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554216" y="3336688"/>
            <a:ext cx="1005927" cy="646232"/>
          </a:xfrm>
          <a:prstGeom prst="rect">
            <a:avLst/>
          </a:prstGeom>
        </p:spPr>
      </p:pic>
      <p:pic>
        <p:nvPicPr>
          <p:cNvPr id="10" name="Picture 9">
            <a:extLst>
              <a:ext uri="{FF2B5EF4-FFF2-40B4-BE49-F238E27FC236}">
                <a16:creationId xmlns:a16="http://schemas.microsoft.com/office/drawing/2014/main" id="{ACCFFC03-16F0-4B5A-919A-F09AA879A5A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554216" y="2901569"/>
            <a:ext cx="963251" cy="646232"/>
          </a:xfrm>
          <a:prstGeom prst="rect">
            <a:avLst/>
          </a:prstGeom>
        </p:spPr>
      </p:pic>
      <p:pic>
        <p:nvPicPr>
          <p:cNvPr id="11" name="Picture 10">
            <a:extLst>
              <a:ext uri="{FF2B5EF4-FFF2-40B4-BE49-F238E27FC236}">
                <a16:creationId xmlns:a16="http://schemas.microsoft.com/office/drawing/2014/main" id="{F0A2C63A-85E5-40EB-93B2-99BF6110000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479312" y="2891623"/>
            <a:ext cx="615749" cy="646232"/>
          </a:xfrm>
          <a:prstGeom prst="rect">
            <a:avLst/>
          </a:prstGeom>
        </p:spPr>
      </p:pic>
      <p:pic>
        <p:nvPicPr>
          <p:cNvPr id="12" name="Picture 11">
            <a:extLst>
              <a:ext uri="{FF2B5EF4-FFF2-40B4-BE49-F238E27FC236}">
                <a16:creationId xmlns:a16="http://schemas.microsoft.com/office/drawing/2014/main" id="{AB032E06-9C06-44B5-B1F6-0F40587ED5C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554216" y="4202442"/>
            <a:ext cx="963251" cy="646232"/>
          </a:xfrm>
          <a:prstGeom prst="rect">
            <a:avLst/>
          </a:prstGeom>
        </p:spPr>
      </p:pic>
      <p:pic>
        <p:nvPicPr>
          <p:cNvPr id="13" name="Picture 12">
            <a:extLst>
              <a:ext uri="{FF2B5EF4-FFF2-40B4-BE49-F238E27FC236}">
                <a16:creationId xmlns:a16="http://schemas.microsoft.com/office/drawing/2014/main" id="{CFD66C35-3945-44DA-8EAF-333386D87F6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554216" y="3769245"/>
            <a:ext cx="1005927" cy="646232"/>
          </a:xfrm>
          <a:prstGeom prst="rect">
            <a:avLst/>
          </a:prstGeom>
        </p:spPr>
      </p:pic>
      <p:pic>
        <p:nvPicPr>
          <p:cNvPr id="14" name="Picture 13">
            <a:extLst>
              <a:ext uri="{FF2B5EF4-FFF2-40B4-BE49-F238E27FC236}">
                <a16:creationId xmlns:a16="http://schemas.microsoft.com/office/drawing/2014/main" id="{0CC63406-6652-49C1-A8D9-A775F8DD090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476137" y="4183028"/>
            <a:ext cx="615749" cy="646232"/>
          </a:xfrm>
          <a:prstGeom prst="rect">
            <a:avLst/>
          </a:prstGeom>
        </p:spPr>
      </p:pic>
      <p:pic>
        <p:nvPicPr>
          <p:cNvPr id="15" name="Picture 14">
            <a:extLst>
              <a:ext uri="{FF2B5EF4-FFF2-40B4-BE49-F238E27FC236}">
                <a16:creationId xmlns:a16="http://schemas.microsoft.com/office/drawing/2014/main" id="{F4569803-95A1-4337-88A0-51FB600A6E6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84648" y="3752605"/>
            <a:ext cx="566977" cy="646232"/>
          </a:xfrm>
          <a:prstGeom prst="rect">
            <a:avLst/>
          </a:prstGeom>
        </p:spPr>
      </p:pic>
    </p:spTree>
    <p:extLst>
      <p:ext uri="{BB962C8B-B14F-4D97-AF65-F5344CB8AC3E}">
        <p14:creationId xmlns:p14="http://schemas.microsoft.com/office/powerpoint/2010/main" val="187378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3:1</a:t>
            </a:r>
          </a:p>
        </p:txBody>
      </p:sp>
      <p:pic>
        <p:nvPicPr>
          <p:cNvPr id="9" name="Picture 8">
            <a:extLst>
              <a:ext uri="{FF2B5EF4-FFF2-40B4-BE49-F238E27FC236}">
                <a16:creationId xmlns:a16="http://schemas.microsoft.com/office/drawing/2014/main" id="{6F642BDD-BD28-44FA-B3D5-7E6C0D5AC4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0418" y="2339988"/>
            <a:ext cx="695808" cy="1481400"/>
          </a:xfrm>
          <a:prstGeom prst="rect">
            <a:avLst/>
          </a:prstGeom>
        </p:spPr>
      </p:pic>
      <p:pic>
        <p:nvPicPr>
          <p:cNvPr id="11" name="Picture 10">
            <a:extLst>
              <a:ext uri="{FF2B5EF4-FFF2-40B4-BE49-F238E27FC236}">
                <a16:creationId xmlns:a16="http://schemas.microsoft.com/office/drawing/2014/main" id="{01CA8D0A-7A05-4A2E-AF09-D0C9B45915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512" y="2339988"/>
            <a:ext cx="695808" cy="1915344"/>
          </a:xfrm>
          <a:prstGeom prst="rect">
            <a:avLst/>
          </a:prstGeom>
        </p:spPr>
      </p:pic>
      <p:pic>
        <p:nvPicPr>
          <p:cNvPr id="13" name="Picture 12">
            <a:extLst>
              <a:ext uri="{FF2B5EF4-FFF2-40B4-BE49-F238E27FC236}">
                <a16:creationId xmlns:a16="http://schemas.microsoft.com/office/drawing/2014/main" id="{0FEE5EBD-113D-47BD-9F31-6D2C053E48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01051" y="2339988"/>
            <a:ext cx="785590" cy="2715899"/>
          </a:xfrm>
          <a:prstGeom prst="rect">
            <a:avLst/>
          </a:prstGeom>
        </p:spPr>
      </p:pic>
      <p:pic>
        <p:nvPicPr>
          <p:cNvPr id="14" name="Picture 13" descr="A close up of a screen&#10;&#10;Description automatically generated">
            <a:extLst>
              <a:ext uri="{FF2B5EF4-FFF2-40B4-BE49-F238E27FC236}">
                <a16:creationId xmlns:a16="http://schemas.microsoft.com/office/drawing/2014/main" id="{3EE92173-3689-4ADD-81A4-07806696A82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23402" y="2498635"/>
            <a:ext cx="4878144" cy="2252027"/>
          </a:xfrm>
          <a:prstGeom prst="rect">
            <a:avLst/>
          </a:prstGeom>
        </p:spPr>
      </p:pic>
    </p:spTree>
    <p:extLst>
      <p:ext uri="{BB962C8B-B14F-4D97-AF65-F5344CB8AC3E}">
        <p14:creationId xmlns:p14="http://schemas.microsoft.com/office/powerpoint/2010/main" val="46761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73CEB37-2735-4C6E-A606-99ABBA207E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634" y="1988142"/>
            <a:ext cx="7975614" cy="3443132"/>
          </a:xfrm>
          <a:prstGeom prst="rect">
            <a:avLst/>
          </a:prstGeom>
        </p:spPr>
      </p:pic>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4:1</a:t>
            </a:r>
          </a:p>
        </p:txBody>
      </p:sp>
      <p:pic>
        <p:nvPicPr>
          <p:cNvPr id="9" name="Picture 8">
            <a:extLst>
              <a:ext uri="{FF2B5EF4-FFF2-40B4-BE49-F238E27FC236}">
                <a16:creationId xmlns:a16="http://schemas.microsoft.com/office/drawing/2014/main" id="{422640F6-5802-491C-B7CE-33F1AA4F71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53471" y="4640851"/>
            <a:ext cx="710024" cy="710024"/>
          </a:xfrm>
          <a:prstGeom prst="rect">
            <a:avLst/>
          </a:prstGeom>
        </p:spPr>
      </p:pic>
      <p:pic>
        <p:nvPicPr>
          <p:cNvPr id="10" name="Picture 9">
            <a:extLst>
              <a:ext uri="{FF2B5EF4-FFF2-40B4-BE49-F238E27FC236}">
                <a16:creationId xmlns:a16="http://schemas.microsoft.com/office/drawing/2014/main" id="{484EACD3-9520-483F-8944-158C6C92E5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0409" y="1915347"/>
            <a:ext cx="710024" cy="710024"/>
          </a:xfrm>
          <a:prstGeom prst="rect">
            <a:avLst/>
          </a:prstGeom>
        </p:spPr>
      </p:pic>
      <p:pic>
        <p:nvPicPr>
          <p:cNvPr id="11" name="Picture 10">
            <a:extLst>
              <a:ext uri="{FF2B5EF4-FFF2-40B4-BE49-F238E27FC236}">
                <a16:creationId xmlns:a16="http://schemas.microsoft.com/office/drawing/2014/main" id="{EF44A998-2790-46D8-AE09-D616DBE002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240" y="3124213"/>
            <a:ext cx="710024" cy="710024"/>
          </a:xfrm>
          <a:prstGeom prst="rect">
            <a:avLst/>
          </a:prstGeom>
        </p:spPr>
      </p:pic>
      <p:pic>
        <p:nvPicPr>
          <p:cNvPr id="12" name="Picture 11">
            <a:extLst>
              <a:ext uri="{FF2B5EF4-FFF2-40B4-BE49-F238E27FC236}">
                <a16:creationId xmlns:a16="http://schemas.microsoft.com/office/drawing/2014/main" id="{38234B06-1962-409B-AA2B-16B6A73F42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9725" y="1917728"/>
            <a:ext cx="710024" cy="710024"/>
          </a:xfrm>
          <a:prstGeom prst="rect">
            <a:avLst/>
          </a:prstGeom>
        </p:spPr>
      </p:pic>
      <p:pic>
        <p:nvPicPr>
          <p:cNvPr id="13" name="Picture 12">
            <a:extLst>
              <a:ext uri="{FF2B5EF4-FFF2-40B4-BE49-F238E27FC236}">
                <a16:creationId xmlns:a16="http://schemas.microsoft.com/office/drawing/2014/main" id="{0D48F845-C375-48F9-9FAE-7A6B00156B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10653" y="3124213"/>
            <a:ext cx="710024" cy="710024"/>
          </a:xfrm>
          <a:prstGeom prst="rect">
            <a:avLst/>
          </a:prstGeom>
        </p:spPr>
      </p:pic>
      <p:pic>
        <p:nvPicPr>
          <p:cNvPr id="14" name="Picture 13">
            <a:extLst>
              <a:ext uri="{FF2B5EF4-FFF2-40B4-BE49-F238E27FC236}">
                <a16:creationId xmlns:a16="http://schemas.microsoft.com/office/drawing/2014/main" id="{28C7A288-EB14-4AFA-B408-617AADAAE6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9725" y="4640851"/>
            <a:ext cx="710024" cy="710024"/>
          </a:xfrm>
          <a:prstGeom prst="rect">
            <a:avLst/>
          </a:prstGeom>
        </p:spPr>
      </p:pic>
    </p:spTree>
    <p:extLst>
      <p:ext uri="{BB962C8B-B14F-4D97-AF65-F5344CB8AC3E}">
        <p14:creationId xmlns:p14="http://schemas.microsoft.com/office/powerpoint/2010/main" val="123324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2.21 Factors, multiples, prime numbers and composite numbers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4:2</a:t>
            </a:r>
          </a:p>
        </p:txBody>
      </p:sp>
      <p:pic>
        <p:nvPicPr>
          <p:cNvPr id="4" name="Picture 3">
            <a:extLst>
              <a:ext uri="{FF2B5EF4-FFF2-40B4-BE49-F238E27FC236}">
                <a16:creationId xmlns:a16="http://schemas.microsoft.com/office/drawing/2014/main" id="{538E266A-AECA-4B89-974D-80E95E582E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9974" y="1988142"/>
            <a:ext cx="2344053" cy="3073529"/>
          </a:xfrm>
          <a:prstGeom prst="rect">
            <a:avLst/>
          </a:prstGeom>
        </p:spPr>
      </p:pic>
      <p:pic>
        <p:nvPicPr>
          <p:cNvPr id="6" name="Picture 5">
            <a:extLst>
              <a:ext uri="{FF2B5EF4-FFF2-40B4-BE49-F238E27FC236}">
                <a16:creationId xmlns:a16="http://schemas.microsoft.com/office/drawing/2014/main" id="{87D48ED9-66A6-4799-AF17-4ECC4D578E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2415" y="1988141"/>
            <a:ext cx="2489947" cy="3073529"/>
          </a:xfrm>
          <a:prstGeom prst="rect">
            <a:avLst/>
          </a:prstGeom>
        </p:spPr>
      </p:pic>
      <p:pic>
        <p:nvPicPr>
          <p:cNvPr id="10" name="Picture 9">
            <a:extLst>
              <a:ext uri="{FF2B5EF4-FFF2-40B4-BE49-F238E27FC236}">
                <a16:creationId xmlns:a16="http://schemas.microsoft.com/office/drawing/2014/main" id="{6E25200F-9449-4C5E-82B2-7A827858A00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8697" y="3019869"/>
            <a:ext cx="710024" cy="710024"/>
          </a:xfrm>
          <a:prstGeom prst="rect">
            <a:avLst/>
          </a:prstGeom>
        </p:spPr>
      </p:pic>
      <p:pic>
        <p:nvPicPr>
          <p:cNvPr id="11" name="Picture 10">
            <a:extLst>
              <a:ext uri="{FF2B5EF4-FFF2-40B4-BE49-F238E27FC236}">
                <a16:creationId xmlns:a16="http://schemas.microsoft.com/office/drawing/2014/main" id="{E6442408-C0BB-4778-A2AA-3DA062FD8BB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51895" y="4539725"/>
            <a:ext cx="710024" cy="710024"/>
          </a:xfrm>
          <a:prstGeom prst="rect">
            <a:avLst/>
          </a:prstGeom>
        </p:spPr>
      </p:pic>
      <p:pic>
        <p:nvPicPr>
          <p:cNvPr id="12" name="Picture 11">
            <a:extLst>
              <a:ext uri="{FF2B5EF4-FFF2-40B4-BE49-F238E27FC236}">
                <a16:creationId xmlns:a16="http://schemas.microsoft.com/office/drawing/2014/main" id="{14BDDD71-D6C1-4A2A-A348-707460521C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4413" y="4539725"/>
            <a:ext cx="710024" cy="710024"/>
          </a:xfrm>
          <a:prstGeom prst="rect">
            <a:avLst/>
          </a:prstGeom>
        </p:spPr>
      </p:pic>
    </p:spTree>
    <p:extLst>
      <p:ext uri="{BB962C8B-B14F-4D97-AF65-F5344CB8AC3E}">
        <p14:creationId xmlns:p14="http://schemas.microsoft.com/office/powerpoint/2010/main" val="418171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5:1</a:t>
            </a:r>
          </a:p>
        </p:txBody>
      </p:sp>
      <p:pic>
        <p:nvPicPr>
          <p:cNvPr id="4" name="Picture 3">
            <a:extLst>
              <a:ext uri="{FF2B5EF4-FFF2-40B4-BE49-F238E27FC236}">
                <a16:creationId xmlns:a16="http://schemas.microsoft.com/office/drawing/2014/main" id="{948A96DF-BCD7-4156-AC60-071C2011C2F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746500" y="2526091"/>
            <a:ext cx="1651001" cy="2110619"/>
          </a:xfrm>
          <a:prstGeom prst="rect">
            <a:avLst/>
          </a:prstGeom>
        </p:spPr>
      </p:pic>
    </p:spTree>
    <p:extLst>
      <p:ext uri="{BB962C8B-B14F-4D97-AF65-F5344CB8AC3E}">
        <p14:creationId xmlns:p14="http://schemas.microsoft.com/office/powerpoint/2010/main" val="733758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5:3</a:t>
            </a:r>
          </a:p>
        </p:txBody>
      </p:sp>
      <p:pic>
        <p:nvPicPr>
          <p:cNvPr id="4" name="Picture 3" descr="A picture containing large, television, electronics&#10;&#10;Description automatically generated">
            <a:extLst>
              <a:ext uri="{FF2B5EF4-FFF2-40B4-BE49-F238E27FC236}">
                <a16:creationId xmlns:a16="http://schemas.microsoft.com/office/drawing/2014/main" id="{D14524D3-FE7C-4C7A-A036-1E7A17BB4A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478" y="1095078"/>
            <a:ext cx="5125044" cy="5125044"/>
          </a:xfrm>
          <a:prstGeom prst="rect">
            <a:avLst/>
          </a:prstGeom>
        </p:spPr>
      </p:pic>
    </p:spTree>
    <p:extLst>
      <p:ext uri="{BB962C8B-B14F-4D97-AF65-F5344CB8AC3E}">
        <p14:creationId xmlns:p14="http://schemas.microsoft.com/office/powerpoint/2010/main" val="73559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5:4</a:t>
            </a:r>
          </a:p>
        </p:txBody>
      </p:sp>
      <p:pic>
        <p:nvPicPr>
          <p:cNvPr id="9" name="Picture 8" descr="A picture containing object&#10;&#10;Description automatically generated">
            <a:extLst>
              <a:ext uri="{FF2B5EF4-FFF2-40B4-BE49-F238E27FC236}">
                <a16:creationId xmlns:a16="http://schemas.microsoft.com/office/drawing/2014/main" id="{11B5A437-5089-4681-A7EA-090A3590A4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2178" y="1104258"/>
            <a:ext cx="5106339" cy="5106339"/>
          </a:xfrm>
          <a:prstGeom prst="rect">
            <a:avLst/>
          </a:prstGeom>
        </p:spPr>
      </p:pic>
      <p:pic>
        <p:nvPicPr>
          <p:cNvPr id="11" name="Picture 10">
            <a:extLst>
              <a:ext uri="{FF2B5EF4-FFF2-40B4-BE49-F238E27FC236}">
                <a16:creationId xmlns:a16="http://schemas.microsoft.com/office/drawing/2014/main" id="{A6795B83-9747-445C-87C2-16C5C254B3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0973" y="1104258"/>
            <a:ext cx="3067544" cy="5112573"/>
          </a:xfrm>
          <a:prstGeom prst="rect">
            <a:avLst/>
          </a:prstGeom>
        </p:spPr>
      </p:pic>
      <p:pic>
        <p:nvPicPr>
          <p:cNvPr id="7" name="Picture 6" descr="A close up of a keyboard&#10;&#10;Description automatically generated">
            <a:extLst>
              <a:ext uri="{FF2B5EF4-FFF2-40B4-BE49-F238E27FC236}">
                <a16:creationId xmlns:a16="http://schemas.microsoft.com/office/drawing/2014/main" id="{A483BED8-71BF-4989-A982-5BB6370EE9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22178" y="1104258"/>
            <a:ext cx="5125044" cy="5125044"/>
          </a:xfrm>
          <a:prstGeom prst="rect">
            <a:avLst/>
          </a:prstGeom>
        </p:spPr>
      </p:pic>
    </p:spTree>
    <p:extLst>
      <p:ext uri="{BB962C8B-B14F-4D97-AF65-F5344CB8AC3E}">
        <p14:creationId xmlns:p14="http://schemas.microsoft.com/office/powerpoint/2010/main" val="77768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a:extLst>
              <a:ext uri="{FF2B5EF4-FFF2-40B4-BE49-F238E27FC236}">
                <a16:creationId xmlns:a16="http://schemas.microsoft.com/office/drawing/2014/main" id="{6AFAC308-785C-4650-B94E-4B6D48B73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1206" y="980931"/>
            <a:ext cx="6037825" cy="4122481"/>
          </a:xfrm>
          <a:prstGeom prst="rect">
            <a:avLst/>
          </a:prstGeom>
        </p:spPr>
      </p:pic>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5:6</a:t>
            </a:r>
          </a:p>
        </p:txBody>
      </p:sp>
      <p:grpSp>
        <p:nvGrpSpPr>
          <p:cNvPr id="39" name="Group 38">
            <a:extLst>
              <a:ext uri="{FF2B5EF4-FFF2-40B4-BE49-F238E27FC236}">
                <a16:creationId xmlns:a16="http://schemas.microsoft.com/office/drawing/2014/main" id="{4CC280FE-5B69-4646-A92A-2569203556E0}"/>
              </a:ext>
            </a:extLst>
          </p:cNvPr>
          <p:cNvGrpSpPr/>
          <p:nvPr/>
        </p:nvGrpSpPr>
        <p:grpSpPr>
          <a:xfrm>
            <a:off x="1465207" y="4506195"/>
            <a:ext cx="6066449" cy="1660492"/>
            <a:chOff x="1465207" y="4506195"/>
            <a:chExt cx="6066449" cy="1660492"/>
          </a:xfrm>
        </p:grpSpPr>
        <p:sp>
          <p:nvSpPr>
            <p:cNvPr id="5" name="TextBox 4">
              <a:extLst>
                <a:ext uri="{FF2B5EF4-FFF2-40B4-BE49-F238E27FC236}">
                  <a16:creationId xmlns:a16="http://schemas.microsoft.com/office/drawing/2014/main" id="{297307D4-0650-4B7F-A6DE-8694877CF25C}"/>
                </a:ext>
              </a:extLst>
            </p:cNvPr>
            <p:cNvSpPr txBox="1"/>
            <p:nvPr/>
          </p:nvSpPr>
          <p:spPr bwMode="auto">
            <a:xfrm>
              <a:off x="1465207" y="4506195"/>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63</a:t>
              </a:r>
            </a:p>
          </p:txBody>
        </p:sp>
        <p:sp>
          <p:nvSpPr>
            <p:cNvPr id="6" name="TextBox 5">
              <a:extLst>
                <a:ext uri="{FF2B5EF4-FFF2-40B4-BE49-F238E27FC236}">
                  <a16:creationId xmlns:a16="http://schemas.microsoft.com/office/drawing/2014/main" id="{FECFF7BE-A37C-42EA-B0A3-51C976A0B2DF}"/>
                </a:ext>
              </a:extLst>
            </p:cNvPr>
            <p:cNvSpPr txBox="1"/>
            <p:nvPr/>
          </p:nvSpPr>
          <p:spPr bwMode="auto">
            <a:xfrm>
              <a:off x="1890755" y="467332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25</a:t>
              </a:r>
            </a:p>
          </p:txBody>
        </p:sp>
        <p:sp>
          <p:nvSpPr>
            <p:cNvPr id="7" name="TextBox 6">
              <a:extLst>
                <a:ext uri="{FF2B5EF4-FFF2-40B4-BE49-F238E27FC236}">
                  <a16:creationId xmlns:a16="http://schemas.microsoft.com/office/drawing/2014/main" id="{1031BBB1-9650-4368-8627-D3BB358C661E}"/>
                </a:ext>
              </a:extLst>
            </p:cNvPr>
            <p:cNvSpPr txBox="1"/>
            <p:nvPr/>
          </p:nvSpPr>
          <p:spPr bwMode="auto">
            <a:xfrm>
              <a:off x="1750998" y="513169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72</a:t>
              </a:r>
            </a:p>
          </p:txBody>
        </p:sp>
        <p:sp>
          <p:nvSpPr>
            <p:cNvPr id="8" name="TextBox 7">
              <a:extLst>
                <a:ext uri="{FF2B5EF4-FFF2-40B4-BE49-F238E27FC236}">
                  <a16:creationId xmlns:a16="http://schemas.microsoft.com/office/drawing/2014/main" id="{2F6D0F87-BC72-491E-879D-4746D1C8680B}"/>
                </a:ext>
              </a:extLst>
            </p:cNvPr>
            <p:cNvSpPr txBox="1"/>
            <p:nvPr/>
          </p:nvSpPr>
          <p:spPr bwMode="auto">
            <a:xfrm>
              <a:off x="1890755" y="55858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48</a:t>
              </a:r>
            </a:p>
          </p:txBody>
        </p:sp>
        <p:sp>
          <p:nvSpPr>
            <p:cNvPr id="9" name="TextBox 8">
              <a:extLst>
                <a:ext uri="{FF2B5EF4-FFF2-40B4-BE49-F238E27FC236}">
                  <a16:creationId xmlns:a16="http://schemas.microsoft.com/office/drawing/2014/main" id="{26B4DB79-D49A-4940-861D-AC130EDA5C54}"/>
                </a:ext>
              </a:extLst>
            </p:cNvPr>
            <p:cNvSpPr txBox="1"/>
            <p:nvPr/>
          </p:nvSpPr>
          <p:spPr bwMode="auto">
            <a:xfrm>
              <a:off x="2327035" y="5355756"/>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24</a:t>
              </a:r>
            </a:p>
          </p:txBody>
        </p:sp>
        <p:sp>
          <p:nvSpPr>
            <p:cNvPr id="10" name="TextBox 9">
              <a:extLst>
                <a:ext uri="{FF2B5EF4-FFF2-40B4-BE49-F238E27FC236}">
                  <a16:creationId xmlns:a16="http://schemas.microsoft.com/office/drawing/2014/main" id="{2BC14C94-E5DB-429B-A1F7-6D8A581E84B5}"/>
                </a:ext>
              </a:extLst>
            </p:cNvPr>
            <p:cNvSpPr txBox="1"/>
            <p:nvPr/>
          </p:nvSpPr>
          <p:spPr bwMode="auto">
            <a:xfrm>
              <a:off x="2842571" y="558837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54</a:t>
              </a:r>
            </a:p>
          </p:txBody>
        </p:sp>
        <p:sp>
          <p:nvSpPr>
            <p:cNvPr id="11" name="TextBox 10">
              <a:extLst>
                <a:ext uri="{FF2B5EF4-FFF2-40B4-BE49-F238E27FC236}">
                  <a16:creationId xmlns:a16="http://schemas.microsoft.com/office/drawing/2014/main" id="{C2CCFE0F-85E2-4836-8D22-8CCA386268BD}"/>
                </a:ext>
              </a:extLst>
            </p:cNvPr>
            <p:cNvSpPr txBox="1"/>
            <p:nvPr/>
          </p:nvSpPr>
          <p:spPr bwMode="auto">
            <a:xfrm>
              <a:off x="3166225" y="5138257"/>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27</a:t>
              </a:r>
            </a:p>
          </p:txBody>
        </p:sp>
        <p:sp>
          <p:nvSpPr>
            <p:cNvPr id="12" name="TextBox 11">
              <a:extLst>
                <a:ext uri="{FF2B5EF4-FFF2-40B4-BE49-F238E27FC236}">
                  <a16:creationId xmlns:a16="http://schemas.microsoft.com/office/drawing/2014/main" id="{72213F85-3AB0-499E-A835-5357279A246B}"/>
                </a:ext>
              </a:extLst>
            </p:cNvPr>
            <p:cNvSpPr txBox="1"/>
            <p:nvPr/>
          </p:nvSpPr>
          <p:spPr bwMode="auto">
            <a:xfrm>
              <a:off x="3673619" y="5579857"/>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42</a:t>
              </a:r>
            </a:p>
          </p:txBody>
        </p:sp>
        <p:sp>
          <p:nvSpPr>
            <p:cNvPr id="13" name="TextBox 12">
              <a:extLst>
                <a:ext uri="{FF2B5EF4-FFF2-40B4-BE49-F238E27FC236}">
                  <a16:creationId xmlns:a16="http://schemas.microsoft.com/office/drawing/2014/main" id="{1D80C818-7044-472A-9581-BA31263341B3}"/>
                </a:ext>
              </a:extLst>
            </p:cNvPr>
            <p:cNvSpPr txBox="1"/>
            <p:nvPr/>
          </p:nvSpPr>
          <p:spPr bwMode="auto">
            <a:xfrm>
              <a:off x="4062275" y="5136062"/>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18</a:t>
              </a:r>
            </a:p>
          </p:txBody>
        </p:sp>
        <p:sp>
          <p:nvSpPr>
            <p:cNvPr id="14" name="TextBox 13">
              <a:extLst>
                <a:ext uri="{FF2B5EF4-FFF2-40B4-BE49-F238E27FC236}">
                  <a16:creationId xmlns:a16="http://schemas.microsoft.com/office/drawing/2014/main" id="{10E9DCD1-893A-48BE-88D2-1638D83D79A0}"/>
                </a:ext>
              </a:extLst>
            </p:cNvPr>
            <p:cNvSpPr txBox="1"/>
            <p:nvPr/>
          </p:nvSpPr>
          <p:spPr bwMode="auto">
            <a:xfrm>
              <a:off x="4486614" y="5766577"/>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36</a:t>
              </a:r>
            </a:p>
          </p:txBody>
        </p:sp>
        <p:sp>
          <p:nvSpPr>
            <p:cNvPr id="15" name="TextBox 14">
              <a:extLst>
                <a:ext uri="{FF2B5EF4-FFF2-40B4-BE49-F238E27FC236}">
                  <a16:creationId xmlns:a16="http://schemas.microsoft.com/office/drawing/2014/main" id="{5BEA107E-71D4-4131-88B6-ABCF353CF1F8}"/>
                </a:ext>
              </a:extLst>
            </p:cNvPr>
            <p:cNvSpPr txBox="1"/>
            <p:nvPr/>
          </p:nvSpPr>
          <p:spPr bwMode="auto">
            <a:xfrm>
              <a:off x="4602524" y="5196214"/>
              <a:ext cx="598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630</a:t>
              </a:r>
            </a:p>
          </p:txBody>
        </p:sp>
        <p:sp>
          <p:nvSpPr>
            <p:cNvPr id="16" name="TextBox 15">
              <a:extLst>
                <a:ext uri="{FF2B5EF4-FFF2-40B4-BE49-F238E27FC236}">
                  <a16:creationId xmlns:a16="http://schemas.microsoft.com/office/drawing/2014/main" id="{0C5669FD-505B-447A-A3D8-F67C4FEE502E}"/>
                </a:ext>
              </a:extLst>
            </p:cNvPr>
            <p:cNvSpPr txBox="1"/>
            <p:nvPr/>
          </p:nvSpPr>
          <p:spPr bwMode="auto">
            <a:xfrm>
              <a:off x="5270144" y="558891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45</a:t>
              </a:r>
            </a:p>
          </p:txBody>
        </p:sp>
        <p:sp>
          <p:nvSpPr>
            <p:cNvPr id="17" name="TextBox 16">
              <a:extLst>
                <a:ext uri="{FF2B5EF4-FFF2-40B4-BE49-F238E27FC236}">
                  <a16:creationId xmlns:a16="http://schemas.microsoft.com/office/drawing/2014/main" id="{4133A569-E33E-4F75-8735-B9D55A47C5B2}"/>
                </a:ext>
              </a:extLst>
            </p:cNvPr>
            <p:cNvSpPr txBox="1"/>
            <p:nvPr/>
          </p:nvSpPr>
          <p:spPr bwMode="auto">
            <a:xfrm>
              <a:off x="5641950" y="5267031"/>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64</a:t>
              </a:r>
            </a:p>
          </p:txBody>
        </p:sp>
        <p:sp>
          <p:nvSpPr>
            <p:cNvPr id="18" name="TextBox 17">
              <a:extLst>
                <a:ext uri="{FF2B5EF4-FFF2-40B4-BE49-F238E27FC236}">
                  <a16:creationId xmlns:a16="http://schemas.microsoft.com/office/drawing/2014/main" id="{4615D60C-3CCC-42F4-9176-FA39597C5FF1}"/>
                </a:ext>
              </a:extLst>
            </p:cNvPr>
            <p:cNvSpPr txBox="1"/>
            <p:nvPr/>
          </p:nvSpPr>
          <p:spPr bwMode="auto">
            <a:xfrm>
              <a:off x="6179253" y="5474849"/>
              <a:ext cx="598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480</a:t>
              </a:r>
            </a:p>
          </p:txBody>
        </p:sp>
        <p:sp>
          <p:nvSpPr>
            <p:cNvPr id="19" name="TextBox 18">
              <a:extLst>
                <a:ext uri="{FF2B5EF4-FFF2-40B4-BE49-F238E27FC236}">
                  <a16:creationId xmlns:a16="http://schemas.microsoft.com/office/drawing/2014/main" id="{FDC9CB03-6218-4690-B5EC-C5DBB06EE613}"/>
                </a:ext>
              </a:extLst>
            </p:cNvPr>
            <p:cNvSpPr txBox="1"/>
            <p:nvPr/>
          </p:nvSpPr>
          <p:spPr bwMode="auto">
            <a:xfrm>
              <a:off x="6664450" y="5122560"/>
              <a:ext cx="3225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9</a:t>
              </a:r>
            </a:p>
          </p:txBody>
        </p:sp>
        <p:sp>
          <p:nvSpPr>
            <p:cNvPr id="20" name="TextBox 19">
              <a:extLst>
                <a:ext uri="{FF2B5EF4-FFF2-40B4-BE49-F238E27FC236}">
                  <a16:creationId xmlns:a16="http://schemas.microsoft.com/office/drawing/2014/main" id="{757A43F9-8C5D-4336-B270-1349F5C2DB36}"/>
                </a:ext>
              </a:extLst>
            </p:cNvPr>
            <p:cNvSpPr txBox="1"/>
            <p:nvPr/>
          </p:nvSpPr>
          <p:spPr bwMode="auto">
            <a:xfrm>
              <a:off x="6888674" y="5586768"/>
              <a:ext cx="598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360</a:t>
              </a:r>
            </a:p>
          </p:txBody>
        </p:sp>
        <p:sp>
          <p:nvSpPr>
            <p:cNvPr id="21" name="TextBox 20">
              <a:extLst>
                <a:ext uri="{FF2B5EF4-FFF2-40B4-BE49-F238E27FC236}">
                  <a16:creationId xmlns:a16="http://schemas.microsoft.com/office/drawing/2014/main" id="{997A5A23-EBF9-4E23-825E-B162C6008884}"/>
                </a:ext>
              </a:extLst>
            </p:cNvPr>
            <p:cNvSpPr txBox="1"/>
            <p:nvPr/>
          </p:nvSpPr>
          <p:spPr bwMode="auto">
            <a:xfrm>
              <a:off x="7071274" y="4671836"/>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12</a:t>
              </a:r>
            </a:p>
          </p:txBody>
        </p:sp>
      </p:grpSp>
      <p:sp>
        <p:nvSpPr>
          <p:cNvPr id="22" name="TextBox 21">
            <a:extLst>
              <a:ext uri="{FF2B5EF4-FFF2-40B4-BE49-F238E27FC236}">
                <a16:creationId xmlns:a16="http://schemas.microsoft.com/office/drawing/2014/main" id="{532BB466-79E1-43E9-9F5E-0078B6635FFA}"/>
              </a:ext>
            </a:extLst>
          </p:cNvPr>
          <p:cNvSpPr txBox="1"/>
          <p:nvPr/>
        </p:nvSpPr>
        <p:spPr bwMode="auto">
          <a:xfrm>
            <a:off x="5659374" y="3003115"/>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63</a:t>
            </a:r>
          </a:p>
        </p:txBody>
      </p:sp>
      <p:sp>
        <p:nvSpPr>
          <p:cNvPr id="23" name="TextBox 22">
            <a:extLst>
              <a:ext uri="{FF2B5EF4-FFF2-40B4-BE49-F238E27FC236}">
                <a16:creationId xmlns:a16="http://schemas.microsoft.com/office/drawing/2014/main" id="{460DA4BE-5377-42D4-AEAD-CEEF67908E07}"/>
              </a:ext>
            </a:extLst>
          </p:cNvPr>
          <p:cNvSpPr txBox="1"/>
          <p:nvPr/>
        </p:nvSpPr>
        <p:spPr bwMode="auto">
          <a:xfrm>
            <a:off x="572593" y="1918558"/>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25</a:t>
            </a:r>
          </a:p>
        </p:txBody>
      </p:sp>
      <p:sp>
        <p:nvSpPr>
          <p:cNvPr id="24" name="TextBox 23">
            <a:extLst>
              <a:ext uri="{FF2B5EF4-FFF2-40B4-BE49-F238E27FC236}">
                <a16:creationId xmlns:a16="http://schemas.microsoft.com/office/drawing/2014/main" id="{2AC67C0E-FD6D-4823-B33C-2FC252F97E22}"/>
              </a:ext>
            </a:extLst>
          </p:cNvPr>
          <p:cNvSpPr txBox="1"/>
          <p:nvPr/>
        </p:nvSpPr>
        <p:spPr bwMode="auto">
          <a:xfrm>
            <a:off x="4326477" y="387210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72</a:t>
            </a:r>
          </a:p>
        </p:txBody>
      </p:sp>
      <p:sp>
        <p:nvSpPr>
          <p:cNvPr id="25" name="TextBox 24">
            <a:extLst>
              <a:ext uri="{FF2B5EF4-FFF2-40B4-BE49-F238E27FC236}">
                <a16:creationId xmlns:a16="http://schemas.microsoft.com/office/drawing/2014/main" id="{19BFD5C2-460E-4FC3-99ED-C10ABCB9F2BC}"/>
              </a:ext>
            </a:extLst>
          </p:cNvPr>
          <p:cNvSpPr txBox="1"/>
          <p:nvPr/>
        </p:nvSpPr>
        <p:spPr bwMode="auto">
          <a:xfrm>
            <a:off x="2998611" y="3130284"/>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48</a:t>
            </a:r>
          </a:p>
        </p:txBody>
      </p:sp>
      <p:sp>
        <p:nvSpPr>
          <p:cNvPr id="26" name="TextBox 25">
            <a:extLst>
              <a:ext uri="{FF2B5EF4-FFF2-40B4-BE49-F238E27FC236}">
                <a16:creationId xmlns:a16="http://schemas.microsoft.com/office/drawing/2014/main" id="{9AE4B010-F11E-40E1-83D9-7CED00DC40FE}"/>
              </a:ext>
            </a:extLst>
          </p:cNvPr>
          <p:cNvSpPr txBox="1"/>
          <p:nvPr/>
        </p:nvSpPr>
        <p:spPr bwMode="auto">
          <a:xfrm>
            <a:off x="2048542" y="3152234"/>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24</a:t>
            </a:r>
          </a:p>
        </p:txBody>
      </p:sp>
      <p:sp>
        <p:nvSpPr>
          <p:cNvPr id="27" name="TextBox 26">
            <a:extLst>
              <a:ext uri="{FF2B5EF4-FFF2-40B4-BE49-F238E27FC236}">
                <a16:creationId xmlns:a16="http://schemas.microsoft.com/office/drawing/2014/main" id="{2CF33C39-9C18-4FA5-906F-327339CC0003}"/>
              </a:ext>
            </a:extLst>
          </p:cNvPr>
          <p:cNvSpPr txBox="1"/>
          <p:nvPr/>
        </p:nvSpPr>
        <p:spPr bwMode="auto">
          <a:xfrm>
            <a:off x="4002808" y="2641472"/>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54</a:t>
            </a:r>
          </a:p>
        </p:txBody>
      </p:sp>
      <p:sp>
        <p:nvSpPr>
          <p:cNvPr id="28" name="TextBox 27">
            <a:extLst>
              <a:ext uri="{FF2B5EF4-FFF2-40B4-BE49-F238E27FC236}">
                <a16:creationId xmlns:a16="http://schemas.microsoft.com/office/drawing/2014/main" id="{3F02320D-F53D-4209-AA2C-356869AC1B3D}"/>
              </a:ext>
            </a:extLst>
          </p:cNvPr>
          <p:cNvSpPr txBox="1"/>
          <p:nvPr/>
        </p:nvSpPr>
        <p:spPr bwMode="auto">
          <a:xfrm>
            <a:off x="5710876" y="4081097"/>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27</a:t>
            </a:r>
          </a:p>
        </p:txBody>
      </p:sp>
      <p:sp>
        <p:nvSpPr>
          <p:cNvPr id="29" name="TextBox 28">
            <a:extLst>
              <a:ext uri="{FF2B5EF4-FFF2-40B4-BE49-F238E27FC236}">
                <a16:creationId xmlns:a16="http://schemas.microsoft.com/office/drawing/2014/main" id="{11A436F0-E223-478F-85AA-08AD187230B9}"/>
              </a:ext>
            </a:extLst>
          </p:cNvPr>
          <p:cNvSpPr txBox="1"/>
          <p:nvPr/>
        </p:nvSpPr>
        <p:spPr bwMode="auto">
          <a:xfrm>
            <a:off x="2505896" y="214779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42</a:t>
            </a:r>
          </a:p>
        </p:txBody>
      </p:sp>
      <p:sp>
        <p:nvSpPr>
          <p:cNvPr id="30" name="TextBox 29">
            <a:extLst>
              <a:ext uri="{FF2B5EF4-FFF2-40B4-BE49-F238E27FC236}">
                <a16:creationId xmlns:a16="http://schemas.microsoft.com/office/drawing/2014/main" id="{8E835558-B6FE-4A8C-88C6-FEB6107FA4F9}"/>
              </a:ext>
            </a:extLst>
          </p:cNvPr>
          <p:cNvSpPr txBox="1"/>
          <p:nvPr/>
        </p:nvSpPr>
        <p:spPr bwMode="auto">
          <a:xfrm>
            <a:off x="4306527" y="2018843"/>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18</a:t>
            </a:r>
          </a:p>
        </p:txBody>
      </p:sp>
      <p:sp>
        <p:nvSpPr>
          <p:cNvPr id="31" name="TextBox 30">
            <a:extLst>
              <a:ext uri="{FF2B5EF4-FFF2-40B4-BE49-F238E27FC236}">
                <a16:creationId xmlns:a16="http://schemas.microsoft.com/office/drawing/2014/main" id="{EB5CBBB5-0D65-4CD4-95B6-11EC12D0C62B}"/>
              </a:ext>
            </a:extLst>
          </p:cNvPr>
          <p:cNvSpPr txBox="1"/>
          <p:nvPr/>
        </p:nvSpPr>
        <p:spPr bwMode="auto">
          <a:xfrm>
            <a:off x="4555813" y="2426398"/>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36</a:t>
            </a:r>
          </a:p>
        </p:txBody>
      </p:sp>
      <p:sp>
        <p:nvSpPr>
          <p:cNvPr id="32" name="TextBox 31">
            <a:extLst>
              <a:ext uri="{FF2B5EF4-FFF2-40B4-BE49-F238E27FC236}">
                <a16:creationId xmlns:a16="http://schemas.microsoft.com/office/drawing/2014/main" id="{8C825698-FD8E-4446-8E8D-96AB7A57FD46}"/>
              </a:ext>
            </a:extLst>
          </p:cNvPr>
          <p:cNvSpPr txBox="1"/>
          <p:nvPr/>
        </p:nvSpPr>
        <p:spPr bwMode="auto">
          <a:xfrm>
            <a:off x="4047278" y="3320471"/>
            <a:ext cx="598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630</a:t>
            </a:r>
          </a:p>
        </p:txBody>
      </p:sp>
      <p:sp>
        <p:nvSpPr>
          <p:cNvPr id="33" name="TextBox 32">
            <a:extLst>
              <a:ext uri="{FF2B5EF4-FFF2-40B4-BE49-F238E27FC236}">
                <a16:creationId xmlns:a16="http://schemas.microsoft.com/office/drawing/2014/main" id="{54AC02B5-BDCB-461E-8CE1-632485B3C542}"/>
              </a:ext>
            </a:extLst>
          </p:cNvPr>
          <p:cNvSpPr txBox="1"/>
          <p:nvPr/>
        </p:nvSpPr>
        <p:spPr bwMode="auto">
          <a:xfrm>
            <a:off x="6711782" y="2999048"/>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45</a:t>
            </a:r>
          </a:p>
        </p:txBody>
      </p:sp>
      <p:sp>
        <p:nvSpPr>
          <p:cNvPr id="34" name="TextBox 33">
            <a:extLst>
              <a:ext uri="{FF2B5EF4-FFF2-40B4-BE49-F238E27FC236}">
                <a16:creationId xmlns:a16="http://schemas.microsoft.com/office/drawing/2014/main" id="{424FF617-C3A9-4131-B86B-5159B70AA2B4}"/>
              </a:ext>
            </a:extLst>
          </p:cNvPr>
          <p:cNvSpPr txBox="1"/>
          <p:nvPr/>
        </p:nvSpPr>
        <p:spPr bwMode="auto">
          <a:xfrm>
            <a:off x="593943" y="2851922"/>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64</a:t>
            </a:r>
          </a:p>
        </p:txBody>
      </p:sp>
      <p:sp>
        <p:nvSpPr>
          <p:cNvPr id="35" name="TextBox 34">
            <a:extLst>
              <a:ext uri="{FF2B5EF4-FFF2-40B4-BE49-F238E27FC236}">
                <a16:creationId xmlns:a16="http://schemas.microsoft.com/office/drawing/2014/main" id="{E2837028-97FD-484F-8999-2213BE9836C3}"/>
              </a:ext>
            </a:extLst>
          </p:cNvPr>
          <p:cNvSpPr txBox="1"/>
          <p:nvPr/>
        </p:nvSpPr>
        <p:spPr bwMode="auto">
          <a:xfrm>
            <a:off x="2708988" y="4138864"/>
            <a:ext cx="598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480</a:t>
            </a:r>
          </a:p>
        </p:txBody>
      </p:sp>
      <p:sp>
        <p:nvSpPr>
          <p:cNvPr id="36" name="TextBox 35">
            <a:extLst>
              <a:ext uri="{FF2B5EF4-FFF2-40B4-BE49-F238E27FC236}">
                <a16:creationId xmlns:a16="http://schemas.microsoft.com/office/drawing/2014/main" id="{C6F13E01-B564-49BD-B622-7C025B4BE191}"/>
              </a:ext>
            </a:extLst>
          </p:cNvPr>
          <p:cNvSpPr txBox="1"/>
          <p:nvPr/>
        </p:nvSpPr>
        <p:spPr bwMode="auto">
          <a:xfrm>
            <a:off x="5757109" y="1780850"/>
            <a:ext cx="3225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9</a:t>
            </a:r>
          </a:p>
        </p:txBody>
      </p:sp>
      <p:sp>
        <p:nvSpPr>
          <p:cNvPr id="37" name="TextBox 36">
            <a:extLst>
              <a:ext uri="{FF2B5EF4-FFF2-40B4-BE49-F238E27FC236}">
                <a16:creationId xmlns:a16="http://schemas.microsoft.com/office/drawing/2014/main" id="{368B846B-3946-4A03-B5E1-4AC216111E64}"/>
              </a:ext>
            </a:extLst>
          </p:cNvPr>
          <p:cNvSpPr txBox="1"/>
          <p:nvPr/>
        </p:nvSpPr>
        <p:spPr bwMode="auto">
          <a:xfrm>
            <a:off x="4486614" y="2969955"/>
            <a:ext cx="5982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360</a:t>
            </a:r>
          </a:p>
        </p:txBody>
      </p:sp>
      <p:sp>
        <p:nvSpPr>
          <p:cNvPr id="38" name="TextBox 37">
            <a:extLst>
              <a:ext uri="{FF2B5EF4-FFF2-40B4-BE49-F238E27FC236}">
                <a16:creationId xmlns:a16="http://schemas.microsoft.com/office/drawing/2014/main" id="{5ED0CA89-794F-48C5-8482-466631CA9F9D}"/>
              </a:ext>
            </a:extLst>
          </p:cNvPr>
          <p:cNvSpPr txBox="1"/>
          <p:nvPr/>
        </p:nvSpPr>
        <p:spPr bwMode="auto">
          <a:xfrm>
            <a:off x="3213237" y="1540389"/>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12</a:t>
            </a:r>
          </a:p>
        </p:txBody>
      </p:sp>
    </p:spTree>
    <p:extLst>
      <p:ext uri="{BB962C8B-B14F-4D97-AF65-F5344CB8AC3E}">
        <p14:creationId xmlns:p14="http://schemas.microsoft.com/office/powerpoint/2010/main" val="175456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9"/>
                                        </p:tgtEl>
                                      </p:cBhvr>
                                    </p:animEffect>
                                    <p:set>
                                      <p:cBhvr>
                                        <p:cTn id="7" dur="1" fill="hold">
                                          <p:stCondLst>
                                            <p:cond delay="499"/>
                                          </p:stCondLst>
                                        </p:cTn>
                                        <p:tgtEl>
                                          <p:spTgt spid="39"/>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500"/>
                                        <p:tgtEl>
                                          <p:spTgt spid="2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500"/>
                                        <p:tgtEl>
                                          <p:spTgt spid="2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500"/>
                                        <p:tgtEl>
                                          <p:spTgt spid="2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500"/>
                                        <p:tgtEl>
                                          <p:spTgt spid="3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500"/>
                                        <p:tgtEl>
                                          <p:spTgt spid="3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fade">
                                      <p:cBhvr>
                                        <p:cTn id="41" dur="500"/>
                                        <p:tgtEl>
                                          <p:spTgt spid="3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fade">
                                      <p:cBhvr>
                                        <p:cTn id="47" dur="500"/>
                                        <p:tgtEl>
                                          <p:spTgt spid="3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500"/>
                                        <p:tgtEl>
                                          <p:spTgt spid="35"/>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animEffect transition="in" filter="fade">
                                      <p:cBhvr>
                                        <p:cTn id="53" dur="500"/>
                                        <p:tgtEl>
                                          <p:spTgt spid="3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fade">
                                      <p:cBhvr>
                                        <p:cTn id="56" dur="500"/>
                                        <p:tgtEl>
                                          <p:spTgt spid="3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5:6</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257" y="1264885"/>
            <a:ext cx="7411487" cy="432823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5989" y="3931697"/>
            <a:ext cx="583582" cy="583582"/>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0526" y="2856546"/>
            <a:ext cx="583582" cy="583582"/>
          </a:xfrm>
          <a:prstGeom prst="rect">
            <a:avLst/>
          </a:prstGeom>
        </p:spPr>
      </p:pic>
      <p:sp>
        <p:nvSpPr>
          <p:cNvPr id="17" name="Oval 16"/>
          <p:cNvSpPr/>
          <p:nvPr/>
        </p:nvSpPr>
        <p:spPr bwMode="auto">
          <a:xfrm>
            <a:off x="5870717" y="2856737"/>
            <a:ext cx="583200" cy="583200"/>
          </a:xfrm>
          <a:prstGeom prst="ellipse">
            <a:avLst/>
          </a:prstGeom>
          <a:noFill/>
          <a:ln w="28575">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nvGrpSpPr>
          <p:cNvPr id="11" name="Group 10"/>
          <p:cNvGrpSpPr/>
          <p:nvPr/>
        </p:nvGrpSpPr>
        <p:grpSpPr>
          <a:xfrm>
            <a:off x="7095989" y="3931697"/>
            <a:ext cx="583582" cy="583582"/>
            <a:chOff x="8288050" y="5712480"/>
            <a:chExt cx="583582" cy="583582"/>
          </a:xfrm>
        </p:grpSpPr>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8050" y="5712480"/>
              <a:ext cx="583582" cy="583582"/>
            </a:xfrm>
            <a:prstGeom prst="rect">
              <a:avLst/>
            </a:prstGeom>
          </p:spPr>
        </p:pic>
        <p:sp>
          <p:nvSpPr>
            <p:cNvPr id="10" name="Oval 9"/>
            <p:cNvSpPr/>
            <p:nvPr/>
          </p:nvSpPr>
          <p:spPr bwMode="auto">
            <a:xfrm>
              <a:off x="8288241" y="5712671"/>
              <a:ext cx="583200" cy="583200"/>
            </a:xfrm>
            <a:prstGeom prst="ellipse">
              <a:avLst/>
            </a:prstGeom>
            <a:noFill/>
            <a:ln w="28575">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26212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fill="hold" nodeType="clickEffect">
                                  <p:stCondLst>
                                    <p:cond delay="0"/>
                                  </p:stCondLst>
                                  <p:childTnLst>
                                    <p:animMotion origin="layout" path="M 3.88889E-6 -7.40741E-7 L -0.13403 -0.15555 " pathEditMode="relative" rAng="0" ptsTypes="AA">
                                      <p:cBhvr>
                                        <p:cTn id="14" dur="2000" fill="hold"/>
                                        <p:tgtEl>
                                          <p:spTgt spid="11"/>
                                        </p:tgtEl>
                                        <p:attrNameLst>
                                          <p:attrName>ppt_x</p:attrName>
                                          <p:attrName>ppt_y</p:attrName>
                                        </p:attrNameLst>
                                      </p:cBhvr>
                                      <p:rCtr x="-6701" y="-7778"/>
                                    </p:animMotion>
                                  </p:childTnLst>
                                </p:cTn>
                              </p:par>
                            </p:childTnLst>
                          </p:cTn>
                        </p:par>
                        <p:par>
                          <p:cTn id="15" fill="hold">
                            <p:stCondLst>
                              <p:cond delay="2000"/>
                            </p:stCondLst>
                            <p:childTnLst>
                              <p:par>
                                <p:cTn id="16" presetID="10" presetClass="entr" presetSubtype="0"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childTnLst>
                          </p:cTn>
                        </p:par>
                        <p:par>
                          <p:cTn id="22" fill="hold">
                            <p:stCondLst>
                              <p:cond delay="2500"/>
                            </p:stCondLst>
                            <p:childTnLst>
                              <p:par>
                                <p:cTn id="23" presetID="10" presetClass="exit" presetSubtype="0" fill="hold" nodeType="after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17"/>
                                        </p:tgtEl>
                                      </p:cBhvr>
                                    </p:animEffect>
                                    <p:set>
                                      <p:cBhvr>
                                        <p:cTn id="30"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6:1</a:t>
            </a:r>
          </a:p>
        </p:txBody>
      </p:sp>
      <p:pic>
        <p:nvPicPr>
          <p:cNvPr id="4" name="Picture 3">
            <a:extLst>
              <a:ext uri="{FF2B5EF4-FFF2-40B4-BE49-F238E27FC236}">
                <a16:creationId xmlns:a16="http://schemas.microsoft.com/office/drawing/2014/main" id="{5690EC88-90DC-4050-9DE9-D3E99311A41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084843" y="1352711"/>
            <a:ext cx="3366199" cy="4474124"/>
          </a:xfrm>
          <a:prstGeom prst="rect">
            <a:avLst/>
          </a:prstGeom>
        </p:spPr>
      </p:pic>
    </p:spTree>
    <p:extLst>
      <p:ext uri="{BB962C8B-B14F-4D97-AF65-F5344CB8AC3E}">
        <p14:creationId xmlns:p14="http://schemas.microsoft.com/office/powerpoint/2010/main" val="1851492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6:1</a:t>
            </a:r>
          </a:p>
        </p:txBody>
      </p:sp>
      <p:pic>
        <p:nvPicPr>
          <p:cNvPr id="4" name="Picture 3" descr="A close up of a logo&#10;&#10;Description automatically generated">
            <a:extLst>
              <a:ext uri="{FF2B5EF4-FFF2-40B4-BE49-F238E27FC236}">
                <a16:creationId xmlns:a16="http://schemas.microsoft.com/office/drawing/2014/main" id="{C8F46D26-CAAA-4600-A396-C87265264A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61292" y="1032467"/>
            <a:ext cx="2570211" cy="5174901"/>
          </a:xfrm>
          <a:prstGeom prst="rect">
            <a:avLst/>
          </a:prstGeom>
        </p:spPr>
      </p:pic>
    </p:spTree>
    <p:extLst>
      <p:ext uri="{BB962C8B-B14F-4D97-AF65-F5344CB8AC3E}">
        <p14:creationId xmlns:p14="http://schemas.microsoft.com/office/powerpoint/2010/main" val="682906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6:1</a:t>
            </a:r>
          </a:p>
        </p:txBody>
      </p:sp>
      <p:pic>
        <p:nvPicPr>
          <p:cNvPr id="3" name="Picture 2">
            <a:extLst>
              <a:ext uri="{FF2B5EF4-FFF2-40B4-BE49-F238E27FC236}">
                <a16:creationId xmlns:a16="http://schemas.microsoft.com/office/drawing/2014/main" id="{65314248-2D10-4A32-BFCA-BB89034C366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361292" y="1039658"/>
            <a:ext cx="2570211" cy="5140422"/>
          </a:xfrm>
          <a:prstGeom prst="rect">
            <a:avLst/>
          </a:prstGeom>
        </p:spPr>
      </p:pic>
    </p:spTree>
    <p:extLst>
      <p:ext uri="{BB962C8B-B14F-4D97-AF65-F5344CB8AC3E}">
        <p14:creationId xmlns:p14="http://schemas.microsoft.com/office/powerpoint/2010/main" val="3844718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pic>
        <p:nvPicPr>
          <p:cNvPr id="4" name="Picture 3">
            <a:extLst>
              <a:ext uri="{FF2B5EF4-FFF2-40B4-BE49-F238E27FC236}">
                <a16:creationId xmlns:a16="http://schemas.microsoft.com/office/drawing/2014/main" id="{036FB4A1-93A4-4FF1-ACFB-4554BC88760D}"/>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2303748" y="1917673"/>
            <a:ext cx="4536504" cy="3022654"/>
          </a:xfrm>
          <a:prstGeom prst="rect">
            <a:avLst/>
          </a:prstGeom>
        </p:spPr>
      </p:pic>
      <p:pic>
        <p:nvPicPr>
          <p:cNvPr id="8" name="Picture 7" descr="A picture containing electronics, display&#10;&#10;Description automatically generated">
            <a:extLst>
              <a:ext uri="{FF2B5EF4-FFF2-40B4-BE49-F238E27FC236}">
                <a16:creationId xmlns:a16="http://schemas.microsoft.com/office/drawing/2014/main" id="{357AC8CD-FA11-4B2C-B3FC-B6FA140862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28639">
            <a:off x="2448010" y="3278956"/>
            <a:ext cx="396536" cy="396536"/>
          </a:xfrm>
          <a:prstGeom prst="rect">
            <a:avLst/>
          </a:prstGeom>
        </p:spPr>
      </p:pic>
      <p:pic>
        <p:nvPicPr>
          <p:cNvPr id="9" name="Picture 8" descr="A picture containing electronics, display&#10;&#10;Description automatically generated">
            <a:extLst>
              <a:ext uri="{FF2B5EF4-FFF2-40B4-BE49-F238E27FC236}">
                <a16:creationId xmlns:a16="http://schemas.microsoft.com/office/drawing/2014/main" id="{5CF075F1-CB0B-4291-84A2-37333A88EF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01419" y="2236961"/>
            <a:ext cx="396536" cy="396536"/>
          </a:xfrm>
          <a:prstGeom prst="rect">
            <a:avLst/>
          </a:prstGeom>
        </p:spPr>
      </p:pic>
      <p:pic>
        <p:nvPicPr>
          <p:cNvPr id="10" name="Picture 9" descr="A picture containing electronics, display&#10;&#10;Description automatically generated">
            <a:extLst>
              <a:ext uri="{FF2B5EF4-FFF2-40B4-BE49-F238E27FC236}">
                <a16:creationId xmlns:a16="http://schemas.microsoft.com/office/drawing/2014/main" id="{EE6BEB80-867C-4AFF-9C8B-62DDDB3322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139608">
            <a:off x="2899038" y="3834820"/>
            <a:ext cx="396536" cy="396536"/>
          </a:xfrm>
          <a:prstGeom prst="rect">
            <a:avLst/>
          </a:prstGeom>
        </p:spPr>
      </p:pic>
      <p:pic>
        <p:nvPicPr>
          <p:cNvPr id="11" name="Picture 10" descr="A picture containing electronics, display&#10;&#10;Description automatically generated">
            <a:extLst>
              <a:ext uri="{FF2B5EF4-FFF2-40B4-BE49-F238E27FC236}">
                <a16:creationId xmlns:a16="http://schemas.microsoft.com/office/drawing/2014/main" id="{33433681-A8B3-4417-BFB6-FFFA66CE4D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356295">
            <a:off x="3681577" y="1968510"/>
            <a:ext cx="396536" cy="396536"/>
          </a:xfrm>
          <a:prstGeom prst="rect">
            <a:avLst/>
          </a:prstGeom>
        </p:spPr>
      </p:pic>
      <p:pic>
        <p:nvPicPr>
          <p:cNvPr id="12" name="Picture 11" descr="A picture containing electronics, display&#10;&#10;Description automatically generated">
            <a:extLst>
              <a:ext uri="{FF2B5EF4-FFF2-40B4-BE49-F238E27FC236}">
                <a16:creationId xmlns:a16="http://schemas.microsoft.com/office/drawing/2014/main" id="{B3937E10-293F-41DF-AA17-A1A58DAF30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174343">
            <a:off x="3669672" y="3217049"/>
            <a:ext cx="396536" cy="396536"/>
          </a:xfrm>
          <a:prstGeom prst="rect">
            <a:avLst/>
          </a:prstGeom>
        </p:spPr>
      </p:pic>
      <p:pic>
        <p:nvPicPr>
          <p:cNvPr id="13" name="Picture 12" descr="A picture containing electronics, display&#10;&#10;Description automatically generated">
            <a:extLst>
              <a:ext uri="{FF2B5EF4-FFF2-40B4-BE49-F238E27FC236}">
                <a16:creationId xmlns:a16="http://schemas.microsoft.com/office/drawing/2014/main" id="{8FE7E920-8FCF-43E3-A8BD-FE0153AA8B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201368">
            <a:off x="3645938" y="4218893"/>
            <a:ext cx="396536" cy="396536"/>
          </a:xfrm>
          <a:prstGeom prst="rect">
            <a:avLst/>
          </a:prstGeom>
        </p:spPr>
      </p:pic>
      <p:pic>
        <p:nvPicPr>
          <p:cNvPr id="14" name="Picture 13" descr="A picture containing electronics, display&#10;&#10;Description automatically generated">
            <a:extLst>
              <a:ext uri="{FF2B5EF4-FFF2-40B4-BE49-F238E27FC236}">
                <a16:creationId xmlns:a16="http://schemas.microsoft.com/office/drawing/2014/main" id="{EF295ABB-B29C-4CCC-8BDF-AE21F1A310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0000">
            <a:off x="4602940" y="2934730"/>
            <a:ext cx="396536" cy="396536"/>
          </a:xfrm>
          <a:prstGeom prst="rect">
            <a:avLst/>
          </a:prstGeom>
        </p:spPr>
      </p:pic>
      <p:pic>
        <p:nvPicPr>
          <p:cNvPr id="15" name="Picture 14" descr="A picture containing electronics, display&#10;&#10;Description automatically generated">
            <a:extLst>
              <a:ext uri="{FF2B5EF4-FFF2-40B4-BE49-F238E27FC236}">
                <a16:creationId xmlns:a16="http://schemas.microsoft.com/office/drawing/2014/main" id="{F1AA9A52-BF0C-4F54-BBB0-65FEB79BD6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290484">
            <a:off x="5152296" y="2057397"/>
            <a:ext cx="396536" cy="396536"/>
          </a:xfrm>
          <a:prstGeom prst="rect">
            <a:avLst/>
          </a:prstGeom>
        </p:spPr>
      </p:pic>
      <p:pic>
        <p:nvPicPr>
          <p:cNvPr id="16" name="Picture 15" descr="A picture containing electronics, display&#10;&#10;Description automatically generated">
            <a:extLst>
              <a:ext uri="{FF2B5EF4-FFF2-40B4-BE49-F238E27FC236}">
                <a16:creationId xmlns:a16="http://schemas.microsoft.com/office/drawing/2014/main" id="{409580B1-7D84-480D-88BF-C82CA804E8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6862" y="2827774"/>
            <a:ext cx="396536" cy="396536"/>
          </a:xfrm>
          <a:prstGeom prst="rect">
            <a:avLst/>
          </a:prstGeom>
        </p:spPr>
      </p:pic>
      <p:pic>
        <p:nvPicPr>
          <p:cNvPr id="17" name="Picture 16" descr="A picture containing electronics, display&#10;&#10;Description automatically generated">
            <a:extLst>
              <a:ext uri="{FF2B5EF4-FFF2-40B4-BE49-F238E27FC236}">
                <a16:creationId xmlns:a16="http://schemas.microsoft.com/office/drawing/2014/main" id="{C079B41E-5A78-469E-BF30-34752FE99A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608884">
            <a:off x="5151221" y="3724660"/>
            <a:ext cx="396536" cy="396536"/>
          </a:xfrm>
          <a:prstGeom prst="rect">
            <a:avLst/>
          </a:prstGeom>
        </p:spPr>
      </p:pic>
      <p:pic>
        <p:nvPicPr>
          <p:cNvPr id="18" name="Picture 17" descr="A picture containing electronics, display&#10;&#10;Description automatically generated">
            <a:extLst>
              <a:ext uri="{FF2B5EF4-FFF2-40B4-BE49-F238E27FC236}">
                <a16:creationId xmlns:a16="http://schemas.microsoft.com/office/drawing/2014/main" id="{4C736CBD-3C56-4411-A4CB-14DA76360F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179228">
            <a:off x="5786387" y="4238543"/>
            <a:ext cx="396536" cy="396536"/>
          </a:xfrm>
          <a:prstGeom prst="rect">
            <a:avLst/>
          </a:prstGeom>
        </p:spPr>
      </p:pic>
      <p:pic>
        <p:nvPicPr>
          <p:cNvPr id="19" name="Picture 18" descr="A picture containing electronics, display&#10;&#10;Description automatically generated">
            <a:extLst>
              <a:ext uri="{FF2B5EF4-FFF2-40B4-BE49-F238E27FC236}">
                <a16:creationId xmlns:a16="http://schemas.microsoft.com/office/drawing/2014/main" id="{99081ADE-3B61-4030-9A81-1E69177006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60000">
            <a:off x="6329413" y="3448640"/>
            <a:ext cx="396536" cy="396536"/>
          </a:xfrm>
          <a:prstGeom prst="rect">
            <a:avLst/>
          </a:prstGeom>
        </p:spPr>
      </p:pic>
    </p:spTree>
    <p:extLst>
      <p:ext uri="{BB962C8B-B14F-4D97-AF65-F5344CB8AC3E}">
        <p14:creationId xmlns:p14="http://schemas.microsoft.com/office/powerpoint/2010/main" val="24147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29B65DFF-D817-49DF-806A-EF265059D8EA}"/>
              </a:ext>
            </a:extLst>
          </p:cNvPr>
          <p:cNvGrpSpPr/>
          <p:nvPr/>
        </p:nvGrpSpPr>
        <p:grpSpPr>
          <a:xfrm>
            <a:off x="2277296" y="3230732"/>
            <a:ext cx="2299655" cy="396536"/>
            <a:chOff x="2277296" y="3230732"/>
            <a:chExt cx="2299655" cy="396536"/>
          </a:xfrm>
        </p:grpSpPr>
        <p:pic>
          <p:nvPicPr>
            <p:cNvPr id="19" name="Picture 18" descr="A picture containing electronics, display&#10;&#10;Description automatically generated">
              <a:extLst>
                <a:ext uri="{FF2B5EF4-FFF2-40B4-BE49-F238E27FC236}">
                  <a16:creationId xmlns:a16="http://schemas.microsoft.com/office/drawing/2014/main" id="{9497D316-FB4D-4FAE-AB12-696051F8D6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20" name="Picture 19" descr="A picture containing electronics, display&#10;&#10;Description automatically generated">
              <a:extLst>
                <a:ext uri="{FF2B5EF4-FFF2-40B4-BE49-F238E27FC236}">
                  <a16:creationId xmlns:a16="http://schemas.microsoft.com/office/drawing/2014/main" id="{3D2276A3-7591-4D15-B803-479B8ECA91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21" name="Picture 20" descr="A picture containing electronics, display&#10;&#10;Description automatically generated">
              <a:extLst>
                <a:ext uri="{FF2B5EF4-FFF2-40B4-BE49-F238E27FC236}">
                  <a16:creationId xmlns:a16="http://schemas.microsoft.com/office/drawing/2014/main" id="{8AAC862C-0FF7-41C6-83FC-421842E7A6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22" name="Picture 21" descr="A picture containing electronics, display&#10;&#10;Description automatically generated">
              <a:extLst>
                <a:ext uri="{FF2B5EF4-FFF2-40B4-BE49-F238E27FC236}">
                  <a16:creationId xmlns:a16="http://schemas.microsoft.com/office/drawing/2014/main" id="{EFBF11FD-EC9D-4186-95B8-2B158EC215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23" name="Picture 22" descr="A picture containing electronics, display&#10;&#10;Description automatically generated">
              <a:extLst>
                <a:ext uri="{FF2B5EF4-FFF2-40B4-BE49-F238E27FC236}">
                  <a16:creationId xmlns:a16="http://schemas.microsoft.com/office/drawing/2014/main" id="{69C80883-F786-4CFD-BF99-0F5BCBF111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24" name="Picture 23" descr="A picture containing electronics, display&#10;&#10;Description automatically generated">
              <a:extLst>
                <a:ext uri="{FF2B5EF4-FFF2-40B4-BE49-F238E27FC236}">
                  <a16:creationId xmlns:a16="http://schemas.microsoft.com/office/drawing/2014/main" id="{B08ED5F7-3F55-43CE-8833-8890F7216A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nvGrpSpPr>
          <p:cNvPr id="51" name="Group 50">
            <a:extLst>
              <a:ext uri="{FF2B5EF4-FFF2-40B4-BE49-F238E27FC236}">
                <a16:creationId xmlns:a16="http://schemas.microsoft.com/office/drawing/2014/main" id="{909A1709-E645-401C-A891-7EF50F83E642}"/>
              </a:ext>
            </a:extLst>
          </p:cNvPr>
          <p:cNvGrpSpPr/>
          <p:nvPr/>
        </p:nvGrpSpPr>
        <p:grpSpPr>
          <a:xfrm>
            <a:off x="4560619" y="3230732"/>
            <a:ext cx="2306085" cy="396536"/>
            <a:chOff x="4560619" y="3230732"/>
            <a:chExt cx="2306085" cy="396536"/>
          </a:xfrm>
        </p:grpSpPr>
        <p:pic>
          <p:nvPicPr>
            <p:cNvPr id="25" name="Picture 24" descr="A picture containing electronics, display&#10;&#10;Description automatically generated">
              <a:extLst>
                <a:ext uri="{FF2B5EF4-FFF2-40B4-BE49-F238E27FC236}">
                  <a16:creationId xmlns:a16="http://schemas.microsoft.com/office/drawing/2014/main" id="{5C8C1E3A-4062-443F-9C84-08B27A663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0619" y="3230732"/>
              <a:ext cx="396536" cy="396536"/>
            </a:xfrm>
            <a:prstGeom prst="rect">
              <a:avLst/>
            </a:prstGeom>
          </p:spPr>
        </p:pic>
        <p:pic>
          <p:nvPicPr>
            <p:cNvPr id="26" name="Picture 25" descr="A picture containing electronics, display&#10;&#10;Description automatically generated">
              <a:extLst>
                <a:ext uri="{FF2B5EF4-FFF2-40B4-BE49-F238E27FC236}">
                  <a16:creationId xmlns:a16="http://schemas.microsoft.com/office/drawing/2014/main" id="{5F1D9A8E-9553-43FA-B413-67ABFAE74D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3204" y="3230732"/>
              <a:ext cx="396536" cy="396536"/>
            </a:xfrm>
            <a:prstGeom prst="rect">
              <a:avLst/>
            </a:prstGeom>
          </p:spPr>
        </p:pic>
        <p:pic>
          <p:nvPicPr>
            <p:cNvPr id="27" name="Picture 26" descr="A picture containing electronics, display&#10;&#10;Description automatically generated">
              <a:extLst>
                <a:ext uri="{FF2B5EF4-FFF2-40B4-BE49-F238E27FC236}">
                  <a16:creationId xmlns:a16="http://schemas.microsoft.com/office/drawing/2014/main" id="{1C47069A-3937-4A0A-A71B-C9F4B23622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945" y="3230732"/>
              <a:ext cx="396536" cy="396536"/>
            </a:xfrm>
            <a:prstGeom prst="rect">
              <a:avLst/>
            </a:prstGeom>
          </p:spPr>
        </p:pic>
        <p:pic>
          <p:nvPicPr>
            <p:cNvPr id="28" name="Picture 27" descr="A picture containing electronics, display&#10;&#10;Description automatically generated">
              <a:extLst>
                <a:ext uri="{FF2B5EF4-FFF2-40B4-BE49-F238E27FC236}">
                  <a16:creationId xmlns:a16="http://schemas.microsoft.com/office/drawing/2014/main" id="{25225063-3A95-4ED0-B3C3-36B802C3EF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6686" y="3230732"/>
              <a:ext cx="396536" cy="396536"/>
            </a:xfrm>
            <a:prstGeom prst="rect">
              <a:avLst/>
            </a:prstGeom>
          </p:spPr>
        </p:pic>
        <p:pic>
          <p:nvPicPr>
            <p:cNvPr id="30" name="Picture 29" descr="A picture containing electronics, display&#10;&#10;Description automatically generated">
              <a:extLst>
                <a:ext uri="{FF2B5EF4-FFF2-40B4-BE49-F238E27FC236}">
                  <a16:creationId xmlns:a16="http://schemas.microsoft.com/office/drawing/2014/main" id="{3A2C11E1-F45C-401D-B482-9DFCCAA1F6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8427" y="3230732"/>
              <a:ext cx="396536" cy="396536"/>
            </a:xfrm>
            <a:prstGeom prst="rect">
              <a:avLst/>
            </a:prstGeom>
          </p:spPr>
        </p:pic>
        <p:pic>
          <p:nvPicPr>
            <p:cNvPr id="31" name="Picture 30" descr="A picture containing electronics, display&#10;&#10;Description automatically generated">
              <a:extLst>
                <a:ext uri="{FF2B5EF4-FFF2-40B4-BE49-F238E27FC236}">
                  <a16:creationId xmlns:a16="http://schemas.microsoft.com/office/drawing/2014/main" id="{FF1827CA-A772-47B2-8FD3-7E2F23A748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0168" y="3230732"/>
              <a:ext cx="396536" cy="396536"/>
            </a:xfrm>
            <a:prstGeom prst="rect">
              <a:avLst/>
            </a:prstGeom>
          </p:spPr>
        </p:pic>
      </p:grpSp>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pic>
        <p:nvPicPr>
          <p:cNvPr id="7" name="Picture 6" descr="A picture containing electronics, display&#10;&#10;Description automatically generated">
            <a:extLst>
              <a:ext uri="{FF2B5EF4-FFF2-40B4-BE49-F238E27FC236}">
                <a16:creationId xmlns:a16="http://schemas.microsoft.com/office/drawing/2014/main" id="{1E3F4103-2029-46ED-9CA0-4DE460874F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28639">
            <a:off x="2448010" y="3278956"/>
            <a:ext cx="396536" cy="396536"/>
          </a:xfrm>
          <a:prstGeom prst="rect">
            <a:avLst/>
          </a:prstGeom>
        </p:spPr>
      </p:pic>
      <p:pic>
        <p:nvPicPr>
          <p:cNvPr id="8" name="Picture 7" descr="A picture containing electronics, display&#10;&#10;Description automatically generated">
            <a:extLst>
              <a:ext uri="{FF2B5EF4-FFF2-40B4-BE49-F238E27FC236}">
                <a16:creationId xmlns:a16="http://schemas.microsoft.com/office/drawing/2014/main" id="{CEE4C13F-FFAC-4AF6-8B0F-D34C2FB3D3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1419" y="2236961"/>
            <a:ext cx="396536" cy="396536"/>
          </a:xfrm>
          <a:prstGeom prst="rect">
            <a:avLst/>
          </a:prstGeom>
        </p:spPr>
      </p:pic>
      <p:pic>
        <p:nvPicPr>
          <p:cNvPr id="9" name="Picture 8" descr="A picture containing electronics, display&#10;&#10;Description automatically generated">
            <a:extLst>
              <a:ext uri="{FF2B5EF4-FFF2-40B4-BE49-F238E27FC236}">
                <a16:creationId xmlns:a16="http://schemas.microsoft.com/office/drawing/2014/main" id="{DF1F7557-2C25-4CBB-AE58-81A1A18E52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39608">
            <a:off x="2899038" y="3834820"/>
            <a:ext cx="396536" cy="396536"/>
          </a:xfrm>
          <a:prstGeom prst="rect">
            <a:avLst/>
          </a:prstGeom>
        </p:spPr>
      </p:pic>
      <p:pic>
        <p:nvPicPr>
          <p:cNvPr id="11" name="Picture 10" descr="A picture containing electronics, display&#10;&#10;Description automatically generated">
            <a:extLst>
              <a:ext uri="{FF2B5EF4-FFF2-40B4-BE49-F238E27FC236}">
                <a16:creationId xmlns:a16="http://schemas.microsoft.com/office/drawing/2014/main" id="{C5FD4115-EABA-48E6-98BC-972A2C4C5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74343">
            <a:off x="3669672" y="3217049"/>
            <a:ext cx="396536" cy="396536"/>
          </a:xfrm>
          <a:prstGeom prst="rect">
            <a:avLst/>
          </a:prstGeom>
        </p:spPr>
      </p:pic>
      <p:pic>
        <p:nvPicPr>
          <p:cNvPr id="10" name="Picture 9" descr="A picture containing electronics, display&#10;&#10;Description automatically generated">
            <a:extLst>
              <a:ext uri="{FF2B5EF4-FFF2-40B4-BE49-F238E27FC236}">
                <a16:creationId xmlns:a16="http://schemas.microsoft.com/office/drawing/2014/main" id="{CBB05822-34DE-424E-8DE0-1162C0BF8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356295">
            <a:off x="3681577" y="1968510"/>
            <a:ext cx="396536" cy="396536"/>
          </a:xfrm>
          <a:prstGeom prst="rect">
            <a:avLst/>
          </a:prstGeom>
        </p:spPr>
      </p:pic>
      <p:pic>
        <p:nvPicPr>
          <p:cNvPr id="12" name="Picture 11" descr="A picture containing electronics, display&#10;&#10;Description automatically generated">
            <a:extLst>
              <a:ext uri="{FF2B5EF4-FFF2-40B4-BE49-F238E27FC236}">
                <a16:creationId xmlns:a16="http://schemas.microsoft.com/office/drawing/2014/main" id="{0FA83D67-12BA-4C21-BE88-3879D98BA2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201368">
            <a:off x="3645938" y="4218893"/>
            <a:ext cx="396536" cy="396536"/>
          </a:xfrm>
          <a:prstGeom prst="rect">
            <a:avLst/>
          </a:prstGeom>
        </p:spPr>
      </p:pic>
      <p:pic>
        <p:nvPicPr>
          <p:cNvPr id="13" name="Picture 12" descr="A picture containing electronics, display&#10;&#10;Description automatically generated">
            <a:extLst>
              <a:ext uri="{FF2B5EF4-FFF2-40B4-BE49-F238E27FC236}">
                <a16:creationId xmlns:a16="http://schemas.microsoft.com/office/drawing/2014/main" id="{A0D3822E-41C9-4B7A-9FA2-DEA861C3FF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60000">
            <a:off x="4602940" y="2934730"/>
            <a:ext cx="396536" cy="396536"/>
          </a:xfrm>
          <a:prstGeom prst="rect">
            <a:avLst/>
          </a:prstGeom>
        </p:spPr>
      </p:pic>
      <p:pic>
        <p:nvPicPr>
          <p:cNvPr id="14" name="Picture 13" descr="A picture containing electronics, display&#10;&#10;Description automatically generated">
            <a:extLst>
              <a:ext uri="{FF2B5EF4-FFF2-40B4-BE49-F238E27FC236}">
                <a16:creationId xmlns:a16="http://schemas.microsoft.com/office/drawing/2014/main" id="{B295A265-DF9B-4033-AF20-10A230E815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90484">
            <a:off x="5152296" y="2057397"/>
            <a:ext cx="396536" cy="396536"/>
          </a:xfrm>
          <a:prstGeom prst="rect">
            <a:avLst/>
          </a:prstGeom>
        </p:spPr>
      </p:pic>
      <p:pic>
        <p:nvPicPr>
          <p:cNvPr id="16" name="Picture 15" descr="A picture containing electronics, display&#10;&#10;Description automatically generated">
            <a:extLst>
              <a:ext uri="{FF2B5EF4-FFF2-40B4-BE49-F238E27FC236}">
                <a16:creationId xmlns:a16="http://schemas.microsoft.com/office/drawing/2014/main" id="{D9E41621-F7D7-433C-B7FC-BEC6273939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608884">
            <a:off x="5151221" y="3724660"/>
            <a:ext cx="396536" cy="396536"/>
          </a:xfrm>
          <a:prstGeom prst="rect">
            <a:avLst/>
          </a:prstGeom>
        </p:spPr>
      </p:pic>
      <p:pic>
        <p:nvPicPr>
          <p:cNvPr id="15" name="Picture 14" descr="A picture containing electronics, display&#10;&#10;Description automatically generated">
            <a:extLst>
              <a:ext uri="{FF2B5EF4-FFF2-40B4-BE49-F238E27FC236}">
                <a16:creationId xmlns:a16="http://schemas.microsoft.com/office/drawing/2014/main" id="{1CFD18A9-33D8-4665-9FB0-68052426E3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6862" y="2827774"/>
            <a:ext cx="396536" cy="396536"/>
          </a:xfrm>
          <a:prstGeom prst="rect">
            <a:avLst/>
          </a:prstGeom>
        </p:spPr>
      </p:pic>
      <p:pic>
        <p:nvPicPr>
          <p:cNvPr id="17" name="Picture 16" descr="A picture containing electronics, display&#10;&#10;Description automatically generated">
            <a:extLst>
              <a:ext uri="{FF2B5EF4-FFF2-40B4-BE49-F238E27FC236}">
                <a16:creationId xmlns:a16="http://schemas.microsoft.com/office/drawing/2014/main" id="{6D3DD144-3F82-4769-A2C2-BD1A4D87B2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79228">
            <a:off x="5786387" y="4238543"/>
            <a:ext cx="396536" cy="396536"/>
          </a:xfrm>
          <a:prstGeom prst="rect">
            <a:avLst/>
          </a:prstGeom>
        </p:spPr>
      </p:pic>
      <p:pic>
        <p:nvPicPr>
          <p:cNvPr id="18" name="Picture 17" descr="A picture containing electronics, display&#10;&#10;Description automatically generated">
            <a:extLst>
              <a:ext uri="{FF2B5EF4-FFF2-40B4-BE49-F238E27FC236}">
                <a16:creationId xmlns:a16="http://schemas.microsoft.com/office/drawing/2014/main" id="{332FE605-A711-4CEB-9EB5-997BAA5642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60000">
            <a:off x="6329413" y="3448640"/>
            <a:ext cx="396536" cy="396536"/>
          </a:xfrm>
          <a:prstGeom prst="rect">
            <a:avLst/>
          </a:prstGeom>
        </p:spPr>
      </p:pic>
      <p:sp>
        <p:nvSpPr>
          <p:cNvPr id="53" name="TextBox 52">
            <a:extLst>
              <a:ext uri="{FF2B5EF4-FFF2-40B4-BE49-F238E27FC236}">
                <a16:creationId xmlns:a16="http://schemas.microsoft.com/office/drawing/2014/main" id="{6E14A003-D8CE-4BB1-8F73-D4D598F3E593}"/>
              </a:ext>
            </a:extLst>
          </p:cNvPr>
          <p:cNvSpPr txBox="1"/>
          <p:nvPr/>
        </p:nvSpPr>
        <p:spPr bwMode="auto">
          <a:xfrm>
            <a:off x="4309740" y="2769067"/>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12</a:t>
            </a:r>
          </a:p>
        </p:txBody>
      </p:sp>
      <p:sp>
        <p:nvSpPr>
          <p:cNvPr id="54" name="TextBox 53">
            <a:extLst>
              <a:ext uri="{FF2B5EF4-FFF2-40B4-BE49-F238E27FC236}">
                <a16:creationId xmlns:a16="http://schemas.microsoft.com/office/drawing/2014/main" id="{09F7C960-F49E-4D20-B7EF-FE47F57D7837}"/>
              </a:ext>
            </a:extLst>
          </p:cNvPr>
          <p:cNvSpPr txBox="1"/>
          <p:nvPr/>
        </p:nvSpPr>
        <p:spPr bwMode="auto">
          <a:xfrm>
            <a:off x="1943981" y="318147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a:t>
            </a:r>
          </a:p>
        </p:txBody>
      </p:sp>
    </p:spTree>
    <p:extLst>
      <p:ext uri="{BB962C8B-B14F-4D97-AF65-F5344CB8AC3E}">
        <p14:creationId xmlns:p14="http://schemas.microsoft.com/office/powerpoint/2010/main" val="347411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fill="hold" nodeType="afterEffect">
                                  <p:stCondLst>
                                    <p:cond delay="0"/>
                                  </p:stCondLst>
                                  <p:childTnLst>
                                    <p:animMotion origin="layout" path="M 2.77778E-7 -4.44444E-6 L -0.01806 -0.00625 " pathEditMode="relative" rAng="0" ptsTypes="AA">
                                      <p:cBhvr>
                                        <p:cTn id="6" dur="1000" fill="hold"/>
                                        <p:tgtEl>
                                          <p:spTgt spid="7"/>
                                        </p:tgtEl>
                                        <p:attrNameLst>
                                          <p:attrName>ppt_x</p:attrName>
                                          <p:attrName>ppt_y</p:attrName>
                                        </p:attrNameLst>
                                      </p:cBhvr>
                                      <p:rCtr x="-903" y="-324"/>
                                    </p:animMotion>
                                  </p:childTnLst>
                                </p:cTn>
                              </p:par>
                              <p:par>
                                <p:cTn id="7" presetID="8" presetClass="emph" presetSubtype="0" fill="hold" nodeType="withEffect">
                                  <p:stCondLst>
                                    <p:cond delay="0"/>
                                  </p:stCondLst>
                                  <p:childTnLst>
                                    <p:animRot by="-840000">
                                      <p:cBhvr>
                                        <p:cTn id="8" dur="1000" fill="hold"/>
                                        <p:tgtEl>
                                          <p:spTgt spid="7"/>
                                        </p:tgtEl>
                                        <p:attrNameLst>
                                          <p:attrName>r</p:attrName>
                                        </p:attrNameLst>
                                      </p:cBhvr>
                                    </p:animRot>
                                  </p:childTnLst>
                                </p:cTn>
                              </p:par>
                              <p:par>
                                <p:cTn id="9" presetID="42" presetClass="path" presetSubtype="0" fill="hold" nodeType="withEffect">
                                  <p:stCondLst>
                                    <p:cond delay="0"/>
                                  </p:stCondLst>
                                  <p:childTnLst>
                                    <p:animMotion origin="layout" path="M 1.11111E-6 -2.59259E-6 L -0.02639 0.14491 " pathEditMode="relative" rAng="0" ptsTypes="AA">
                                      <p:cBhvr>
                                        <p:cTn id="10" dur="1000" fill="hold"/>
                                        <p:tgtEl>
                                          <p:spTgt spid="8"/>
                                        </p:tgtEl>
                                        <p:attrNameLst>
                                          <p:attrName>ppt_x</p:attrName>
                                          <p:attrName>ppt_y</p:attrName>
                                        </p:attrNameLst>
                                      </p:cBhvr>
                                      <p:rCtr x="-1319" y="7245"/>
                                    </p:animMotion>
                                  </p:childTnLst>
                                </p:cTn>
                              </p:par>
                              <p:par>
                                <p:cTn id="11" presetID="64" presetClass="path" presetSubtype="0" fill="hold" nodeType="withEffect">
                                  <p:stCondLst>
                                    <p:cond delay="0"/>
                                  </p:stCondLst>
                                  <p:childTnLst>
                                    <p:animMotion origin="layout" path="M 4.72222E-6 -2.96296E-6 L 0.01475 -0.08935 " pathEditMode="relative" rAng="0" ptsTypes="AA">
                                      <p:cBhvr>
                                        <p:cTn id="12" dur="1000" fill="hold"/>
                                        <p:tgtEl>
                                          <p:spTgt spid="9"/>
                                        </p:tgtEl>
                                        <p:attrNameLst>
                                          <p:attrName>ppt_x</p:attrName>
                                          <p:attrName>ppt_y</p:attrName>
                                        </p:attrNameLst>
                                      </p:cBhvr>
                                      <p:rCtr x="729" y="-4468"/>
                                    </p:animMotion>
                                  </p:childTnLst>
                                </p:cTn>
                              </p:par>
                              <p:par>
                                <p:cTn id="13" presetID="8" presetClass="emph" presetSubtype="0" fill="hold" nodeType="withEffect">
                                  <p:stCondLst>
                                    <p:cond delay="0"/>
                                  </p:stCondLst>
                                  <p:childTnLst>
                                    <p:animRot by="480000">
                                      <p:cBhvr>
                                        <p:cTn id="14" dur="1000" fill="hold"/>
                                        <p:tgtEl>
                                          <p:spTgt spid="9"/>
                                        </p:tgtEl>
                                        <p:attrNameLst>
                                          <p:attrName>r</p:attrName>
                                        </p:attrNameLst>
                                      </p:cBhvr>
                                    </p:animRot>
                                  </p:childTnLst>
                                </p:cTn>
                              </p:par>
                              <p:par>
                                <p:cTn id="15" presetID="35" presetClass="path" presetSubtype="0" fill="hold" nodeType="withEffect">
                                  <p:stCondLst>
                                    <p:cond delay="0"/>
                                  </p:stCondLst>
                                  <p:childTnLst>
                                    <p:animMotion origin="layout" path="M 3.33333E-6 3.33333E-6 L -0.02848 0.00162 " pathEditMode="relative" rAng="0" ptsTypes="AA">
                                      <p:cBhvr>
                                        <p:cTn id="16" dur="1000" fill="hold"/>
                                        <p:tgtEl>
                                          <p:spTgt spid="11"/>
                                        </p:tgtEl>
                                        <p:attrNameLst>
                                          <p:attrName>ppt_x</p:attrName>
                                          <p:attrName>ppt_y</p:attrName>
                                        </p:attrNameLst>
                                      </p:cBhvr>
                                      <p:rCtr x="-1424" y="69"/>
                                    </p:animMotion>
                                  </p:childTnLst>
                                </p:cTn>
                              </p:par>
                              <p:par>
                                <p:cTn id="17" presetID="8" presetClass="emph" presetSubtype="0" fill="hold" nodeType="withEffect">
                                  <p:stCondLst>
                                    <p:cond delay="0"/>
                                  </p:stCondLst>
                                  <p:childTnLst>
                                    <p:animRot by="420000">
                                      <p:cBhvr>
                                        <p:cTn id="18" dur="1000" fill="hold"/>
                                        <p:tgtEl>
                                          <p:spTgt spid="11"/>
                                        </p:tgtEl>
                                        <p:attrNameLst>
                                          <p:attrName>r</p:attrName>
                                        </p:attrNameLst>
                                      </p:cBhvr>
                                    </p:animRot>
                                  </p:childTnLst>
                                </p:cTn>
                              </p:par>
                              <p:par>
                                <p:cTn id="19" presetID="42" presetClass="path" presetSubtype="0" fill="hold" nodeType="withEffect">
                                  <p:stCondLst>
                                    <p:cond delay="0"/>
                                  </p:stCondLst>
                                  <p:childTnLst>
                                    <p:animMotion origin="layout" path="M 4.44444E-6 -2.22222E-6 L 0.0125 0.1831 " pathEditMode="relative" rAng="0" ptsTypes="AA">
                                      <p:cBhvr>
                                        <p:cTn id="20" dur="1000" fill="hold"/>
                                        <p:tgtEl>
                                          <p:spTgt spid="10"/>
                                        </p:tgtEl>
                                        <p:attrNameLst>
                                          <p:attrName>ppt_x</p:attrName>
                                          <p:attrName>ppt_y</p:attrName>
                                        </p:attrNameLst>
                                      </p:cBhvr>
                                      <p:rCtr x="625" y="9144"/>
                                    </p:animMotion>
                                  </p:childTnLst>
                                </p:cTn>
                              </p:par>
                              <p:par>
                                <p:cTn id="21" presetID="8" presetClass="emph" presetSubtype="0" fill="hold" nodeType="withEffect">
                                  <p:stCondLst>
                                    <p:cond delay="0"/>
                                  </p:stCondLst>
                                  <p:childTnLst>
                                    <p:animRot by="1260000">
                                      <p:cBhvr>
                                        <p:cTn id="22" dur="1000" fill="hold"/>
                                        <p:tgtEl>
                                          <p:spTgt spid="10"/>
                                        </p:tgtEl>
                                        <p:attrNameLst>
                                          <p:attrName>r</p:attrName>
                                        </p:attrNameLst>
                                      </p:cBhvr>
                                    </p:animRot>
                                  </p:childTnLst>
                                </p:cTn>
                              </p:par>
                              <p:par>
                                <p:cTn id="23" presetID="64" presetClass="path" presetSubtype="0" fill="hold" nodeType="withEffect">
                                  <p:stCondLst>
                                    <p:cond delay="0"/>
                                  </p:stCondLst>
                                  <p:childTnLst>
                                    <p:animMotion origin="layout" path="M -2.5E-6 -1.48148E-6 L 0.05799 -0.14398 " pathEditMode="relative" rAng="0" ptsTypes="AA">
                                      <p:cBhvr>
                                        <p:cTn id="24" dur="1000" fill="hold"/>
                                        <p:tgtEl>
                                          <p:spTgt spid="12"/>
                                        </p:tgtEl>
                                        <p:attrNameLst>
                                          <p:attrName>ppt_x</p:attrName>
                                          <p:attrName>ppt_y</p:attrName>
                                        </p:attrNameLst>
                                      </p:cBhvr>
                                      <p:rCtr x="2899" y="-7199"/>
                                    </p:animMotion>
                                  </p:childTnLst>
                                </p:cTn>
                              </p:par>
                              <p:par>
                                <p:cTn id="25" presetID="8" presetClass="emph" presetSubtype="0" fill="hold" nodeType="withEffect">
                                  <p:stCondLst>
                                    <p:cond delay="0"/>
                                  </p:stCondLst>
                                  <p:childTnLst>
                                    <p:animRot by="-2220000">
                                      <p:cBhvr>
                                        <p:cTn id="26" dur="1000" fill="hold"/>
                                        <p:tgtEl>
                                          <p:spTgt spid="12"/>
                                        </p:tgtEl>
                                        <p:attrNameLst>
                                          <p:attrName>r</p:attrName>
                                        </p:attrNameLst>
                                      </p:cBhvr>
                                    </p:animRot>
                                  </p:childTnLst>
                                </p:cTn>
                              </p:par>
                              <p:par>
                                <p:cTn id="27" presetID="42" presetClass="path" presetSubtype="0" fill="hold" nodeType="withEffect">
                                  <p:stCondLst>
                                    <p:cond delay="0"/>
                                  </p:stCondLst>
                                  <p:childTnLst>
                                    <p:animMotion origin="layout" path="M 0 -2.96296E-6 L -0.00434 0.04236 " pathEditMode="relative" rAng="0" ptsTypes="AA">
                                      <p:cBhvr>
                                        <p:cTn id="28" dur="1000" fill="hold"/>
                                        <p:tgtEl>
                                          <p:spTgt spid="13"/>
                                        </p:tgtEl>
                                        <p:attrNameLst>
                                          <p:attrName>ppt_x</p:attrName>
                                          <p:attrName>ppt_y</p:attrName>
                                        </p:attrNameLst>
                                      </p:cBhvr>
                                      <p:rCtr x="-226" y="2106"/>
                                    </p:animMotion>
                                  </p:childTnLst>
                                </p:cTn>
                              </p:par>
                              <p:par>
                                <p:cTn id="29" presetID="8" presetClass="emph" presetSubtype="0" fill="hold" nodeType="withEffect">
                                  <p:stCondLst>
                                    <p:cond delay="0"/>
                                  </p:stCondLst>
                                  <p:childTnLst>
                                    <p:animRot by="-60000">
                                      <p:cBhvr>
                                        <p:cTn id="30" dur="1000" fill="hold"/>
                                        <p:tgtEl>
                                          <p:spTgt spid="13"/>
                                        </p:tgtEl>
                                        <p:attrNameLst>
                                          <p:attrName>r</p:attrName>
                                        </p:attrNameLst>
                                      </p:cBhvr>
                                    </p:animRot>
                                  </p:childTnLst>
                                </p:cTn>
                              </p:par>
                              <p:par>
                                <p:cTn id="31" presetID="42" presetClass="path" presetSubtype="0" fill="hold" nodeType="withEffect">
                                  <p:stCondLst>
                                    <p:cond delay="0"/>
                                  </p:stCondLst>
                                  <p:childTnLst>
                                    <p:animMotion origin="layout" path="M 5.55556E-7 4.81481E-6 L -0.0224 0.17106 " pathEditMode="relative" rAng="0" ptsTypes="AA">
                                      <p:cBhvr>
                                        <p:cTn id="32" dur="1000" fill="hold"/>
                                        <p:tgtEl>
                                          <p:spTgt spid="14"/>
                                        </p:tgtEl>
                                        <p:attrNameLst>
                                          <p:attrName>ppt_x</p:attrName>
                                          <p:attrName>ppt_y</p:attrName>
                                        </p:attrNameLst>
                                      </p:cBhvr>
                                      <p:rCtr x="-1128" y="8542"/>
                                    </p:animMotion>
                                  </p:childTnLst>
                                </p:cTn>
                              </p:par>
                              <p:par>
                                <p:cTn id="33" presetID="8" presetClass="emph" presetSubtype="0" fill="hold" nodeType="withEffect">
                                  <p:stCondLst>
                                    <p:cond delay="0"/>
                                  </p:stCondLst>
                                  <p:childTnLst>
                                    <p:animRot by="-1320000">
                                      <p:cBhvr>
                                        <p:cTn id="34" dur="1000" fill="hold"/>
                                        <p:tgtEl>
                                          <p:spTgt spid="14"/>
                                        </p:tgtEl>
                                        <p:attrNameLst>
                                          <p:attrName>r</p:attrName>
                                        </p:attrNameLst>
                                      </p:cBhvr>
                                    </p:animRot>
                                  </p:childTnLst>
                                </p:cTn>
                              </p:par>
                              <p:par>
                                <p:cTn id="35" presetID="64" presetClass="path" presetSubtype="0" fill="hold" nodeType="withEffect">
                                  <p:stCondLst>
                                    <p:cond delay="0"/>
                                  </p:stCondLst>
                                  <p:childTnLst>
                                    <p:animMotion origin="layout" path="M 5.55556E-7 -7.40741E-7 L 0.01962 -0.07199 " pathEditMode="relative" rAng="0" ptsTypes="AA">
                                      <p:cBhvr>
                                        <p:cTn id="36" dur="1000" fill="hold"/>
                                        <p:tgtEl>
                                          <p:spTgt spid="16"/>
                                        </p:tgtEl>
                                        <p:attrNameLst>
                                          <p:attrName>ppt_x</p:attrName>
                                          <p:attrName>ppt_y</p:attrName>
                                        </p:attrNameLst>
                                      </p:cBhvr>
                                      <p:rCtr x="972" y="-3611"/>
                                    </p:animMotion>
                                  </p:childTnLst>
                                </p:cTn>
                              </p:par>
                              <p:par>
                                <p:cTn id="37" presetID="8" presetClass="emph" presetSubtype="0" fill="hold" nodeType="withEffect">
                                  <p:stCondLst>
                                    <p:cond delay="0"/>
                                  </p:stCondLst>
                                  <p:childTnLst>
                                    <p:animRot by="1020000">
                                      <p:cBhvr>
                                        <p:cTn id="38" dur="1000" fill="hold"/>
                                        <p:tgtEl>
                                          <p:spTgt spid="16"/>
                                        </p:tgtEl>
                                        <p:attrNameLst>
                                          <p:attrName>r</p:attrName>
                                        </p:attrNameLst>
                                      </p:cBhvr>
                                    </p:animRot>
                                  </p:childTnLst>
                                </p:cTn>
                              </p:par>
                              <p:par>
                                <p:cTn id="39" presetID="42" presetClass="path" presetSubtype="0" fill="hold" nodeType="withEffect">
                                  <p:stCondLst>
                                    <p:cond delay="0"/>
                                  </p:stCondLst>
                                  <p:childTnLst>
                                    <p:animMotion origin="layout" path="M -2.22222E-6 -3.7037E-6 L -0.00764 0.0588 " pathEditMode="relative" rAng="0" ptsTypes="AA">
                                      <p:cBhvr>
                                        <p:cTn id="40" dur="1000" fill="hold"/>
                                        <p:tgtEl>
                                          <p:spTgt spid="15"/>
                                        </p:tgtEl>
                                        <p:attrNameLst>
                                          <p:attrName>ppt_x</p:attrName>
                                          <p:attrName>ppt_y</p:attrName>
                                        </p:attrNameLst>
                                      </p:cBhvr>
                                      <p:rCtr x="-382" y="2940"/>
                                    </p:animMotion>
                                  </p:childTnLst>
                                </p:cTn>
                              </p:par>
                              <p:par>
                                <p:cTn id="41" presetID="64" presetClass="path" presetSubtype="0" fill="hold" nodeType="withEffect">
                                  <p:stCondLst>
                                    <p:cond delay="0"/>
                                  </p:stCondLst>
                                  <p:childTnLst>
                                    <p:animMotion origin="layout" path="M -3.88889E-6 -7.40741E-7 L 0.03351 -0.14699 " pathEditMode="relative" rAng="0" ptsTypes="AA">
                                      <p:cBhvr>
                                        <p:cTn id="42" dur="1000" fill="hold"/>
                                        <p:tgtEl>
                                          <p:spTgt spid="17"/>
                                        </p:tgtEl>
                                        <p:attrNameLst>
                                          <p:attrName>ppt_x</p:attrName>
                                          <p:attrName>ppt_y</p:attrName>
                                        </p:attrNameLst>
                                      </p:cBhvr>
                                      <p:rCtr x="1667" y="-7361"/>
                                    </p:animMotion>
                                  </p:childTnLst>
                                </p:cTn>
                              </p:par>
                              <p:par>
                                <p:cTn id="43" presetID="8" presetClass="emph" presetSubtype="0" fill="hold" nodeType="withEffect">
                                  <p:stCondLst>
                                    <p:cond delay="0"/>
                                  </p:stCondLst>
                                  <p:childTnLst>
                                    <p:animRot by="420000">
                                      <p:cBhvr>
                                        <p:cTn id="44" dur="1000" fill="hold"/>
                                        <p:tgtEl>
                                          <p:spTgt spid="17"/>
                                        </p:tgtEl>
                                        <p:attrNameLst>
                                          <p:attrName>r</p:attrName>
                                        </p:attrNameLst>
                                      </p:cBhvr>
                                    </p:animRot>
                                  </p:childTnLst>
                                </p:cTn>
                              </p:par>
                              <p:par>
                                <p:cTn id="45" presetID="64" presetClass="path" presetSubtype="0" fill="hold" nodeType="withEffect">
                                  <p:stCondLst>
                                    <p:cond delay="0"/>
                                  </p:stCondLst>
                                  <p:childTnLst>
                                    <p:animMotion origin="layout" path="M 1.11111E-6 -2.96296E-6 L 0.0158 -0.0331 " pathEditMode="relative" rAng="0" ptsTypes="AA">
                                      <p:cBhvr>
                                        <p:cTn id="46" dur="1000" fill="hold"/>
                                        <p:tgtEl>
                                          <p:spTgt spid="18"/>
                                        </p:tgtEl>
                                        <p:attrNameLst>
                                          <p:attrName>ppt_x</p:attrName>
                                          <p:attrName>ppt_y</p:attrName>
                                        </p:attrNameLst>
                                      </p:cBhvr>
                                      <p:rCtr x="781" y="-1667"/>
                                    </p:animMotion>
                                  </p:childTnLst>
                                </p:cTn>
                              </p:par>
                              <p:par>
                                <p:cTn id="47" presetID="8" presetClass="emph" presetSubtype="0" fill="hold" nodeType="withEffect">
                                  <p:stCondLst>
                                    <p:cond delay="0"/>
                                  </p:stCondLst>
                                  <p:childTnLst>
                                    <p:animRot by="-360000">
                                      <p:cBhvr>
                                        <p:cTn id="48" dur="1000" fill="hold"/>
                                        <p:tgtEl>
                                          <p:spTgt spid="18"/>
                                        </p:tgtEl>
                                        <p:attrNameLst>
                                          <p:attrName>r</p:attrName>
                                        </p:attrNameLst>
                                      </p:cBhvr>
                                    </p:animRot>
                                  </p:childTnLst>
                                </p:cTn>
                              </p:par>
                            </p:childTnLst>
                          </p:cTn>
                        </p:par>
                        <p:par>
                          <p:cTn id="49" fill="hold">
                            <p:stCondLst>
                              <p:cond delay="1000"/>
                            </p:stCondLst>
                            <p:childTnLst>
                              <p:par>
                                <p:cTn id="50" presetID="1" presetClass="exit" presetSubtype="0" fill="hold" nodeType="afterEffect">
                                  <p:stCondLst>
                                    <p:cond delay="0"/>
                                  </p:stCondLst>
                                  <p:childTnLst>
                                    <p:set>
                                      <p:cBhvr>
                                        <p:cTn id="51" dur="1" fill="hold">
                                          <p:stCondLst>
                                            <p:cond delay="0"/>
                                          </p:stCondLst>
                                        </p:cTn>
                                        <p:tgtEl>
                                          <p:spTgt spid="7"/>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8"/>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9"/>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11"/>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10"/>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12"/>
                                        </p:tgtEl>
                                        <p:attrNameLst>
                                          <p:attrName>style.visibility</p:attrName>
                                        </p:attrNameLst>
                                      </p:cBhvr>
                                      <p:to>
                                        <p:strVal val="hidden"/>
                                      </p:to>
                                    </p:set>
                                  </p:childTnLst>
                                </p:cTn>
                              </p:par>
                              <p:par>
                                <p:cTn id="62" presetID="1" presetClass="exit" presetSubtype="0" fill="hold" nodeType="withEffect">
                                  <p:stCondLst>
                                    <p:cond delay="0"/>
                                  </p:stCondLst>
                                  <p:childTnLst>
                                    <p:set>
                                      <p:cBhvr>
                                        <p:cTn id="63" dur="1" fill="hold">
                                          <p:stCondLst>
                                            <p:cond delay="0"/>
                                          </p:stCondLst>
                                        </p:cTn>
                                        <p:tgtEl>
                                          <p:spTgt spid="13"/>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14"/>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16"/>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15"/>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17"/>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18"/>
                                        </p:tgtEl>
                                        <p:attrNameLst>
                                          <p:attrName>style.visibility</p:attrName>
                                        </p:attrNameLst>
                                      </p:cBhvr>
                                      <p:to>
                                        <p:strVal val="hidden"/>
                                      </p:to>
                                    </p:set>
                                  </p:childTnLst>
                                </p:cTn>
                              </p:par>
                              <p:par>
                                <p:cTn id="74" presetID="1" presetClass="entr" presetSubtype="0" fill="hold" nodeType="withEffect">
                                  <p:stCondLst>
                                    <p:cond delay="0"/>
                                  </p:stCondLst>
                                  <p:childTnLst>
                                    <p:set>
                                      <p:cBhvr>
                                        <p:cTn id="75" dur="1" fill="hold">
                                          <p:stCondLst>
                                            <p:cond delay="0"/>
                                          </p:stCondLst>
                                        </p:cTn>
                                        <p:tgtEl>
                                          <p:spTgt spid="51"/>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0"/>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500"/>
                                        <p:tgtEl>
                                          <p:spTgt spid="54"/>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4867C64E-5B37-49A9-9B21-D647E41DB91C}"/>
              </a:ext>
            </a:extLst>
          </p:cNvPr>
          <p:cNvGrpSpPr/>
          <p:nvPr/>
        </p:nvGrpSpPr>
        <p:grpSpPr>
          <a:xfrm rot="5400000">
            <a:off x="3422173" y="2447101"/>
            <a:ext cx="2299655" cy="396536"/>
            <a:chOff x="2277296" y="3230732"/>
            <a:chExt cx="2299655" cy="396536"/>
          </a:xfrm>
        </p:grpSpPr>
        <p:pic>
          <p:nvPicPr>
            <p:cNvPr id="22" name="Picture 21" descr="A picture containing electronics, display&#10;&#10;Description automatically generated">
              <a:extLst>
                <a:ext uri="{FF2B5EF4-FFF2-40B4-BE49-F238E27FC236}">
                  <a16:creationId xmlns:a16="http://schemas.microsoft.com/office/drawing/2014/main" id="{522F02B6-69BD-46CB-90CC-530A0D308F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23" name="Picture 22" descr="A picture containing electronics, display&#10;&#10;Description automatically generated">
              <a:extLst>
                <a:ext uri="{FF2B5EF4-FFF2-40B4-BE49-F238E27FC236}">
                  <a16:creationId xmlns:a16="http://schemas.microsoft.com/office/drawing/2014/main" id="{03255D75-AE92-4F47-B882-0379925ED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24" name="Picture 23" descr="A picture containing electronics, display&#10;&#10;Description automatically generated">
              <a:extLst>
                <a:ext uri="{FF2B5EF4-FFF2-40B4-BE49-F238E27FC236}">
                  <a16:creationId xmlns:a16="http://schemas.microsoft.com/office/drawing/2014/main" id="{CC6287C1-38B8-4DE8-B261-BB1BA42B8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25" name="Picture 24" descr="A picture containing electronics, display&#10;&#10;Description automatically generated">
              <a:extLst>
                <a:ext uri="{FF2B5EF4-FFF2-40B4-BE49-F238E27FC236}">
                  <a16:creationId xmlns:a16="http://schemas.microsoft.com/office/drawing/2014/main" id="{AC7CE75C-9D9B-491B-9652-14812983D7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26" name="Picture 25" descr="A picture containing electronics, display&#10;&#10;Description automatically generated">
              <a:extLst>
                <a:ext uri="{FF2B5EF4-FFF2-40B4-BE49-F238E27FC236}">
                  <a16:creationId xmlns:a16="http://schemas.microsoft.com/office/drawing/2014/main" id="{120C5471-205B-41D9-807A-10AABAC0ED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27" name="Picture 26" descr="A picture containing electronics, display&#10;&#10;Description automatically generated">
              <a:extLst>
                <a:ext uri="{FF2B5EF4-FFF2-40B4-BE49-F238E27FC236}">
                  <a16:creationId xmlns:a16="http://schemas.microsoft.com/office/drawing/2014/main" id="{11E82507-16B7-4177-9C72-A5C341FEC7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nvGrpSpPr>
          <p:cNvPr id="28" name="Group 27">
            <a:extLst>
              <a:ext uri="{FF2B5EF4-FFF2-40B4-BE49-F238E27FC236}">
                <a16:creationId xmlns:a16="http://schemas.microsoft.com/office/drawing/2014/main" id="{25D07BD6-4245-4DF3-8463-ECD2A48E7B57}"/>
              </a:ext>
            </a:extLst>
          </p:cNvPr>
          <p:cNvGrpSpPr/>
          <p:nvPr/>
        </p:nvGrpSpPr>
        <p:grpSpPr>
          <a:xfrm rot="5400000">
            <a:off x="3418958" y="4733639"/>
            <a:ext cx="2306085" cy="396536"/>
            <a:chOff x="4560619" y="3230732"/>
            <a:chExt cx="2306085" cy="396536"/>
          </a:xfrm>
        </p:grpSpPr>
        <p:pic>
          <p:nvPicPr>
            <p:cNvPr id="29" name="Picture 28" descr="A picture containing electronics, display&#10;&#10;Description automatically generated">
              <a:extLst>
                <a:ext uri="{FF2B5EF4-FFF2-40B4-BE49-F238E27FC236}">
                  <a16:creationId xmlns:a16="http://schemas.microsoft.com/office/drawing/2014/main" id="{849B5D43-C90F-4DBC-B903-ED7B09DF05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0619" y="3230732"/>
              <a:ext cx="396536" cy="396536"/>
            </a:xfrm>
            <a:prstGeom prst="rect">
              <a:avLst/>
            </a:prstGeom>
          </p:spPr>
        </p:pic>
        <p:pic>
          <p:nvPicPr>
            <p:cNvPr id="30" name="Picture 29" descr="A picture containing electronics, display&#10;&#10;Description automatically generated">
              <a:extLst>
                <a:ext uri="{FF2B5EF4-FFF2-40B4-BE49-F238E27FC236}">
                  <a16:creationId xmlns:a16="http://schemas.microsoft.com/office/drawing/2014/main" id="{2A3E6F17-67B1-48CD-9E90-3DFD69ED5B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3204" y="3230732"/>
              <a:ext cx="396536" cy="396536"/>
            </a:xfrm>
            <a:prstGeom prst="rect">
              <a:avLst/>
            </a:prstGeom>
          </p:spPr>
        </p:pic>
        <p:pic>
          <p:nvPicPr>
            <p:cNvPr id="31" name="Picture 30" descr="A picture containing electronics, display&#10;&#10;Description automatically generated">
              <a:extLst>
                <a:ext uri="{FF2B5EF4-FFF2-40B4-BE49-F238E27FC236}">
                  <a16:creationId xmlns:a16="http://schemas.microsoft.com/office/drawing/2014/main" id="{0C1856B1-B3F2-48E3-B6AB-ABBB310FBF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945" y="3230732"/>
              <a:ext cx="396536" cy="396536"/>
            </a:xfrm>
            <a:prstGeom prst="rect">
              <a:avLst/>
            </a:prstGeom>
          </p:spPr>
        </p:pic>
        <p:pic>
          <p:nvPicPr>
            <p:cNvPr id="32" name="Picture 31" descr="A picture containing electronics, display&#10;&#10;Description automatically generated">
              <a:extLst>
                <a:ext uri="{FF2B5EF4-FFF2-40B4-BE49-F238E27FC236}">
                  <a16:creationId xmlns:a16="http://schemas.microsoft.com/office/drawing/2014/main" id="{AC392E92-4B56-4A89-ADFE-0F90A87FA2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6686" y="3230732"/>
              <a:ext cx="396536" cy="396536"/>
            </a:xfrm>
            <a:prstGeom prst="rect">
              <a:avLst/>
            </a:prstGeom>
          </p:spPr>
        </p:pic>
        <p:pic>
          <p:nvPicPr>
            <p:cNvPr id="33" name="Picture 32" descr="A picture containing electronics, display&#10;&#10;Description automatically generated">
              <a:extLst>
                <a:ext uri="{FF2B5EF4-FFF2-40B4-BE49-F238E27FC236}">
                  <a16:creationId xmlns:a16="http://schemas.microsoft.com/office/drawing/2014/main" id="{C4A81996-2DCD-444F-8FD1-6E31F2A390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8427" y="3230732"/>
              <a:ext cx="396536" cy="396536"/>
            </a:xfrm>
            <a:prstGeom prst="rect">
              <a:avLst/>
            </a:prstGeom>
          </p:spPr>
        </p:pic>
        <p:pic>
          <p:nvPicPr>
            <p:cNvPr id="34" name="Picture 33" descr="A picture containing electronics, display&#10;&#10;Description automatically generated">
              <a:extLst>
                <a:ext uri="{FF2B5EF4-FFF2-40B4-BE49-F238E27FC236}">
                  <a16:creationId xmlns:a16="http://schemas.microsoft.com/office/drawing/2014/main" id="{1F0F68D5-310F-4132-A757-CA7DFA9942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0168" y="3230732"/>
              <a:ext cx="396536" cy="396536"/>
            </a:xfrm>
            <a:prstGeom prst="rect">
              <a:avLst/>
            </a:prstGeom>
          </p:spPr>
        </p:pic>
      </p:grpSp>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sp>
        <p:nvSpPr>
          <p:cNvPr id="19" name="TextBox 18">
            <a:extLst>
              <a:ext uri="{FF2B5EF4-FFF2-40B4-BE49-F238E27FC236}">
                <a16:creationId xmlns:a16="http://schemas.microsoft.com/office/drawing/2014/main" id="{7737ACF2-30F9-4444-8C63-CC9479D1D8D4}"/>
              </a:ext>
            </a:extLst>
          </p:cNvPr>
          <p:cNvSpPr txBox="1"/>
          <p:nvPr/>
        </p:nvSpPr>
        <p:spPr bwMode="auto">
          <a:xfrm>
            <a:off x="4309740" y="2769067"/>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12</a:t>
            </a:r>
          </a:p>
        </p:txBody>
      </p:sp>
      <p:sp>
        <p:nvSpPr>
          <p:cNvPr id="20" name="TextBox 19">
            <a:extLst>
              <a:ext uri="{FF2B5EF4-FFF2-40B4-BE49-F238E27FC236}">
                <a16:creationId xmlns:a16="http://schemas.microsoft.com/office/drawing/2014/main" id="{CA9302CF-4816-449F-9130-0CBAA485315B}"/>
              </a:ext>
            </a:extLst>
          </p:cNvPr>
          <p:cNvSpPr txBox="1"/>
          <p:nvPr/>
        </p:nvSpPr>
        <p:spPr bwMode="auto">
          <a:xfrm>
            <a:off x="1943981" y="318147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a:t>
            </a:r>
          </a:p>
        </p:txBody>
      </p:sp>
      <p:sp>
        <p:nvSpPr>
          <p:cNvPr id="50" name="TextBox 49">
            <a:extLst>
              <a:ext uri="{FF2B5EF4-FFF2-40B4-BE49-F238E27FC236}">
                <a16:creationId xmlns:a16="http://schemas.microsoft.com/office/drawing/2014/main" id="{F14AF778-08AE-434F-A57E-049F00844E3B}"/>
              </a:ext>
            </a:extLst>
          </p:cNvPr>
          <p:cNvSpPr txBox="1"/>
          <p:nvPr/>
        </p:nvSpPr>
        <p:spPr bwMode="auto">
          <a:xfrm>
            <a:off x="4799126" y="355941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12</a:t>
            </a:r>
          </a:p>
        </p:txBody>
      </p:sp>
      <p:sp>
        <p:nvSpPr>
          <p:cNvPr id="51" name="TextBox 50">
            <a:extLst>
              <a:ext uri="{FF2B5EF4-FFF2-40B4-BE49-F238E27FC236}">
                <a16:creationId xmlns:a16="http://schemas.microsoft.com/office/drawing/2014/main" id="{BC722AD3-9C81-4926-B72B-336E5819E1CA}"/>
              </a:ext>
            </a:extLst>
          </p:cNvPr>
          <p:cNvSpPr txBox="1"/>
          <p:nvPr/>
        </p:nvSpPr>
        <p:spPr bwMode="auto">
          <a:xfrm>
            <a:off x="4396311" y="1045324"/>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a:t>
            </a:r>
          </a:p>
        </p:txBody>
      </p:sp>
      <p:grpSp>
        <p:nvGrpSpPr>
          <p:cNvPr id="3" name="Group 2">
            <a:extLst>
              <a:ext uri="{FF2B5EF4-FFF2-40B4-BE49-F238E27FC236}">
                <a16:creationId xmlns:a16="http://schemas.microsoft.com/office/drawing/2014/main" id="{DC7FAA4E-4887-453E-A7AB-FF2A7602BFE8}"/>
              </a:ext>
            </a:extLst>
          </p:cNvPr>
          <p:cNvGrpSpPr/>
          <p:nvPr/>
        </p:nvGrpSpPr>
        <p:grpSpPr>
          <a:xfrm>
            <a:off x="2277296" y="3230732"/>
            <a:ext cx="4589408" cy="396536"/>
            <a:chOff x="2277296" y="3230732"/>
            <a:chExt cx="4589408" cy="396536"/>
          </a:xfrm>
        </p:grpSpPr>
        <p:grpSp>
          <p:nvGrpSpPr>
            <p:cNvPr id="35" name="Group 34">
              <a:extLst>
                <a:ext uri="{FF2B5EF4-FFF2-40B4-BE49-F238E27FC236}">
                  <a16:creationId xmlns:a16="http://schemas.microsoft.com/office/drawing/2014/main" id="{D2CC1132-F1B5-4442-BBB2-E66D092039C0}"/>
                </a:ext>
              </a:extLst>
            </p:cNvPr>
            <p:cNvGrpSpPr/>
            <p:nvPr/>
          </p:nvGrpSpPr>
          <p:grpSpPr>
            <a:xfrm>
              <a:off x="2277296" y="3230732"/>
              <a:ext cx="2299655" cy="396536"/>
              <a:chOff x="2277296" y="3230732"/>
              <a:chExt cx="2299655" cy="396536"/>
            </a:xfrm>
          </p:grpSpPr>
          <p:pic>
            <p:nvPicPr>
              <p:cNvPr id="36" name="Picture 35" descr="A picture containing electronics, display&#10;&#10;Description automatically generated">
                <a:extLst>
                  <a:ext uri="{FF2B5EF4-FFF2-40B4-BE49-F238E27FC236}">
                    <a16:creationId xmlns:a16="http://schemas.microsoft.com/office/drawing/2014/main" id="{07A6029C-DF94-48C6-A1AF-BFD7371B30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37" name="Picture 36" descr="A picture containing electronics, display&#10;&#10;Description automatically generated">
                <a:extLst>
                  <a:ext uri="{FF2B5EF4-FFF2-40B4-BE49-F238E27FC236}">
                    <a16:creationId xmlns:a16="http://schemas.microsoft.com/office/drawing/2014/main" id="{20899002-A6E2-435F-B04E-02562175BB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38" name="Picture 37" descr="A picture containing electronics, display&#10;&#10;Description automatically generated">
                <a:extLst>
                  <a:ext uri="{FF2B5EF4-FFF2-40B4-BE49-F238E27FC236}">
                    <a16:creationId xmlns:a16="http://schemas.microsoft.com/office/drawing/2014/main" id="{3EE1A823-134A-4DCA-8A34-5FA52F00EA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39" name="Picture 38" descr="A picture containing electronics, display&#10;&#10;Description automatically generated">
                <a:extLst>
                  <a:ext uri="{FF2B5EF4-FFF2-40B4-BE49-F238E27FC236}">
                    <a16:creationId xmlns:a16="http://schemas.microsoft.com/office/drawing/2014/main" id="{55C28139-FA4A-446F-9C36-2CB095054B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40" name="Picture 39" descr="A picture containing electronics, display&#10;&#10;Description automatically generated">
                <a:extLst>
                  <a:ext uri="{FF2B5EF4-FFF2-40B4-BE49-F238E27FC236}">
                    <a16:creationId xmlns:a16="http://schemas.microsoft.com/office/drawing/2014/main" id="{49A0AB1B-671D-4638-8CF5-A65219E183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41" name="Picture 40" descr="A picture containing electronics, display&#10;&#10;Description automatically generated">
                <a:extLst>
                  <a:ext uri="{FF2B5EF4-FFF2-40B4-BE49-F238E27FC236}">
                    <a16:creationId xmlns:a16="http://schemas.microsoft.com/office/drawing/2014/main" id="{C7CCDFBF-5ED0-40CB-BBC0-53D0420B3E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nvGrpSpPr>
            <p:cNvPr id="42" name="Group 41">
              <a:extLst>
                <a:ext uri="{FF2B5EF4-FFF2-40B4-BE49-F238E27FC236}">
                  <a16:creationId xmlns:a16="http://schemas.microsoft.com/office/drawing/2014/main" id="{E3B05C98-F88C-4988-A361-9017EC67077A}"/>
                </a:ext>
              </a:extLst>
            </p:cNvPr>
            <p:cNvGrpSpPr/>
            <p:nvPr/>
          </p:nvGrpSpPr>
          <p:grpSpPr>
            <a:xfrm>
              <a:off x="4560619" y="3230732"/>
              <a:ext cx="2306085" cy="396536"/>
              <a:chOff x="4560619" y="3230732"/>
              <a:chExt cx="2306085" cy="396536"/>
            </a:xfrm>
          </p:grpSpPr>
          <p:pic>
            <p:nvPicPr>
              <p:cNvPr id="43" name="Picture 42" descr="A picture containing electronics, display&#10;&#10;Description automatically generated">
                <a:extLst>
                  <a:ext uri="{FF2B5EF4-FFF2-40B4-BE49-F238E27FC236}">
                    <a16:creationId xmlns:a16="http://schemas.microsoft.com/office/drawing/2014/main" id="{DA41544D-B6B0-4BA7-8AAE-87191B5884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0619" y="3230732"/>
                <a:ext cx="396536" cy="396536"/>
              </a:xfrm>
              <a:prstGeom prst="rect">
                <a:avLst/>
              </a:prstGeom>
            </p:spPr>
          </p:pic>
          <p:pic>
            <p:nvPicPr>
              <p:cNvPr id="44" name="Picture 43" descr="A picture containing electronics, display&#10;&#10;Description automatically generated">
                <a:extLst>
                  <a:ext uri="{FF2B5EF4-FFF2-40B4-BE49-F238E27FC236}">
                    <a16:creationId xmlns:a16="http://schemas.microsoft.com/office/drawing/2014/main" id="{32B23567-E348-490F-BA82-AB87D2CA3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3204" y="3230732"/>
                <a:ext cx="396536" cy="396536"/>
              </a:xfrm>
              <a:prstGeom prst="rect">
                <a:avLst/>
              </a:prstGeom>
            </p:spPr>
          </p:pic>
          <p:pic>
            <p:nvPicPr>
              <p:cNvPr id="45" name="Picture 44" descr="A picture containing electronics, display&#10;&#10;Description automatically generated">
                <a:extLst>
                  <a:ext uri="{FF2B5EF4-FFF2-40B4-BE49-F238E27FC236}">
                    <a16:creationId xmlns:a16="http://schemas.microsoft.com/office/drawing/2014/main" id="{B6918362-7C4D-40F0-AD3A-6023E0E612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945" y="3230732"/>
                <a:ext cx="396536" cy="396536"/>
              </a:xfrm>
              <a:prstGeom prst="rect">
                <a:avLst/>
              </a:prstGeom>
            </p:spPr>
          </p:pic>
          <p:pic>
            <p:nvPicPr>
              <p:cNvPr id="46" name="Picture 45" descr="A picture containing electronics, display&#10;&#10;Description automatically generated">
                <a:extLst>
                  <a:ext uri="{FF2B5EF4-FFF2-40B4-BE49-F238E27FC236}">
                    <a16:creationId xmlns:a16="http://schemas.microsoft.com/office/drawing/2014/main" id="{FC18612C-EC83-4875-8C6E-D321507578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6686" y="3230732"/>
                <a:ext cx="396536" cy="396536"/>
              </a:xfrm>
              <a:prstGeom prst="rect">
                <a:avLst/>
              </a:prstGeom>
            </p:spPr>
          </p:pic>
          <p:pic>
            <p:nvPicPr>
              <p:cNvPr id="47" name="Picture 46" descr="A picture containing electronics, display&#10;&#10;Description automatically generated">
                <a:extLst>
                  <a:ext uri="{FF2B5EF4-FFF2-40B4-BE49-F238E27FC236}">
                    <a16:creationId xmlns:a16="http://schemas.microsoft.com/office/drawing/2014/main" id="{9539FA31-2A95-4D27-BDFD-7B67071EF7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8427" y="3230732"/>
                <a:ext cx="396536" cy="396536"/>
              </a:xfrm>
              <a:prstGeom prst="rect">
                <a:avLst/>
              </a:prstGeom>
            </p:spPr>
          </p:pic>
          <p:pic>
            <p:nvPicPr>
              <p:cNvPr id="48" name="Picture 47" descr="A picture containing electronics, display&#10;&#10;Description automatically generated">
                <a:extLst>
                  <a:ext uri="{FF2B5EF4-FFF2-40B4-BE49-F238E27FC236}">
                    <a16:creationId xmlns:a16="http://schemas.microsoft.com/office/drawing/2014/main" id="{E5173A8E-FFB6-485B-8B5F-ACA29D498F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0168" y="3230732"/>
                <a:ext cx="396536" cy="396536"/>
              </a:xfrm>
              <a:prstGeom prst="rect">
                <a:avLst/>
              </a:prstGeom>
            </p:spPr>
          </p:pic>
        </p:grpSp>
      </p:grpSp>
    </p:spTree>
    <p:extLst>
      <p:ext uri="{BB962C8B-B14F-4D97-AF65-F5344CB8AC3E}">
        <p14:creationId xmlns:p14="http://schemas.microsoft.com/office/powerpoint/2010/main" val="8857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9"/>
                                        </p:tgtEl>
                                      </p:cBhvr>
                                    </p:animEffect>
                                    <p:set>
                                      <p:cBhvr>
                                        <p:cTn id="10" dur="1" fill="hold">
                                          <p:stCondLst>
                                            <p:cond delay="499"/>
                                          </p:stCondLst>
                                        </p:cTn>
                                        <p:tgtEl>
                                          <p:spTgt spid="19"/>
                                        </p:tgtEl>
                                        <p:attrNameLst>
                                          <p:attrName>style.visibility</p:attrName>
                                        </p:attrNameLst>
                                      </p:cBhvr>
                                      <p:to>
                                        <p:strVal val="hidden"/>
                                      </p:to>
                                    </p:set>
                                  </p:childTnLst>
                                </p:cTn>
                              </p:par>
                            </p:childTnLst>
                          </p:cTn>
                        </p:par>
                        <p:par>
                          <p:cTn id="11" fill="hold">
                            <p:stCondLst>
                              <p:cond delay="500"/>
                            </p:stCondLst>
                            <p:childTnLst>
                              <p:par>
                                <p:cTn id="12" presetID="42" presetClass="path" presetSubtype="0" accel="10000" fill="hold" nodeType="afterEffect">
                                  <p:stCondLst>
                                    <p:cond delay="0"/>
                                  </p:stCondLst>
                                  <p:childTnLst>
                                    <p:animMotion origin="layout" path="M 0 0 L 0 0.05139 " pathEditMode="relative" rAng="0" ptsTypes="AA">
                                      <p:cBhvr>
                                        <p:cTn id="13" dur="1000" fill="hold"/>
                                        <p:tgtEl>
                                          <p:spTgt spid="3"/>
                                        </p:tgtEl>
                                        <p:attrNameLst>
                                          <p:attrName>ppt_x</p:attrName>
                                          <p:attrName>ppt_y</p:attrName>
                                        </p:attrNameLst>
                                      </p:cBhvr>
                                      <p:rCtr x="0" y="2569"/>
                                    </p:animMotion>
                                  </p:childTnLst>
                                </p:cTn>
                              </p:par>
                              <p:par>
                                <p:cTn id="14" presetID="8" presetClass="emph" presetSubtype="0" fill="hold" nodeType="withEffect">
                                  <p:stCondLst>
                                    <p:cond delay="0"/>
                                  </p:stCondLst>
                                  <p:childTnLst>
                                    <p:animRot by="5400000">
                                      <p:cBhvr>
                                        <p:cTn id="15" dur="1000" fill="hold"/>
                                        <p:tgtEl>
                                          <p:spTgt spid="3"/>
                                        </p:tgtEl>
                                        <p:attrNameLst>
                                          <p:attrName>r</p:attrName>
                                        </p:attrNameLst>
                                      </p:cBhvr>
                                    </p:animRot>
                                  </p:childTnLst>
                                </p:cTn>
                              </p:par>
                            </p:childTnLst>
                          </p:cTn>
                        </p:par>
                        <p:par>
                          <p:cTn id="16" fill="hold">
                            <p:stCondLst>
                              <p:cond delay="1500"/>
                            </p:stCondLst>
                            <p:childTnLst>
                              <p:par>
                                <p:cTn id="17" presetID="1" presetClass="exit" presetSubtype="0" fill="hold" nodeType="afterEffect">
                                  <p:stCondLst>
                                    <p:cond delay="0"/>
                                  </p:stCondLst>
                                  <p:childTnLst>
                                    <p:set>
                                      <p:cBhvr>
                                        <p:cTn id="18" dur="1" fill="hold">
                                          <p:stCondLst>
                                            <p:cond delay="0"/>
                                          </p:stCondLst>
                                        </p:cTn>
                                        <p:tgtEl>
                                          <p:spTgt spid="3"/>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500"/>
                                        <p:tgtEl>
                                          <p:spTgt spid="5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fade">
                                      <p:cBhvr>
                                        <p:cTn id="3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50" grpId="0"/>
      <p:bldP spid="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14AC2A3-EDEE-44C3-BC32-C727970CED41}"/>
              </a:ext>
            </a:extLst>
          </p:cNvPr>
          <p:cNvGrpSpPr/>
          <p:nvPr/>
        </p:nvGrpSpPr>
        <p:grpSpPr>
          <a:xfrm>
            <a:off x="4183402" y="2637202"/>
            <a:ext cx="777197" cy="2299656"/>
            <a:chOff x="6093645" y="2235272"/>
            <a:chExt cx="777197" cy="2299656"/>
          </a:xfrm>
        </p:grpSpPr>
        <p:grpSp>
          <p:nvGrpSpPr>
            <p:cNvPr id="22" name="Group 21">
              <a:extLst>
                <a:ext uri="{FF2B5EF4-FFF2-40B4-BE49-F238E27FC236}">
                  <a16:creationId xmlns:a16="http://schemas.microsoft.com/office/drawing/2014/main" id="{2C0E0516-B333-49A6-B751-E72F8E688BA9}"/>
                </a:ext>
              </a:extLst>
            </p:cNvPr>
            <p:cNvGrpSpPr/>
            <p:nvPr/>
          </p:nvGrpSpPr>
          <p:grpSpPr>
            <a:xfrm rot="5400000">
              <a:off x="5142085" y="3186832"/>
              <a:ext cx="2299655" cy="396536"/>
              <a:chOff x="2277296" y="3230732"/>
              <a:chExt cx="2299655" cy="396536"/>
            </a:xfrm>
          </p:grpSpPr>
          <p:pic>
            <p:nvPicPr>
              <p:cNvPr id="23" name="Picture 22" descr="A picture containing electronics, display&#10;&#10;Description automatically generated">
                <a:extLst>
                  <a:ext uri="{FF2B5EF4-FFF2-40B4-BE49-F238E27FC236}">
                    <a16:creationId xmlns:a16="http://schemas.microsoft.com/office/drawing/2014/main" id="{80C521BC-D754-407F-BB8F-C6BD8150CF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24" name="Picture 23" descr="A picture containing electronics, display&#10;&#10;Description automatically generated">
                <a:extLst>
                  <a:ext uri="{FF2B5EF4-FFF2-40B4-BE49-F238E27FC236}">
                    <a16:creationId xmlns:a16="http://schemas.microsoft.com/office/drawing/2014/main" id="{54B5A42B-1D58-46EA-810D-E747671ABC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25" name="Picture 24" descr="A picture containing electronics, display&#10;&#10;Description automatically generated">
                <a:extLst>
                  <a:ext uri="{FF2B5EF4-FFF2-40B4-BE49-F238E27FC236}">
                    <a16:creationId xmlns:a16="http://schemas.microsoft.com/office/drawing/2014/main" id="{36C7ECD2-C9F8-4C6D-A37A-2AA16D0F0D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26" name="Picture 25" descr="A picture containing electronics, display&#10;&#10;Description automatically generated">
                <a:extLst>
                  <a:ext uri="{FF2B5EF4-FFF2-40B4-BE49-F238E27FC236}">
                    <a16:creationId xmlns:a16="http://schemas.microsoft.com/office/drawing/2014/main" id="{86EBE191-E217-4253-9884-A4765EDE6D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27" name="Picture 26" descr="A picture containing electronics, display&#10;&#10;Description automatically generated">
                <a:extLst>
                  <a:ext uri="{FF2B5EF4-FFF2-40B4-BE49-F238E27FC236}">
                    <a16:creationId xmlns:a16="http://schemas.microsoft.com/office/drawing/2014/main" id="{63FAABE9-FB5E-4085-91BC-DEB25B33E6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28" name="Picture 27" descr="A picture containing electronics, display&#10;&#10;Description automatically generated">
                <a:extLst>
                  <a:ext uri="{FF2B5EF4-FFF2-40B4-BE49-F238E27FC236}">
                    <a16:creationId xmlns:a16="http://schemas.microsoft.com/office/drawing/2014/main" id="{A48BE49E-BF75-4CE5-8584-6CF7B08F4F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nvGrpSpPr>
            <p:cNvPr id="36" name="Group 35">
              <a:extLst>
                <a:ext uri="{FF2B5EF4-FFF2-40B4-BE49-F238E27FC236}">
                  <a16:creationId xmlns:a16="http://schemas.microsoft.com/office/drawing/2014/main" id="{AF8AC6C7-4A6F-4960-8284-4B380EF8164D}"/>
                </a:ext>
              </a:extLst>
            </p:cNvPr>
            <p:cNvGrpSpPr/>
            <p:nvPr/>
          </p:nvGrpSpPr>
          <p:grpSpPr>
            <a:xfrm rot="5400000">
              <a:off x="5522746" y="3186833"/>
              <a:ext cx="2299655" cy="396536"/>
              <a:chOff x="2277296" y="3230732"/>
              <a:chExt cx="2299655" cy="396536"/>
            </a:xfrm>
          </p:grpSpPr>
          <p:pic>
            <p:nvPicPr>
              <p:cNvPr id="37" name="Picture 36" descr="A picture containing electronics, display&#10;&#10;Description automatically generated">
                <a:extLst>
                  <a:ext uri="{FF2B5EF4-FFF2-40B4-BE49-F238E27FC236}">
                    <a16:creationId xmlns:a16="http://schemas.microsoft.com/office/drawing/2014/main" id="{7158A5C7-8DB6-4F0A-B346-79E9F651D5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38" name="Picture 37" descr="A picture containing electronics, display&#10;&#10;Description automatically generated">
                <a:extLst>
                  <a:ext uri="{FF2B5EF4-FFF2-40B4-BE49-F238E27FC236}">
                    <a16:creationId xmlns:a16="http://schemas.microsoft.com/office/drawing/2014/main" id="{CEB9534D-1E42-42A1-9FB0-5DFA61F885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39" name="Picture 38" descr="A picture containing electronics, display&#10;&#10;Description automatically generated">
                <a:extLst>
                  <a:ext uri="{FF2B5EF4-FFF2-40B4-BE49-F238E27FC236}">
                    <a16:creationId xmlns:a16="http://schemas.microsoft.com/office/drawing/2014/main" id="{039F077B-27B7-4F6D-A7DF-FF6B290E1B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40" name="Picture 39" descr="A picture containing electronics, display&#10;&#10;Description automatically generated">
                <a:extLst>
                  <a:ext uri="{FF2B5EF4-FFF2-40B4-BE49-F238E27FC236}">
                    <a16:creationId xmlns:a16="http://schemas.microsoft.com/office/drawing/2014/main" id="{A1A7A8E3-3F4F-4238-89CD-C548B13968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41" name="Picture 40" descr="A picture containing electronics, display&#10;&#10;Description automatically generated">
                <a:extLst>
                  <a:ext uri="{FF2B5EF4-FFF2-40B4-BE49-F238E27FC236}">
                    <a16:creationId xmlns:a16="http://schemas.microsoft.com/office/drawing/2014/main" id="{4A8ACD48-CF10-4884-BE9B-7C17333953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42" name="Picture 41" descr="A picture containing electronics, display&#10;&#10;Description automatically generated">
                <a:extLst>
                  <a:ext uri="{FF2B5EF4-FFF2-40B4-BE49-F238E27FC236}">
                    <a16:creationId xmlns:a16="http://schemas.microsoft.com/office/drawing/2014/main" id="{DDBE8F06-6DA8-4336-8436-688C37CABF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grpSp>
        <p:nvGrpSpPr>
          <p:cNvPr id="6" name="Group 5">
            <a:extLst>
              <a:ext uri="{FF2B5EF4-FFF2-40B4-BE49-F238E27FC236}">
                <a16:creationId xmlns:a16="http://schemas.microsoft.com/office/drawing/2014/main" id="{FDAF6EA1-9B3A-4075-B73C-53785F3D3B5D}"/>
              </a:ext>
            </a:extLst>
          </p:cNvPr>
          <p:cNvGrpSpPr/>
          <p:nvPr/>
        </p:nvGrpSpPr>
        <p:grpSpPr>
          <a:xfrm rot="5400000">
            <a:off x="3422173" y="2447101"/>
            <a:ext cx="2299655" cy="396536"/>
            <a:chOff x="2277296" y="3230732"/>
            <a:chExt cx="2299655" cy="396536"/>
          </a:xfrm>
        </p:grpSpPr>
        <p:pic>
          <p:nvPicPr>
            <p:cNvPr id="7" name="Picture 6" descr="A picture containing electronics, display&#10;&#10;Description automatically generated">
              <a:extLst>
                <a:ext uri="{FF2B5EF4-FFF2-40B4-BE49-F238E27FC236}">
                  <a16:creationId xmlns:a16="http://schemas.microsoft.com/office/drawing/2014/main" id="{D0F4DE2A-A15F-40B1-9462-53CC56F258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8" name="Picture 7" descr="A picture containing electronics, display&#10;&#10;Description automatically generated">
              <a:extLst>
                <a:ext uri="{FF2B5EF4-FFF2-40B4-BE49-F238E27FC236}">
                  <a16:creationId xmlns:a16="http://schemas.microsoft.com/office/drawing/2014/main" id="{736C6945-7F04-4FC2-A57A-D88E94BBC7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9" name="Picture 8" descr="A picture containing electronics, display&#10;&#10;Description automatically generated">
              <a:extLst>
                <a:ext uri="{FF2B5EF4-FFF2-40B4-BE49-F238E27FC236}">
                  <a16:creationId xmlns:a16="http://schemas.microsoft.com/office/drawing/2014/main" id="{85E93B2A-50AF-4DB1-BB90-BA8CADF6B7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10" name="Picture 9" descr="A picture containing electronics, display&#10;&#10;Description automatically generated">
              <a:extLst>
                <a:ext uri="{FF2B5EF4-FFF2-40B4-BE49-F238E27FC236}">
                  <a16:creationId xmlns:a16="http://schemas.microsoft.com/office/drawing/2014/main" id="{2D2A03E4-CD29-4E22-8E39-FDAE4B685B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11" name="Picture 10" descr="A picture containing electronics, display&#10;&#10;Description automatically generated">
              <a:extLst>
                <a:ext uri="{FF2B5EF4-FFF2-40B4-BE49-F238E27FC236}">
                  <a16:creationId xmlns:a16="http://schemas.microsoft.com/office/drawing/2014/main" id="{CF7EE444-2A21-4435-9E2F-69ABD9EE91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12" name="Picture 11" descr="A picture containing electronics, display&#10;&#10;Description automatically generated">
              <a:extLst>
                <a:ext uri="{FF2B5EF4-FFF2-40B4-BE49-F238E27FC236}">
                  <a16:creationId xmlns:a16="http://schemas.microsoft.com/office/drawing/2014/main" id="{509E96A7-EFE6-4AFD-821C-DEDC129818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nvGrpSpPr>
          <p:cNvPr id="13" name="Group 12">
            <a:extLst>
              <a:ext uri="{FF2B5EF4-FFF2-40B4-BE49-F238E27FC236}">
                <a16:creationId xmlns:a16="http://schemas.microsoft.com/office/drawing/2014/main" id="{B1DC0086-17DD-4158-87DE-EEC6E6899723}"/>
              </a:ext>
            </a:extLst>
          </p:cNvPr>
          <p:cNvGrpSpPr/>
          <p:nvPr/>
        </p:nvGrpSpPr>
        <p:grpSpPr>
          <a:xfrm rot="5400000">
            <a:off x="3418958" y="4733639"/>
            <a:ext cx="2306085" cy="396536"/>
            <a:chOff x="4560619" y="3230732"/>
            <a:chExt cx="2306085" cy="396536"/>
          </a:xfrm>
        </p:grpSpPr>
        <p:pic>
          <p:nvPicPr>
            <p:cNvPr id="14" name="Picture 13" descr="A picture containing electronics, display&#10;&#10;Description automatically generated">
              <a:extLst>
                <a:ext uri="{FF2B5EF4-FFF2-40B4-BE49-F238E27FC236}">
                  <a16:creationId xmlns:a16="http://schemas.microsoft.com/office/drawing/2014/main" id="{241BCA6D-1ADA-41D6-8C80-BDF83E3CD1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0619" y="3230732"/>
              <a:ext cx="396536" cy="396536"/>
            </a:xfrm>
            <a:prstGeom prst="rect">
              <a:avLst/>
            </a:prstGeom>
          </p:spPr>
        </p:pic>
        <p:pic>
          <p:nvPicPr>
            <p:cNvPr id="15" name="Picture 14" descr="A picture containing electronics, display&#10;&#10;Description automatically generated">
              <a:extLst>
                <a:ext uri="{FF2B5EF4-FFF2-40B4-BE49-F238E27FC236}">
                  <a16:creationId xmlns:a16="http://schemas.microsoft.com/office/drawing/2014/main" id="{9E4102DF-6B95-4D8A-9183-D6F17E759D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3204" y="3230732"/>
              <a:ext cx="396536" cy="396536"/>
            </a:xfrm>
            <a:prstGeom prst="rect">
              <a:avLst/>
            </a:prstGeom>
          </p:spPr>
        </p:pic>
        <p:pic>
          <p:nvPicPr>
            <p:cNvPr id="16" name="Picture 15" descr="A picture containing electronics, display&#10;&#10;Description automatically generated">
              <a:extLst>
                <a:ext uri="{FF2B5EF4-FFF2-40B4-BE49-F238E27FC236}">
                  <a16:creationId xmlns:a16="http://schemas.microsoft.com/office/drawing/2014/main" id="{BECC1663-F154-4E23-84FD-446E1356F6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945" y="3230732"/>
              <a:ext cx="396536" cy="396536"/>
            </a:xfrm>
            <a:prstGeom prst="rect">
              <a:avLst/>
            </a:prstGeom>
          </p:spPr>
        </p:pic>
        <p:pic>
          <p:nvPicPr>
            <p:cNvPr id="17" name="Picture 16" descr="A picture containing electronics, display&#10;&#10;Description automatically generated">
              <a:extLst>
                <a:ext uri="{FF2B5EF4-FFF2-40B4-BE49-F238E27FC236}">
                  <a16:creationId xmlns:a16="http://schemas.microsoft.com/office/drawing/2014/main" id="{0D4BD218-198F-47D3-B2EE-F27D86DF39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6686" y="3230732"/>
              <a:ext cx="396536" cy="396536"/>
            </a:xfrm>
            <a:prstGeom prst="rect">
              <a:avLst/>
            </a:prstGeom>
          </p:spPr>
        </p:pic>
        <p:pic>
          <p:nvPicPr>
            <p:cNvPr id="18" name="Picture 17" descr="A picture containing electronics, display&#10;&#10;Description automatically generated">
              <a:extLst>
                <a:ext uri="{FF2B5EF4-FFF2-40B4-BE49-F238E27FC236}">
                  <a16:creationId xmlns:a16="http://schemas.microsoft.com/office/drawing/2014/main" id="{0B86C231-9E5D-4B6F-BBF9-D7262F6360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8427" y="3230732"/>
              <a:ext cx="396536" cy="396536"/>
            </a:xfrm>
            <a:prstGeom prst="rect">
              <a:avLst/>
            </a:prstGeom>
          </p:spPr>
        </p:pic>
        <p:pic>
          <p:nvPicPr>
            <p:cNvPr id="19" name="Picture 18" descr="A picture containing electronics, display&#10;&#10;Description automatically generated">
              <a:extLst>
                <a:ext uri="{FF2B5EF4-FFF2-40B4-BE49-F238E27FC236}">
                  <a16:creationId xmlns:a16="http://schemas.microsoft.com/office/drawing/2014/main" id="{59D86CAA-B5D1-49FA-8102-076F789BEA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0168" y="3230732"/>
              <a:ext cx="396536" cy="396536"/>
            </a:xfrm>
            <a:prstGeom prst="rect">
              <a:avLst/>
            </a:prstGeom>
          </p:spPr>
        </p:pic>
      </p:grpSp>
      <p:sp>
        <p:nvSpPr>
          <p:cNvPr id="20" name="TextBox 19">
            <a:extLst>
              <a:ext uri="{FF2B5EF4-FFF2-40B4-BE49-F238E27FC236}">
                <a16:creationId xmlns:a16="http://schemas.microsoft.com/office/drawing/2014/main" id="{B20C1C5B-1B28-401F-B741-37871F5A9428}"/>
              </a:ext>
            </a:extLst>
          </p:cNvPr>
          <p:cNvSpPr txBox="1"/>
          <p:nvPr/>
        </p:nvSpPr>
        <p:spPr bwMode="auto">
          <a:xfrm>
            <a:off x="4799126" y="355941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12</a:t>
            </a:r>
          </a:p>
        </p:txBody>
      </p:sp>
      <p:sp>
        <p:nvSpPr>
          <p:cNvPr id="21" name="TextBox 20">
            <a:extLst>
              <a:ext uri="{FF2B5EF4-FFF2-40B4-BE49-F238E27FC236}">
                <a16:creationId xmlns:a16="http://schemas.microsoft.com/office/drawing/2014/main" id="{DE9D510D-A75D-4016-A2E3-78956282C533}"/>
              </a:ext>
            </a:extLst>
          </p:cNvPr>
          <p:cNvSpPr txBox="1"/>
          <p:nvPr/>
        </p:nvSpPr>
        <p:spPr bwMode="auto">
          <a:xfrm>
            <a:off x="4396311" y="1045324"/>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a:t>
            </a:r>
          </a:p>
        </p:txBody>
      </p:sp>
      <p:sp>
        <p:nvSpPr>
          <p:cNvPr id="44" name="TextBox 43">
            <a:extLst>
              <a:ext uri="{FF2B5EF4-FFF2-40B4-BE49-F238E27FC236}">
                <a16:creationId xmlns:a16="http://schemas.microsoft.com/office/drawing/2014/main" id="{6911F33A-5AF9-42E1-900E-36AC1DE9574E}"/>
              </a:ext>
            </a:extLst>
          </p:cNvPr>
          <p:cNvSpPr txBox="1"/>
          <p:nvPr/>
        </p:nvSpPr>
        <p:spPr bwMode="auto">
          <a:xfrm>
            <a:off x="3789562" y="355619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a:t>
            </a:r>
          </a:p>
        </p:txBody>
      </p:sp>
      <p:sp>
        <p:nvSpPr>
          <p:cNvPr id="45" name="TextBox 44">
            <a:extLst>
              <a:ext uri="{FF2B5EF4-FFF2-40B4-BE49-F238E27FC236}">
                <a16:creationId xmlns:a16="http://schemas.microsoft.com/office/drawing/2014/main" id="{847D4836-37D8-44E9-9D06-AEA518BEFA6C}"/>
              </a:ext>
            </a:extLst>
          </p:cNvPr>
          <p:cNvSpPr txBox="1"/>
          <p:nvPr/>
        </p:nvSpPr>
        <p:spPr bwMode="auto">
          <a:xfrm>
            <a:off x="4404249" y="214169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a:t>
            </a:r>
          </a:p>
        </p:txBody>
      </p:sp>
    </p:spTree>
    <p:extLst>
      <p:ext uri="{BB962C8B-B14F-4D97-AF65-F5344CB8AC3E}">
        <p14:creationId xmlns:p14="http://schemas.microsoft.com/office/powerpoint/2010/main" val="253423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childTnLst>
                          </p:cTn>
                        </p:par>
                        <p:par>
                          <p:cTn id="11" fill="hold">
                            <p:stCondLst>
                              <p:cond delay="500"/>
                            </p:stCondLst>
                            <p:childTnLst>
                              <p:par>
                                <p:cTn id="12" presetID="42" presetClass="path" presetSubtype="0" fill="hold" nodeType="afterEffect">
                                  <p:stCondLst>
                                    <p:cond delay="0"/>
                                  </p:stCondLst>
                                  <p:childTnLst>
                                    <p:animMotion origin="layout" path="M 0 1.85185E-6 L -0.01997 0.16435 " pathEditMode="relative" rAng="0" ptsTypes="AA">
                                      <p:cBhvr>
                                        <p:cTn id="13" dur="1000" fill="hold"/>
                                        <p:tgtEl>
                                          <p:spTgt spid="6"/>
                                        </p:tgtEl>
                                        <p:attrNameLst>
                                          <p:attrName>ppt_x</p:attrName>
                                          <p:attrName>ppt_y</p:attrName>
                                        </p:attrNameLst>
                                      </p:cBhvr>
                                      <p:rCtr x="-1007" y="8218"/>
                                    </p:animMotion>
                                  </p:childTnLst>
                                </p:cTn>
                              </p:par>
                              <p:par>
                                <p:cTn id="14" presetID="64" presetClass="path" presetSubtype="0" fill="hold" nodeType="withEffect">
                                  <p:stCondLst>
                                    <p:cond delay="0"/>
                                  </p:stCondLst>
                                  <p:childTnLst>
                                    <p:animMotion origin="layout" path="M 0 -2.96296E-6 L 0.02083 -0.16805 " pathEditMode="relative" rAng="0" ptsTypes="AA">
                                      <p:cBhvr>
                                        <p:cTn id="15" dur="1000" fill="hold"/>
                                        <p:tgtEl>
                                          <p:spTgt spid="13"/>
                                        </p:tgtEl>
                                        <p:attrNameLst>
                                          <p:attrName>ppt_x</p:attrName>
                                          <p:attrName>ppt_y</p:attrName>
                                        </p:attrNameLst>
                                      </p:cBhvr>
                                      <p:rCtr x="1042" y="-8403"/>
                                    </p:animMotion>
                                  </p:childTnLst>
                                </p:cTn>
                              </p:par>
                            </p:childTnLst>
                          </p:cTn>
                        </p:par>
                        <p:par>
                          <p:cTn id="16" fill="hold">
                            <p:stCondLst>
                              <p:cond delay="1500"/>
                            </p:stCondLst>
                            <p:childTnLst>
                              <p:par>
                                <p:cTn id="17" presetID="1" presetClass="exit" presetSubtype="0" fill="hold" nodeType="afterEffect">
                                  <p:stCondLst>
                                    <p:cond delay="0"/>
                                  </p:stCondLst>
                                  <p:childTnLst>
                                    <p:set>
                                      <p:cBhvr>
                                        <p:cTn id="18" dur="1" fill="hold">
                                          <p:stCondLst>
                                            <p:cond delay="0"/>
                                          </p:stCondLst>
                                        </p:cTn>
                                        <p:tgtEl>
                                          <p:spTgt spid="6"/>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fade">
                                      <p:cBhvr>
                                        <p:cTn id="3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44" grpId="0"/>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E8880092-011F-4E94-858B-E430BDABB301}"/>
              </a:ext>
            </a:extLst>
          </p:cNvPr>
          <p:cNvGrpSpPr/>
          <p:nvPr/>
        </p:nvGrpSpPr>
        <p:grpSpPr>
          <a:xfrm>
            <a:off x="3422173" y="3040229"/>
            <a:ext cx="2299655" cy="777543"/>
            <a:chOff x="5159488" y="4211777"/>
            <a:chExt cx="2299655" cy="777543"/>
          </a:xfrm>
        </p:grpSpPr>
        <p:grpSp>
          <p:nvGrpSpPr>
            <p:cNvPr id="116" name="Group 115">
              <a:extLst>
                <a:ext uri="{FF2B5EF4-FFF2-40B4-BE49-F238E27FC236}">
                  <a16:creationId xmlns:a16="http://schemas.microsoft.com/office/drawing/2014/main" id="{933B49D1-5D78-4EAB-B254-35F51D0DC98C}"/>
                </a:ext>
              </a:extLst>
            </p:cNvPr>
            <p:cNvGrpSpPr/>
            <p:nvPr/>
          </p:nvGrpSpPr>
          <p:grpSpPr>
            <a:xfrm>
              <a:off x="5159488" y="4211777"/>
              <a:ext cx="1156951" cy="777543"/>
              <a:chOff x="7658945" y="3157100"/>
              <a:chExt cx="1156951" cy="777543"/>
            </a:xfrm>
          </p:grpSpPr>
          <p:grpSp>
            <p:nvGrpSpPr>
              <p:cNvPr id="85" name="Group 84">
                <a:extLst>
                  <a:ext uri="{FF2B5EF4-FFF2-40B4-BE49-F238E27FC236}">
                    <a16:creationId xmlns:a16="http://schemas.microsoft.com/office/drawing/2014/main" id="{F8795EC3-4303-4FEA-8971-CBF385747218}"/>
                  </a:ext>
                </a:extLst>
              </p:cNvPr>
              <p:cNvGrpSpPr/>
              <p:nvPr/>
            </p:nvGrpSpPr>
            <p:grpSpPr>
              <a:xfrm>
                <a:off x="7658945" y="3157100"/>
                <a:ext cx="1156951" cy="396536"/>
                <a:chOff x="6502602" y="2248604"/>
                <a:chExt cx="1156951" cy="396536"/>
              </a:xfrm>
            </p:grpSpPr>
            <p:pic>
              <p:nvPicPr>
                <p:cNvPr id="98" name="Picture 97" descr="A picture containing electronics, display&#10;&#10;Description automatically generated">
                  <a:extLst>
                    <a:ext uri="{FF2B5EF4-FFF2-40B4-BE49-F238E27FC236}">
                      <a16:creationId xmlns:a16="http://schemas.microsoft.com/office/drawing/2014/main" id="{EB58C894-5E87-41E9-A52C-BBD19C041C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99" name="Picture 98" descr="A picture containing electronics, display&#10;&#10;Description automatically generated">
                  <a:extLst>
                    <a:ext uri="{FF2B5EF4-FFF2-40B4-BE49-F238E27FC236}">
                      <a16:creationId xmlns:a16="http://schemas.microsoft.com/office/drawing/2014/main" id="{FD220B54-DB05-4276-AF79-074F93DF98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100" name="Picture 99" descr="A picture containing electronics, display&#10;&#10;Description automatically generated">
                  <a:extLst>
                    <a:ext uri="{FF2B5EF4-FFF2-40B4-BE49-F238E27FC236}">
                      <a16:creationId xmlns:a16="http://schemas.microsoft.com/office/drawing/2014/main" id="{A2AE7A6E-5084-46EB-A691-17872B1C23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86" name="Group 85">
                <a:extLst>
                  <a:ext uri="{FF2B5EF4-FFF2-40B4-BE49-F238E27FC236}">
                    <a16:creationId xmlns:a16="http://schemas.microsoft.com/office/drawing/2014/main" id="{9F045AF2-869C-44D7-811C-309865BB578F}"/>
                  </a:ext>
                </a:extLst>
              </p:cNvPr>
              <p:cNvGrpSpPr/>
              <p:nvPr/>
            </p:nvGrpSpPr>
            <p:grpSpPr>
              <a:xfrm>
                <a:off x="7658945" y="3538107"/>
                <a:ext cx="1156951" cy="396536"/>
                <a:chOff x="6502602" y="2248604"/>
                <a:chExt cx="1156951" cy="396536"/>
              </a:xfrm>
            </p:grpSpPr>
            <p:pic>
              <p:nvPicPr>
                <p:cNvPr id="95" name="Picture 94" descr="A picture containing electronics, display&#10;&#10;Description automatically generated">
                  <a:extLst>
                    <a:ext uri="{FF2B5EF4-FFF2-40B4-BE49-F238E27FC236}">
                      <a16:creationId xmlns:a16="http://schemas.microsoft.com/office/drawing/2014/main" id="{C7D601EC-E6F8-4FC2-9157-B9FAC961F3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96" name="Picture 95" descr="A picture containing electronics, display&#10;&#10;Description automatically generated">
                  <a:extLst>
                    <a:ext uri="{FF2B5EF4-FFF2-40B4-BE49-F238E27FC236}">
                      <a16:creationId xmlns:a16="http://schemas.microsoft.com/office/drawing/2014/main" id="{58C979C5-250F-4EEB-9216-F13DB716A8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97" name="Picture 96" descr="A picture containing electronics, display&#10;&#10;Description automatically generated">
                  <a:extLst>
                    <a:ext uri="{FF2B5EF4-FFF2-40B4-BE49-F238E27FC236}">
                      <a16:creationId xmlns:a16="http://schemas.microsoft.com/office/drawing/2014/main" id="{BABD0EB5-F170-46DD-BF4B-0575AB7124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grpSp>
          <p:nvGrpSpPr>
            <p:cNvPr id="117" name="Group 116">
              <a:extLst>
                <a:ext uri="{FF2B5EF4-FFF2-40B4-BE49-F238E27FC236}">
                  <a16:creationId xmlns:a16="http://schemas.microsoft.com/office/drawing/2014/main" id="{19CF33ED-F5E1-47B2-8C69-ECEA6124A8E3}"/>
                </a:ext>
              </a:extLst>
            </p:cNvPr>
            <p:cNvGrpSpPr/>
            <p:nvPr/>
          </p:nvGrpSpPr>
          <p:grpSpPr>
            <a:xfrm>
              <a:off x="6302192" y="4211777"/>
              <a:ext cx="1156951" cy="775946"/>
              <a:chOff x="7658945" y="3917517"/>
              <a:chExt cx="1156951" cy="775946"/>
            </a:xfrm>
          </p:grpSpPr>
          <p:grpSp>
            <p:nvGrpSpPr>
              <p:cNvPr id="87" name="Group 86">
                <a:extLst>
                  <a:ext uri="{FF2B5EF4-FFF2-40B4-BE49-F238E27FC236}">
                    <a16:creationId xmlns:a16="http://schemas.microsoft.com/office/drawing/2014/main" id="{CEC2D3ED-AAF0-4137-A393-C790B04896CC}"/>
                  </a:ext>
                </a:extLst>
              </p:cNvPr>
              <p:cNvGrpSpPr/>
              <p:nvPr/>
            </p:nvGrpSpPr>
            <p:grpSpPr>
              <a:xfrm>
                <a:off x="7658945" y="3917517"/>
                <a:ext cx="1156951" cy="396536"/>
                <a:chOff x="6502602" y="2248604"/>
                <a:chExt cx="1156951" cy="396536"/>
              </a:xfrm>
            </p:grpSpPr>
            <p:pic>
              <p:nvPicPr>
                <p:cNvPr id="92" name="Picture 91" descr="A picture containing electronics, display&#10;&#10;Description automatically generated">
                  <a:extLst>
                    <a:ext uri="{FF2B5EF4-FFF2-40B4-BE49-F238E27FC236}">
                      <a16:creationId xmlns:a16="http://schemas.microsoft.com/office/drawing/2014/main" id="{F096643F-EE22-43BE-B659-B4EA5A64B8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93" name="Picture 92" descr="A picture containing electronics, display&#10;&#10;Description automatically generated">
                  <a:extLst>
                    <a:ext uri="{FF2B5EF4-FFF2-40B4-BE49-F238E27FC236}">
                      <a16:creationId xmlns:a16="http://schemas.microsoft.com/office/drawing/2014/main" id="{CEDCF20C-63C2-4FF7-A295-9B25895C5A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94" name="Picture 93" descr="A picture containing electronics, display&#10;&#10;Description automatically generated">
                  <a:extLst>
                    <a:ext uri="{FF2B5EF4-FFF2-40B4-BE49-F238E27FC236}">
                      <a16:creationId xmlns:a16="http://schemas.microsoft.com/office/drawing/2014/main" id="{86D333F1-3966-4603-93A1-593A4E00C5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88" name="Group 87">
                <a:extLst>
                  <a:ext uri="{FF2B5EF4-FFF2-40B4-BE49-F238E27FC236}">
                    <a16:creationId xmlns:a16="http://schemas.microsoft.com/office/drawing/2014/main" id="{1C4E213D-77EB-4F8D-800B-41D5176B8C9B}"/>
                  </a:ext>
                </a:extLst>
              </p:cNvPr>
              <p:cNvGrpSpPr/>
              <p:nvPr/>
            </p:nvGrpSpPr>
            <p:grpSpPr>
              <a:xfrm>
                <a:off x="7658945" y="4296927"/>
                <a:ext cx="1156951" cy="396536"/>
                <a:chOff x="6502602" y="2248604"/>
                <a:chExt cx="1156951" cy="396536"/>
              </a:xfrm>
            </p:grpSpPr>
            <p:pic>
              <p:nvPicPr>
                <p:cNvPr id="89" name="Picture 88" descr="A picture containing electronics, display&#10;&#10;Description automatically generated">
                  <a:extLst>
                    <a:ext uri="{FF2B5EF4-FFF2-40B4-BE49-F238E27FC236}">
                      <a16:creationId xmlns:a16="http://schemas.microsoft.com/office/drawing/2014/main" id="{9203EA49-740D-4129-ADB8-5445C72A7C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90" name="Picture 89" descr="A picture containing electronics, display&#10;&#10;Description automatically generated">
                  <a:extLst>
                    <a:ext uri="{FF2B5EF4-FFF2-40B4-BE49-F238E27FC236}">
                      <a16:creationId xmlns:a16="http://schemas.microsoft.com/office/drawing/2014/main" id="{514998D6-F199-4728-8BF4-8DB70BE92C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91" name="Picture 90" descr="A picture containing electronics, display&#10;&#10;Description automatically generated">
                  <a:extLst>
                    <a:ext uri="{FF2B5EF4-FFF2-40B4-BE49-F238E27FC236}">
                      <a16:creationId xmlns:a16="http://schemas.microsoft.com/office/drawing/2014/main" id="{7FC5F4D5-0889-4699-9455-16F2932D6F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grpSp>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grpSp>
        <p:nvGrpSpPr>
          <p:cNvPr id="7" name="Group 6">
            <a:extLst>
              <a:ext uri="{FF2B5EF4-FFF2-40B4-BE49-F238E27FC236}">
                <a16:creationId xmlns:a16="http://schemas.microsoft.com/office/drawing/2014/main" id="{2CDEC2F8-BD90-4AB0-A2DF-79FD0D4FE28C}"/>
              </a:ext>
            </a:extLst>
          </p:cNvPr>
          <p:cNvGrpSpPr/>
          <p:nvPr/>
        </p:nvGrpSpPr>
        <p:grpSpPr>
          <a:xfrm>
            <a:off x="4183402" y="2637202"/>
            <a:ext cx="777197" cy="2299656"/>
            <a:chOff x="6093645" y="2235272"/>
            <a:chExt cx="777197" cy="2299656"/>
          </a:xfrm>
        </p:grpSpPr>
        <p:grpSp>
          <p:nvGrpSpPr>
            <p:cNvPr id="8" name="Group 7">
              <a:extLst>
                <a:ext uri="{FF2B5EF4-FFF2-40B4-BE49-F238E27FC236}">
                  <a16:creationId xmlns:a16="http://schemas.microsoft.com/office/drawing/2014/main" id="{FB248D14-7FB7-45C3-9A1B-98B96DAD24B4}"/>
                </a:ext>
              </a:extLst>
            </p:cNvPr>
            <p:cNvGrpSpPr/>
            <p:nvPr/>
          </p:nvGrpSpPr>
          <p:grpSpPr>
            <a:xfrm rot="5400000">
              <a:off x="5142085" y="3186832"/>
              <a:ext cx="2299655" cy="396536"/>
              <a:chOff x="2277296" y="3230732"/>
              <a:chExt cx="2299655" cy="396536"/>
            </a:xfrm>
          </p:grpSpPr>
          <p:pic>
            <p:nvPicPr>
              <p:cNvPr id="16" name="Picture 15" descr="A picture containing electronics, display&#10;&#10;Description automatically generated">
                <a:extLst>
                  <a:ext uri="{FF2B5EF4-FFF2-40B4-BE49-F238E27FC236}">
                    <a16:creationId xmlns:a16="http://schemas.microsoft.com/office/drawing/2014/main" id="{28974464-5C93-442A-A3C1-9A57E1F985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17" name="Picture 16" descr="A picture containing electronics, display&#10;&#10;Description automatically generated">
                <a:extLst>
                  <a:ext uri="{FF2B5EF4-FFF2-40B4-BE49-F238E27FC236}">
                    <a16:creationId xmlns:a16="http://schemas.microsoft.com/office/drawing/2014/main" id="{42539A77-FB5E-4CDC-9353-DB5F8C080D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18" name="Picture 17" descr="A picture containing electronics, display&#10;&#10;Description automatically generated">
                <a:extLst>
                  <a:ext uri="{FF2B5EF4-FFF2-40B4-BE49-F238E27FC236}">
                    <a16:creationId xmlns:a16="http://schemas.microsoft.com/office/drawing/2014/main" id="{7C2E463F-F8A9-404E-B681-5F9F39E8B1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19" name="Picture 18" descr="A picture containing electronics, display&#10;&#10;Description automatically generated">
                <a:extLst>
                  <a:ext uri="{FF2B5EF4-FFF2-40B4-BE49-F238E27FC236}">
                    <a16:creationId xmlns:a16="http://schemas.microsoft.com/office/drawing/2014/main" id="{DD211484-3992-4136-B1C3-1FA9D2AD01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20" name="Picture 19" descr="A picture containing electronics, display&#10;&#10;Description automatically generated">
                <a:extLst>
                  <a:ext uri="{FF2B5EF4-FFF2-40B4-BE49-F238E27FC236}">
                    <a16:creationId xmlns:a16="http://schemas.microsoft.com/office/drawing/2014/main" id="{ED96FF76-5617-41A9-B113-7385F49EEF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21" name="Picture 20" descr="A picture containing electronics, display&#10;&#10;Description automatically generated">
                <a:extLst>
                  <a:ext uri="{FF2B5EF4-FFF2-40B4-BE49-F238E27FC236}">
                    <a16:creationId xmlns:a16="http://schemas.microsoft.com/office/drawing/2014/main" id="{28E15212-8B49-4DA1-865B-0EA25CAE0D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nvGrpSpPr>
            <p:cNvPr id="9" name="Group 8">
              <a:extLst>
                <a:ext uri="{FF2B5EF4-FFF2-40B4-BE49-F238E27FC236}">
                  <a16:creationId xmlns:a16="http://schemas.microsoft.com/office/drawing/2014/main" id="{C58462AA-BBDA-45E8-9BBB-9787F21CAEAD}"/>
                </a:ext>
              </a:extLst>
            </p:cNvPr>
            <p:cNvGrpSpPr/>
            <p:nvPr/>
          </p:nvGrpSpPr>
          <p:grpSpPr>
            <a:xfrm rot="5400000">
              <a:off x="5522746" y="3186833"/>
              <a:ext cx="2299655" cy="396536"/>
              <a:chOff x="2277296" y="3230732"/>
              <a:chExt cx="2299655" cy="396536"/>
            </a:xfrm>
          </p:grpSpPr>
          <p:pic>
            <p:nvPicPr>
              <p:cNvPr id="10" name="Picture 9" descr="A picture containing electronics, display&#10;&#10;Description automatically generated">
                <a:extLst>
                  <a:ext uri="{FF2B5EF4-FFF2-40B4-BE49-F238E27FC236}">
                    <a16:creationId xmlns:a16="http://schemas.microsoft.com/office/drawing/2014/main" id="{D97EAF75-7E70-4652-8E2B-D71C0387D7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296" y="3230732"/>
                <a:ext cx="396536" cy="396536"/>
              </a:xfrm>
              <a:prstGeom prst="rect">
                <a:avLst/>
              </a:prstGeom>
            </p:spPr>
          </p:pic>
          <p:pic>
            <p:nvPicPr>
              <p:cNvPr id="11" name="Picture 10" descr="A picture containing electronics, display&#10;&#10;Description automatically generated">
                <a:extLst>
                  <a:ext uri="{FF2B5EF4-FFF2-40B4-BE49-F238E27FC236}">
                    <a16:creationId xmlns:a16="http://schemas.microsoft.com/office/drawing/2014/main" id="{A1CD10DC-9FD0-4F4B-B4D8-D7C94E548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01" y="3230732"/>
                <a:ext cx="396536" cy="396536"/>
              </a:xfrm>
              <a:prstGeom prst="rect">
                <a:avLst/>
              </a:prstGeom>
            </p:spPr>
          </p:pic>
          <p:pic>
            <p:nvPicPr>
              <p:cNvPr id="12" name="Picture 11" descr="A picture containing electronics, display&#10;&#10;Description automatically generated">
                <a:extLst>
                  <a:ext uri="{FF2B5EF4-FFF2-40B4-BE49-F238E27FC236}">
                    <a16:creationId xmlns:a16="http://schemas.microsoft.com/office/drawing/2014/main" id="{DE7451D6-42E0-486D-84D6-7E8609ECA4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7711" y="3230732"/>
                <a:ext cx="396536" cy="396536"/>
              </a:xfrm>
              <a:prstGeom prst="rect">
                <a:avLst/>
              </a:prstGeom>
            </p:spPr>
          </p:pic>
          <p:pic>
            <p:nvPicPr>
              <p:cNvPr id="13" name="Picture 12" descr="A picture containing electronics, display&#10;&#10;Description automatically generated">
                <a:extLst>
                  <a:ext uri="{FF2B5EF4-FFF2-40B4-BE49-F238E27FC236}">
                    <a16:creationId xmlns:a16="http://schemas.microsoft.com/office/drawing/2014/main" id="{B98EB1C0-DD86-44FB-9B30-1FF1F46A7C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121" y="3230732"/>
                <a:ext cx="396536" cy="396536"/>
              </a:xfrm>
              <a:prstGeom prst="rect">
                <a:avLst/>
              </a:prstGeom>
            </p:spPr>
          </p:pic>
          <p:pic>
            <p:nvPicPr>
              <p:cNvPr id="14" name="Picture 13" descr="A picture containing electronics, display&#10;&#10;Description automatically generated">
                <a:extLst>
                  <a:ext uri="{FF2B5EF4-FFF2-40B4-BE49-F238E27FC236}">
                    <a16:creationId xmlns:a16="http://schemas.microsoft.com/office/drawing/2014/main" id="{9753AB18-7CA1-4C5F-A981-8F0761ACB9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7830" y="3230732"/>
                <a:ext cx="396536" cy="396536"/>
              </a:xfrm>
              <a:prstGeom prst="rect">
                <a:avLst/>
              </a:prstGeom>
            </p:spPr>
          </p:pic>
          <p:pic>
            <p:nvPicPr>
              <p:cNvPr id="15" name="Picture 14" descr="A picture containing electronics, display&#10;&#10;Description automatically generated">
                <a:extLst>
                  <a:ext uri="{FF2B5EF4-FFF2-40B4-BE49-F238E27FC236}">
                    <a16:creationId xmlns:a16="http://schemas.microsoft.com/office/drawing/2014/main" id="{3EA1F953-9A65-4DF3-8B88-3B089CEE90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415" y="3230732"/>
                <a:ext cx="396536" cy="396536"/>
              </a:xfrm>
              <a:prstGeom prst="rect">
                <a:avLst/>
              </a:prstGeom>
            </p:spPr>
          </p:pic>
        </p:grpSp>
      </p:grpSp>
      <p:sp>
        <p:nvSpPr>
          <p:cNvPr id="22" name="TextBox 21">
            <a:extLst>
              <a:ext uri="{FF2B5EF4-FFF2-40B4-BE49-F238E27FC236}">
                <a16:creationId xmlns:a16="http://schemas.microsoft.com/office/drawing/2014/main" id="{D3492D66-F351-4102-8B1D-8F58EE8516FE}"/>
              </a:ext>
            </a:extLst>
          </p:cNvPr>
          <p:cNvSpPr txBox="1"/>
          <p:nvPr/>
        </p:nvSpPr>
        <p:spPr bwMode="auto">
          <a:xfrm>
            <a:off x="3789562" y="355619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a:t>
            </a:r>
          </a:p>
        </p:txBody>
      </p:sp>
      <p:sp>
        <p:nvSpPr>
          <p:cNvPr id="23" name="TextBox 22">
            <a:extLst>
              <a:ext uri="{FF2B5EF4-FFF2-40B4-BE49-F238E27FC236}">
                <a16:creationId xmlns:a16="http://schemas.microsoft.com/office/drawing/2014/main" id="{D508D1C4-E61B-4898-BAF8-62C7C0042019}"/>
              </a:ext>
            </a:extLst>
          </p:cNvPr>
          <p:cNvSpPr txBox="1"/>
          <p:nvPr/>
        </p:nvSpPr>
        <p:spPr bwMode="auto">
          <a:xfrm>
            <a:off x="4404249" y="214169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a:t>
            </a:r>
          </a:p>
        </p:txBody>
      </p:sp>
      <p:sp>
        <p:nvSpPr>
          <p:cNvPr id="67" name="TextBox 66">
            <a:extLst>
              <a:ext uri="{FF2B5EF4-FFF2-40B4-BE49-F238E27FC236}">
                <a16:creationId xmlns:a16="http://schemas.microsoft.com/office/drawing/2014/main" id="{D9EB3B24-4D04-45CE-A620-8CA2D40BC229}"/>
              </a:ext>
            </a:extLst>
          </p:cNvPr>
          <p:cNvSpPr txBox="1"/>
          <p:nvPr/>
        </p:nvSpPr>
        <p:spPr bwMode="auto">
          <a:xfrm>
            <a:off x="4396311" y="2554862"/>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a:t>
            </a:r>
          </a:p>
        </p:txBody>
      </p:sp>
      <p:sp>
        <p:nvSpPr>
          <p:cNvPr id="68" name="TextBox 67">
            <a:extLst>
              <a:ext uri="{FF2B5EF4-FFF2-40B4-BE49-F238E27FC236}">
                <a16:creationId xmlns:a16="http://schemas.microsoft.com/office/drawing/2014/main" id="{CF928863-8C6D-49BD-97B9-9B33D3752A52}"/>
              </a:ext>
            </a:extLst>
          </p:cNvPr>
          <p:cNvSpPr txBox="1"/>
          <p:nvPr/>
        </p:nvSpPr>
        <p:spPr bwMode="auto">
          <a:xfrm>
            <a:off x="3005123" y="319816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a:t>
            </a:r>
          </a:p>
        </p:txBody>
      </p:sp>
    </p:spTree>
    <p:extLst>
      <p:ext uri="{BB962C8B-B14F-4D97-AF65-F5344CB8AC3E}">
        <p14:creationId xmlns:p14="http://schemas.microsoft.com/office/powerpoint/2010/main" val="414216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2"/>
                                        </p:tgtEl>
                                      </p:cBhvr>
                                    </p:animEffect>
                                    <p:set>
                                      <p:cBhvr>
                                        <p:cTn id="10" dur="1" fill="hold">
                                          <p:stCondLst>
                                            <p:cond delay="499"/>
                                          </p:stCondLst>
                                        </p:cTn>
                                        <p:tgtEl>
                                          <p:spTgt spid="22"/>
                                        </p:tgtEl>
                                        <p:attrNameLst>
                                          <p:attrName>style.visibility</p:attrName>
                                        </p:attrNameLst>
                                      </p:cBhvr>
                                      <p:to>
                                        <p:strVal val="hidden"/>
                                      </p:to>
                                    </p:set>
                                  </p:childTnLst>
                                </p:cTn>
                              </p:par>
                            </p:childTnLst>
                          </p:cTn>
                        </p:par>
                        <p:par>
                          <p:cTn id="11" fill="hold">
                            <p:stCondLst>
                              <p:cond delay="500"/>
                            </p:stCondLst>
                            <p:childTnLst>
                              <p:par>
                                <p:cTn id="12" presetID="64" presetClass="path" presetSubtype="0" fill="hold" nodeType="afterEffect">
                                  <p:stCondLst>
                                    <p:cond delay="0"/>
                                  </p:stCondLst>
                                  <p:childTnLst>
                                    <p:animMotion origin="layout" path="M 0 -3.33333E-6 L -0.00052 -0.05208 " pathEditMode="relative" rAng="0" ptsTypes="AA">
                                      <p:cBhvr>
                                        <p:cTn id="13" dur="1000" fill="hold"/>
                                        <p:tgtEl>
                                          <p:spTgt spid="7"/>
                                        </p:tgtEl>
                                        <p:attrNameLst>
                                          <p:attrName>ppt_x</p:attrName>
                                          <p:attrName>ppt_y</p:attrName>
                                        </p:attrNameLst>
                                      </p:cBhvr>
                                      <p:rCtr x="-35" y="-2616"/>
                                    </p:animMotion>
                                  </p:childTnLst>
                                </p:cTn>
                              </p:par>
                              <p:par>
                                <p:cTn id="14" presetID="8" presetClass="emph" presetSubtype="0" fill="hold" nodeType="withEffect">
                                  <p:stCondLst>
                                    <p:cond delay="0"/>
                                  </p:stCondLst>
                                  <p:childTnLst>
                                    <p:animRot by="5400000">
                                      <p:cBhvr>
                                        <p:cTn id="15" dur="1000" fill="hold"/>
                                        <p:tgtEl>
                                          <p:spTgt spid="7"/>
                                        </p:tgtEl>
                                        <p:attrNameLst>
                                          <p:attrName>r</p:attrName>
                                        </p:attrNameLst>
                                      </p:cBhvr>
                                    </p:animRot>
                                  </p:childTnLst>
                                </p:cTn>
                              </p:par>
                            </p:childTnLst>
                          </p:cTn>
                        </p:par>
                        <p:par>
                          <p:cTn id="16" fill="hold">
                            <p:stCondLst>
                              <p:cond delay="1500"/>
                            </p:stCondLst>
                            <p:childTnLst>
                              <p:par>
                                <p:cTn id="17" presetID="1" presetClass="exit" presetSubtype="0" fill="hold" nodeType="afterEffect">
                                  <p:stCondLst>
                                    <p:cond delay="0"/>
                                  </p:stCondLst>
                                  <p:childTnLst>
                                    <p:set>
                                      <p:cBhvr>
                                        <p:cTn id="18" dur="1" fill="hold">
                                          <p:stCondLst>
                                            <p:cond delay="0"/>
                                          </p:stCondLst>
                                        </p:cTn>
                                        <p:tgtEl>
                                          <p:spTgt spid="7"/>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fade">
                                      <p:cBhvr>
                                        <p:cTn id="25" dur="500"/>
                                        <p:tgtEl>
                                          <p:spTgt spid="6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7"/>
                                        </p:tgtEl>
                                        <p:attrNameLst>
                                          <p:attrName>style.visibility</p:attrName>
                                        </p:attrNameLst>
                                      </p:cBhvr>
                                      <p:to>
                                        <p:strVal val="visible"/>
                                      </p:to>
                                    </p:set>
                                    <p:animEffect transition="in" filter="fade">
                                      <p:cBhvr>
                                        <p:cTn id="2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67" grpId="0"/>
      <p:bldP spid="6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9EF84735-7092-407D-A581-7D00146F0A28}"/>
              </a:ext>
            </a:extLst>
          </p:cNvPr>
          <p:cNvGrpSpPr/>
          <p:nvPr/>
        </p:nvGrpSpPr>
        <p:grpSpPr>
          <a:xfrm>
            <a:off x="3993524" y="2660819"/>
            <a:ext cx="1156951" cy="1536363"/>
            <a:chOff x="6502602" y="2248604"/>
            <a:chExt cx="1156951" cy="1536363"/>
          </a:xfrm>
        </p:grpSpPr>
        <p:grpSp>
          <p:nvGrpSpPr>
            <p:cNvPr id="27" name="Group 26">
              <a:extLst>
                <a:ext uri="{FF2B5EF4-FFF2-40B4-BE49-F238E27FC236}">
                  <a16:creationId xmlns:a16="http://schemas.microsoft.com/office/drawing/2014/main" id="{D6EB7D14-4066-4130-A1A1-742EE41D1C6A}"/>
                </a:ext>
              </a:extLst>
            </p:cNvPr>
            <p:cNvGrpSpPr/>
            <p:nvPr/>
          </p:nvGrpSpPr>
          <p:grpSpPr>
            <a:xfrm>
              <a:off x="6502602" y="2248604"/>
              <a:ext cx="1156951" cy="396536"/>
              <a:chOff x="6502602" y="2248604"/>
              <a:chExt cx="1156951" cy="396536"/>
            </a:xfrm>
          </p:grpSpPr>
          <p:pic>
            <p:nvPicPr>
              <p:cNvPr id="40" name="Picture 39" descr="A picture containing electronics, display&#10;&#10;Description automatically generated">
                <a:extLst>
                  <a:ext uri="{FF2B5EF4-FFF2-40B4-BE49-F238E27FC236}">
                    <a16:creationId xmlns:a16="http://schemas.microsoft.com/office/drawing/2014/main" id="{313DB6CF-D04C-4A0E-AF65-9414515CC2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41" name="Picture 40" descr="A picture containing electronics, display&#10;&#10;Description automatically generated">
                <a:extLst>
                  <a:ext uri="{FF2B5EF4-FFF2-40B4-BE49-F238E27FC236}">
                    <a16:creationId xmlns:a16="http://schemas.microsoft.com/office/drawing/2014/main" id="{C31F162B-4F22-4C82-B836-DAA6E2C7EF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42" name="Picture 41" descr="A picture containing electronics, display&#10;&#10;Description automatically generated">
                <a:extLst>
                  <a:ext uri="{FF2B5EF4-FFF2-40B4-BE49-F238E27FC236}">
                    <a16:creationId xmlns:a16="http://schemas.microsoft.com/office/drawing/2014/main" id="{B6141389-769C-4BC7-9543-09633AC348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28" name="Group 27">
              <a:extLst>
                <a:ext uri="{FF2B5EF4-FFF2-40B4-BE49-F238E27FC236}">
                  <a16:creationId xmlns:a16="http://schemas.microsoft.com/office/drawing/2014/main" id="{1F6A05F4-6E9E-4206-B91A-50987174D26F}"/>
                </a:ext>
              </a:extLst>
            </p:cNvPr>
            <p:cNvGrpSpPr/>
            <p:nvPr/>
          </p:nvGrpSpPr>
          <p:grpSpPr>
            <a:xfrm>
              <a:off x="6502602" y="2629611"/>
              <a:ext cx="1156951" cy="396536"/>
              <a:chOff x="6502602" y="2248604"/>
              <a:chExt cx="1156951" cy="396536"/>
            </a:xfrm>
          </p:grpSpPr>
          <p:pic>
            <p:nvPicPr>
              <p:cNvPr id="37" name="Picture 36" descr="A picture containing electronics, display&#10;&#10;Description automatically generated">
                <a:extLst>
                  <a:ext uri="{FF2B5EF4-FFF2-40B4-BE49-F238E27FC236}">
                    <a16:creationId xmlns:a16="http://schemas.microsoft.com/office/drawing/2014/main" id="{72A5B478-A965-4042-9B51-E8579992AD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38" name="Picture 37" descr="A picture containing electronics, display&#10;&#10;Description automatically generated">
                <a:extLst>
                  <a:ext uri="{FF2B5EF4-FFF2-40B4-BE49-F238E27FC236}">
                    <a16:creationId xmlns:a16="http://schemas.microsoft.com/office/drawing/2014/main" id="{A8A1D033-C6DE-40E2-B394-3AEC39B1B1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39" name="Picture 38" descr="A picture containing electronics, display&#10;&#10;Description automatically generated">
                <a:extLst>
                  <a:ext uri="{FF2B5EF4-FFF2-40B4-BE49-F238E27FC236}">
                    <a16:creationId xmlns:a16="http://schemas.microsoft.com/office/drawing/2014/main" id="{3776FDDB-AA9A-4CA5-AE2D-CA7373D179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29" name="Group 28">
              <a:extLst>
                <a:ext uri="{FF2B5EF4-FFF2-40B4-BE49-F238E27FC236}">
                  <a16:creationId xmlns:a16="http://schemas.microsoft.com/office/drawing/2014/main" id="{AC14603C-D8FD-4E22-B0EE-99F514A06002}"/>
                </a:ext>
              </a:extLst>
            </p:cNvPr>
            <p:cNvGrpSpPr/>
            <p:nvPr/>
          </p:nvGrpSpPr>
          <p:grpSpPr>
            <a:xfrm>
              <a:off x="6502602" y="3009021"/>
              <a:ext cx="1156951" cy="396536"/>
              <a:chOff x="6502602" y="2248604"/>
              <a:chExt cx="1156951" cy="396536"/>
            </a:xfrm>
          </p:grpSpPr>
          <p:pic>
            <p:nvPicPr>
              <p:cNvPr id="34" name="Picture 33" descr="A picture containing electronics, display&#10;&#10;Description automatically generated">
                <a:extLst>
                  <a:ext uri="{FF2B5EF4-FFF2-40B4-BE49-F238E27FC236}">
                    <a16:creationId xmlns:a16="http://schemas.microsoft.com/office/drawing/2014/main" id="{2565C488-4D18-4D8B-9633-D7FB1C7CCA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35" name="Picture 34" descr="A picture containing electronics, display&#10;&#10;Description automatically generated">
                <a:extLst>
                  <a:ext uri="{FF2B5EF4-FFF2-40B4-BE49-F238E27FC236}">
                    <a16:creationId xmlns:a16="http://schemas.microsoft.com/office/drawing/2014/main" id="{6D3018CC-1798-4FAF-BA49-77EAEB2863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36" name="Picture 35" descr="A picture containing electronics, display&#10;&#10;Description automatically generated">
                <a:extLst>
                  <a:ext uri="{FF2B5EF4-FFF2-40B4-BE49-F238E27FC236}">
                    <a16:creationId xmlns:a16="http://schemas.microsoft.com/office/drawing/2014/main" id="{8A5104A1-8572-4A91-917C-4B64F8564C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30" name="Group 29">
              <a:extLst>
                <a:ext uri="{FF2B5EF4-FFF2-40B4-BE49-F238E27FC236}">
                  <a16:creationId xmlns:a16="http://schemas.microsoft.com/office/drawing/2014/main" id="{47D43390-3A81-40B3-B348-10FCAB985DE7}"/>
                </a:ext>
              </a:extLst>
            </p:cNvPr>
            <p:cNvGrpSpPr/>
            <p:nvPr/>
          </p:nvGrpSpPr>
          <p:grpSpPr>
            <a:xfrm>
              <a:off x="6502602" y="3388431"/>
              <a:ext cx="1156951" cy="396536"/>
              <a:chOff x="6502602" y="2248604"/>
              <a:chExt cx="1156951" cy="396536"/>
            </a:xfrm>
          </p:grpSpPr>
          <p:pic>
            <p:nvPicPr>
              <p:cNvPr id="31" name="Picture 30" descr="A picture containing electronics, display&#10;&#10;Description automatically generated">
                <a:extLst>
                  <a:ext uri="{FF2B5EF4-FFF2-40B4-BE49-F238E27FC236}">
                    <a16:creationId xmlns:a16="http://schemas.microsoft.com/office/drawing/2014/main" id="{07E6D6B8-1E67-40EB-AAD2-2A735B15EB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32" name="Picture 31" descr="A picture containing electronics, display&#10;&#10;Description automatically generated">
                <a:extLst>
                  <a:ext uri="{FF2B5EF4-FFF2-40B4-BE49-F238E27FC236}">
                    <a16:creationId xmlns:a16="http://schemas.microsoft.com/office/drawing/2014/main" id="{DAEF6E9B-20AA-45A1-9002-E9E4407B53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33" name="Picture 32" descr="A picture containing electronics, display&#10;&#10;Description automatically generated">
                <a:extLst>
                  <a:ext uri="{FF2B5EF4-FFF2-40B4-BE49-F238E27FC236}">
                    <a16:creationId xmlns:a16="http://schemas.microsoft.com/office/drawing/2014/main" id="{3A53356D-1BAF-4A4B-9972-8427D5E850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grpSp>
        <p:nvGrpSpPr>
          <p:cNvPr id="17" name="Group 16">
            <a:extLst>
              <a:ext uri="{FF2B5EF4-FFF2-40B4-BE49-F238E27FC236}">
                <a16:creationId xmlns:a16="http://schemas.microsoft.com/office/drawing/2014/main" id="{D55C82B0-6834-4015-B190-EF27ED37E59E}"/>
              </a:ext>
            </a:extLst>
          </p:cNvPr>
          <p:cNvGrpSpPr/>
          <p:nvPr/>
        </p:nvGrpSpPr>
        <p:grpSpPr>
          <a:xfrm>
            <a:off x="3422173" y="3040229"/>
            <a:ext cx="1156951" cy="396536"/>
            <a:chOff x="6502602" y="2248604"/>
            <a:chExt cx="1156951" cy="396536"/>
          </a:xfrm>
        </p:grpSpPr>
        <p:pic>
          <p:nvPicPr>
            <p:cNvPr id="22" name="Picture 21" descr="A picture containing electronics, display&#10;&#10;Description automatically generated">
              <a:extLst>
                <a:ext uri="{FF2B5EF4-FFF2-40B4-BE49-F238E27FC236}">
                  <a16:creationId xmlns:a16="http://schemas.microsoft.com/office/drawing/2014/main" id="{66832D81-D421-4E90-A82F-B70D9CE108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23" name="Picture 22" descr="A picture containing electronics, display&#10;&#10;Description automatically generated">
              <a:extLst>
                <a:ext uri="{FF2B5EF4-FFF2-40B4-BE49-F238E27FC236}">
                  <a16:creationId xmlns:a16="http://schemas.microsoft.com/office/drawing/2014/main" id="{EE4FED39-B531-45D7-915D-20931A27F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24" name="Picture 23" descr="A picture containing electronics, display&#10;&#10;Description automatically generated">
              <a:extLst>
                <a:ext uri="{FF2B5EF4-FFF2-40B4-BE49-F238E27FC236}">
                  <a16:creationId xmlns:a16="http://schemas.microsoft.com/office/drawing/2014/main" id="{87B18C13-0A87-42CE-9960-EAE4E5E8D1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18" name="Group 17">
            <a:extLst>
              <a:ext uri="{FF2B5EF4-FFF2-40B4-BE49-F238E27FC236}">
                <a16:creationId xmlns:a16="http://schemas.microsoft.com/office/drawing/2014/main" id="{162A8F3E-7C05-429E-857B-A7A8E0C7BB1A}"/>
              </a:ext>
            </a:extLst>
          </p:cNvPr>
          <p:cNvGrpSpPr/>
          <p:nvPr/>
        </p:nvGrpSpPr>
        <p:grpSpPr>
          <a:xfrm>
            <a:off x="3422173" y="3421236"/>
            <a:ext cx="1156951" cy="396536"/>
            <a:chOff x="6502602" y="2248604"/>
            <a:chExt cx="1156951" cy="396536"/>
          </a:xfrm>
        </p:grpSpPr>
        <p:pic>
          <p:nvPicPr>
            <p:cNvPr id="19" name="Picture 18" descr="A picture containing electronics, display&#10;&#10;Description automatically generated">
              <a:extLst>
                <a:ext uri="{FF2B5EF4-FFF2-40B4-BE49-F238E27FC236}">
                  <a16:creationId xmlns:a16="http://schemas.microsoft.com/office/drawing/2014/main" id="{2069DBF0-442D-4905-9C84-7B320FF42D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20" name="Picture 19" descr="A picture containing electronics, display&#10;&#10;Description automatically generated">
              <a:extLst>
                <a:ext uri="{FF2B5EF4-FFF2-40B4-BE49-F238E27FC236}">
                  <a16:creationId xmlns:a16="http://schemas.microsoft.com/office/drawing/2014/main" id="{DCC13094-332A-4F89-A682-98CEE596CF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21" name="Picture 20" descr="A picture containing electronics, display&#10;&#10;Description automatically generated">
              <a:extLst>
                <a:ext uri="{FF2B5EF4-FFF2-40B4-BE49-F238E27FC236}">
                  <a16:creationId xmlns:a16="http://schemas.microsoft.com/office/drawing/2014/main" id="{3CD2B6D1-9F60-4121-B062-1225DB21B3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9" name="Group 8">
            <a:extLst>
              <a:ext uri="{FF2B5EF4-FFF2-40B4-BE49-F238E27FC236}">
                <a16:creationId xmlns:a16="http://schemas.microsoft.com/office/drawing/2014/main" id="{D66F59F5-F37E-4751-8B47-41B9CF04B6FB}"/>
              </a:ext>
            </a:extLst>
          </p:cNvPr>
          <p:cNvGrpSpPr/>
          <p:nvPr/>
        </p:nvGrpSpPr>
        <p:grpSpPr>
          <a:xfrm>
            <a:off x="4564877" y="3040229"/>
            <a:ext cx="1156951" cy="396536"/>
            <a:chOff x="6502602" y="2248604"/>
            <a:chExt cx="1156951" cy="396536"/>
          </a:xfrm>
        </p:grpSpPr>
        <p:pic>
          <p:nvPicPr>
            <p:cNvPr id="14" name="Picture 13" descr="A picture containing electronics, display&#10;&#10;Description automatically generated">
              <a:extLst>
                <a:ext uri="{FF2B5EF4-FFF2-40B4-BE49-F238E27FC236}">
                  <a16:creationId xmlns:a16="http://schemas.microsoft.com/office/drawing/2014/main" id="{306BBC40-E425-42AB-B16B-974537E8B5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15" name="Picture 14" descr="A picture containing electronics, display&#10;&#10;Description automatically generated">
              <a:extLst>
                <a:ext uri="{FF2B5EF4-FFF2-40B4-BE49-F238E27FC236}">
                  <a16:creationId xmlns:a16="http://schemas.microsoft.com/office/drawing/2014/main" id="{F7C4F6E5-8227-4863-A33B-614D5DABEB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16" name="Picture 15" descr="A picture containing electronics, display&#10;&#10;Description automatically generated">
              <a:extLst>
                <a:ext uri="{FF2B5EF4-FFF2-40B4-BE49-F238E27FC236}">
                  <a16:creationId xmlns:a16="http://schemas.microsoft.com/office/drawing/2014/main" id="{122B88F5-B171-4EEE-A328-AD799A1F01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10" name="Group 9">
            <a:extLst>
              <a:ext uri="{FF2B5EF4-FFF2-40B4-BE49-F238E27FC236}">
                <a16:creationId xmlns:a16="http://schemas.microsoft.com/office/drawing/2014/main" id="{4DF81445-9BA0-4C00-B510-2ABC4F7F6A7E}"/>
              </a:ext>
            </a:extLst>
          </p:cNvPr>
          <p:cNvGrpSpPr/>
          <p:nvPr/>
        </p:nvGrpSpPr>
        <p:grpSpPr>
          <a:xfrm>
            <a:off x="4564877" y="3419639"/>
            <a:ext cx="1156951" cy="396536"/>
            <a:chOff x="6502602" y="2248604"/>
            <a:chExt cx="1156951" cy="396536"/>
          </a:xfrm>
        </p:grpSpPr>
        <p:pic>
          <p:nvPicPr>
            <p:cNvPr id="11" name="Picture 10" descr="A picture containing electronics, display&#10;&#10;Description automatically generated">
              <a:extLst>
                <a:ext uri="{FF2B5EF4-FFF2-40B4-BE49-F238E27FC236}">
                  <a16:creationId xmlns:a16="http://schemas.microsoft.com/office/drawing/2014/main" id="{1B360EA7-452E-437E-97FF-FE1F017C56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12" name="Picture 11" descr="A picture containing electronics, display&#10;&#10;Description automatically generated">
              <a:extLst>
                <a:ext uri="{FF2B5EF4-FFF2-40B4-BE49-F238E27FC236}">
                  <a16:creationId xmlns:a16="http://schemas.microsoft.com/office/drawing/2014/main" id="{DFE45CD7-B8C5-45C9-9E95-1F189E3494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13" name="Picture 12" descr="A picture containing electronics, display&#10;&#10;Description automatically generated">
              <a:extLst>
                <a:ext uri="{FF2B5EF4-FFF2-40B4-BE49-F238E27FC236}">
                  <a16:creationId xmlns:a16="http://schemas.microsoft.com/office/drawing/2014/main" id="{8E8FEFC4-DA15-4CD1-8FA3-3EA41830A2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sp>
        <p:nvSpPr>
          <p:cNvPr id="43" name="TextBox 42">
            <a:extLst>
              <a:ext uri="{FF2B5EF4-FFF2-40B4-BE49-F238E27FC236}">
                <a16:creationId xmlns:a16="http://schemas.microsoft.com/office/drawing/2014/main" id="{A9ED529A-B1DE-445B-A0DB-06B40B539832}"/>
              </a:ext>
            </a:extLst>
          </p:cNvPr>
          <p:cNvSpPr txBox="1"/>
          <p:nvPr/>
        </p:nvSpPr>
        <p:spPr bwMode="auto">
          <a:xfrm>
            <a:off x="3005123" y="319816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a:t>
            </a:r>
          </a:p>
        </p:txBody>
      </p:sp>
      <p:sp>
        <p:nvSpPr>
          <p:cNvPr id="44" name="TextBox 43">
            <a:extLst>
              <a:ext uri="{FF2B5EF4-FFF2-40B4-BE49-F238E27FC236}">
                <a16:creationId xmlns:a16="http://schemas.microsoft.com/office/drawing/2014/main" id="{432570E5-524D-473A-8F0F-2BC0CD540E1B}"/>
              </a:ext>
            </a:extLst>
          </p:cNvPr>
          <p:cNvSpPr txBox="1"/>
          <p:nvPr/>
        </p:nvSpPr>
        <p:spPr bwMode="auto">
          <a:xfrm>
            <a:off x="4396311" y="2554862"/>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a:t>
            </a:r>
          </a:p>
        </p:txBody>
      </p:sp>
      <p:sp>
        <p:nvSpPr>
          <p:cNvPr id="45" name="TextBox 44">
            <a:extLst>
              <a:ext uri="{FF2B5EF4-FFF2-40B4-BE49-F238E27FC236}">
                <a16:creationId xmlns:a16="http://schemas.microsoft.com/office/drawing/2014/main" id="{E5996235-E70A-4E99-A803-2CA6F4AA99C5}"/>
              </a:ext>
            </a:extLst>
          </p:cNvPr>
          <p:cNvSpPr txBox="1"/>
          <p:nvPr/>
        </p:nvSpPr>
        <p:spPr bwMode="auto">
          <a:xfrm>
            <a:off x="3609268" y="319816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a:t>
            </a:r>
          </a:p>
        </p:txBody>
      </p:sp>
      <p:sp>
        <p:nvSpPr>
          <p:cNvPr id="46" name="TextBox 45">
            <a:extLst>
              <a:ext uri="{FF2B5EF4-FFF2-40B4-BE49-F238E27FC236}">
                <a16:creationId xmlns:a16="http://schemas.microsoft.com/office/drawing/2014/main" id="{BE8B02F0-8A66-445D-898F-1D5371317FBD}"/>
              </a:ext>
            </a:extLst>
          </p:cNvPr>
          <p:cNvSpPr txBox="1"/>
          <p:nvPr/>
        </p:nvSpPr>
        <p:spPr bwMode="auto">
          <a:xfrm>
            <a:off x="4403435" y="2188507"/>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Tree>
    <p:extLst>
      <p:ext uri="{BB962C8B-B14F-4D97-AF65-F5344CB8AC3E}">
        <p14:creationId xmlns:p14="http://schemas.microsoft.com/office/powerpoint/2010/main" val="1790758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43"/>
                                        </p:tgtEl>
                                      </p:cBhvr>
                                    </p:animEffect>
                                    <p:set>
                                      <p:cBhvr>
                                        <p:cTn id="7" dur="1" fill="hold">
                                          <p:stCondLst>
                                            <p:cond delay="499"/>
                                          </p:stCondLst>
                                        </p:cTn>
                                        <p:tgtEl>
                                          <p:spTgt spid="4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44"/>
                                        </p:tgtEl>
                                      </p:cBhvr>
                                    </p:animEffect>
                                    <p:set>
                                      <p:cBhvr>
                                        <p:cTn id="10" dur="1" fill="hold">
                                          <p:stCondLst>
                                            <p:cond delay="499"/>
                                          </p:stCondLst>
                                        </p:cTn>
                                        <p:tgtEl>
                                          <p:spTgt spid="44"/>
                                        </p:tgtEl>
                                        <p:attrNameLst>
                                          <p:attrName>style.visibility</p:attrName>
                                        </p:attrNameLst>
                                      </p:cBhvr>
                                      <p:to>
                                        <p:strVal val="hidden"/>
                                      </p:to>
                                    </p:set>
                                  </p:childTnLst>
                                </p:cTn>
                              </p:par>
                            </p:childTnLst>
                          </p:cTn>
                        </p:par>
                        <p:par>
                          <p:cTn id="11" fill="hold">
                            <p:stCondLst>
                              <p:cond delay="500"/>
                            </p:stCondLst>
                            <p:childTnLst>
                              <p:par>
                                <p:cTn id="12" presetID="64" presetClass="path" presetSubtype="0" fill="hold" nodeType="afterEffect">
                                  <p:stCondLst>
                                    <p:cond delay="0"/>
                                  </p:stCondLst>
                                  <p:childTnLst>
                                    <p:animMotion origin="layout" path="M 5.55112E-17 -2.22222E-6 L 0.06233 -0.05555 " pathEditMode="relative" rAng="0" ptsTypes="AA">
                                      <p:cBhvr>
                                        <p:cTn id="13" dur="1000" fill="hold"/>
                                        <p:tgtEl>
                                          <p:spTgt spid="17"/>
                                        </p:tgtEl>
                                        <p:attrNameLst>
                                          <p:attrName>ppt_x</p:attrName>
                                          <p:attrName>ppt_y</p:attrName>
                                        </p:attrNameLst>
                                      </p:cBhvr>
                                      <p:rCtr x="3108" y="-2778"/>
                                    </p:animMotion>
                                  </p:childTnLst>
                                </p:cTn>
                              </p:par>
                              <p:par>
                                <p:cTn id="14" presetID="35" presetClass="path" presetSubtype="0" fill="hold" nodeType="withEffect">
                                  <p:stCondLst>
                                    <p:cond delay="0"/>
                                  </p:stCondLst>
                                  <p:childTnLst>
                                    <p:animMotion origin="layout" path="M 0 -2.22222E-6 L -0.06285 -0.00069 " pathEditMode="relative" rAng="0" ptsTypes="AA">
                                      <p:cBhvr>
                                        <p:cTn id="15" dur="1000" fill="hold"/>
                                        <p:tgtEl>
                                          <p:spTgt spid="9"/>
                                        </p:tgtEl>
                                        <p:attrNameLst>
                                          <p:attrName>ppt_x</p:attrName>
                                          <p:attrName>ppt_y</p:attrName>
                                        </p:attrNameLst>
                                      </p:cBhvr>
                                      <p:rCtr x="-3142" y="-46"/>
                                    </p:animMotion>
                                  </p:childTnLst>
                                </p:cTn>
                              </p:par>
                              <p:par>
                                <p:cTn id="16" presetID="63" presetClass="path" presetSubtype="0" fill="hold" nodeType="withEffect">
                                  <p:stCondLst>
                                    <p:cond delay="0"/>
                                  </p:stCondLst>
                                  <p:childTnLst>
                                    <p:animMotion origin="layout" path="M 5.55112E-17 2.22222E-6 L 0.0625 0.00069 " pathEditMode="relative" rAng="0" ptsTypes="AA">
                                      <p:cBhvr>
                                        <p:cTn id="17" dur="1000" fill="hold"/>
                                        <p:tgtEl>
                                          <p:spTgt spid="18"/>
                                        </p:tgtEl>
                                        <p:attrNameLst>
                                          <p:attrName>ppt_x</p:attrName>
                                          <p:attrName>ppt_y</p:attrName>
                                        </p:attrNameLst>
                                      </p:cBhvr>
                                      <p:rCtr x="3125" y="23"/>
                                    </p:animMotion>
                                  </p:childTnLst>
                                </p:cTn>
                              </p:par>
                              <p:par>
                                <p:cTn id="18" presetID="42" presetClass="path" presetSubtype="0" fill="hold" nodeType="withEffect">
                                  <p:stCondLst>
                                    <p:cond delay="0"/>
                                  </p:stCondLst>
                                  <p:childTnLst>
                                    <p:animMotion origin="layout" path="M 0 3.7037E-6 L -0.06302 0.05578 " pathEditMode="relative" rAng="0" ptsTypes="AA">
                                      <p:cBhvr>
                                        <p:cTn id="19" dur="1000" fill="hold"/>
                                        <p:tgtEl>
                                          <p:spTgt spid="10"/>
                                        </p:tgtEl>
                                        <p:attrNameLst>
                                          <p:attrName>ppt_x</p:attrName>
                                          <p:attrName>ppt_y</p:attrName>
                                        </p:attrNameLst>
                                      </p:cBhvr>
                                      <p:rCtr x="-3160" y="2778"/>
                                    </p:animMotion>
                                  </p:childTnLst>
                                </p:cTn>
                              </p:par>
                            </p:childTnLst>
                          </p:cTn>
                        </p:par>
                        <p:par>
                          <p:cTn id="20" fill="hold">
                            <p:stCondLst>
                              <p:cond delay="1500"/>
                            </p:stCondLst>
                            <p:childTnLst>
                              <p:par>
                                <p:cTn id="21" presetID="1" presetClass="exit" presetSubtype="0" fill="hold" nodeType="afterEffect">
                                  <p:stCondLst>
                                    <p:cond delay="0"/>
                                  </p:stCondLst>
                                  <p:childTnLst>
                                    <p:set>
                                      <p:cBhvr>
                                        <p:cTn id="22" dur="1" fill="hold">
                                          <p:stCondLst>
                                            <p:cond delay="0"/>
                                          </p:stCondLst>
                                        </p:cTn>
                                        <p:tgtEl>
                                          <p:spTgt spid="17"/>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8"/>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0"/>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500"/>
                                        <p:tgtEl>
                                          <p:spTgt spid="4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5B4FACF-3E86-4F32-A46F-B336BADB4806}"/>
              </a:ext>
            </a:extLst>
          </p:cNvPr>
          <p:cNvGrpSpPr/>
          <p:nvPr/>
        </p:nvGrpSpPr>
        <p:grpSpPr>
          <a:xfrm>
            <a:off x="3993524" y="2660819"/>
            <a:ext cx="1156951" cy="1536363"/>
            <a:chOff x="6502602" y="2248604"/>
            <a:chExt cx="1156951" cy="1536363"/>
          </a:xfrm>
        </p:grpSpPr>
        <p:grpSp>
          <p:nvGrpSpPr>
            <p:cNvPr id="45" name="Group 44">
              <a:extLst>
                <a:ext uri="{FF2B5EF4-FFF2-40B4-BE49-F238E27FC236}">
                  <a16:creationId xmlns:a16="http://schemas.microsoft.com/office/drawing/2014/main" id="{EDB43CCF-E660-4AF4-990A-F352860194DE}"/>
                </a:ext>
              </a:extLst>
            </p:cNvPr>
            <p:cNvGrpSpPr/>
            <p:nvPr/>
          </p:nvGrpSpPr>
          <p:grpSpPr>
            <a:xfrm>
              <a:off x="6502602" y="2248604"/>
              <a:ext cx="1156951" cy="396536"/>
              <a:chOff x="6502602" y="2248604"/>
              <a:chExt cx="1156951" cy="396536"/>
            </a:xfrm>
          </p:grpSpPr>
          <p:pic>
            <p:nvPicPr>
              <p:cNvPr id="58" name="Picture 57" descr="A picture containing electronics, display&#10;&#10;Description automatically generated">
                <a:extLst>
                  <a:ext uri="{FF2B5EF4-FFF2-40B4-BE49-F238E27FC236}">
                    <a16:creationId xmlns:a16="http://schemas.microsoft.com/office/drawing/2014/main" id="{BD67F494-31E4-4BC5-BC86-ED2205E6C1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59" name="Picture 58" descr="A picture containing electronics, display&#10;&#10;Description automatically generated">
                <a:extLst>
                  <a:ext uri="{FF2B5EF4-FFF2-40B4-BE49-F238E27FC236}">
                    <a16:creationId xmlns:a16="http://schemas.microsoft.com/office/drawing/2014/main" id="{12644246-D433-48AB-8A01-A23768315C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60" name="Picture 59" descr="A picture containing electronics, display&#10;&#10;Description automatically generated">
                <a:extLst>
                  <a:ext uri="{FF2B5EF4-FFF2-40B4-BE49-F238E27FC236}">
                    <a16:creationId xmlns:a16="http://schemas.microsoft.com/office/drawing/2014/main" id="{C7C4055B-2D48-49BB-84A9-FA506AF9BA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46" name="Group 45">
              <a:extLst>
                <a:ext uri="{FF2B5EF4-FFF2-40B4-BE49-F238E27FC236}">
                  <a16:creationId xmlns:a16="http://schemas.microsoft.com/office/drawing/2014/main" id="{604D22D0-06C3-4F2B-8AD3-2AABE8A9D8F0}"/>
                </a:ext>
              </a:extLst>
            </p:cNvPr>
            <p:cNvGrpSpPr/>
            <p:nvPr/>
          </p:nvGrpSpPr>
          <p:grpSpPr>
            <a:xfrm>
              <a:off x="6502602" y="2629611"/>
              <a:ext cx="1156951" cy="396536"/>
              <a:chOff x="6502602" y="2248604"/>
              <a:chExt cx="1156951" cy="396536"/>
            </a:xfrm>
          </p:grpSpPr>
          <p:pic>
            <p:nvPicPr>
              <p:cNvPr id="55" name="Picture 54" descr="A picture containing electronics, display&#10;&#10;Description automatically generated">
                <a:extLst>
                  <a:ext uri="{FF2B5EF4-FFF2-40B4-BE49-F238E27FC236}">
                    <a16:creationId xmlns:a16="http://schemas.microsoft.com/office/drawing/2014/main" id="{1F583C39-38D7-4D35-A17B-51AD093B20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56" name="Picture 55" descr="A picture containing electronics, display&#10;&#10;Description automatically generated">
                <a:extLst>
                  <a:ext uri="{FF2B5EF4-FFF2-40B4-BE49-F238E27FC236}">
                    <a16:creationId xmlns:a16="http://schemas.microsoft.com/office/drawing/2014/main" id="{61AC27EC-1BBF-4099-B921-4740D56D88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57" name="Picture 56" descr="A picture containing electronics, display&#10;&#10;Description automatically generated">
                <a:extLst>
                  <a:ext uri="{FF2B5EF4-FFF2-40B4-BE49-F238E27FC236}">
                    <a16:creationId xmlns:a16="http://schemas.microsoft.com/office/drawing/2014/main" id="{F4F5E174-4AD7-42AA-8466-852512990D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47" name="Group 46">
              <a:extLst>
                <a:ext uri="{FF2B5EF4-FFF2-40B4-BE49-F238E27FC236}">
                  <a16:creationId xmlns:a16="http://schemas.microsoft.com/office/drawing/2014/main" id="{36E53230-0785-4A58-BCBF-4893D42BBAC9}"/>
                </a:ext>
              </a:extLst>
            </p:cNvPr>
            <p:cNvGrpSpPr/>
            <p:nvPr/>
          </p:nvGrpSpPr>
          <p:grpSpPr>
            <a:xfrm>
              <a:off x="6502602" y="3009021"/>
              <a:ext cx="1156951" cy="396536"/>
              <a:chOff x="6502602" y="2248604"/>
              <a:chExt cx="1156951" cy="396536"/>
            </a:xfrm>
          </p:grpSpPr>
          <p:pic>
            <p:nvPicPr>
              <p:cNvPr id="52" name="Picture 51" descr="A picture containing electronics, display&#10;&#10;Description automatically generated">
                <a:extLst>
                  <a:ext uri="{FF2B5EF4-FFF2-40B4-BE49-F238E27FC236}">
                    <a16:creationId xmlns:a16="http://schemas.microsoft.com/office/drawing/2014/main" id="{0E45D14A-AD2F-41CC-9075-7AF0B97BF3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53" name="Picture 52" descr="A picture containing electronics, display&#10;&#10;Description automatically generated">
                <a:extLst>
                  <a:ext uri="{FF2B5EF4-FFF2-40B4-BE49-F238E27FC236}">
                    <a16:creationId xmlns:a16="http://schemas.microsoft.com/office/drawing/2014/main" id="{C4BF4AFE-A47F-404E-B049-B1B1021F9A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54" name="Picture 53" descr="A picture containing electronics, display&#10;&#10;Description automatically generated">
                <a:extLst>
                  <a:ext uri="{FF2B5EF4-FFF2-40B4-BE49-F238E27FC236}">
                    <a16:creationId xmlns:a16="http://schemas.microsoft.com/office/drawing/2014/main" id="{CA1C36C5-A3A5-4FB4-9137-3683633F1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nvGrpSpPr>
            <p:cNvPr id="48" name="Group 47">
              <a:extLst>
                <a:ext uri="{FF2B5EF4-FFF2-40B4-BE49-F238E27FC236}">
                  <a16:creationId xmlns:a16="http://schemas.microsoft.com/office/drawing/2014/main" id="{5F6F027B-8732-4477-B7FA-188DD45E786F}"/>
                </a:ext>
              </a:extLst>
            </p:cNvPr>
            <p:cNvGrpSpPr/>
            <p:nvPr/>
          </p:nvGrpSpPr>
          <p:grpSpPr>
            <a:xfrm>
              <a:off x="6502602" y="3388431"/>
              <a:ext cx="1156951" cy="396536"/>
              <a:chOff x="6502602" y="2248604"/>
              <a:chExt cx="1156951" cy="396536"/>
            </a:xfrm>
          </p:grpSpPr>
          <p:pic>
            <p:nvPicPr>
              <p:cNvPr id="49" name="Picture 48" descr="A picture containing electronics, display&#10;&#10;Description automatically generated">
                <a:extLst>
                  <a:ext uri="{FF2B5EF4-FFF2-40B4-BE49-F238E27FC236}">
                    <a16:creationId xmlns:a16="http://schemas.microsoft.com/office/drawing/2014/main" id="{2C274A28-B5E9-41C9-A86E-AEE1A6DB3A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602" y="2248604"/>
                <a:ext cx="396536" cy="396536"/>
              </a:xfrm>
              <a:prstGeom prst="rect">
                <a:avLst/>
              </a:prstGeom>
            </p:spPr>
          </p:pic>
          <p:pic>
            <p:nvPicPr>
              <p:cNvPr id="50" name="Picture 49" descr="A picture containing electronics, display&#10;&#10;Description automatically generated">
                <a:extLst>
                  <a:ext uri="{FF2B5EF4-FFF2-40B4-BE49-F238E27FC236}">
                    <a16:creationId xmlns:a16="http://schemas.microsoft.com/office/drawing/2014/main" id="{26ECDDB6-8B12-483C-BAF3-C14A57C5F2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3607" y="2248604"/>
                <a:ext cx="396536" cy="396536"/>
              </a:xfrm>
              <a:prstGeom prst="rect">
                <a:avLst/>
              </a:prstGeom>
            </p:spPr>
          </p:pic>
          <p:pic>
            <p:nvPicPr>
              <p:cNvPr id="51" name="Picture 50" descr="A picture containing electronics, display&#10;&#10;Description automatically generated">
                <a:extLst>
                  <a:ext uri="{FF2B5EF4-FFF2-40B4-BE49-F238E27FC236}">
                    <a16:creationId xmlns:a16="http://schemas.microsoft.com/office/drawing/2014/main" id="{0944A791-9B97-4725-8F8E-CE7C90807C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3017" y="2248604"/>
                <a:ext cx="396536" cy="396536"/>
              </a:xfrm>
              <a:prstGeom prst="rect">
                <a:avLst/>
              </a:prstGeom>
            </p:spPr>
          </p:pic>
        </p:grpSp>
      </p:grpSp>
      <p:sp>
        <p:nvSpPr>
          <p:cNvPr id="2" name="Text Placeholder 1"/>
          <p:cNvSpPr>
            <a:spLocks noGrp="1"/>
          </p:cNvSpPr>
          <p:nvPr>
            <p:ph type="body" sz="quarter" idx="11"/>
          </p:nvPr>
        </p:nvSpPr>
        <p:spPr/>
        <p:txBody>
          <a:bodyPr/>
          <a:lstStyle/>
          <a:p>
            <a:r>
              <a:rPr lang="en-US" dirty="0"/>
              <a:t>2.21 Properties of factors and multiples</a:t>
            </a:r>
            <a:r>
              <a:rPr lang="en-GB" dirty="0"/>
              <a:t>	</a:t>
            </a:r>
            <a:r>
              <a:rPr lang="en-US" dirty="0">
                <a:solidFill>
                  <a:srgbClr val="00628C"/>
                </a:solidFill>
              </a:rPr>
              <a:t>Step 1:1</a:t>
            </a:r>
          </a:p>
        </p:txBody>
      </p:sp>
      <p:sp>
        <p:nvSpPr>
          <p:cNvPr id="23" name="TextBox 22">
            <a:extLst>
              <a:ext uri="{FF2B5EF4-FFF2-40B4-BE49-F238E27FC236}">
                <a16:creationId xmlns:a16="http://schemas.microsoft.com/office/drawing/2014/main" id="{F9D320F2-86D5-4BA1-8AE5-75D40FE3AA6D}"/>
              </a:ext>
            </a:extLst>
          </p:cNvPr>
          <p:cNvSpPr txBox="1"/>
          <p:nvPr/>
        </p:nvSpPr>
        <p:spPr bwMode="auto">
          <a:xfrm>
            <a:off x="3609268" y="319816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a:t>
            </a:r>
          </a:p>
        </p:txBody>
      </p:sp>
      <p:sp>
        <p:nvSpPr>
          <p:cNvPr id="24" name="TextBox 23">
            <a:extLst>
              <a:ext uri="{FF2B5EF4-FFF2-40B4-BE49-F238E27FC236}">
                <a16:creationId xmlns:a16="http://schemas.microsoft.com/office/drawing/2014/main" id="{07EAD3B3-2853-4CA6-BC71-1D8FC26F195D}"/>
              </a:ext>
            </a:extLst>
          </p:cNvPr>
          <p:cNvSpPr txBox="1"/>
          <p:nvPr/>
        </p:nvSpPr>
        <p:spPr bwMode="auto">
          <a:xfrm>
            <a:off x="4403435" y="2188507"/>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
        <p:nvSpPr>
          <p:cNvPr id="42" name="TextBox 41">
            <a:extLst>
              <a:ext uri="{FF2B5EF4-FFF2-40B4-BE49-F238E27FC236}">
                <a16:creationId xmlns:a16="http://schemas.microsoft.com/office/drawing/2014/main" id="{87B13779-9C32-452B-953B-2BA857B327D7}"/>
              </a:ext>
            </a:extLst>
          </p:cNvPr>
          <p:cNvSpPr txBox="1"/>
          <p:nvPr/>
        </p:nvSpPr>
        <p:spPr bwMode="auto">
          <a:xfrm>
            <a:off x="4396310" y="2397422"/>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a:t>
            </a:r>
          </a:p>
        </p:txBody>
      </p:sp>
      <p:sp>
        <p:nvSpPr>
          <p:cNvPr id="43" name="TextBox 42">
            <a:extLst>
              <a:ext uri="{FF2B5EF4-FFF2-40B4-BE49-F238E27FC236}">
                <a16:creationId xmlns:a16="http://schemas.microsoft.com/office/drawing/2014/main" id="{9CC6EE37-3511-4440-823A-BF6836C0F85B}"/>
              </a:ext>
            </a:extLst>
          </p:cNvPr>
          <p:cNvSpPr txBox="1"/>
          <p:nvPr/>
        </p:nvSpPr>
        <p:spPr bwMode="auto">
          <a:xfrm>
            <a:off x="3417659" y="3198167"/>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Tree>
    <p:extLst>
      <p:ext uri="{BB962C8B-B14F-4D97-AF65-F5344CB8AC3E}">
        <p14:creationId xmlns:p14="http://schemas.microsoft.com/office/powerpoint/2010/main" val="108363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4"/>
                                        </p:tgtEl>
                                      </p:cBhvr>
                                    </p:animEffect>
                                    <p:set>
                                      <p:cBhvr>
                                        <p:cTn id="10" dur="1" fill="hold">
                                          <p:stCondLst>
                                            <p:cond delay="499"/>
                                          </p:stCondLst>
                                        </p:cTn>
                                        <p:tgtEl>
                                          <p:spTgt spid="24"/>
                                        </p:tgtEl>
                                        <p:attrNameLst>
                                          <p:attrName>style.visibility</p:attrName>
                                        </p:attrNameLst>
                                      </p:cBhvr>
                                      <p:to>
                                        <p:strVal val="hidden"/>
                                      </p:to>
                                    </p:set>
                                  </p:childTnLst>
                                </p:cTn>
                              </p:par>
                            </p:childTnLst>
                          </p:cTn>
                        </p:par>
                        <p:par>
                          <p:cTn id="11" fill="hold">
                            <p:stCondLst>
                              <p:cond delay="500"/>
                            </p:stCondLst>
                            <p:childTnLst>
                              <p:par>
                                <p:cTn id="12" presetID="8" presetClass="emph" presetSubtype="0" fill="hold" nodeType="afterEffect">
                                  <p:stCondLst>
                                    <p:cond delay="0"/>
                                  </p:stCondLst>
                                  <p:childTnLst>
                                    <p:animRot by="5400000">
                                      <p:cBhvr>
                                        <p:cTn id="13" dur="1000" fill="hold"/>
                                        <p:tgtEl>
                                          <p:spTgt spid="44"/>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500"/>
                                        <p:tgtEl>
                                          <p:spTgt spid="4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42" grpId="0"/>
      <p:bldP spid="43"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4C00A546-E7E9-4D50-BC5F-A5A2E8BE6140}" vid="{70A93DC1-7C9A-47F1-B9D5-2894EE145B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436D8A-31F5-4922-BA9B-A7F5209D0D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0BD39B-5833-4E3E-8868-C080FB5A381B}">
  <ds:schemaRefs>
    <ds:schemaRef ds:uri="http://schemas.microsoft.com/sharepoint/v3/contenttype/forms"/>
  </ds:schemaRefs>
</ds:datastoreItem>
</file>

<file path=customXml/itemProps3.xml><?xml version="1.0" encoding="utf-8"?>
<ds:datastoreItem xmlns:ds="http://schemas.openxmlformats.org/officeDocument/2006/customXml" ds:itemID="{0B56E0CA-6CB6-4148-B57A-309BAC5E815B}">
  <ds:schemaRefs>
    <ds:schemaRef ds:uri="http://schemas.microsoft.com/office/2006/metadata/properties"/>
    <ds:schemaRef ds:uri="http://schemas.microsoft.com/office/2006/documentManagement/types"/>
    <ds:schemaRef ds:uri="http://purl.org/dc/terms/"/>
    <ds:schemaRef ds:uri="3c072653-a566-48ef-af88-69e39a133ebb"/>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1147</Words>
  <Application>Microsoft Office PowerPoint</Application>
  <PresentationFormat>On-screen Show (4:3)</PresentationFormat>
  <Paragraphs>362</Paragraphs>
  <Slides>28</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Myriad Pro</vt:lpstr>
      <vt:lpstr>Myriad Pro Semibold</vt:lpstr>
      <vt:lpstr>nctem1</vt:lpstr>
      <vt:lpstr>2.21 Factors, multiples, prime numbers and composite numbers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2019-08-14T10:14:52Z</dcterms:created>
  <dcterms:modified xsi:type="dcterms:W3CDTF">2019-08-22T11:36:34Z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