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76" r:id="rId6"/>
  </p:sldMasterIdLst>
  <p:notesMasterIdLst>
    <p:notesMasterId r:id="rId34"/>
  </p:notesMasterIdLst>
  <p:sldIdLst>
    <p:sldId id="312" r:id="rId7"/>
    <p:sldId id="257" r:id="rId8"/>
    <p:sldId id="258" r:id="rId9"/>
    <p:sldId id="267" r:id="rId10"/>
    <p:sldId id="268" r:id="rId11"/>
    <p:sldId id="266" r:id="rId12"/>
    <p:sldId id="270" r:id="rId13"/>
    <p:sldId id="359" r:id="rId14"/>
    <p:sldId id="406" r:id="rId15"/>
    <p:sldId id="408" r:id="rId16"/>
    <p:sldId id="269" r:id="rId17"/>
    <p:sldId id="272" r:id="rId18"/>
    <p:sldId id="273" r:id="rId19"/>
    <p:sldId id="391" r:id="rId20"/>
    <p:sldId id="392" r:id="rId21"/>
    <p:sldId id="394" r:id="rId22"/>
    <p:sldId id="395" r:id="rId23"/>
    <p:sldId id="393" r:id="rId24"/>
    <p:sldId id="396" r:id="rId25"/>
    <p:sldId id="397" r:id="rId26"/>
    <p:sldId id="402" r:id="rId27"/>
    <p:sldId id="403" r:id="rId28"/>
    <p:sldId id="398" r:id="rId29"/>
    <p:sldId id="399" r:id="rId30"/>
    <p:sldId id="400" r:id="rId31"/>
    <p:sldId id="401" r:id="rId32"/>
    <p:sldId id="404"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AQWeUqOlksMjNYCyOlNkLg==" hashData="1HcPDiF1/gjwQtE0odS9YtjKMMBMM+yvQS669ewEZjudyDuzmQCfN7SNUhLKqcJcds2cpTXdJCsyPU6Kf0Tv0Q=="/>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195"/>
    <a:srgbClr val="F1130F"/>
    <a:srgbClr val="45DF03"/>
    <a:srgbClr val="FE9327"/>
    <a:srgbClr val="F3EE1A"/>
    <a:srgbClr val="54DFFE"/>
    <a:srgbClr val="7023F2"/>
    <a:srgbClr val="BB71DE"/>
    <a:srgbClr val="FF9008"/>
    <a:srgbClr val="EB2B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600467-D115-4230-B56F-FA3071BDE9CB}" v="1523" dt="2018-07-29T20:35:46.5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74" autoAdjust="0"/>
    <p:restoredTop sz="71260" autoAdjust="0"/>
  </p:normalViewPr>
  <p:slideViewPr>
    <p:cSldViewPr snapToGrid="0">
      <p:cViewPr varScale="1">
        <p:scale>
          <a:sx n="64" d="100"/>
          <a:sy n="64" d="100"/>
        </p:scale>
        <p:origin x="1272" y="72"/>
      </p:cViewPr>
      <p:guideLst>
        <p:guide orient="horz" pos="2160"/>
        <p:guide pos="3840"/>
      </p:guideLst>
    </p:cSldViewPr>
  </p:slideViewPr>
  <p:notesTextViewPr>
    <p:cViewPr>
      <p:scale>
        <a:sx n="1" d="1"/>
        <a:sy n="1" d="1"/>
      </p:scale>
      <p:origin x="0" y="0"/>
    </p:cViewPr>
  </p:notesTextViewPr>
  <p:sorterViewPr>
    <p:cViewPr>
      <p:scale>
        <a:sx n="100" d="100"/>
        <a:sy n="100" d="100"/>
      </p:scale>
      <p:origin x="0" y="-12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Young" userId="3d7dab09-352b-4858-b937-4a4f8b94e613" providerId="ADAL" clId="{F6E339CD-C097-442B-8F81-1F7FE5996F3D}"/>
    <pc:docChg chg="undo custSel modSld">
      <pc:chgData name="Andrew Young" userId="3d7dab09-352b-4858-b937-4a4f8b94e613" providerId="ADAL" clId="{F6E339CD-C097-442B-8F81-1F7FE5996F3D}" dt="2018-10-11T08:09:09.744" v="95" actId="20577"/>
      <pc:docMkLst>
        <pc:docMk/>
      </pc:docMkLst>
      <pc:sldChg chg="modSp">
        <pc:chgData name="Andrew Young" userId="3d7dab09-352b-4858-b937-4a4f8b94e613" providerId="ADAL" clId="{F6E339CD-C097-442B-8F81-1F7FE5996F3D}" dt="2018-10-09T09:52:54.797" v="65" actId="20577"/>
        <pc:sldMkLst>
          <pc:docMk/>
          <pc:sldMk cId="2123406602" sldId="258"/>
        </pc:sldMkLst>
        <pc:spChg chg="mod">
          <ac:chgData name="Andrew Young" userId="3d7dab09-352b-4858-b937-4a4f8b94e613" providerId="ADAL" clId="{F6E339CD-C097-442B-8F81-1F7FE5996F3D}" dt="2018-10-09T09:52:54.797" v="65" actId="20577"/>
          <ac:spMkLst>
            <pc:docMk/>
            <pc:sldMk cId="2123406602" sldId="258"/>
            <ac:spMk id="4" creationId="{4CBDBFE0-B079-403B-A6E3-9AB0F94B0B31}"/>
          </ac:spMkLst>
        </pc:spChg>
      </pc:sldChg>
      <pc:sldChg chg="modSp">
        <pc:chgData name="Andrew Young" userId="3d7dab09-352b-4858-b937-4a4f8b94e613" providerId="ADAL" clId="{F6E339CD-C097-442B-8F81-1F7FE5996F3D}" dt="2018-10-09T09:53:47.018" v="76" actId="14100"/>
        <pc:sldMkLst>
          <pc:docMk/>
          <pc:sldMk cId="1392128073" sldId="267"/>
        </pc:sldMkLst>
        <pc:spChg chg="mod">
          <ac:chgData name="Andrew Young" userId="3d7dab09-352b-4858-b937-4a4f8b94e613" providerId="ADAL" clId="{F6E339CD-C097-442B-8F81-1F7FE5996F3D}" dt="2018-10-09T09:53:47.018" v="76" actId="14100"/>
          <ac:spMkLst>
            <pc:docMk/>
            <pc:sldMk cId="1392128073" sldId="267"/>
            <ac:spMk id="4" creationId="{4CBDBFE0-B079-403B-A6E3-9AB0F94B0B31}"/>
          </ac:spMkLst>
        </pc:spChg>
      </pc:sldChg>
      <pc:sldChg chg="modSp">
        <pc:chgData name="Andrew Young" userId="3d7dab09-352b-4858-b937-4a4f8b94e613" providerId="ADAL" clId="{F6E339CD-C097-442B-8F81-1F7FE5996F3D}" dt="2018-10-09T09:54:07.376" v="79" actId="20577"/>
        <pc:sldMkLst>
          <pc:docMk/>
          <pc:sldMk cId="2941912297" sldId="268"/>
        </pc:sldMkLst>
        <pc:spChg chg="mod">
          <ac:chgData name="Andrew Young" userId="3d7dab09-352b-4858-b937-4a4f8b94e613" providerId="ADAL" clId="{F6E339CD-C097-442B-8F81-1F7FE5996F3D}" dt="2018-10-09T09:54:07.376" v="79" actId="20577"/>
          <ac:spMkLst>
            <pc:docMk/>
            <pc:sldMk cId="2941912297" sldId="268"/>
            <ac:spMk id="4" creationId="{4CBDBFE0-B079-403B-A6E3-9AB0F94B0B31}"/>
          </ac:spMkLst>
        </pc:spChg>
      </pc:sldChg>
      <pc:sldChg chg="modSp">
        <pc:chgData name="Andrew Young" userId="3d7dab09-352b-4858-b937-4a4f8b94e613" providerId="ADAL" clId="{F6E339CD-C097-442B-8F81-1F7FE5996F3D}" dt="2018-10-08T12:36:29.393" v="49" actId="20577"/>
        <pc:sldMkLst>
          <pc:docMk/>
          <pc:sldMk cId="3525258294" sldId="272"/>
        </pc:sldMkLst>
        <pc:spChg chg="mod">
          <ac:chgData name="Andrew Young" userId="3d7dab09-352b-4858-b937-4a4f8b94e613" providerId="ADAL" clId="{F6E339CD-C097-442B-8F81-1F7FE5996F3D}" dt="2018-10-08T12:36:29.393" v="49" actId="20577"/>
          <ac:spMkLst>
            <pc:docMk/>
            <pc:sldMk cId="3525258294" sldId="272"/>
            <ac:spMk id="4" creationId="{4CBDBFE0-B079-403B-A6E3-9AB0F94B0B31}"/>
          </ac:spMkLst>
        </pc:spChg>
      </pc:sldChg>
      <pc:sldChg chg="modSp">
        <pc:chgData name="Andrew Young" userId="3d7dab09-352b-4858-b937-4a4f8b94e613" providerId="ADAL" clId="{F6E339CD-C097-442B-8F81-1F7FE5996F3D}" dt="2018-10-11T08:09:09.744" v="95" actId="20577"/>
        <pc:sldMkLst>
          <pc:docMk/>
          <pc:sldMk cId="1834715527" sldId="312"/>
        </pc:sldMkLst>
        <pc:spChg chg="mod">
          <ac:chgData name="Andrew Young" userId="3d7dab09-352b-4858-b937-4a4f8b94e613" providerId="ADAL" clId="{F6E339CD-C097-442B-8F81-1F7FE5996F3D}" dt="2018-10-11T08:09:09.744" v="95" actId="20577"/>
          <ac:spMkLst>
            <pc:docMk/>
            <pc:sldMk cId="1834715527" sldId="312"/>
            <ac:spMk id="40" creationId="{8F245EBA-CC2C-4115-BB37-E58ED6375191}"/>
          </ac:spMkLst>
        </pc:spChg>
      </pc:sldChg>
      <pc:sldChg chg="modNotesTx">
        <pc:chgData name="Andrew Young" userId="3d7dab09-352b-4858-b937-4a4f8b94e613" providerId="ADAL" clId="{F6E339CD-C097-442B-8F81-1F7FE5996F3D}" dt="2018-10-09T09:54:29.726" v="82" actId="20577"/>
        <pc:sldMkLst>
          <pc:docMk/>
          <pc:sldMk cId="3832718632" sldId="392"/>
        </pc:sldMkLst>
      </pc:sldChg>
      <pc:sldChg chg="modNotesTx">
        <pc:chgData name="Andrew Young" userId="3d7dab09-352b-4858-b937-4a4f8b94e613" providerId="ADAL" clId="{F6E339CD-C097-442B-8F81-1F7FE5996F3D}" dt="2018-10-08T12:38:57.519" v="63" actId="20577"/>
        <pc:sldMkLst>
          <pc:docMk/>
          <pc:sldMk cId="275963235" sldId="398"/>
        </pc:sldMkLst>
      </pc:sldChg>
    </pc:docChg>
  </pc:docChgLst>
  <pc:docChgLst>
    <pc:chgData name="Andrew Young" userId="3d7dab09-352b-4858-b937-4a4f8b94e613" providerId="ADAL" clId="{8E1F2710-689E-454E-95F4-79B9E21C8819}"/>
    <pc:docChg chg="custSel modSld">
      <pc:chgData name="Andrew Young" userId="3d7dab09-352b-4858-b937-4a4f8b94e613" providerId="ADAL" clId="{8E1F2710-689E-454E-95F4-79B9E21C8819}" dt="2018-09-17T11:14:15.953" v="152" actId="20577"/>
      <pc:docMkLst>
        <pc:docMk/>
      </pc:docMkLst>
      <pc:sldChg chg="modSp">
        <pc:chgData name="Andrew Young" userId="3d7dab09-352b-4858-b937-4a4f8b94e613" providerId="ADAL" clId="{8E1F2710-689E-454E-95F4-79B9E21C8819}" dt="2018-09-17T10:55:30.291" v="4" actId="114"/>
        <pc:sldMkLst>
          <pc:docMk/>
          <pc:sldMk cId="2123406602" sldId="258"/>
        </pc:sldMkLst>
        <pc:spChg chg="mod">
          <ac:chgData name="Andrew Young" userId="3d7dab09-352b-4858-b937-4a4f8b94e613" providerId="ADAL" clId="{8E1F2710-689E-454E-95F4-79B9E21C8819}" dt="2018-09-17T10:55:30.291" v="4" actId="114"/>
          <ac:spMkLst>
            <pc:docMk/>
            <pc:sldMk cId="2123406602" sldId="258"/>
            <ac:spMk id="4" creationId="{4CBDBFE0-B079-403B-A6E3-9AB0F94B0B31}"/>
          </ac:spMkLst>
        </pc:spChg>
      </pc:sldChg>
      <pc:sldChg chg="modSp">
        <pc:chgData name="Andrew Young" userId="3d7dab09-352b-4858-b937-4a4f8b94e613" providerId="ADAL" clId="{8E1F2710-689E-454E-95F4-79B9E21C8819}" dt="2018-09-17T10:57:28.205" v="24" actId="14100"/>
        <pc:sldMkLst>
          <pc:docMk/>
          <pc:sldMk cId="1392128073" sldId="267"/>
        </pc:sldMkLst>
        <pc:spChg chg="mod">
          <ac:chgData name="Andrew Young" userId="3d7dab09-352b-4858-b937-4a4f8b94e613" providerId="ADAL" clId="{8E1F2710-689E-454E-95F4-79B9E21C8819}" dt="2018-09-17T10:57:28.205" v="24" actId="14100"/>
          <ac:spMkLst>
            <pc:docMk/>
            <pc:sldMk cId="1392128073" sldId="267"/>
            <ac:spMk id="4" creationId="{4CBDBFE0-B079-403B-A6E3-9AB0F94B0B31}"/>
          </ac:spMkLst>
        </pc:spChg>
      </pc:sldChg>
      <pc:sldChg chg="modSp">
        <pc:chgData name="Andrew Young" userId="3d7dab09-352b-4858-b937-4a4f8b94e613" providerId="ADAL" clId="{8E1F2710-689E-454E-95F4-79B9E21C8819}" dt="2018-09-17T10:59:53.651" v="53" actId="20577"/>
        <pc:sldMkLst>
          <pc:docMk/>
          <pc:sldMk cId="2941912297" sldId="268"/>
        </pc:sldMkLst>
        <pc:spChg chg="mod">
          <ac:chgData name="Andrew Young" userId="3d7dab09-352b-4858-b937-4a4f8b94e613" providerId="ADAL" clId="{8E1F2710-689E-454E-95F4-79B9E21C8819}" dt="2018-09-17T10:59:53.651" v="53" actId="20577"/>
          <ac:spMkLst>
            <pc:docMk/>
            <pc:sldMk cId="2941912297" sldId="268"/>
            <ac:spMk id="4" creationId="{4CBDBFE0-B079-403B-A6E3-9AB0F94B0B31}"/>
          </ac:spMkLst>
        </pc:spChg>
      </pc:sldChg>
      <pc:sldChg chg="modNotesTx">
        <pc:chgData name="Andrew Young" userId="3d7dab09-352b-4858-b937-4a4f8b94e613" providerId="ADAL" clId="{8E1F2710-689E-454E-95F4-79B9E21C8819}" dt="2018-09-17T11:00:49.790" v="57" actId="20577"/>
        <pc:sldMkLst>
          <pc:docMk/>
          <pc:sldMk cId="4200486555" sldId="270"/>
        </pc:sldMkLst>
      </pc:sldChg>
      <pc:sldChg chg="modSp">
        <pc:chgData name="Andrew Young" userId="3d7dab09-352b-4858-b937-4a4f8b94e613" providerId="ADAL" clId="{8E1F2710-689E-454E-95F4-79B9E21C8819}" dt="2018-09-17T11:08:04.260" v="104" actId="20577"/>
        <pc:sldMkLst>
          <pc:docMk/>
          <pc:sldMk cId="3525258294" sldId="272"/>
        </pc:sldMkLst>
        <pc:spChg chg="mod">
          <ac:chgData name="Andrew Young" userId="3d7dab09-352b-4858-b937-4a4f8b94e613" providerId="ADAL" clId="{8E1F2710-689E-454E-95F4-79B9E21C8819}" dt="2018-09-17T11:08:04.260" v="104" actId="20577"/>
          <ac:spMkLst>
            <pc:docMk/>
            <pc:sldMk cId="3525258294" sldId="272"/>
            <ac:spMk id="4" creationId="{4CBDBFE0-B079-403B-A6E3-9AB0F94B0B31}"/>
          </ac:spMkLst>
        </pc:spChg>
      </pc:sldChg>
      <pc:sldChg chg="modNotesTx">
        <pc:chgData name="Andrew Young" userId="3d7dab09-352b-4858-b937-4a4f8b94e613" providerId="ADAL" clId="{8E1F2710-689E-454E-95F4-79B9E21C8819}" dt="2018-09-17T11:01:07.448" v="58" actId="20577"/>
        <pc:sldMkLst>
          <pc:docMk/>
          <pc:sldMk cId="3639504452" sldId="359"/>
        </pc:sldMkLst>
      </pc:sldChg>
      <pc:sldChg chg="modNotesTx">
        <pc:chgData name="Andrew Young" userId="3d7dab09-352b-4858-b937-4a4f8b94e613" providerId="ADAL" clId="{8E1F2710-689E-454E-95F4-79B9E21C8819}" dt="2018-09-17T11:08:32.709" v="108" actId="20577"/>
        <pc:sldMkLst>
          <pc:docMk/>
          <pc:sldMk cId="559245206" sldId="391"/>
        </pc:sldMkLst>
      </pc:sldChg>
      <pc:sldChg chg="modNotesTx">
        <pc:chgData name="Andrew Young" userId="3d7dab09-352b-4858-b937-4a4f8b94e613" providerId="ADAL" clId="{8E1F2710-689E-454E-95F4-79B9E21C8819}" dt="2018-09-17T11:12:34.330" v="113" actId="20577"/>
        <pc:sldMkLst>
          <pc:docMk/>
          <pc:sldMk cId="275963235" sldId="398"/>
        </pc:sldMkLst>
      </pc:sldChg>
      <pc:sldChg chg="modNotesTx">
        <pc:chgData name="Andrew Young" userId="3d7dab09-352b-4858-b937-4a4f8b94e613" providerId="ADAL" clId="{8E1F2710-689E-454E-95F4-79B9E21C8819}" dt="2018-09-17T11:13:05.007" v="114" actId="6549"/>
        <pc:sldMkLst>
          <pc:docMk/>
          <pc:sldMk cId="764903660" sldId="401"/>
        </pc:sldMkLst>
      </pc:sldChg>
      <pc:sldChg chg="modNotesTx">
        <pc:chgData name="Andrew Young" userId="3d7dab09-352b-4858-b937-4a4f8b94e613" providerId="ADAL" clId="{8E1F2710-689E-454E-95F4-79B9E21C8819}" dt="2018-09-17T11:14:15.953" v="152" actId="20577"/>
        <pc:sldMkLst>
          <pc:docMk/>
          <pc:sldMk cId="2555310934" sldId="404"/>
        </pc:sldMkLst>
      </pc:sldChg>
      <pc:sldChg chg="modNotesTx">
        <pc:chgData name="Andrew Young" userId="3d7dab09-352b-4858-b937-4a4f8b94e613" providerId="ADAL" clId="{8E1F2710-689E-454E-95F4-79B9E21C8819}" dt="2018-09-17T11:02:47.766" v="78" actId="20577"/>
        <pc:sldMkLst>
          <pc:docMk/>
          <pc:sldMk cId="1910440354" sldId="406"/>
        </pc:sldMkLst>
      </pc:sldChg>
      <pc:sldChg chg="modNotesTx">
        <pc:chgData name="Andrew Young" userId="3d7dab09-352b-4858-b937-4a4f8b94e613" providerId="ADAL" clId="{8E1F2710-689E-454E-95F4-79B9E21C8819}" dt="2018-09-17T11:03:13.411" v="84" actId="20577"/>
        <pc:sldMkLst>
          <pc:docMk/>
          <pc:sldMk cId="1285081719" sldId="40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6325D1-368B-4704-8335-E0A9881D4FDC}" type="datetimeFigureOut">
              <a:rPr lang="en-GB" smtClean="0"/>
              <a:t>11/10/2018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909DB-13D6-45F7-9022-56565D11BD24}" type="slidenum">
              <a:rPr lang="en-GB" smtClean="0"/>
              <a:t>‹#›</a:t>
            </a:fld>
            <a:endParaRPr lang="en-GB"/>
          </a:p>
        </p:txBody>
      </p:sp>
    </p:spTree>
    <p:extLst>
      <p:ext uri="{BB962C8B-B14F-4D97-AF65-F5344CB8AC3E}">
        <p14:creationId xmlns:p14="http://schemas.microsoft.com/office/powerpoint/2010/main" val="2496164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3</a:t>
            </a:fld>
            <a:endParaRPr lang="en-GB"/>
          </a:p>
        </p:txBody>
      </p:sp>
    </p:spTree>
    <p:extLst>
      <p:ext uri="{BB962C8B-B14F-4D97-AF65-F5344CB8AC3E}">
        <p14:creationId xmlns:p14="http://schemas.microsoft.com/office/powerpoint/2010/main" val="2789480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Use slides 15-20 to discuss the similarities between Four and Nine, and how they are both as tall as they are wide.</a:t>
            </a:r>
          </a:p>
        </p:txBody>
      </p:sp>
      <p:sp>
        <p:nvSpPr>
          <p:cNvPr id="4" name="Slide Number Placeholder 3"/>
          <p:cNvSpPr>
            <a:spLocks noGrp="1"/>
          </p:cNvSpPr>
          <p:nvPr>
            <p:ph type="sldNum" sz="quarter" idx="10"/>
          </p:nvPr>
        </p:nvSpPr>
        <p:spPr/>
        <p:txBody>
          <a:bodyPr/>
          <a:lstStyle/>
          <a:p>
            <a:fld id="{4BE909DB-13D6-45F7-9022-56565D11BD24}" type="slidenum">
              <a:rPr lang="en-GB" smtClean="0"/>
              <a:t>15</a:t>
            </a:fld>
            <a:endParaRPr lang="en-GB"/>
          </a:p>
        </p:txBody>
      </p:sp>
    </p:spTree>
    <p:extLst>
      <p:ext uri="{BB962C8B-B14F-4D97-AF65-F5344CB8AC3E}">
        <p14:creationId xmlns:p14="http://schemas.microsoft.com/office/powerpoint/2010/main" val="22232043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16</a:t>
            </a:fld>
            <a:endParaRPr lang="en-GB"/>
          </a:p>
        </p:txBody>
      </p:sp>
    </p:spTree>
    <p:extLst>
      <p:ext uri="{BB962C8B-B14F-4D97-AF65-F5344CB8AC3E}">
        <p14:creationId xmlns:p14="http://schemas.microsoft.com/office/powerpoint/2010/main" val="39201430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17</a:t>
            </a:fld>
            <a:endParaRPr lang="en-GB"/>
          </a:p>
        </p:txBody>
      </p:sp>
    </p:spTree>
    <p:extLst>
      <p:ext uri="{BB962C8B-B14F-4D97-AF65-F5344CB8AC3E}">
        <p14:creationId xmlns:p14="http://schemas.microsoft.com/office/powerpoint/2010/main" val="17709313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18</a:t>
            </a:fld>
            <a:endParaRPr lang="en-GB"/>
          </a:p>
        </p:txBody>
      </p:sp>
    </p:spTree>
    <p:extLst>
      <p:ext uri="{BB962C8B-B14F-4D97-AF65-F5344CB8AC3E}">
        <p14:creationId xmlns:p14="http://schemas.microsoft.com/office/powerpoint/2010/main" val="23044971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19</a:t>
            </a:fld>
            <a:endParaRPr lang="en-GB"/>
          </a:p>
        </p:txBody>
      </p:sp>
    </p:spTree>
    <p:extLst>
      <p:ext uri="{BB962C8B-B14F-4D97-AF65-F5344CB8AC3E}">
        <p14:creationId xmlns:p14="http://schemas.microsoft.com/office/powerpoint/2010/main" val="1570801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20</a:t>
            </a:fld>
            <a:endParaRPr lang="en-GB"/>
          </a:p>
        </p:txBody>
      </p:sp>
    </p:spTree>
    <p:extLst>
      <p:ext uri="{BB962C8B-B14F-4D97-AF65-F5344CB8AC3E}">
        <p14:creationId xmlns:p14="http://schemas.microsoft.com/office/powerpoint/2010/main" val="27436742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This slide is animated.</a:t>
            </a:r>
          </a:p>
          <a:p>
            <a:r>
              <a:rPr lang="en-GB" baseline="0" dirty="0"/>
              <a:t>Use this slide to discuss how 9 can be partitioned into 8 and 1. This is illustrated using the square blocks and the part-part-whole model; discuss how these two representations are connected. Draw out the fact that ‘8 and 1 more is 9’. </a:t>
            </a:r>
          </a:p>
          <a:p>
            <a:r>
              <a:rPr lang="en-GB" baseline="0" dirty="0"/>
              <a:t>Before revealing the equation ask children to represent the relationship using an equation/number sentence. </a:t>
            </a:r>
          </a:p>
        </p:txBody>
      </p:sp>
      <p:sp>
        <p:nvSpPr>
          <p:cNvPr id="4" name="Slide Number Placeholder 3"/>
          <p:cNvSpPr>
            <a:spLocks noGrp="1"/>
          </p:cNvSpPr>
          <p:nvPr>
            <p:ph type="sldNum" sz="quarter" idx="10"/>
          </p:nvPr>
        </p:nvSpPr>
        <p:spPr/>
        <p:txBody>
          <a:bodyPr/>
          <a:lstStyle/>
          <a:p>
            <a:fld id="{4BE909DB-13D6-45F7-9022-56565D11BD24}" type="slidenum">
              <a:rPr lang="en-GB" smtClean="0"/>
              <a:t>21</a:t>
            </a:fld>
            <a:endParaRPr lang="en-GB"/>
          </a:p>
        </p:txBody>
      </p:sp>
    </p:spTree>
    <p:extLst>
      <p:ext uri="{BB962C8B-B14F-4D97-AF65-F5344CB8AC3E}">
        <p14:creationId xmlns:p14="http://schemas.microsoft.com/office/powerpoint/2010/main" val="40498950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This slide is animated.</a:t>
            </a:r>
          </a:p>
          <a:p>
            <a:r>
              <a:rPr lang="en-GB" sz="1200" kern="1200" dirty="0">
                <a:solidFill>
                  <a:schemeClr val="tx1"/>
                </a:solidFill>
                <a:effectLst/>
                <a:latin typeface="+mn-lt"/>
                <a:ea typeface="+mn-ea"/>
                <a:cs typeface="+mn-cs"/>
              </a:rPr>
              <a:t>Use this slide to discuss how 9 can be partitioned into 1 and 8. This is illustrated using the square blocks and the part-part-whole model; discuss how these two representations are connected. Draw out the fact that ‘1 and 8 more is 9’. </a:t>
            </a:r>
          </a:p>
          <a:p>
            <a:r>
              <a:rPr lang="en-GB" sz="1200" kern="1200" dirty="0">
                <a:solidFill>
                  <a:schemeClr val="tx1"/>
                </a:solidFill>
                <a:effectLst/>
                <a:latin typeface="+mn-lt"/>
                <a:ea typeface="+mn-ea"/>
                <a:cs typeface="+mn-cs"/>
              </a:rPr>
              <a:t>Before revealing the equation ask children to represent the relationship using an equation/number sentence.</a:t>
            </a:r>
          </a:p>
          <a:p>
            <a:r>
              <a:rPr lang="en-GB" sz="1200" kern="1200" dirty="0">
                <a:solidFill>
                  <a:schemeClr val="tx1"/>
                </a:solidFill>
                <a:effectLst/>
                <a:latin typeface="+mn-lt"/>
                <a:ea typeface="+mn-ea"/>
                <a:cs typeface="+mn-cs"/>
              </a:rPr>
              <a:t>Discuss what is the same and what is different between this and the previous slide. </a:t>
            </a:r>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22</a:t>
            </a:fld>
            <a:endParaRPr lang="en-GB"/>
          </a:p>
        </p:txBody>
      </p:sp>
    </p:spTree>
    <p:extLst>
      <p:ext uri="{BB962C8B-B14F-4D97-AF65-F5344CB8AC3E}">
        <p14:creationId xmlns:p14="http://schemas.microsoft.com/office/powerpoint/2010/main" val="33139282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Slides 23 to 25 provide opportunity to explore 9, partitioned and combined in different ways, and to record this in part-part-whole models and equations. Children should have their own cubes to partition, and pens and whiteboards to record and work alongside the slides. Ensure children discuss and give their responses before revealing answers on the slides.</a:t>
            </a:r>
          </a:p>
        </p:txBody>
      </p:sp>
      <p:sp>
        <p:nvSpPr>
          <p:cNvPr id="4" name="Slide Number Placeholder 3"/>
          <p:cNvSpPr>
            <a:spLocks noGrp="1"/>
          </p:cNvSpPr>
          <p:nvPr>
            <p:ph type="sldNum" sz="quarter" idx="10"/>
          </p:nvPr>
        </p:nvSpPr>
        <p:spPr/>
        <p:txBody>
          <a:bodyPr/>
          <a:lstStyle/>
          <a:p>
            <a:fld id="{4BE909DB-13D6-45F7-9022-56565D11BD24}" type="slidenum">
              <a:rPr lang="en-GB" smtClean="0"/>
              <a:t>23</a:t>
            </a:fld>
            <a:endParaRPr lang="en-GB"/>
          </a:p>
        </p:txBody>
      </p:sp>
    </p:spTree>
    <p:extLst>
      <p:ext uri="{BB962C8B-B14F-4D97-AF65-F5344CB8AC3E}">
        <p14:creationId xmlns:p14="http://schemas.microsoft.com/office/powerpoint/2010/main" val="36490979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24</a:t>
            </a:fld>
            <a:endParaRPr lang="en-GB"/>
          </a:p>
        </p:txBody>
      </p:sp>
    </p:spTree>
    <p:extLst>
      <p:ext uri="{BB962C8B-B14F-4D97-AF65-F5344CB8AC3E}">
        <p14:creationId xmlns:p14="http://schemas.microsoft.com/office/powerpoint/2010/main" val="646332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4</a:t>
            </a:fld>
            <a:endParaRPr lang="en-GB"/>
          </a:p>
        </p:txBody>
      </p:sp>
    </p:spTree>
    <p:extLst>
      <p:ext uri="{BB962C8B-B14F-4D97-AF65-F5344CB8AC3E}">
        <p14:creationId xmlns:p14="http://schemas.microsoft.com/office/powerpoint/2010/main" val="2261879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25</a:t>
            </a:fld>
            <a:endParaRPr lang="en-GB"/>
          </a:p>
        </p:txBody>
      </p:sp>
    </p:spTree>
    <p:extLst>
      <p:ext uri="{BB962C8B-B14F-4D97-AF65-F5344CB8AC3E}">
        <p14:creationId xmlns:p14="http://schemas.microsoft.com/office/powerpoint/2010/main" val="30878349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Use this slide for individual work. Pupils complete missing information.</a:t>
            </a:r>
          </a:p>
          <a:p>
            <a:r>
              <a:rPr lang="en-GB" sz="1200" kern="1200" dirty="0">
                <a:solidFill>
                  <a:schemeClr val="tx1"/>
                </a:solidFill>
                <a:effectLst/>
                <a:latin typeface="+mn-lt"/>
                <a:ea typeface="+mn-ea"/>
                <a:cs typeface="+mn-cs"/>
              </a:rPr>
              <a:t>Go through the answers during the class.</a:t>
            </a:r>
          </a:p>
        </p:txBody>
      </p:sp>
      <p:sp>
        <p:nvSpPr>
          <p:cNvPr id="4" name="Slide Number Placeholder 3"/>
          <p:cNvSpPr>
            <a:spLocks noGrp="1"/>
          </p:cNvSpPr>
          <p:nvPr>
            <p:ph type="sldNum" sz="quarter" idx="10"/>
          </p:nvPr>
        </p:nvSpPr>
        <p:spPr/>
        <p:txBody>
          <a:bodyPr/>
          <a:lstStyle/>
          <a:p>
            <a:fld id="{4BE909DB-13D6-45F7-9022-56565D11BD24}" type="slidenum">
              <a:rPr lang="en-GB" smtClean="0"/>
              <a:t>26</a:t>
            </a:fld>
            <a:endParaRPr lang="en-GB"/>
          </a:p>
        </p:txBody>
      </p:sp>
    </p:spTree>
    <p:extLst>
      <p:ext uri="{BB962C8B-B14F-4D97-AF65-F5344CB8AC3E}">
        <p14:creationId xmlns:p14="http://schemas.microsoft.com/office/powerpoint/2010/main" val="37095541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Use this as a challenge to consolidate complements to 9.</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What do you notice?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blue pencil is nine blocks long.</a:t>
            </a:r>
          </a:p>
          <a:p>
            <a:r>
              <a:rPr lang="en-GB" sz="1200" kern="1200" dirty="0">
                <a:solidFill>
                  <a:schemeClr val="tx1"/>
                </a:solidFill>
                <a:effectLst/>
                <a:latin typeface="+mn-lt"/>
                <a:ea typeface="+mn-ea"/>
                <a:cs typeface="+mn-cs"/>
              </a:rPr>
              <a:t>Compare the green, red and yellow pencils to the blue pencil. </a:t>
            </a:r>
          </a:p>
          <a:p>
            <a:r>
              <a:rPr lang="en-GB" sz="1200" kern="1200" dirty="0">
                <a:solidFill>
                  <a:schemeClr val="tx1"/>
                </a:solidFill>
                <a:effectLst/>
                <a:latin typeface="+mn-lt"/>
                <a:ea typeface="+mn-ea"/>
                <a:cs typeface="+mn-cs"/>
              </a:rPr>
              <a:t>E.g. “The blue pencil is nine blocks long; the green pencil is seven blocks long. The blue pencil is two blocks longer than the green pencil. The green pencil is two blocks shorter than the blue pencil.”</a:t>
            </a:r>
          </a:p>
        </p:txBody>
      </p:sp>
      <p:sp>
        <p:nvSpPr>
          <p:cNvPr id="4" name="Slide Number Placeholder 3"/>
          <p:cNvSpPr>
            <a:spLocks noGrp="1"/>
          </p:cNvSpPr>
          <p:nvPr>
            <p:ph type="sldNum" sz="quarter" idx="10"/>
          </p:nvPr>
        </p:nvSpPr>
        <p:spPr/>
        <p:txBody>
          <a:bodyPr/>
          <a:lstStyle/>
          <a:p>
            <a:fld id="{4BE909DB-13D6-45F7-9022-56565D11BD24}" type="slidenum">
              <a:rPr lang="en-GB" smtClean="0"/>
              <a:t>27</a:t>
            </a:fld>
            <a:endParaRPr lang="en-GB"/>
          </a:p>
        </p:txBody>
      </p:sp>
    </p:spTree>
    <p:extLst>
      <p:ext uri="{BB962C8B-B14F-4D97-AF65-F5344CB8AC3E}">
        <p14:creationId xmlns:p14="http://schemas.microsoft.com/office/powerpoint/2010/main" val="1757506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5</a:t>
            </a:fld>
            <a:endParaRPr lang="en-GB"/>
          </a:p>
        </p:txBody>
      </p:sp>
    </p:spTree>
    <p:extLst>
      <p:ext uri="{BB962C8B-B14F-4D97-AF65-F5344CB8AC3E}">
        <p14:creationId xmlns:p14="http://schemas.microsoft.com/office/powerpoint/2010/main" val="76240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Use this slide to count to 9.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slide is animated and 9 will bounce in on click 1.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Count to 8 and then ask children what comes next. Then click for 9 to appear.</a:t>
            </a:r>
          </a:p>
        </p:txBody>
      </p:sp>
      <p:sp>
        <p:nvSpPr>
          <p:cNvPr id="4" name="Slide Number Placeholder 3"/>
          <p:cNvSpPr>
            <a:spLocks noGrp="1"/>
          </p:cNvSpPr>
          <p:nvPr>
            <p:ph type="sldNum" sz="quarter" idx="10"/>
          </p:nvPr>
        </p:nvSpPr>
        <p:spPr/>
        <p:txBody>
          <a:bodyPr/>
          <a:lstStyle/>
          <a:p>
            <a:fld id="{4BE909DB-13D6-45F7-9022-56565D11BD24}" type="slidenum">
              <a:rPr lang="en-GB" smtClean="0"/>
              <a:t>7</a:t>
            </a:fld>
            <a:endParaRPr lang="en-GB"/>
          </a:p>
        </p:txBody>
      </p:sp>
    </p:spTree>
    <p:extLst>
      <p:ext uri="{BB962C8B-B14F-4D97-AF65-F5344CB8AC3E}">
        <p14:creationId xmlns:p14="http://schemas.microsoft.com/office/powerpoint/2010/main" val="3200087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What did you see in the episode? What was it about?</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Ask the children to build Four and Nine using cubes of the same colour (green and black/grey respectively).</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What is the same and different about these two </a:t>
            </a:r>
            <a:r>
              <a:rPr lang="en-GB" sz="1200" kern="1200" dirty="0" err="1">
                <a:solidFill>
                  <a:schemeClr val="tx1"/>
                </a:solidFill>
                <a:effectLst/>
                <a:latin typeface="+mn-lt"/>
                <a:ea typeface="+mn-ea"/>
                <a:cs typeface="+mn-cs"/>
              </a:rPr>
              <a:t>Numberblocks</a:t>
            </a:r>
            <a:r>
              <a:rPr lang="en-GB" sz="1200" kern="1200" dirty="0">
                <a:solidFill>
                  <a:schemeClr val="tx1"/>
                </a:solidFill>
                <a:effectLst/>
                <a:latin typeface="+mn-lt"/>
                <a:ea typeface="+mn-ea"/>
                <a:cs typeface="+mn-cs"/>
              </a:rPr>
              <a:t>?</a:t>
            </a:r>
          </a:p>
          <a:p>
            <a:r>
              <a:rPr lang="en-GB" sz="1200" kern="1200" dirty="0">
                <a:solidFill>
                  <a:schemeClr val="tx1"/>
                </a:solidFill>
                <a:effectLst/>
                <a:latin typeface="+mn-lt"/>
                <a:ea typeface="+mn-ea"/>
                <a:cs typeface="+mn-cs"/>
              </a:rPr>
              <a:t>They both have four corners and four sides.</a:t>
            </a:r>
          </a:p>
          <a:p>
            <a:r>
              <a:rPr lang="en-GB" sz="1200" kern="1200" dirty="0">
                <a:solidFill>
                  <a:schemeClr val="tx1"/>
                </a:solidFill>
                <a:effectLst/>
                <a:latin typeface="+mn-lt"/>
                <a:ea typeface="+mn-ea"/>
                <a:cs typeface="+mn-cs"/>
              </a:rPr>
              <a:t>They are both as tall as they are wide.</a:t>
            </a:r>
          </a:p>
          <a:p>
            <a:r>
              <a:rPr lang="en-GB" sz="1200" kern="1200" dirty="0">
                <a:solidFill>
                  <a:schemeClr val="tx1"/>
                </a:solidFill>
                <a:effectLst/>
                <a:latin typeface="+mn-lt"/>
                <a:ea typeface="+mn-ea"/>
                <a:cs typeface="+mn-cs"/>
              </a:rPr>
              <a:t>Show this by holding a Four in each hand. Lay one in front of the other and then rotate the one in front by a quarter turn and show how it still fits exactly over.</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Repeat this with Nine.</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BE909DB-13D6-45F7-9022-56565D11BD24}" type="slidenum">
              <a:rPr lang="en-GB" smtClean="0"/>
              <a:t>8</a:t>
            </a:fld>
            <a:endParaRPr lang="en-GB"/>
          </a:p>
        </p:txBody>
      </p:sp>
    </p:spTree>
    <p:extLst>
      <p:ext uri="{BB962C8B-B14F-4D97-AF65-F5344CB8AC3E}">
        <p14:creationId xmlns:p14="http://schemas.microsoft.com/office/powerpoint/2010/main" val="2047882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Use this slide to see how to group into two 2s.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Animate the first grid and ask what children notice?</a:t>
            </a:r>
          </a:p>
          <a:p>
            <a:r>
              <a:rPr lang="en-GB" sz="1200" kern="1200" dirty="0">
                <a:solidFill>
                  <a:schemeClr val="tx1"/>
                </a:solidFill>
                <a:effectLst/>
                <a:latin typeface="+mn-lt"/>
                <a:ea typeface="+mn-ea"/>
                <a:cs typeface="+mn-cs"/>
              </a:rPr>
              <a:t>The two yellow ducks are in a row and the two green ducks are in a row.</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Ask if there is another way to arrange the ducks.</a:t>
            </a:r>
          </a:p>
          <a:p>
            <a:r>
              <a:rPr lang="en-GB" sz="1200" kern="1200" dirty="0">
                <a:solidFill>
                  <a:schemeClr val="tx1"/>
                </a:solidFill>
                <a:effectLst/>
                <a:latin typeface="+mn-lt"/>
                <a:ea typeface="+mn-ea"/>
                <a:cs typeface="+mn-cs"/>
              </a:rPr>
              <a:t>Animate the second grid and compare the two grids – introduce the word ‘column’.</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Seeing the yellow ducks and the green ducks as units of 2 introduces the concept of ‘unitising’, an important idea in mathematics.</a:t>
            </a:r>
          </a:p>
        </p:txBody>
      </p:sp>
      <p:sp>
        <p:nvSpPr>
          <p:cNvPr id="4" name="Slide Number Placeholder 3"/>
          <p:cNvSpPr>
            <a:spLocks noGrp="1"/>
          </p:cNvSpPr>
          <p:nvPr>
            <p:ph type="sldNum" sz="quarter" idx="10"/>
          </p:nvPr>
        </p:nvSpPr>
        <p:spPr/>
        <p:txBody>
          <a:bodyPr/>
          <a:lstStyle/>
          <a:p>
            <a:fld id="{4BE909DB-13D6-45F7-9022-56565D11BD24}" type="slidenum">
              <a:rPr lang="en-GB" smtClean="0"/>
              <a:t>9</a:t>
            </a:fld>
            <a:endParaRPr lang="en-GB"/>
          </a:p>
        </p:txBody>
      </p:sp>
    </p:spTree>
    <p:extLst>
      <p:ext uri="{BB962C8B-B14F-4D97-AF65-F5344CB8AC3E}">
        <p14:creationId xmlns:p14="http://schemas.microsoft.com/office/powerpoint/2010/main" val="2853908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How many ducks now?</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Click to animate the ducks on to the grid.</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What do you notice (the ducks are in 3 rows of 3)?</a:t>
            </a:r>
          </a:p>
          <a:p>
            <a:r>
              <a:rPr lang="en-GB" sz="1200" kern="1200" dirty="0">
                <a:solidFill>
                  <a:schemeClr val="tx1"/>
                </a:solidFill>
                <a:effectLst/>
                <a:latin typeface="+mn-lt"/>
                <a:ea typeface="+mn-ea"/>
                <a:cs typeface="+mn-cs"/>
              </a:rPr>
              <a:t>How could we arrange the ducks in a different way?</a:t>
            </a:r>
          </a:p>
          <a:p>
            <a:r>
              <a:rPr lang="en-GB" sz="1200" kern="1200" dirty="0">
                <a:solidFill>
                  <a:schemeClr val="tx1"/>
                </a:solidFill>
                <a:effectLst/>
                <a:latin typeface="+mn-lt"/>
                <a:ea typeface="+mn-ea"/>
                <a:cs typeface="+mn-cs"/>
              </a:rPr>
              <a:t>Children could work with their own grids and counters to show a different way.</a:t>
            </a:r>
          </a:p>
          <a:p>
            <a:r>
              <a:rPr lang="en-GB" sz="1200" kern="1200" dirty="0">
                <a:solidFill>
                  <a:schemeClr val="tx1"/>
                </a:solidFill>
                <a:effectLst/>
                <a:latin typeface="+mn-lt"/>
                <a:ea typeface="+mn-ea"/>
                <a:cs typeface="+mn-cs"/>
              </a:rPr>
              <a:t>Draw attention to arrangements in columns and the fact that we still have three groups of 3.</a:t>
            </a:r>
          </a:p>
          <a:p>
            <a:r>
              <a:rPr lang="en-GB" sz="1200" kern="1200" dirty="0">
                <a:solidFill>
                  <a:schemeClr val="tx1"/>
                </a:solidFill>
                <a:effectLst/>
                <a:latin typeface="+mn-lt"/>
                <a:ea typeface="+mn-ea"/>
                <a:cs typeface="+mn-cs"/>
              </a:rPr>
              <a:t>9 is three groups of 3.</a:t>
            </a:r>
          </a:p>
        </p:txBody>
      </p:sp>
      <p:sp>
        <p:nvSpPr>
          <p:cNvPr id="4" name="Slide Number Placeholder 3"/>
          <p:cNvSpPr>
            <a:spLocks noGrp="1"/>
          </p:cNvSpPr>
          <p:nvPr>
            <p:ph type="sldNum" sz="quarter" idx="10"/>
          </p:nvPr>
        </p:nvSpPr>
        <p:spPr/>
        <p:txBody>
          <a:bodyPr/>
          <a:lstStyle/>
          <a:p>
            <a:fld id="{4BE909DB-13D6-45F7-9022-56565D11BD24}" type="slidenum">
              <a:rPr lang="en-GB" smtClean="0"/>
              <a:t>10</a:t>
            </a:fld>
            <a:endParaRPr lang="en-GB"/>
          </a:p>
        </p:txBody>
      </p:sp>
    </p:spTree>
    <p:extLst>
      <p:ext uri="{BB962C8B-B14F-4D97-AF65-F5344CB8AC3E}">
        <p14:creationId xmlns:p14="http://schemas.microsoft.com/office/powerpoint/2010/main" val="2363465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11</a:t>
            </a:fld>
            <a:endParaRPr lang="en-GB"/>
          </a:p>
        </p:txBody>
      </p:sp>
    </p:spTree>
    <p:extLst>
      <p:ext uri="{BB962C8B-B14F-4D97-AF65-F5344CB8AC3E}">
        <p14:creationId xmlns:p14="http://schemas.microsoft.com/office/powerpoint/2010/main" val="922383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What did you see in the episode? What was it about?</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Ask the children to build Four and Nine using linking cubes of the same colour (green and grey/black respectively).</a:t>
            </a:r>
          </a:p>
          <a:p>
            <a:r>
              <a:rPr lang="en-GB" sz="1200" kern="1200" dirty="0">
                <a:solidFill>
                  <a:schemeClr val="tx1"/>
                </a:solidFill>
                <a:effectLst/>
                <a:latin typeface="+mn-lt"/>
                <a:ea typeface="+mn-ea"/>
                <a:cs typeface="+mn-cs"/>
              </a:rPr>
              <a:t>What is the same and different about these two </a:t>
            </a:r>
            <a:r>
              <a:rPr lang="en-GB" sz="1200" kern="1200" dirty="0" err="1">
                <a:solidFill>
                  <a:schemeClr val="tx1"/>
                </a:solidFill>
                <a:effectLst/>
                <a:latin typeface="+mn-lt"/>
                <a:ea typeface="+mn-ea"/>
                <a:cs typeface="+mn-cs"/>
              </a:rPr>
              <a:t>Numberblocks</a:t>
            </a:r>
            <a:r>
              <a:rPr lang="en-GB" sz="1200" kern="1200" dirty="0">
                <a:solidFill>
                  <a:schemeClr val="tx1"/>
                </a:solidFill>
                <a:effectLst/>
                <a:latin typeface="+mn-lt"/>
                <a:ea typeface="+mn-ea"/>
                <a:cs typeface="+mn-cs"/>
              </a:rPr>
              <a:t>?</a:t>
            </a:r>
          </a:p>
          <a:p>
            <a:r>
              <a:rPr lang="en-GB" sz="1200" kern="1200" dirty="0">
                <a:solidFill>
                  <a:schemeClr val="tx1"/>
                </a:solidFill>
                <a:effectLst/>
                <a:latin typeface="+mn-lt"/>
                <a:ea typeface="+mn-ea"/>
                <a:cs typeface="+mn-cs"/>
              </a:rPr>
              <a:t>They both have four corners and four sides.</a:t>
            </a:r>
          </a:p>
          <a:p>
            <a:r>
              <a:rPr lang="en-GB" sz="1200" kern="1200" dirty="0">
                <a:solidFill>
                  <a:schemeClr val="tx1"/>
                </a:solidFill>
                <a:effectLst/>
                <a:latin typeface="+mn-lt"/>
                <a:ea typeface="+mn-ea"/>
                <a:cs typeface="+mn-cs"/>
              </a:rPr>
              <a:t>They are both as tall as they are wide.</a:t>
            </a:r>
          </a:p>
          <a:p>
            <a:r>
              <a:rPr lang="en-GB" sz="1200" kern="1200" dirty="0">
                <a:solidFill>
                  <a:schemeClr val="tx1"/>
                </a:solidFill>
                <a:effectLst/>
                <a:latin typeface="+mn-lt"/>
                <a:ea typeface="+mn-ea"/>
                <a:cs typeface="+mn-cs"/>
              </a:rPr>
              <a:t>Show this by holding a Four in each hand. Lay one in front of the other and then rotate the one in front by a quarter turn and show how it still fits exactly over.</a:t>
            </a:r>
          </a:p>
          <a:p>
            <a:r>
              <a:rPr lang="en-GB" sz="1200" kern="1200" dirty="0">
                <a:solidFill>
                  <a:schemeClr val="tx1"/>
                </a:solidFill>
                <a:effectLst/>
                <a:latin typeface="+mn-lt"/>
                <a:ea typeface="+mn-ea"/>
                <a:cs typeface="+mn-cs"/>
              </a:rPr>
              <a:t>Repeat this with Nine.</a:t>
            </a:r>
          </a:p>
        </p:txBody>
      </p:sp>
      <p:sp>
        <p:nvSpPr>
          <p:cNvPr id="4" name="Slide Number Placeholder 3"/>
          <p:cNvSpPr>
            <a:spLocks noGrp="1"/>
          </p:cNvSpPr>
          <p:nvPr>
            <p:ph type="sldNum" sz="quarter" idx="10"/>
          </p:nvPr>
        </p:nvSpPr>
        <p:spPr/>
        <p:txBody>
          <a:bodyPr/>
          <a:lstStyle/>
          <a:p>
            <a:fld id="{4BE909DB-13D6-45F7-9022-56565D11BD24}" type="slidenum">
              <a:rPr lang="en-GB" smtClean="0"/>
              <a:t>14</a:t>
            </a:fld>
            <a:endParaRPr lang="en-GB"/>
          </a:p>
        </p:txBody>
      </p:sp>
    </p:spTree>
    <p:extLst>
      <p:ext uri="{BB962C8B-B14F-4D97-AF65-F5344CB8AC3E}">
        <p14:creationId xmlns:p14="http://schemas.microsoft.com/office/powerpoint/2010/main" val="17662593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F) Numberblocks Title Slide">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1A65881E-7522-4349-8822-AA93EBC587FF}"/>
              </a:ext>
            </a:extLst>
          </p:cNvPr>
          <p:cNvPicPr>
            <a:picLocks noChangeAspect="1" noChangeArrowheads="1"/>
          </p:cNvPicPr>
          <p:nvPr userDrawn="1"/>
        </p:nvPicPr>
        <p:blipFill>
          <a:blip r:embed="rId2" cstate="print"/>
          <a:srcRect/>
          <a:stretch>
            <a:fillRect/>
          </a:stretch>
        </p:blipFill>
        <p:spPr bwMode="auto">
          <a:xfrm>
            <a:off x="0" y="-1"/>
            <a:ext cx="12192000" cy="6858001"/>
          </a:xfrm>
          <a:prstGeom prst="rect">
            <a:avLst/>
          </a:prstGeom>
          <a:noFill/>
          <a:ln w="9525">
            <a:noFill/>
            <a:miter lim="800000"/>
            <a:headEnd/>
            <a:tailEnd/>
          </a:ln>
        </p:spPr>
      </p:pic>
      <p:sp>
        <p:nvSpPr>
          <p:cNvPr id="2" name="Title 1">
            <a:extLst>
              <a:ext uri="{FF2B5EF4-FFF2-40B4-BE49-F238E27FC236}">
                <a16:creationId xmlns:a16="http://schemas.microsoft.com/office/drawing/2014/main" id="{05153868-194D-4660-BD60-4A42411D2551}"/>
              </a:ext>
            </a:extLst>
          </p:cNvPr>
          <p:cNvSpPr>
            <a:spLocks noGrp="1"/>
          </p:cNvSpPr>
          <p:nvPr>
            <p:ph type="ctrTitle" hasCustomPrompt="1"/>
          </p:nvPr>
        </p:nvSpPr>
        <p:spPr>
          <a:xfrm>
            <a:off x="641023" y="593889"/>
            <a:ext cx="7428321" cy="744717"/>
          </a:xfrm>
        </p:spPr>
        <p:txBody>
          <a:bodyPr anchor="t">
            <a:normAutofit/>
          </a:bodyPr>
          <a:lstStyle>
            <a:lvl1pPr algn="l">
              <a:defRPr sz="5400"/>
            </a:lvl1pPr>
          </a:lstStyle>
          <a:p>
            <a:r>
              <a:rPr lang="en-US" dirty="0" err="1"/>
              <a:t>Numberblocks</a:t>
            </a:r>
            <a:endParaRPr lang="en-GB" dirty="0"/>
          </a:p>
        </p:txBody>
      </p:sp>
      <p:sp>
        <p:nvSpPr>
          <p:cNvPr id="3" name="Subtitle 2">
            <a:extLst>
              <a:ext uri="{FF2B5EF4-FFF2-40B4-BE49-F238E27FC236}">
                <a16:creationId xmlns:a16="http://schemas.microsoft.com/office/drawing/2014/main" id="{D8D32C4F-FF9B-4B77-AF65-05CD14496A52}"/>
              </a:ext>
            </a:extLst>
          </p:cNvPr>
          <p:cNvSpPr>
            <a:spLocks noGrp="1"/>
          </p:cNvSpPr>
          <p:nvPr>
            <p:ph type="subTitle" idx="1" hasCustomPrompt="1"/>
          </p:nvPr>
        </p:nvSpPr>
        <p:spPr>
          <a:xfrm>
            <a:off x="641023" y="1668544"/>
            <a:ext cx="7428321" cy="3589256"/>
          </a:xfrm>
        </p:spPr>
        <p:txBody>
          <a:bodyPr>
            <a:normAutofit/>
          </a:bodyPr>
          <a:lstStyle>
            <a:lvl1pPr marL="0" indent="0" algn="l">
              <a:buNone/>
              <a:defRPr sz="4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Support Materials</a:t>
            </a:r>
            <a:br>
              <a:rPr lang="en-US" dirty="0"/>
            </a:br>
            <a:r>
              <a:rPr lang="en-US" dirty="0"/>
              <a:t>Episode [XX]</a:t>
            </a:r>
            <a:br>
              <a:rPr lang="en-GB" dirty="0"/>
            </a:br>
            <a:r>
              <a:rPr lang="en-GB" dirty="0"/>
              <a:t>[Name]</a:t>
            </a:r>
            <a:endParaRPr lang="en-US" dirty="0"/>
          </a:p>
        </p:txBody>
      </p:sp>
      <p:sp>
        <p:nvSpPr>
          <p:cNvPr id="4" name="Date Placeholder 3">
            <a:extLst>
              <a:ext uri="{FF2B5EF4-FFF2-40B4-BE49-F238E27FC236}">
                <a16:creationId xmlns:a16="http://schemas.microsoft.com/office/drawing/2014/main" id="{8A0842E8-EF05-4F86-BECC-D7DFE17EF6AE}"/>
              </a:ext>
            </a:extLst>
          </p:cNvPr>
          <p:cNvSpPr>
            <a:spLocks noGrp="1"/>
          </p:cNvSpPr>
          <p:nvPr>
            <p:ph type="dt" sz="half" idx="10"/>
          </p:nvPr>
        </p:nvSpPr>
        <p:spPr/>
        <p:txBody>
          <a:bodyPr/>
          <a:lstStyle/>
          <a:p>
            <a:fld id="{A9C2CB67-6008-4C65-B386-40B2CDC997BB}" type="datetimeFigureOut">
              <a:rPr lang="en-GB" smtClean="0"/>
              <a:t>11/10/2018</a:t>
            </a:fld>
            <a:endParaRPr lang="en-GB"/>
          </a:p>
        </p:txBody>
      </p:sp>
      <p:sp>
        <p:nvSpPr>
          <p:cNvPr id="5" name="Footer Placeholder 4">
            <a:extLst>
              <a:ext uri="{FF2B5EF4-FFF2-40B4-BE49-F238E27FC236}">
                <a16:creationId xmlns:a16="http://schemas.microsoft.com/office/drawing/2014/main" id="{95E35945-B2AB-48A9-AE20-E8A7C2998C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100A6F-C458-471F-BCAD-8FA806CE7F31}"/>
              </a:ext>
            </a:extLst>
          </p:cNvPr>
          <p:cNvSpPr>
            <a:spLocks noGrp="1"/>
          </p:cNvSpPr>
          <p:nvPr>
            <p:ph type="sldNum" sz="quarter" idx="12"/>
          </p:nvPr>
        </p:nvSpPr>
        <p:spPr/>
        <p:txBody>
          <a:bodyPr/>
          <a:lstStyle/>
          <a:p>
            <a:fld id="{5C230F27-F2EF-4FB2-B0F0-95F3A04EB741}" type="slidenum">
              <a:rPr lang="en-GB" smtClean="0"/>
              <a:t>‹#›</a:t>
            </a:fld>
            <a:endParaRPr lang="en-GB"/>
          </a:p>
        </p:txBody>
      </p:sp>
      <p:pic>
        <p:nvPicPr>
          <p:cNvPr id="8" name="Picture 8">
            <a:extLst>
              <a:ext uri="{FF2B5EF4-FFF2-40B4-BE49-F238E27FC236}">
                <a16:creationId xmlns:a16="http://schemas.microsoft.com/office/drawing/2014/main" id="{98E9246C-D8FB-4134-89A4-5A86B199917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
        <p:nvSpPr>
          <p:cNvPr id="11" name="TextBox 10">
            <a:extLst>
              <a:ext uri="{FF2B5EF4-FFF2-40B4-BE49-F238E27FC236}">
                <a16:creationId xmlns:a16="http://schemas.microsoft.com/office/drawing/2014/main" id="{AE432B76-CB69-4CEB-8612-85E87B3974E9}"/>
              </a:ext>
            </a:extLst>
          </p:cNvPr>
          <p:cNvSpPr txBox="1"/>
          <p:nvPr userDrawn="1"/>
        </p:nvSpPr>
        <p:spPr>
          <a:xfrm>
            <a:off x="5416732" y="6405461"/>
            <a:ext cx="6481355"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A blue dot in the corner of a slide indicates that there are notes below the slide.</a:t>
            </a:r>
          </a:p>
        </p:txBody>
      </p:sp>
      <p:sp>
        <p:nvSpPr>
          <p:cNvPr id="13" name="Oval 12">
            <a:extLst>
              <a:ext uri="{FF2B5EF4-FFF2-40B4-BE49-F238E27FC236}">
                <a16:creationId xmlns:a16="http://schemas.microsoft.com/office/drawing/2014/main" id="{393981F8-6C63-4C33-89C0-9422E737383A}"/>
              </a:ext>
            </a:extLst>
          </p:cNvPr>
          <p:cNvSpPr/>
          <p:nvPr userDrawn="1"/>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65049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869E5-B490-4519-BDA4-67B31948FE7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E3B1671-0546-49D4-BA22-A63D17E45C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7F29797-577B-4E76-8642-19105970488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E685DFE-C50C-424B-8060-F0FA61C6FC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7774826-A3E7-454D-80D5-D064767A2D6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F34B169-94DE-4C1B-B426-4BD59F2810BD}"/>
              </a:ext>
            </a:extLst>
          </p:cNvPr>
          <p:cNvSpPr>
            <a:spLocks noGrp="1"/>
          </p:cNvSpPr>
          <p:nvPr>
            <p:ph type="dt" sz="half" idx="10"/>
          </p:nvPr>
        </p:nvSpPr>
        <p:spPr/>
        <p:txBody>
          <a:bodyPr/>
          <a:lstStyle/>
          <a:p>
            <a:fld id="{7BC57250-3DAC-4938-9AAB-07FD2AEFF9C5}" type="datetimeFigureOut">
              <a:rPr lang="en-GB" smtClean="0"/>
              <a:t>11/10/2018</a:t>
            </a:fld>
            <a:endParaRPr lang="en-GB"/>
          </a:p>
        </p:txBody>
      </p:sp>
      <p:sp>
        <p:nvSpPr>
          <p:cNvPr id="8" name="Footer Placeholder 7">
            <a:extLst>
              <a:ext uri="{FF2B5EF4-FFF2-40B4-BE49-F238E27FC236}">
                <a16:creationId xmlns:a16="http://schemas.microsoft.com/office/drawing/2014/main" id="{1BE2A1B9-24DD-4854-9A5A-9007F9E32A6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A718E16-CCE8-4CCF-A0C1-C488797152F4}"/>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330791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9DE96-F54B-4700-9E3A-90782B7BF16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C91C15A-B458-447E-B35B-29FD8647C9CB}"/>
              </a:ext>
            </a:extLst>
          </p:cNvPr>
          <p:cNvSpPr>
            <a:spLocks noGrp="1"/>
          </p:cNvSpPr>
          <p:nvPr>
            <p:ph type="dt" sz="half" idx="10"/>
          </p:nvPr>
        </p:nvSpPr>
        <p:spPr/>
        <p:txBody>
          <a:bodyPr/>
          <a:lstStyle/>
          <a:p>
            <a:fld id="{7BC57250-3DAC-4938-9AAB-07FD2AEFF9C5}" type="datetimeFigureOut">
              <a:rPr lang="en-GB" smtClean="0"/>
              <a:t>11/10/2018</a:t>
            </a:fld>
            <a:endParaRPr lang="en-GB"/>
          </a:p>
        </p:txBody>
      </p:sp>
      <p:sp>
        <p:nvSpPr>
          <p:cNvPr id="4" name="Footer Placeholder 3">
            <a:extLst>
              <a:ext uri="{FF2B5EF4-FFF2-40B4-BE49-F238E27FC236}">
                <a16:creationId xmlns:a16="http://schemas.microsoft.com/office/drawing/2014/main" id="{3A01636F-11E0-412D-9534-4867B0BCD4E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7E2E4C6-653E-4D23-8099-2BE2F798E957}"/>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39461955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A1347-59A2-4692-AB28-7154CE0D7A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44F564C-7124-4D00-BF3A-236E8D055D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60732C1-190D-4612-A705-5836D102D4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60B89C6-7B27-4F1E-B8FA-149C3C9F8A86}"/>
              </a:ext>
            </a:extLst>
          </p:cNvPr>
          <p:cNvSpPr>
            <a:spLocks noGrp="1"/>
          </p:cNvSpPr>
          <p:nvPr>
            <p:ph type="dt" sz="half" idx="10"/>
          </p:nvPr>
        </p:nvSpPr>
        <p:spPr/>
        <p:txBody>
          <a:bodyPr/>
          <a:lstStyle/>
          <a:p>
            <a:fld id="{7BC57250-3DAC-4938-9AAB-07FD2AEFF9C5}" type="datetimeFigureOut">
              <a:rPr lang="en-GB" smtClean="0"/>
              <a:t>11/10/2018</a:t>
            </a:fld>
            <a:endParaRPr lang="en-GB"/>
          </a:p>
        </p:txBody>
      </p:sp>
      <p:sp>
        <p:nvSpPr>
          <p:cNvPr id="6" name="Footer Placeholder 5">
            <a:extLst>
              <a:ext uri="{FF2B5EF4-FFF2-40B4-BE49-F238E27FC236}">
                <a16:creationId xmlns:a16="http://schemas.microsoft.com/office/drawing/2014/main" id="{CD9CF6E3-1D03-43B7-AB05-AF99F571083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629EC75-1722-4A80-86AF-E6F2128E049F}"/>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22493424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C66FC-90D7-4279-A332-181274D44A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C491049-337C-4FD0-9C5E-06ADFF40E4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E03495A-4E27-4380-94A2-6578907579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5956E6C-B5A0-40D4-B724-27E8D9E3D2DA}"/>
              </a:ext>
            </a:extLst>
          </p:cNvPr>
          <p:cNvSpPr>
            <a:spLocks noGrp="1"/>
          </p:cNvSpPr>
          <p:nvPr>
            <p:ph type="dt" sz="half" idx="10"/>
          </p:nvPr>
        </p:nvSpPr>
        <p:spPr/>
        <p:txBody>
          <a:bodyPr/>
          <a:lstStyle/>
          <a:p>
            <a:fld id="{7BC57250-3DAC-4938-9AAB-07FD2AEFF9C5}" type="datetimeFigureOut">
              <a:rPr lang="en-GB" smtClean="0"/>
              <a:t>11/10/2018</a:t>
            </a:fld>
            <a:endParaRPr lang="en-GB"/>
          </a:p>
        </p:txBody>
      </p:sp>
      <p:sp>
        <p:nvSpPr>
          <p:cNvPr id="6" name="Footer Placeholder 5">
            <a:extLst>
              <a:ext uri="{FF2B5EF4-FFF2-40B4-BE49-F238E27FC236}">
                <a16:creationId xmlns:a16="http://schemas.microsoft.com/office/drawing/2014/main" id="{C6BB99C7-736E-4861-A209-5FAA2AA2554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1818BFE-F314-4068-ACAC-C0E4BB2B96C4}"/>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20600050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9659E7-49F8-4FC9-9004-74C68934512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B5BCA47-0E5F-4E14-BD0B-D419B387286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CFD83C-56A3-464D-B748-25E48486F3D9}"/>
              </a:ext>
            </a:extLst>
          </p:cNvPr>
          <p:cNvSpPr>
            <a:spLocks noGrp="1"/>
          </p:cNvSpPr>
          <p:nvPr>
            <p:ph type="dt" sz="half" idx="10"/>
          </p:nvPr>
        </p:nvSpPr>
        <p:spPr/>
        <p:txBody>
          <a:bodyPr/>
          <a:lstStyle/>
          <a:p>
            <a:fld id="{7BC57250-3DAC-4938-9AAB-07FD2AEFF9C5}" type="datetimeFigureOut">
              <a:rPr lang="en-GB" smtClean="0"/>
              <a:t>11/10/2018</a:t>
            </a:fld>
            <a:endParaRPr lang="en-GB"/>
          </a:p>
        </p:txBody>
      </p:sp>
      <p:sp>
        <p:nvSpPr>
          <p:cNvPr id="5" name="Footer Placeholder 4">
            <a:extLst>
              <a:ext uri="{FF2B5EF4-FFF2-40B4-BE49-F238E27FC236}">
                <a16:creationId xmlns:a16="http://schemas.microsoft.com/office/drawing/2014/main" id="{9F1248C9-1BBA-4F3B-8806-B101A17A2E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F1AAE1-3562-45B2-9E39-E144B4FCB27E}"/>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23627495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F) Numberblocks Title Slide">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1A65881E-7522-4349-8822-AA93EBC587FF}"/>
              </a:ext>
            </a:extLst>
          </p:cNvPr>
          <p:cNvPicPr>
            <a:picLocks noChangeAspect="1" noChangeArrowheads="1"/>
          </p:cNvPicPr>
          <p:nvPr userDrawn="1"/>
        </p:nvPicPr>
        <p:blipFill>
          <a:blip r:embed="rId2" cstate="print"/>
          <a:srcRect/>
          <a:stretch>
            <a:fillRect/>
          </a:stretch>
        </p:blipFill>
        <p:spPr bwMode="auto">
          <a:xfrm>
            <a:off x="0" y="-1"/>
            <a:ext cx="12192000" cy="6858001"/>
          </a:xfrm>
          <a:prstGeom prst="rect">
            <a:avLst/>
          </a:prstGeom>
          <a:noFill/>
          <a:ln w="9525">
            <a:noFill/>
            <a:miter lim="800000"/>
            <a:headEnd/>
            <a:tailEnd/>
          </a:ln>
        </p:spPr>
      </p:pic>
      <p:sp>
        <p:nvSpPr>
          <p:cNvPr id="2" name="Title 1">
            <a:extLst>
              <a:ext uri="{FF2B5EF4-FFF2-40B4-BE49-F238E27FC236}">
                <a16:creationId xmlns:a16="http://schemas.microsoft.com/office/drawing/2014/main" id="{05153868-194D-4660-BD60-4A42411D2551}"/>
              </a:ext>
            </a:extLst>
          </p:cNvPr>
          <p:cNvSpPr>
            <a:spLocks noGrp="1"/>
          </p:cNvSpPr>
          <p:nvPr>
            <p:ph type="ctrTitle" hasCustomPrompt="1"/>
          </p:nvPr>
        </p:nvSpPr>
        <p:spPr>
          <a:xfrm>
            <a:off x="641023" y="593889"/>
            <a:ext cx="7428321" cy="744717"/>
          </a:xfrm>
          <a:prstGeom prst="rect">
            <a:avLst/>
          </a:prstGeom>
        </p:spPr>
        <p:txBody>
          <a:bodyPr anchor="t">
            <a:normAutofit/>
          </a:bodyPr>
          <a:lstStyle>
            <a:lvl1pPr algn="l">
              <a:defRPr sz="5400"/>
            </a:lvl1pPr>
          </a:lstStyle>
          <a:p>
            <a:r>
              <a:rPr lang="en-US" dirty="0"/>
              <a:t>Insert ‘</a:t>
            </a:r>
            <a:r>
              <a:rPr lang="en-US" dirty="0" err="1"/>
              <a:t>Numberblocks</a:t>
            </a:r>
            <a:r>
              <a:rPr lang="en-US" dirty="0"/>
              <a:t>’</a:t>
            </a:r>
            <a:endParaRPr lang="en-GB" dirty="0"/>
          </a:p>
        </p:txBody>
      </p:sp>
      <p:sp>
        <p:nvSpPr>
          <p:cNvPr id="3" name="Subtitle 2">
            <a:extLst>
              <a:ext uri="{FF2B5EF4-FFF2-40B4-BE49-F238E27FC236}">
                <a16:creationId xmlns:a16="http://schemas.microsoft.com/office/drawing/2014/main" id="{D8D32C4F-FF9B-4B77-AF65-05CD14496A52}"/>
              </a:ext>
            </a:extLst>
          </p:cNvPr>
          <p:cNvSpPr>
            <a:spLocks noGrp="1"/>
          </p:cNvSpPr>
          <p:nvPr>
            <p:ph type="subTitle" idx="1" hasCustomPrompt="1"/>
          </p:nvPr>
        </p:nvSpPr>
        <p:spPr>
          <a:xfrm>
            <a:off x="641023" y="1668544"/>
            <a:ext cx="7428321" cy="3589256"/>
          </a:xfrm>
          <a:prstGeom prst="rect">
            <a:avLst/>
          </a:prstGeom>
        </p:spPr>
        <p:txBody>
          <a:bodyPr>
            <a:normAutofit/>
          </a:bodyPr>
          <a:lstStyle>
            <a:lvl1pPr marL="0" indent="0" algn="l">
              <a:buNone/>
              <a:defRPr sz="4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‘Support Materials’</a:t>
            </a:r>
            <a:br>
              <a:rPr lang="en-US" dirty="0"/>
            </a:br>
            <a:r>
              <a:rPr lang="en-US" dirty="0"/>
              <a:t>Insert ‘Episode [XX]’</a:t>
            </a:r>
            <a:br>
              <a:rPr lang="en-GB" dirty="0"/>
            </a:br>
            <a:r>
              <a:rPr lang="en-GB" dirty="0"/>
              <a:t>Insert ‘[Name]’</a:t>
            </a:r>
            <a:endParaRPr lang="en-US" dirty="0"/>
          </a:p>
        </p:txBody>
      </p:sp>
      <p:sp>
        <p:nvSpPr>
          <p:cNvPr id="4" name="Date Placeholder 3">
            <a:extLst>
              <a:ext uri="{FF2B5EF4-FFF2-40B4-BE49-F238E27FC236}">
                <a16:creationId xmlns:a16="http://schemas.microsoft.com/office/drawing/2014/main" id="{8A0842E8-EF05-4F86-BECC-D7DFE17EF6AE}"/>
              </a:ext>
            </a:extLst>
          </p:cNvPr>
          <p:cNvSpPr>
            <a:spLocks noGrp="1"/>
          </p:cNvSpPr>
          <p:nvPr>
            <p:ph type="dt" sz="half" idx="10"/>
          </p:nvPr>
        </p:nvSpPr>
        <p:spPr/>
        <p:txBody>
          <a:bodyPr/>
          <a:lstStyle/>
          <a:p>
            <a:fld id="{A9C2CB67-6008-4C65-B386-40B2CDC997BB}" type="datetimeFigureOut">
              <a:rPr lang="en-GB" smtClean="0">
                <a:solidFill>
                  <a:prstClr val="black">
                    <a:tint val="75000"/>
                  </a:prstClr>
                </a:solidFill>
              </a:rPr>
              <a:pPr/>
              <a:t>11/10/2018</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95E35945-B2AB-48A9-AE20-E8A7C2998CBF}"/>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94100A6F-C458-471F-BCAD-8FA806CE7F31}"/>
              </a:ext>
            </a:extLst>
          </p:cNvPr>
          <p:cNvSpPr>
            <a:spLocks noGrp="1"/>
          </p:cNvSpPr>
          <p:nvPr>
            <p:ph type="sldNum" sz="quarter" idx="12"/>
          </p:nvPr>
        </p:nvSpPr>
        <p:spPr/>
        <p:txBody>
          <a:bodyPr/>
          <a:lstStyle/>
          <a:p>
            <a:fld id="{5C230F27-F2EF-4FB2-B0F0-95F3A04EB741}" type="slidenum">
              <a:rPr lang="en-GB" smtClean="0">
                <a:solidFill>
                  <a:prstClr val="black">
                    <a:tint val="75000"/>
                  </a:prstClr>
                </a:solidFill>
              </a:rPr>
              <a:pPr/>
              <a:t>‹#›</a:t>
            </a:fld>
            <a:endParaRPr lang="en-GB">
              <a:solidFill>
                <a:prstClr val="black">
                  <a:tint val="75000"/>
                </a:prstClr>
              </a:solidFill>
            </a:endParaRPr>
          </a:p>
        </p:txBody>
      </p:sp>
      <p:pic>
        <p:nvPicPr>
          <p:cNvPr id="8" name="Picture 8">
            <a:extLst>
              <a:ext uri="{FF2B5EF4-FFF2-40B4-BE49-F238E27FC236}">
                <a16:creationId xmlns:a16="http://schemas.microsoft.com/office/drawing/2014/main" id="{98E9246C-D8FB-4134-89A4-5A86B199917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
        <p:nvSpPr>
          <p:cNvPr id="11" name="TextBox 10">
            <a:extLst>
              <a:ext uri="{FF2B5EF4-FFF2-40B4-BE49-F238E27FC236}">
                <a16:creationId xmlns:a16="http://schemas.microsoft.com/office/drawing/2014/main" id="{AE432B76-CB69-4CEB-8612-85E87B3974E9}"/>
              </a:ext>
            </a:extLst>
          </p:cNvPr>
          <p:cNvSpPr txBox="1"/>
          <p:nvPr userDrawn="1"/>
        </p:nvSpPr>
        <p:spPr>
          <a:xfrm>
            <a:off x="5416732" y="6405461"/>
            <a:ext cx="6481355" cy="307777"/>
          </a:xfrm>
          <a:prstGeom prst="rect">
            <a:avLst/>
          </a:prstGeom>
          <a:noFill/>
        </p:spPr>
        <p:txBody>
          <a:bodyPr wrap="square" rtlCol="0">
            <a:spAutoFit/>
          </a:bodyPr>
          <a:lstStyle/>
          <a:p>
            <a:r>
              <a:rPr lang="en-GB" sz="1400" dirty="0">
                <a:solidFill>
                  <a:prstClr val="black"/>
                </a:solidFill>
                <a:latin typeface="Arial" panose="020B0604020202020204" pitchFamily="34" charset="0"/>
                <a:cs typeface="Arial" panose="020B0604020202020204" pitchFamily="34" charset="0"/>
              </a:rPr>
              <a:t>A blue dot in the corner of a slide indicates that there are notes below the slide.</a:t>
            </a:r>
          </a:p>
        </p:txBody>
      </p:sp>
      <p:sp>
        <p:nvSpPr>
          <p:cNvPr id="13" name="Oval 12">
            <a:extLst>
              <a:ext uri="{FF2B5EF4-FFF2-40B4-BE49-F238E27FC236}">
                <a16:creationId xmlns:a16="http://schemas.microsoft.com/office/drawing/2014/main" id="{E96AC7D1-3ED0-466E-A18F-5B9C7830169D}"/>
              </a:ext>
            </a:extLst>
          </p:cNvPr>
          <p:cNvSpPr/>
          <p:nvPr userDrawn="1"/>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7560484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F) Numberblocks Sub Page Title Slide">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1A65881E-7522-4349-8822-AA93EBC587FF}"/>
              </a:ext>
            </a:extLst>
          </p:cNvPr>
          <p:cNvPicPr>
            <a:picLocks noChangeAspect="1" noChangeArrowheads="1"/>
          </p:cNvPicPr>
          <p:nvPr userDrawn="1"/>
        </p:nvPicPr>
        <p:blipFill>
          <a:blip r:embed="rId2" cstate="print"/>
          <a:srcRect/>
          <a:stretch>
            <a:fillRect/>
          </a:stretch>
        </p:blipFill>
        <p:spPr bwMode="auto">
          <a:xfrm>
            <a:off x="0" y="-1"/>
            <a:ext cx="12192000" cy="6858001"/>
          </a:xfrm>
          <a:prstGeom prst="rect">
            <a:avLst/>
          </a:prstGeom>
          <a:noFill/>
          <a:ln w="9525">
            <a:noFill/>
            <a:miter lim="800000"/>
            <a:headEnd/>
            <a:tailEnd/>
          </a:ln>
        </p:spPr>
      </p:pic>
      <p:sp>
        <p:nvSpPr>
          <p:cNvPr id="3" name="Subtitle 2">
            <a:extLst>
              <a:ext uri="{FF2B5EF4-FFF2-40B4-BE49-F238E27FC236}">
                <a16:creationId xmlns:a16="http://schemas.microsoft.com/office/drawing/2014/main" id="{D8D32C4F-FF9B-4B77-AF65-05CD14496A52}"/>
              </a:ext>
            </a:extLst>
          </p:cNvPr>
          <p:cNvSpPr>
            <a:spLocks noGrp="1"/>
          </p:cNvSpPr>
          <p:nvPr>
            <p:ph type="subTitle" idx="1" hasCustomPrompt="1"/>
          </p:nvPr>
        </p:nvSpPr>
        <p:spPr>
          <a:xfrm>
            <a:off x="641023" y="0"/>
            <a:ext cx="7428321" cy="5213024"/>
          </a:xfrm>
          <a:prstGeom prst="rect">
            <a:avLst/>
          </a:prstGeom>
        </p:spPr>
        <p:txBody>
          <a:bodyPr anchor="ctr">
            <a:normAutofit/>
          </a:bodyPr>
          <a:lstStyle>
            <a:lvl1pPr marL="0" indent="0" algn="l">
              <a:buNone/>
              <a:defRPr sz="4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 Page Title]</a:t>
            </a:r>
            <a:endParaRPr lang="en-US" dirty="0"/>
          </a:p>
        </p:txBody>
      </p:sp>
      <p:sp>
        <p:nvSpPr>
          <p:cNvPr id="4" name="Date Placeholder 3">
            <a:extLst>
              <a:ext uri="{FF2B5EF4-FFF2-40B4-BE49-F238E27FC236}">
                <a16:creationId xmlns:a16="http://schemas.microsoft.com/office/drawing/2014/main" id="{8A0842E8-EF05-4F86-BECC-D7DFE17EF6AE}"/>
              </a:ext>
            </a:extLst>
          </p:cNvPr>
          <p:cNvSpPr>
            <a:spLocks noGrp="1"/>
          </p:cNvSpPr>
          <p:nvPr>
            <p:ph type="dt" sz="half" idx="10"/>
          </p:nvPr>
        </p:nvSpPr>
        <p:spPr/>
        <p:txBody>
          <a:bodyPr/>
          <a:lstStyle/>
          <a:p>
            <a:fld id="{A9C2CB67-6008-4C65-B386-40B2CDC997BB}" type="datetimeFigureOut">
              <a:rPr lang="en-GB" smtClean="0">
                <a:solidFill>
                  <a:prstClr val="black">
                    <a:tint val="75000"/>
                  </a:prstClr>
                </a:solidFill>
              </a:rPr>
              <a:pPr/>
              <a:t>11/10/2018</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95E35945-B2AB-48A9-AE20-E8A7C2998CBF}"/>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94100A6F-C458-471F-BCAD-8FA806CE7F31}"/>
              </a:ext>
            </a:extLst>
          </p:cNvPr>
          <p:cNvSpPr>
            <a:spLocks noGrp="1"/>
          </p:cNvSpPr>
          <p:nvPr>
            <p:ph type="sldNum" sz="quarter" idx="12"/>
          </p:nvPr>
        </p:nvSpPr>
        <p:spPr/>
        <p:txBody>
          <a:bodyPr/>
          <a:lstStyle/>
          <a:p>
            <a:fld id="{5C230F27-F2EF-4FB2-B0F0-95F3A04EB741}" type="slidenum">
              <a:rPr lang="en-GB" smtClean="0">
                <a:solidFill>
                  <a:prstClr val="black">
                    <a:tint val="75000"/>
                  </a:prstClr>
                </a:solidFill>
              </a:rPr>
              <a:pPr/>
              <a:t>‹#›</a:t>
            </a:fld>
            <a:endParaRPr lang="en-GB">
              <a:solidFill>
                <a:prstClr val="black">
                  <a:tint val="75000"/>
                </a:prstClr>
              </a:solidFill>
            </a:endParaRPr>
          </a:p>
        </p:txBody>
      </p:sp>
      <p:pic>
        <p:nvPicPr>
          <p:cNvPr id="8" name="Picture 8">
            <a:extLst>
              <a:ext uri="{FF2B5EF4-FFF2-40B4-BE49-F238E27FC236}">
                <a16:creationId xmlns:a16="http://schemas.microsoft.com/office/drawing/2014/main" id="{98E9246C-D8FB-4134-89A4-5A86B199917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Tree>
    <p:extLst>
      <p:ext uri="{BB962C8B-B14F-4D97-AF65-F5344CB8AC3E}">
        <p14:creationId xmlns:p14="http://schemas.microsoft.com/office/powerpoint/2010/main" val="28894121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F) Numberblocks Sub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A4ACD4-2C4F-4485-9709-CC4506B2361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 name="Title 1">
            <a:extLst>
              <a:ext uri="{FF2B5EF4-FFF2-40B4-BE49-F238E27FC236}">
                <a16:creationId xmlns:a16="http://schemas.microsoft.com/office/drawing/2014/main" id="{29932BBC-EA44-4AB2-9000-01C044EDD8C2}"/>
              </a:ext>
            </a:extLst>
          </p:cNvPr>
          <p:cNvSpPr>
            <a:spLocks noGrp="1"/>
          </p:cNvSpPr>
          <p:nvPr>
            <p:ph type="ctrTitle" hasCustomPrompt="1"/>
          </p:nvPr>
        </p:nvSpPr>
        <p:spPr>
          <a:xfrm>
            <a:off x="719999" y="669878"/>
            <a:ext cx="7556734" cy="612169"/>
          </a:xfrm>
          <a:prstGeom prst="rect">
            <a:avLst/>
          </a:prstGeom>
        </p:spPr>
        <p:txBody>
          <a:bodyPr anchor="t">
            <a:normAutofit/>
          </a:bodyPr>
          <a:lstStyle>
            <a:lvl1pPr algn="l">
              <a:defRPr sz="4000">
                <a:solidFill>
                  <a:srgbClr val="007195"/>
                </a:solidFill>
              </a:defRPr>
            </a:lvl1pPr>
          </a:lstStyle>
          <a:p>
            <a:r>
              <a:rPr lang="en-US" dirty="0"/>
              <a:t>[Sub Title]</a:t>
            </a:r>
            <a:endParaRPr lang="en-GB" dirty="0"/>
          </a:p>
        </p:txBody>
      </p:sp>
      <p:sp>
        <p:nvSpPr>
          <p:cNvPr id="3" name="Subtitle 2">
            <a:extLst>
              <a:ext uri="{FF2B5EF4-FFF2-40B4-BE49-F238E27FC236}">
                <a16:creationId xmlns:a16="http://schemas.microsoft.com/office/drawing/2014/main" id="{F1EDCBBE-DC00-4448-9D2D-94ACA0377D9E}"/>
              </a:ext>
            </a:extLst>
          </p:cNvPr>
          <p:cNvSpPr>
            <a:spLocks noGrp="1"/>
          </p:cNvSpPr>
          <p:nvPr>
            <p:ph type="subTitle" idx="1" hasCustomPrompt="1"/>
          </p:nvPr>
        </p:nvSpPr>
        <p:spPr>
          <a:xfrm>
            <a:off x="719999" y="1809946"/>
            <a:ext cx="10771275" cy="4015818"/>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b="0" u="none">
                <a:solidFill>
                  <a:srgbClr val="00719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[Sub copy]</a:t>
            </a:r>
            <a:endParaRPr lang="en-US" b="0" dirty="0"/>
          </a:p>
        </p:txBody>
      </p:sp>
      <p:sp>
        <p:nvSpPr>
          <p:cNvPr id="4" name="Date Placeholder 3">
            <a:extLst>
              <a:ext uri="{FF2B5EF4-FFF2-40B4-BE49-F238E27FC236}">
                <a16:creationId xmlns:a16="http://schemas.microsoft.com/office/drawing/2014/main" id="{6C23A859-6B35-4AC3-915C-EFCEC498CA8E}"/>
              </a:ext>
            </a:extLst>
          </p:cNvPr>
          <p:cNvSpPr>
            <a:spLocks noGrp="1"/>
          </p:cNvSpPr>
          <p:nvPr>
            <p:ph type="dt" sz="half" idx="10"/>
          </p:nvPr>
        </p:nvSpPr>
        <p:spPr/>
        <p:txBody>
          <a:bodyPr/>
          <a:lstStyle/>
          <a:p>
            <a:fld id="{7BC57250-3DAC-4938-9AAB-07FD2AEFF9C5}" type="datetimeFigureOut">
              <a:rPr lang="en-GB" smtClean="0">
                <a:solidFill>
                  <a:prstClr val="black">
                    <a:tint val="75000"/>
                  </a:prstClr>
                </a:solidFill>
              </a:rPr>
              <a:pPr/>
              <a:t>11/10/2018</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2FD1344D-A5A4-44DC-925F-8BBD1BBCB9F8}"/>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EFBE6948-336B-48EE-8876-DE6181302A24}"/>
              </a:ext>
            </a:extLst>
          </p:cNvPr>
          <p:cNvSpPr>
            <a:spLocks noGrp="1"/>
          </p:cNvSpPr>
          <p:nvPr>
            <p:ph type="sldNum" sz="quarter" idx="12"/>
          </p:nvPr>
        </p:nvSpPr>
        <p:spPr/>
        <p:txBody>
          <a:bodyPr/>
          <a:lstStyle/>
          <a:p>
            <a:fld id="{C3A30449-9787-4473-919B-E44049928983}" type="slidenum">
              <a:rPr lang="en-GB" smtClean="0">
                <a:solidFill>
                  <a:prstClr val="black">
                    <a:tint val="75000"/>
                  </a:prstClr>
                </a:solidFill>
              </a:rPr>
              <a:pPr/>
              <a:t>‹#›</a:t>
            </a:fld>
            <a:endParaRPr lang="en-GB">
              <a:solidFill>
                <a:prstClr val="black">
                  <a:tint val="75000"/>
                </a:prstClr>
              </a:solidFill>
            </a:endParaRPr>
          </a:p>
        </p:txBody>
      </p:sp>
      <p:pic>
        <p:nvPicPr>
          <p:cNvPr id="8" name="Picture 8">
            <a:extLst>
              <a:ext uri="{FF2B5EF4-FFF2-40B4-BE49-F238E27FC236}">
                <a16:creationId xmlns:a16="http://schemas.microsoft.com/office/drawing/2014/main" id="{BC197F86-8E70-43F1-A657-B7C78418795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491451" y="207839"/>
            <a:ext cx="2511972" cy="1295899"/>
          </a:xfrm>
          <a:prstGeom prst="rect">
            <a:avLst/>
          </a:prstGeom>
          <a:noFill/>
          <a:ln w="9525">
            <a:noFill/>
            <a:miter lim="800000"/>
            <a:headEnd/>
            <a:tailEnd/>
          </a:ln>
        </p:spPr>
      </p:pic>
    </p:spTree>
    <p:extLst>
      <p:ext uri="{BB962C8B-B14F-4D97-AF65-F5344CB8AC3E}">
        <p14:creationId xmlns:p14="http://schemas.microsoft.com/office/powerpoint/2010/main" val="940339070"/>
      </p:ext>
    </p:extLst>
  </p:cSld>
  <p:clrMapOvr>
    <a:masterClrMapping/>
  </p:clrMapOvr>
  <p:extLst mod="1">
    <p:ext uri="{DCECCB84-F9BA-43D5-87BE-67443E8EF086}">
      <p15:sldGuideLst xmlns:p15="http://schemas.microsoft.com/office/powerpoint/2012/main">
        <p15:guide id="1" orient="horz" pos="2160">
          <p15:clr>
            <a:srgbClr val="FBAE40"/>
          </p15:clr>
        </p15:guide>
        <p15:guide id="2" pos="43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F) Numberblocks Sub Copy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A4ACD4-2C4F-4485-9709-CC4506B2361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4" name="Date Placeholder 3">
            <a:extLst>
              <a:ext uri="{FF2B5EF4-FFF2-40B4-BE49-F238E27FC236}">
                <a16:creationId xmlns:a16="http://schemas.microsoft.com/office/drawing/2014/main" id="{6C23A859-6B35-4AC3-915C-EFCEC498CA8E}"/>
              </a:ext>
            </a:extLst>
          </p:cNvPr>
          <p:cNvSpPr>
            <a:spLocks noGrp="1"/>
          </p:cNvSpPr>
          <p:nvPr>
            <p:ph type="dt" sz="half" idx="10"/>
          </p:nvPr>
        </p:nvSpPr>
        <p:spPr/>
        <p:txBody>
          <a:bodyPr/>
          <a:lstStyle/>
          <a:p>
            <a:fld id="{7BC57250-3DAC-4938-9AAB-07FD2AEFF9C5}" type="datetimeFigureOut">
              <a:rPr lang="en-GB" smtClean="0">
                <a:solidFill>
                  <a:prstClr val="black">
                    <a:tint val="75000"/>
                  </a:prstClr>
                </a:solidFill>
              </a:rPr>
              <a:pPr/>
              <a:t>11/10/2018</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2FD1344D-A5A4-44DC-925F-8BBD1BBCB9F8}"/>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EFBE6948-336B-48EE-8876-DE6181302A24}"/>
              </a:ext>
            </a:extLst>
          </p:cNvPr>
          <p:cNvSpPr>
            <a:spLocks noGrp="1"/>
          </p:cNvSpPr>
          <p:nvPr>
            <p:ph type="sldNum" sz="quarter" idx="12"/>
          </p:nvPr>
        </p:nvSpPr>
        <p:spPr/>
        <p:txBody>
          <a:bodyPr/>
          <a:lstStyle/>
          <a:p>
            <a:fld id="{C3A30449-9787-4473-919B-E44049928983}" type="slidenum">
              <a:rPr lang="en-GB" smtClean="0">
                <a:solidFill>
                  <a:prstClr val="black">
                    <a:tint val="75000"/>
                  </a:prstClr>
                </a:solidFill>
              </a:rPr>
              <a:pPr/>
              <a:t>‹#›</a:t>
            </a:fld>
            <a:endParaRPr lang="en-GB">
              <a:solidFill>
                <a:prstClr val="black">
                  <a:tint val="75000"/>
                </a:prstClr>
              </a:solidFill>
            </a:endParaRPr>
          </a:p>
        </p:txBody>
      </p:sp>
      <p:pic>
        <p:nvPicPr>
          <p:cNvPr id="8" name="Picture 8">
            <a:extLst>
              <a:ext uri="{FF2B5EF4-FFF2-40B4-BE49-F238E27FC236}">
                <a16:creationId xmlns:a16="http://schemas.microsoft.com/office/drawing/2014/main" id="{BC197F86-8E70-43F1-A657-B7C78418795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491451" y="207839"/>
            <a:ext cx="2511972" cy="1295899"/>
          </a:xfrm>
          <a:prstGeom prst="rect">
            <a:avLst/>
          </a:prstGeom>
          <a:noFill/>
          <a:ln w="9525">
            <a:noFill/>
            <a:miter lim="800000"/>
            <a:headEnd/>
            <a:tailEnd/>
          </a:ln>
        </p:spPr>
      </p:pic>
      <p:sp>
        <p:nvSpPr>
          <p:cNvPr id="11" name="Subtitle 2">
            <a:extLst>
              <a:ext uri="{FF2B5EF4-FFF2-40B4-BE49-F238E27FC236}">
                <a16:creationId xmlns:a16="http://schemas.microsoft.com/office/drawing/2014/main" id="{74C39FB4-F412-4297-9C9B-0AD08E5C42A0}"/>
              </a:ext>
            </a:extLst>
          </p:cNvPr>
          <p:cNvSpPr>
            <a:spLocks noGrp="1"/>
          </p:cNvSpPr>
          <p:nvPr>
            <p:ph type="subTitle" idx="1" hasCustomPrompt="1"/>
          </p:nvPr>
        </p:nvSpPr>
        <p:spPr>
          <a:xfrm>
            <a:off x="720000" y="1809946"/>
            <a:ext cx="10771274" cy="4015818"/>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b="0">
                <a:solidFill>
                  <a:srgbClr val="00719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[Sub copy]</a:t>
            </a:r>
          </a:p>
          <a:p>
            <a:pPr marL="0" marR="0" lvl="0" indent="0" algn="l" defTabSz="914400" rtl="0" eaLnBrk="1" fontAlgn="auto" latinLnBrk="0" hangingPunct="1">
              <a:lnSpc>
                <a:spcPct val="90000"/>
              </a:lnSpc>
              <a:spcBef>
                <a:spcPts val="1000"/>
              </a:spcBef>
              <a:spcAft>
                <a:spcPts val="0"/>
              </a:spcAft>
              <a:buClrTx/>
              <a:buSzTx/>
              <a:buFontTx/>
              <a:buNone/>
              <a:tabLst/>
              <a:defRPr/>
            </a:pPr>
            <a:endParaRPr lang="en-US" dirty="0"/>
          </a:p>
        </p:txBody>
      </p:sp>
    </p:spTree>
    <p:extLst>
      <p:ext uri="{BB962C8B-B14F-4D97-AF65-F5344CB8AC3E}">
        <p14:creationId xmlns:p14="http://schemas.microsoft.com/office/powerpoint/2010/main" val="16427931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F) Full Bleed Image with Teacher Note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fontAlgn="base">
              <a:spcBef>
                <a:spcPct val="0"/>
              </a:spcBef>
              <a:spcAft>
                <a:spcPct val="0"/>
              </a:spcAft>
              <a:defRPr/>
            </a:pPr>
            <a:endParaRPr lang="en-GB" sz="675">
              <a:solidFill>
                <a:srgbClr val="000000"/>
              </a:solidFill>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fontAlgn="base">
              <a:spcBef>
                <a:spcPct val="0"/>
              </a:spcBef>
              <a:spcAft>
                <a:spcPct val="0"/>
              </a:spcAft>
              <a:defRPr/>
            </a:pPr>
            <a:endParaRPr lang="en-GB" sz="675">
              <a:solidFill>
                <a:srgbClr val="000000"/>
              </a:solidFill>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fontAlgn="base">
              <a:spcBef>
                <a:spcPct val="0"/>
              </a:spcBef>
              <a:spcAft>
                <a:spcPct val="0"/>
              </a:spcAft>
              <a:defRPr/>
            </a:pPr>
            <a:fld id="{4842CEEE-46D8-4902-AD29-CBFFF8B3C125}" type="slidenum">
              <a:rPr lang="en-GB" sz="675">
                <a:solidFill>
                  <a:srgbClr val="000000"/>
                </a:solidFill>
              </a:rPr>
              <a:pPr fontAlgn="base">
                <a:spcBef>
                  <a:spcPct val="0"/>
                </a:spcBef>
                <a:spcAft>
                  <a:spcPct val="0"/>
                </a:spcAft>
                <a:defRPr/>
              </a:pPr>
              <a:t>‹#›</a:t>
            </a:fld>
            <a:endParaRPr lang="en-GB" sz="675">
              <a:solidFill>
                <a:srgbClr val="000000"/>
              </a:solidFill>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1624420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F) Numberblocks Sub Page Title Slide">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1A65881E-7522-4349-8822-AA93EBC587FF}"/>
              </a:ext>
            </a:extLst>
          </p:cNvPr>
          <p:cNvPicPr>
            <a:picLocks noChangeAspect="1" noChangeArrowheads="1"/>
          </p:cNvPicPr>
          <p:nvPr userDrawn="1"/>
        </p:nvPicPr>
        <p:blipFill>
          <a:blip r:embed="rId2" cstate="print"/>
          <a:srcRect/>
          <a:stretch>
            <a:fillRect/>
          </a:stretch>
        </p:blipFill>
        <p:spPr bwMode="auto">
          <a:xfrm>
            <a:off x="0" y="-1"/>
            <a:ext cx="12192000" cy="6858001"/>
          </a:xfrm>
          <a:prstGeom prst="rect">
            <a:avLst/>
          </a:prstGeom>
          <a:noFill/>
          <a:ln w="9525">
            <a:noFill/>
            <a:miter lim="800000"/>
            <a:headEnd/>
            <a:tailEnd/>
          </a:ln>
        </p:spPr>
      </p:pic>
      <p:sp>
        <p:nvSpPr>
          <p:cNvPr id="3" name="Subtitle 2">
            <a:extLst>
              <a:ext uri="{FF2B5EF4-FFF2-40B4-BE49-F238E27FC236}">
                <a16:creationId xmlns:a16="http://schemas.microsoft.com/office/drawing/2014/main" id="{D8D32C4F-FF9B-4B77-AF65-05CD14496A52}"/>
              </a:ext>
            </a:extLst>
          </p:cNvPr>
          <p:cNvSpPr>
            <a:spLocks noGrp="1"/>
          </p:cNvSpPr>
          <p:nvPr>
            <p:ph type="subTitle" idx="1" hasCustomPrompt="1"/>
          </p:nvPr>
        </p:nvSpPr>
        <p:spPr>
          <a:xfrm>
            <a:off x="641023" y="0"/>
            <a:ext cx="7428321" cy="5213024"/>
          </a:xfrm>
        </p:spPr>
        <p:txBody>
          <a:bodyPr anchor="ctr">
            <a:normAutofit/>
          </a:bodyPr>
          <a:lstStyle>
            <a:lvl1pPr marL="0" indent="0" algn="l">
              <a:buNone/>
              <a:defRPr sz="4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 Page Title]</a:t>
            </a:r>
            <a:endParaRPr lang="en-US" dirty="0"/>
          </a:p>
        </p:txBody>
      </p:sp>
      <p:sp>
        <p:nvSpPr>
          <p:cNvPr id="4" name="Date Placeholder 3">
            <a:extLst>
              <a:ext uri="{FF2B5EF4-FFF2-40B4-BE49-F238E27FC236}">
                <a16:creationId xmlns:a16="http://schemas.microsoft.com/office/drawing/2014/main" id="{8A0842E8-EF05-4F86-BECC-D7DFE17EF6AE}"/>
              </a:ext>
            </a:extLst>
          </p:cNvPr>
          <p:cNvSpPr>
            <a:spLocks noGrp="1"/>
          </p:cNvSpPr>
          <p:nvPr>
            <p:ph type="dt" sz="half" idx="10"/>
          </p:nvPr>
        </p:nvSpPr>
        <p:spPr/>
        <p:txBody>
          <a:bodyPr/>
          <a:lstStyle/>
          <a:p>
            <a:fld id="{A9C2CB67-6008-4C65-B386-40B2CDC997BB}" type="datetimeFigureOut">
              <a:rPr lang="en-GB" smtClean="0"/>
              <a:t>11/10/2018</a:t>
            </a:fld>
            <a:endParaRPr lang="en-GB"/>
          </a:p>
        </p:txBody>
      </p:sp>
      <p:sp>
        <p:nvSpPr>
          <p:cNvPr id="5" name="Footer Placeholder 4">
            <a:extLst>
              <a:ext uri="{FF2B5EF4-FFF2-40B4-BE49-F238E27FC236}">
                <a16:creationId xmlns:a16="http://schemas.microsoft.com/office/drawing/2014/main" id="{95E35945-B2AB-48A9-AE20-E8A7C2998C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100A6F-C458-471F-BCAD-8FA806CE7F31}"/>
              </a:ext>
            </a:extLst>
          </p:cNvPr>
          <p:cNvSpPr>
            <a:spLocks noGrp="1"/>
          </p:cNvSpPr>
          <p:nvPr>
            <p:ph type="sldNum" sz="quarter" idx="12"/>
          </p:nvPr>
        </p:nvSpPr>
        <p:spPr/>
        <p:txBody>
          <a:bodyPr/>
          <a:lstStyle/>
          <a:p>
            <a:fld id="{5C230F27-F2EF-4FB2-B0F0-95F3A04EB741}" type="slidenum">
              <a:rPr lang="en-GB" smtClean="0"/>
              <a:t>‹#›</a:t>
            </a:fld>
            <a:endParaRPr lang="en-GB"/>
          </a:p>
        </p:txBody>
      </p:sp>
      <p:pic>
        <p:nvPicPr>
          <p:cNvPr id="8" name="Picture 8">
            <a:extLst>
              <a:ext uri="{FF2B5EF4-FFF2-40B4-BE49-F238E27FC236}">
                <a16:creationId xmlns:a16="http://schemas.microsoft.com/office/drawing/2014/main" id="{98E9246C-D8FB-4134-89A4-5A86B199917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Tree>
    <p:extLst>
      <p:ext uri="{BB962C8B-B14F-4D97-AF65-F5344CB8AC3E}">
        <p14:creationId xmlns:p14="http://schemas.microsoft.com/office/powerpoint/2010/main" val="39701640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F) Full Bleed Imag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fontAlgn="base">
              <a:spcBef>
                <a:spcPct val="0"/>
              </a:spcBef>
              <a:spcAft>
                <a:spcPct val="0"/>
              </a:spcAft>
              <a:defRPr/>
            </a:pPr>
            <a:endParaRPr lang="en-GB" sz="675">
              <a:solidFill>
                <a:srgbClr val="000000"/>
              </a:solidFill>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fontAlgn="base">
              <a:spcBef>
                <a:spcPct val="0"/>
              </a:spcBef>
              <a:spcAft>
                <a:spcPct val="0"/>
              </a:spcAft>
              <a:defRPr/>
            </a:pPr>
            <a:endParaRPr lang="en-GB" sz="675">
              <a:solidFill>
                <a:srgbClr val="000000"/>
              </a:solidFill>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fontAlgn="base">
              <a:spcBef>
                <a:spcPct val="0"/>
              </a:spcBef>
              <a:spcAft>
                <a:spcPct val="0"/>
              </a:spcAft>
              <a:defRPr/>
            </a:pPr>
            <a:fld id="{4842CEEE-46D8-4902-AD29-CBFFF8B3C125}" type="slidenum">
              <a:rPr lang="en-GB" sz="675">
                <a:solidFill>
                  <a:srgbClr val="000000"/>
                </a:solidFill>
              </a:rPr>
              <a:pPr fontAlgn="base">
                <a:spcBef>
                  <a:spcPct val="0"/>
                </a:spcBef>
                <a:spcAft>
                  <a:spcPct val="0"/>
                </a:spcAft>
                <a:defRPr/>
              </a:pPr>
              <a:t>‹#›</a:t>
            </a:fld>
            <a:endParaRPr lang="en-GB" sz="675">
              <a:solidFill>
                <a:srgbClr val="000000"/>
              </a:solidFill>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876966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F) Numberblocks Sub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A4ACD4-2C4F-4485-9709-CC4506B2361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29932BBC-EA44-4AB2-9000-01C044EDD8C2}"/>
              </a:ext>
            </a:extLst>
          </p:cNvPr>
          <p:cNvSpPr>
            <a:spLocks noGrp="1"/>
          </p:cNvSpPr>
          <p:nvPr>
            <p:ph type="ctrTitle" hasCustomPrompt="1"/>
          </p:nvPr>
        </p:nvSpPr>
        <p:spPr>
          <a:xfrm>
            <a:off x="719999" y="669878"/>
            <a:ext cx="7556734" cy="612169"/>
          </a:xfrm>
        </p:spPr>
        <p:txBody>
          <a:bodyPr anchor="t">
            <a:normAutofit/>
          </a:bodyPr>
          <a:lstStyle>
            <a:lvl1pPr algn="l">
              <a:defRPr sz="4000">
                <a:solidFill>
                  <a:srgbClr val="007195"/>
                </a:solidFill>
              </a:defRPr>
            </a:lvl1pPr>
          </a:lstStyle>
          <a:p>
            <a:r>
              <a:rPr lang="en-US" dirty="0"/>
              <a:t>[Sub Title]</a:t>
            </a:r>
            <a:endParaRPr lang="en-GB" dirty="0"/>
          </a:p>
        </p:txBody>
      </p:sp>
      <p:sp>
        <p:nvSpPr>
          <p:cNvPr id="3" name="Subtitle 2">
            <a:extLst>
              <a:ext uri="{FF2B5EF4-FFF2-40B4-BE49-F238E27FC236}">
                <a16:creationId xmlns:a16="http://schemas.microsoft.com/office/drawing/2014/main" id="{F1EDCBBE-DC00-4448-9D2D-94ACA0377D9E}"/>
              </a:ext>
            </a:extLst>
          </p:cNvPr>
          <p:cNvSpPr>
            <a:spLocks noGrp="1"/>
          </p:cNvSpPr>
          <p:nvPr>
            <p:ph type="subTitle" idx="1" hasCustomPrompt="1"/>
          </p:nvPr>
        </p:nvSpPr>
        <p:spPr>
          <a:xfrm>
            <a:off x="719999" y="1809946"/>
            <a:ext cx="10771275" cy="401581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b="0" u="none">
                <a:solidFill>
                  <a:srgbClr val="00719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[Sub copy]</a:t>
            </a:r>
            <a:endParaRPr lang="en-US" b="0" dirty="0"/>
          </a:p>
        </p:txBody>
      </p:sp>
      <p:sp>
        <p:nvSpPr>
          <p:cNvPr id="4" name="Date Placeholder 3">
            <a:extLst>
              <a:ext uri="{FF2B5EF4-FFF2-40B4-BE49-F238E27FC236}">
                <a16:creationId xmlns:a16="http://schemas.microsoft.com/office/drawing/2014/main" id="{6C23A859-6B35-4AC3-915C-EFCEC498CA8E}"/>
              </a:ext>
            </a:extLst>
          </p:cNvPr>
          <p:cNvSpPr>
            <a:spLocks noGrp="1"/>
          </p:cNvSpPr>
          <p:nvPr>
            <p:ph type="dt" sz="half" idx="10"/>
          </p:nvPr>
        </p:nvSpPr>
        <p:spPr/>
        <p:txBody>
          <a:bodyPr/>
          <a:lstStyle/>
          <a:p>
            <a:fld id="{7BC57250-3DAC-4938-9AAB-07FD2AEFF9C5}" type="datetimeFigureOut">
              <a:rPr lang="en-GB" smtClean="0"/>
              <a:t>11/10/2018</a:t>
            </a:fld>
            <a:endParaRPr lang="en-GB"/>
          </a:p>
        </p:txBody>
      </p:sp>
      <p:sp>
        <p:nvSpPr>
          <p:cNvPr id="5" name="Footer Placeholder 4">
            <a:extLst>
              <a:ext uri="{FF2B5EF4-FFF2-40B4-BE49-F238E27FC236}">
                <a16:creationId xmlns:a16="http://schemas.microsoft.com/office/drawing/2014/main" id="{2FD1344D-A5A4-44DC-925F-8BBD1BBCB9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BE6948-336B-48EE-8876-DE6181302A24}"/>
              </a:ext>
            </a:extLst>
          </p:cNvPr>
          <p:cNvSpPr>
            <a:spLocks noGrp="1"/>
          </p:cNvSpPr>
          <p:nvPr>
            <p:ph type="sldNum" sz="quarter" idx="12"/>
          </p:nvPr>
        </p:nvSpPr>
        <p:spPr/>
        <p:txBody>
          <a:bodyPr/>
          <a:lstStyle/>
          <a:p>
            <a:fld id="{C3A30449-9787-4473-919B-E44049928983}" type="slidenum">
              <a:rPr lang="en-GB" smtClean="0"/>
              <a:t>‹#›</a:t>
            </a:fld>
            <a:endParaRPr lang="en-GB"/>
          </a:p>
        </p:txBody>
      </p:sp>
      <p:pic>
        <p:nvPicPr>
          <p:cNvPr id="8" name="Picture 8">
            <a:extLst>
              <a:ext uri="{FF2B5EF4-FFF2-40B4-BE49-F238E27FC236}">
                <a16:creationId xmlns:a16="http://schemas.microsoft.com/office/drawing/2014/main" id="{BC197F86-8E70-43F1-A657-B7C78418795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491451" y="207839"/>
            <a:ext cx="2511972" cy="1295899"/>
          </a:xfrm>
          <a:prstGeom prst="rect">
            <a:avLst/>
          </a:prstGeom>
          <a:noFill/>
          <a:ln w="9525">
            <a:noFill/>
            <a:miter lim="800000"/>
            <a:headEnd/>
            <a:tailEnd/>
          </a:ln>
        </p:spPr>
      </p:pic>
    </p:spTree>
    <p:extLst>
      <p:ext uri="{BB962C8B-B14F-4D97-AF65-F5344CB8AC3E}">
        <p14:creationId xmlns:p14="http://schemas.microsoft.com/office/powerpoint/2010/main" val="3195795706"/>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43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F) Numberblocks Sub Copy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A4ACD4-2C4F-4485-9709-CC4506B2361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Date Placeholder 3">
            <a:extLst>
              <a:ext uri="{FF2B5EF4-FFF2-40B4-BE49-F238E27FC236}">
                <a16:creationId xmlns:a16="http://schemas.microsoft.com/office/drawing/2014/main" id="{6C23A859-6B35-4AC3-915C-EFCEC498CA8E}"/>
              </a:ext>
            </a:extLst>
          </p:cNvPr>
          <p:cNvSpPr>
            <a:spLocks noGrp="1"/>
          </p:cNvSpPr>
          <p:nvPr>
            <p:ph type="dt" sz="half" idx="10"/>
          </p:nvPr>
        </p:nvSpPr>
        <p:spPr/>
        <p:txBody>
          <a:bodyPr/>
          <a:lstStyle/>
          <a:p>
            <a:fld id="{7BC57250-3DAC-4938-9AAB-07FD2AEFF9C5}" type="datetimeFigureOut">
              <a:rPr lang="en-GB" smtClean="0"/>
              <a:t>11/10/2018</a:t>
            </a:fld>
            <a:endParaRPr lang="en-GB"/>
          </a:p>
        </p:txBody>
      </p:sp>
      <p:sp>
        <p:nvSpPr>
          <p:cNvPr id="5" name="Footer Placeholder 4">
            <a:extLst>
              <a:ext uri="{FF2B5EF4-FFF2-40B4-BE49-F238E27FC236}">
                <a16:creationId xmlns:a16="http://schemas.microsoft.com/office/drawing/2014/main" id="{2FD1344D-A5A4-44DC-925F-8BBD1BBCB9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BE6948-336B-48EE-8876-DE6181302A24}"/>
              </a:ext>
            </a:extLst>
          </p:cNvPr>
          <p:cNvSpPr>
            <a:spLocks noGrp="1"/>
          </p:cNvSpPr>
          <p:nvPr>
            <p:ph type="sldNum" sz="quarter" idx="12"/>
          </p:nvPr>
        </p:nvSpPr>
        <p:spPr/>
        <p:txBody>
          <a:bodyPr/>
          <a:lstStyle/>
          <a:p>
            <a:fld id="{C3A30449-9787-4473-919B-E44049928983}" type="slidenum">
              <a:rPr lang="en-GB" smtClean="0"/>
              <a:t>‹#›</a:t>
            </a:fld>
            <a:endParaRPr lang="en-GB"/>
          </a:p>
        </p:txBody>
      </p:sp>
      <p:pic>
        <p:nvPicPr>
          <p:cNvPr id="8" name="Picture 8">
            <a:extLst>
              <a:ext uri="{FF2B5EF4-FFF2-40B4-BE49-F238E27FC236}">
                <a16:creationId xmlns:a16="http://schemas.microsoft.com/office/drawing/2014/main" id="{BC197F86-8E70-43F1-A657-B7C78418795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491451" y="207839"/>
            <a:ext cx="2511972" cy="1295899"/>
          </a:xfrm>
          <a:prstGeom prst="rect">
            <a:avLst/>
          </a:prstGeom>
          <a:noFill/>
          <a:ln w="9525">
            <a:noFill/>
            <a:miter lim="800000"/>
            <a:headEnd/>
            <a:tailEnd/>
          </a:ln>
        </p:spPr>
      </p:pic>
      <p:sp>
        <p:nvSpPr>
          <p:cNvPr id="11" name="Subtitle 2">
            <a:extLst>
              <a:ext uri="{FF2B5EF4-FFF2-40B4-BE49-F238E27FC236}">
                <a16:creationId xmlns:a16="http://schemas.microsoft.com/office/drawing/2014/main" id="{74C39FB4-F412-4297-9C9B-0AD08E5C42A0}"/>
              </a:ext>
            </a:extLst>
          </p:cNvPr>
          <p:cNvSpPr>
            <a:spLocks noGrp="1"/>
          </p:cNvSpPr>
          <p:nvPr>
            <p:ph type="subTitle" idx="1" hasCustomPrompt="1"/>
          </p:nvPr>
        </p:nvSpPr>
        <p:spPr>
          <a:xfrm>
            <a:off x="720000" y="1809946"/>
            <a:ext cx="10771274" cy="401581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b="0">
                <a:solidFill>
                  <a:srgbClr val="00719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[Sub copy]</a:t>
            </a:r>
          </a:p>
          <a:p>
            <a:pPr marL="0" marR="0" lvl="0" indent="0" algn="l" defTabSz="914400" rtl="0" eaLnBrk="1" fontAlgn="auto" latinLnBrk="0" hangingPunct="1">
              <a:lnSpc>
                <a:spcPct val="90000"/>
              </a:lnSpc>
              <a:spcBef>
                <a:spcPts val="1000"/>
              </a:spcBef>
              <a:spcAft>
                <a:spcPts val="0"/>
              </a:spcAft>
              <a:buClrTx/>
              <a:buSzTx/>
              <a:buFontTx/>
              <a:buNone/>
              <a:tabLst/>
              <a:defRPr/>
            </a:pPr>
            <a:endParaRPr lang="en-US" dirty="0"/>
          </a:p>
        </p:txBody>
      </p:sp>
    </p:spTree>
    <p:extLst>
      <p:ext uri="{BB962C8B-B14F-4D97-AF65-F5344CB8AC3E}">
        <p14:creationId xmlns:p14="http://schemas.microsoft.com/office/powerpoint/2010/main" val="2617641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F) Full Bleed Image with Teacher Note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842CEEE-46D8-4902-AD29-CBFFF8B3C125}" type="slidenum">
              <a:rPr kumimoji="0" lang="en-GB" sz="675" b="0" i="0" u="none" strike="noStrike" kern="120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2F140D11-09F5-4347-AFEF-FE9A57AA3FC0}"/>
              </a:ext>
            </a:extLst>
          </p:cNvPr>
          <p:cNvSpPr/>
          <p:nvPr userDrawn="1"/>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700583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F) Full Bleed Imag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842CEEE-46D8-4902-AD29-CBFFF8B3C125}" type="slidenum">
              <a:rPr kumimoji="0" lang="en-GB" sz="675" b="0" i="0" u="none" strike="noStrike" kern="120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67646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AB5EB-7CBF-49B6-B49C-6795CBE5BF4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584EE76-BB39-4D25-A025-555DB86D0071}"/>
              </a:ext>
            </a:extLst>
          </p:cNvPr>
          <p:cNvSpPr>
            <a:spLocks noGrp="1"/>
          </p:cNvSpPr>
          <p:nvPr>
            <p:ph type="dt" sz="half" idx="10"/>
          </p:nvPr>
        </p:nvSpPr>
        <p:spPr/>
        <p:txBody>
          <a:bodyPr/>
          <a:lstStyle/>
          <a:p>
            <a:fld id="{A9C2CB67-6008-4C65-B386-40B2CDC997BB}" type="datetimeFigureOut">
              <a:rPr lang="en-GB" smtClean="0"/>
              <a:t>11/10/2018</a:t>
            </a:fld>
            <a:endParaRPr lang="en-GB"/>
          </a:p>
        </p:txBody>
      </p:sp>
      <p:sp>
        <p:nvSpPr>
          <p:cNvPr id="4" name="Footer Placeholder 3">
            <a:extLst>
              <a:ext uri="{FF2B5EF4-FFF2-40B4-BE49-F238E27FC236}">
                <a16:creationId xmlns:a16="http://schemas.microsoft.com/office/drawing/2014/main" id="{8FBC8DB9-ECAD-4E35-A4B9-EA32CBE3B5B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3596493-608E-44B0-B3A6-E87540F90E03}"/>
              </a:ext>
            </a:extLst>
          </p:cNvPr>
          <p:cNvSpPr>
            <a:spLocks noGrp="1"/>
          </p:cNvSpPr>
          <p:nvPr>
            <p:ph type="sldNum" sz="quarter" idx="12"/>
          </p:nvPr>
        </p:nvSpPr>
        <p:spPr/>
        <p:txBody>
          <a:bodyPr/>
          <a:lstStyle/>
          <a:p>
            <a:fld id="{5C230F27-F2EF-4FB2-B0F0-95F3A04EB741}" type="slidenum">
              <a:rPr lang="en-GB" smtClean="0"/>
              <a:t>‹#›</a:t>
            </a:fld>
            <a:endParaRPr lang="en-GB"/>
          </a:p>
        </p:txBody>
      </p:sp>
      <p:sp>
        <p:nvSpPr>
          <p:cNvPr id="6" name="Vertical Text Placeholder 2">
            <a:extLst>
              <a:ext uri="{FF2B5EF4-FFF2-40B4-BE49-F238E27FC236}">
                <a16:creationId xmlns:a16="http://schemas.microsoft.com/office/drawing/2014/main" id="{DA144CFF-2C6B-4F20-A4C1-145997941CCF}"/>
              </a:ext>
            </a:extLst>
          </p:cNvPr>
          <p:cNvSpPr>
            <a:spLocks noGrp="1"/>
          </p:cNvSpPr>
          <p:nvPr>
            <p:ph type="body" orient="vert" idx="1" hasCustomPrompt="1"/>
          </p:nvPr>
        </p:nvSpPr>
        <p:spPr>
          <a:xfrm>
            <a:off x="838200" y="1825625"/>
            <a:ext cx="10515600" cy="4351338"/>
          </a:xfrm>
        </p:spPr>
        <p:txBody>
          <a:bodyPr vert="horz"/>
          <a:lstStyle>
            <a:lvl1pPr>
              <a:defRPr b="1"/>
            </a:lvl1pPr>
          </a:lstStyle>
          <a:p>
            <a:pPr lvl="0"/>
            <a:r>
              <a:rPr lang="en-US" dirty="0"/>
              <a:t>Sub copy header</a:t>
            </a:r>
            <a:br>
              <a:rPr lang="en-US" dirty="0"/>
            </a:br>
            <a:endParaRPr lang="en-US" dirty="0"/>
          </a:p>
          <a:p>
            <a:pPr lvl="0"/>
            <a:r>
              <a:rPr lang="en-US" b="0" dirty="0" err="1"/>
              <a:t>fsaf</a:t>
            </a:r>
            <a:endParaRPr lang="en-US" dirty="0"/>
          </a:p>
        </p:txBody>
      </p:sp>
    </p:spTree>
    <p:extLst>
      <p:ext uri="{BB962C8B-B14F-4D97-AF65-F5344CB8AC3E}">
        <p14:creationId xmlns:p14="http://schemas.microsoft.com/office/powerpoint/2010/main" val="3864572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A94DB-CC1A-425C-A6DF-86A65A190E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C99EB9B-1DB5-448A-B85C-3B97BD9B9B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632BDA4-9E4E-4F52-85D5-5FA27BBD8932}"/>
              </a:ext>
            </a:extLst>
          </p:cNvPr>
          <p:cNvSpPr>
            <a:spLocks noGrp="1"/>
          </p:cNvSpPr>
          <p:nvPr>
            <p:ph type="dt" sz="half" idx="10"/>
          </p:nvPr>
        </p:nvSpPr>
        <p:spPr/>
        <p:txBody>
          <a:bodyPr/>
          <a:lstStyle/>
          <a:p>
            <a:fld id="{7BC57250-3DAC-4938-9AAB-07FD2AEFF9C5}" type="datetimeFigureOut">
              <a:rPr lang="en-GB" smtClean="0"/>
              <a:t>11/10/2018</a:t>
            </a:fld>
            <a:endParaRPr lang="en-GB"/>
          </a:p>
        </p:txBody>
      </p:sp>
      <p:sp>
        <p:nvSpPr>
          <p:cNvPr id="5" name="Footer Placeholder 4">
            <a:extLst>
              <a:ext uri="{FF2B5EF4-FFF2-40B4-BE49-F238E27FC236}">
                <a16:creationId xmlns:a16="http://schemas.microsoft.com/office/drawing/2014/main" id="{DC61A982-6939-4C53-B92D-687A755AB0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2BEA9C-F13D-4916-A23F-5CDE6A835963}"/>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1139773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1DA4B-2B4A-4FFB-A1FD-B6330A53A7C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0A9DE0F-D2D3-4441-8B0F-FCD2977ADE8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7DE8211-8599-4498-ABB1-31B9942423B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DA9ABEA-CA26-4451-9AAB-8FED1CAE9D8C}"/>
              </a:ext>
            </a:extLst>
          </p:cNvPr>
          <p:cNvSpPr>
            <a:spLocks noGrp="1"/>
          </p:cNvSpPr>
          <p:nvPr>
            <p:ph type="dt" sz="half" idx="10"/>
          </p:nvPr>
        </p:nvSpPr>
        <p:spPr/>
        <p:txBody>
          <a:bodyPr/>
          <a:lstStyle/>
          <a:p>
            <a:fld id="{7BC57250-3DAC-4938-9AAB-07FD2AEFF9C5}" type="datetimeFigureOut">
              <a:rPr lang="en-GB" smtClean="0"/>
              <a:t>11/10/2018</a:t>
            </a:fld>
            <a:endParaRPr lang="en-GB"/>
          </a:p>
        </p:txBody>
      </p:sp>
      <p:sp>
        <p:nvSpPr>
          <p:cNvPr id="6" name="Footer Placeholder 5">
            <a:extLst>
              <a:ext uri="{FF2B5EF4-FFF2-40B4-BE49-F238E27FC236}">
                <a16:creationId xmlns:a16="http://schemas.microsoft.com/office/drawing/2014/main" id="{3B0E0DC8-9C63-413C-AA2B-4ACFAAFFD2B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8340E8E-A5A8-4FBB-AC3A-A31924293EE9}"/>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2093722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7.xml"/><Relationship Id="rId7"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73D6A1AC-B7A5-433A-8D53-1A749BF139CF}"/>
              </a:ext>
            </a:extLst>
          </p:cNvPr>
          <p:cNvPicPr>
            <a:picLocks noChangeAspect="1" noChangeArrowheads="1"/>
          </p:cNvPicPr>
          <p:nvPr userDrawn="1"/>
        </p:nvPicPr>
        <p:blipFill>
          <a:blip r:embed="rId8" cstate="print"/>
          <a:srcRect/>
          <a:stretch>
            <a:fillRect/>
          </a:stretch>
        </p:blipFill>
        <p:spPr bwMode="auto">
          <a:xfrm>
            <a:off x="0" y="-1"/>
            <a:ext cx="12192000" cy="6858001"/>
          </a:xfrm>
          <a:prstGeom prst="rect">
            <a:avLst/>
          </a:prstGeom>
          <a:noFill/>
          <a:ln w="9525">
            <a:noFill/>
            <a:miter lim="800000"/>
            <a:headEnd/>
            <a:tailEnd/>
          </a:ln>
        </p:spPr>
      </p:pic>
      <p:sp>
        <p:nvSpPr>
          <p:cNvPr id="2" name="Title Placeholder 1">
            <a:extLst>
              <a:ext uri="{FF2B5EF4-FFF2-40B4-BE49-F238E27FC236}">
                <a16:creationId xmlns:a16="http://schemas.microsoft.com/office/drawing/2014/main" id="{C8D32649-CD8D-4B44-98FA-71235C43B9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err="1"/>
              <a:t>Numberblocks</a:t>
            </a:r>
            <a:endParaRPr lang="en-GB" dirty="0"/>
          </a:p>
        </p:txBody>
      </p:sp>
      <p:sp>
        <p:nvSpPr>
          <p:cNvPr id="3" name="Text Placeholder 2">
            <a:extLst>
              <a:ext uri="{FF2B5EF4-FFF2-40B4-BE49-F238E27FC236}">
                <a16:creationId xmlns:a16="http://schemas.microsoft.com/office/drawing/2014/main" id="{927D1698-938C-4E9F-9B92-7F45D3F54E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n-US" dirty="0"/>
              <a:t>Support Materials</a:t>
            </a:r>
            <a:br>
              <a:rPr lang="en-US" dirty="0"/>
            </a:br>
            <a:r>
              <a:rPr lang="en-US" dirty="0"/>
              <a:t>Episode [XX]</a:t>
            </a:r>
            <a:br>
              <a:rPr lang="en-GB" dirty="0"/>
            </a:br>
            <a:r>
              <a:rPr lang="en-GB" dirty="0"/>
              <a:t>[Name]</a:t>
            </a:r>
            <a:endParaRPr lang="en-US" dirty="0"/>
          </a:p>
        </p:txBody>
      </p:sp>
      <p:sp>
        <p:nvSpPr>
          <p:cNvPr id="4" name="Date Placeholder 3">
            <a:extLst>
              <a:ext uri="{FF2B5EF4-FFF2-40B4-BE49-F238E27FC236}">
                <a16:creationId xmlns:a16="http://schemas.microsoft.com/office/drawing/2014/main" id="{5E0326B5-4F59-4E28-86D4-1C55175B2A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C2CB67-6008-4C65-B386-40B2CDC997BB}" type="datetimeFigureOut">
              <a:rPr lang="en-GB" smtClean="0"/>
              <a:t>11/10/2018</a:t>
            </a:fld>
            <a:endParaRPr lang="en-GB"/>
          </a:p>
        </p:txBody>
      </p:sp>
      <p:sp>
        <p:nvSpPr>
          <p:cNvPr id="5" name="Footer Placeholder 4">
            <a:extLst>
              <a:ext uri="{FF2B5EF4-FFF2-40B4-BE49-F238E27FC236}">
                <a16:creationId xmlns:a16="http://schemas.microsoft.com/office/drawing/2014/main" id="{7ED505A3-0A36-43E5-96AE-30ACAF41BE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933109-192F-4347-9E52-61BBA4E58C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230F27-F2EF-4FB2-B0F0-95F3A04EB741}" type="slidenum">
              <a:rPr lang="en-GB" smtClean="0"/>
              <a:t>‹#›</a:t>
            </a:fld>
            <a:endParaRPr lang="en-GB"/>
          </a:p>
        </p:txBody>
      </p:sp>
      <p:pic>
        <p:nvPicPr>
          <p:cNvPr id="8" name="Picture 8">
            <a:extLst>
              <a:ext uri="{FF2B5EF4-FFF2-40B4-BE49-F238E27FC236}">
                <a16:creationId xmlns:a16="http://schemas.microsoft.com/office/drawing/2014/main" id="{9C02F278-FF45-4090-ABB7-F1C40F30DE3D}"/>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
        <p:nvSpPr>
          <p:cNvPr id="9" name="TextBox 8">
            <a:extLst>
              <a:ext uri="{FF2B5EF4-FFF2-40B4-BE49-F238E27FC236}">
                <a16:creationId xmlns:a16="http://schemas.microsoft.com/office/drawing/2014/main" id="{FD5BBD1D-A04D-4426-9A87-4EE63F4EDE28}"/>
              </a:ext>
            </a:extLst>
          </p:cNvPr>
          <p:cNvSpPr txBox="1"/>
          <p:nvPr userDrawn="1"/>
        </p:nvSpPr>
        <p:spPr>
          <a:xfrm>
            <a:off x="5416732" y="6405461"/>
            <a:ext cx="6481355"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A blue dot in the corner of a slide indicates that there are notes below the slide.</a:t>
            </a:r>
          </a:p>
        </p:txBody>
      </p:sp>
      <p:sp>
        <p:nvSpPr>
          <p:cNvPr id="11" name="Oval 10">
            <a:extLst>
              <a:ext uri="{FF2B5EF4-FFF2-40B4-BE49-F238E27FC236}">
                <a16:creationId xmlns:a16="http://schemas.microsoft.com/office/drawing/2014/main" id="{9350DA02-9F0D-4208-9982-B09AA900173F}"/>
              </a:ext>
            </a:extLst>
          </p:cNvPr>
          <p:cNvSpPr/>
          <p:nvPr userDrawn="1"/>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580481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64" r:id="rId4"/>
    <p:sldLayoutId id="2147483673" r:id="rId5"/>
    <p:sldLayoutId id="2147483674" r:id="rId6"/>
  </p:sldLayoutIdLst>
  <p:txStyles>
    <p:titleStyle>
      <a:lvl1pPr algn="l" defTabSz="914400" rtl="0" eaLnBrk="1" latinLnBrk="0" hangingPunct="1">
        <a:lnSpc>
          <a:spcPct val="90000"/>
        </a:lnSpc>
        <a:spcBef>
          <a:spcPct val="0"/>
        </a:spcBef>
        <a:buNone/>
        <a:defRPr sz="5600" b="1" kern="1200">
          <a:solidFill>
            <a:schemeClr val="bg1"/>
          </a:solidFill>
          <a:latin typeface="Myriad Pro" panose="020B0503030403020204" pitchFamily="34" charset="0"/>
          <a:ea typeface="+mj-ea"/>
          <a:cs typeface="+mj-cs"/>
        </a:defRPr>
      </a:lvl1pPr>
    </p:titleStyle>
    <p:bodyStyle>
      <a:lvl1pPr marL="0" indent="0" algn="l" defTabSz="914400" rtl="0" eaLnBrk="1" latinLnBrk="0" hangingPunct="1">
        <a:lnSpc>
          <a:spcPct val="90000"/>
        </a:lnSpc>
        <a:spcBef>
          <a:spcPts val="1000"/>
        </a:spcBef>
        <a:buFontTx/>
        <a:buNone/>
        <a:defRPr sz="4000" kern="1200">
          <a:solidFill>
            <a:schemeClr val="bg1"/>
          </a:solidFill>
          <a:latin typeface="Myriad Pro" panose="020B0503030403020204" pitchFamily="34" charset="0"/>
          <a:ea typeface="+mn-ea"/>
          <a:cs typeface="+mn-cs"/>
        </a:defRPr>
      </a:lvl1pPr>
      <a:lvl2pPr marL="4572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2pPr>
      <a:lvl3pPr marL="9144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3pPr>
      <a:lvl4pPr marL="13716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4pPr>
      <a:lvl5pPr marL="18288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BE570E-5591-47F7-AED8-080DD51CEB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33926FB-9E1D-4053-BFEE-5245D897BF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E4D1DD3-5609-445F-B30E-1C94373EC1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C57250-3DAC-4938-9AAB-07FD2AEFF9C5}" type="datetimeFigureOut">
              <a:rPr lang="en-GB" smtClean="0"/>
              <a:t>11/10/2018</a:t>
            </a:fld>
            <a:endParaRPr lang="en-GB"/>
          </a:p>
        </p:txBody>
      </p:sp>
      <p:sp>
        <p:nvSpPr>
          <p:cNvPr id="5" name="Footer Placeholder 4">
            <a:extLst>
              <a:ext uri="{FF2B5EF4-FFF2-40B4-BE49-F238E27FC236}">
                <a16:creationId xmlns:a16="http://schemas.microsoft.com/office/drawing/2014/main" id="{B95DAC46-EA01-4B88-A663-EBF32E6894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C53E52C-E3B3-4CB1-8F80-1934FCF14D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A30449-9787-4473-919B-E44049928983}" type="slidenum">
              <a:rPr lang="en-GB" smtClean="0"/>
              <a:t>‹#›</a:t>
            </a:fld>
            <a:endParaRPr lang="en-GB"/>
          </a:p>
        </p:txBody>
      </p:sp>
    </p:spTree>
    <p:extLst>
      <p:ext uri="{BB962C8B-B14F-4D97-AF65-F5344CB8AC3E}">
        <p14:creationId xmlns:p14="http://schemas.microsoft.com/office/powerpoint/2010/main" val="1504376244"/>
      </p:ext>
    </p:extLst>
  </p:cSld>
  <p:clrMap bg1="lt1" tx1="dk1" bg2="lt2" tx2="dk2" accent1="accent1" accent2="accent2" accent3="accent3" accent4="accent4" accent5="accent5" accent6="accent6" hlink="hlink" folHlink="folHlink"/>
  <p:sldLayoutIdLst>
    <p:sldLayoutId id="2147483675" r:id="rId1"/>
    <p:sldLayoutId id="2147483655" r:id="rId2"/>
    <p:sldLayoutId id="2147483656" r:id="rId3"/>
    <p:sldLayoutId id="2147483657" r:id="rId4"/>
    <p:sldLayoutId id="2147483658" r:id="rId5"/>
    <p:sldLayoutId id="2147483660" r:id="rId6"/>
    <p:sldLayoutId id="2147483661" r:id="rId7"/>
    <p:sldLayoutId id="2147483663"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73D6A1AC-B7A5-433A-8D53-1A749BF139CF}"/>
              </a:ext>
            </a:extLst>
          </p:cNvPr>
          <p:cNvPicPr>
            <a:picLocks noChangeAspect="1" noChangeArrowheads="1"/>
          </p:cNvPicPr>
          <p:nvPr userDrawn="1"/>
        </p:nvPicPr>
        <p:blipFill>
          <a:blip r:embed="rId8" cstate="print"/>
          <a:srcRect/>
          <a:stretch>
            <a:fillRect/>
          </a:stretch>
        </p:blipFill>
        <p:spPr bwMode="auto">
          <a:xfrm>
            <a:off x="0" y="-1"/>
            <a:ext cx="12192000" cy="6858001"/>
          </a:xfrm>
          <a:prstGeom prst="rect">
            <a:avLst/>
          </a:prstGeom>
          <a:noFill/>
          <a:ln w="9525">
            <a:noFill/>
            <a:miter lim="800000"/>
            <a:headEnd/>
            <a:tailEnd/>
          </a:ln>
        </p:spPr>
      </p:pic>
      <p:sp>
        <p:nvSpPr>
          <p:cNvPr id="4" name="Date Placeholder 3">
            <a:extLst>
              <a:ext uri="{FF2B5EF4-FFF2-40B4-BE49-F238E27FC236}">
                <a16:creationId xmlns:a16="http://schemas.microsoft.com/office/drawing/2014/main" id="{5E0326B5-4F59-4E28-86D4-1C55175B2A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C2CB67-6008-4C65-B386-40B2CDC997BB}" type="datetimeFigureOut">
              <a:rPr lang="en-GB" smtClean="0">
                <a:solidFill>
                  <a:prstClr val="black">
                    <a:tint val="75000"/>
                  </a:prstClr>
                </a:solidFill>
              </a:rPr>
              <a:pPr/>
              <a:t>11/10/2018</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7ED505A3-0A36-43E5-96AE-30ACAF41BE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C2933109-192F-4347-9E52-61BBA4E58C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230F27-F2EF-4FB2-B0F0-95F3A04EB741}" type="slidenum">
              <a:rPr lang="en-GB" smtClean="0">
                <a:solidFill>
                  <a:prstClr val="black">
                    <a:tint val="75000"/>
                  </a:prstClr>
                </a:solidFill>
              </a:rPr>
              <a:pPr/>
              <a:t>‹#›</a:t>
            </a:fld>
            <a:endParaRPr lang="en-GB">
              <a:solidFill>
                <a:prstClr val="black">
                  <a:tint val="75000"/>
                </a:prstClr>
              </a:solidFill>
            </a:endParaRPr>
          </a:p>
        </p:txBody>
      </p:sp>
      <p:pic>
        <p:nvPicPr>
          <p:cNvPr id="8" name="Picture 8">
            <a:extLst>
              <a:ext uri="{FF2B5EF4-FFF2-40B4-BE49-F238E27FC236}">
                <a16:creationId xmlns:a16="http://schemas.microsoft.com/office/drawing/2014/main" id="{9C02F278-FF45-4090-ABB7-F1C40F30DE3D}"/>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
        <p:nvSpPr>
          <p:cNvPr id="9" name="TextBox 8">
            <a:extLst>
              <a:ext uri="{FF2B5EF4-FFF2-40B4-BE49-F238E27FC236}">
                <a16:creationId xmlns:a16="http://schemas.microsoft.com/office/drawing/2014/main" id="{FD5BBD1D-A04D-4426-9A87-4EE63F4EDE28}"/>
              </a:ext>
            </a:extLst>
          </p:cNvPr>
          <p:cNvSpPr txBox="1"/>
          <p:nvPr userDrawn="1"/>
        </p:nvSpPr>
        <p:spPr>
          <a:xfrm>
            <a:off x="5416732" y="6405461"/>
            <a:ext cx="6481355" cy="307777"/>
          </a:xfrm>
          <a:prstGeom prst="rect">
            <a:avLst/>
          </a:prstGeom>
          <a:noFill/>
        </p:spPr>
        <p:txBody>
          <a:bodyPr wrap="square" rtlCol="0">
            <a:spAutoFit/>
          </a:bodyPr>
          <a:lstStyle/>
          <a:p>
            <a:r>
              <a:rPr lang="en-GB" sz="1400" dirty="0">
                <a:solidFill>
                  <a:prstClr val="black"/>
                </a:solidFill>
                <a:latin typeface="Arial" panose="020B0604020202020204" pitchFamily="34" charset="0"/>
                <a:cs typeface="Arial" panose="020B0604020202020204" pitchFamily="34" charset="0"/>
              </a:rPr>
              <a:t>A blue dot in the corner of a slide indicates that there are notes below the slide.</a:t>
            </a:r>
          </a:p>
        </p:txBody>
      </p:sp>
      <p:sp>
        <p:nvSpPr>
          <p:cNvPr id="11" name="Title 1">
            <a:extLst>
              <a:ext uri="{FF2B5EF4-FFF2-40B4-BE49-F238E27FC236}">
                <a16:creationId xmlns:a16="http://schemas.microsoft.com/office/drawing/2014/main" id="{6DAE5071-841D-4B85-B567-9B1E946013AF}"/>
              </a:ext>
            </a:extLst>
          </p:cNvPr>
          <p:cNvSpPr txBox="1">
            <a:spLocks/>
          </p:cNvSpPr>
          <p:nvPr userDrawn="1"/>
        </p:nvSpPr>
        <p:spPr>
          <a:xfrm>
            <a:off x="641023" y="593889"/>
            <a:ext cx="7428321" cy="744717"/>
          </a:xfrm>
          <a:prstGeom prst="rect">
            <a:avLst/>
          </a:prstGeom>
        </p:spPr>
        <p:txBody>
          <a:bodyPr anchor="t">
            <a:normAutofit fontScale="92500" lnSpcReduction="10000"/>
          </a:bodyPr>
          <a:lstStyle>
            <a:lvl1pPr algn="l" defTabSz="914400" rtl="0" eaLnBrk="1" latinLnBrk="0" hangingPunct="1">
              <a:lnSpc>
                <a:spcPct val="90000"/>
              </a:lnSpc>
              <a:spcBef>
                <a:spcPct val="0"/>
              </a:spcBef>
              <a:buNone/>
              <a:defRPr sz="5400" b="1" kern="1200">
                <a:solidFill>
                  <a:schemeClr val="bg1"/>
                </a:solidFill>
                <a:latin typeface="Myriad Pro" panose="020B0503030403020204" pitchFamily="34" charset="0"/>
                <a:ea typeface="+mj-ea"/>
                <a:cs typeface="+mj-cs"/>
              </a:defRPr>
            </a:lvl1pPr>
          </a:lstStyle>
          <a:p>
            <a:r>
              <a:rPr lang="en-US">
                <a:solidFill>
                  <a:prstClr val="white"/>
                </a:solidFill>
              </a:rPr>
              <a:t>Insert ‘Numberblocks’</a:t>
            </a:r>
            <a:endParaRPr lang="en-GB" dirty="0">
              <a:solidFill>
                <a:prstClr val="white"/>
              </a:solidFill>
            </a:endParaRPr>
          </a:p>
        </p:txBody>
      </p:sp>
      <p:sp>
        <p:nvSpPr>
          <p:cNvPr id="12" name="Subtitle 2">
            <a:extLst>
              <a:ext uri="{FF2B5EF4-FFF2-40B4-BE49-F238E27FC236}">
                <a16:creationId xmlns:a16="http://schemas.microsoft.com/office/drawing/2014/main" id="{3185C1D1-9EE1-46D6-8679-483B95807C33}"/>
              </a:ext>
            </a:extLst>
          </p:cNvPr>
          <p:cNvSpPr txBox="1">
            <a:spLocks/>
          </p:cNvSpPr>
          <p:nvPr userDrawn="1"/>
        </p:nvSpPr>
        <p:spPr>
          <a:xfrm>
            <a:off x="641023" y="1668544"/>
            <a:ext cx="7428321" cy="3589256"/>
          </a:xfrm>
          <a:prstGeom prst="rect">
            <a:avLst/>
          </a:prstGeom>
        </p:spPr>
        <p:txBody>
          <a:bodyPr>
            <a:normAutofit/>
          </a:bodyPr>
          <a:lstStyle>
            <a:lvl1pPr marL="0" indent="0" algn="l" defTabSz="914400" rtl="0" eaLnBrk="1" latinLnBrk="0" hangingPunct="1">
              <a:lnSpc>
                <a:spcPct val="90000"/>
              </a:lnSpc>
              <a:spcBef>
                <a:spcPts val="1000"/>
              </a:spcBef>
              <a:buFontTx/>
              <a:buNone/>
              <a:defRPr sz="4000" b="1" kern="1200">
                <a:solidFill>
                  <a:schemeClr val="bg1"/>
                </a:solidFill>
                <a:latin typeface="Myriad Pro" panose="020B0503030403020204" pitchFamily="34" charset="0"/>
                <a:ea typeface="+mn-ea"/>
                <a:cs typeface="+mn-cs"/>
              </a:defRPr>
            </a:lvl1pPr>
            <a:lvl2pPr marL="457200" indent="0" algn="ctr" defTabSz="914400" rtl="0" eaLnBrk="1" latinLnBrk="0" hangingPunct="1">
              <a:lnSpc>
                <a:spcPct val="90000"/>
              </a:lnSpc>
              <a:spcBef>
                <a:spcPts val="500"/>
              </a:spcBef>
              <a:buFontTx/>
              <a:buNone/>
              <a:defRPr sz="2000" kern="1200">
                <a:solidFill>
                  <a:schemeClr val="bg1"/>
                </a:solidFill>
                <a:latin typeface="Myriad Pro" panose="020B0503030403020204" pitchFamily="34" charset="0"/>
                <a:ea typeface="+mn-ea"/>
                <a:cs typeface="+mn-cs"/>
              </a:defRPr>
            </a:lvl2pPr>
            <a:lvl3pPr marL="914400" indent="0" algn="ctr" defTabSz="914400" rtl="0" eaLnBrk="1" latinLnBrk="0" hangingPunct="1">
              <a:lnSpc>
                <a:spcPct val="90000"/>
              </a:lnSpc>
              <a:spcBef>
                <a:spcPts val="500"/>
              </a:spcBef>
              <a:buFontTx/>
              <a:buNone/>
              <a:defRPr sz="1800" kern="1200">
                <a:solidFill>
                  <a:schemeClr val="bg1"/>
                </a:solidFill>
                <a:latin typeface="Myriad Pro" panose="020B0503030403020204" pitchFamily="34" charset="0"/>
                <a:ea typeface="+mn-ea"/>
                <a:cs typeface="+mn-cs"/>
              </a:defRPr>
            </a:lvl3pPr>
            <a:lvl4pPr marL="1371600" indent="0" algn="ctr" defTabSz="914400" rtl="0" eaLnBrk="1" latinLnBrk="0" hangingPunct="1">
              <a:lnSpc>
                <a:spcPct val="90000"/>
              </a:lnSpc>
              <a:spcBef>
                <a:spcPts val="500"/>
              </a:spcBef>
              <a:buFontTx/>
              <a:buNone/>
              <a:defRPr sz="1600" kern="1200">
                <a:solidFill>
                  <a:schemeClr val="bg1"/>
                </a:solidFill>
                <a:latin typeface="Myriad Pro" panose="020B0503030403020204" pitchFamily="34" charset="0"/>
                <a:ea typeface="+mn-ea"/>
                <a:cs typeface="+mn-cs"/>
              </a:defRPr>
            </a:lvl4pPr>
            <a:lvl5pPr marL="1828800" indent="0" algn="ctr" defTabSz="914400" rtl="0" eaLnBrk="1" latinLnBrk="0" hangingPunct="1">
              <a:lnSpc>
                <a:spcPct val="90000"/>
              </a:lnSpc>
              <a:spcBef>
                <a:spcPts val="500"/>
              </a:spcBef>
              <a:buFontTx/>
              <a:buNone/>
              <a:defRPr sz="1600" kern="1200">
                <a:solidFill>
                  <a:schemeClr val="bg1"/>
                </a:solidFill>
                <a:latin typeface="Myriad Pro" panose="020B0503030403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solidFill>
                  <a:prstClr val="white"/>
                </a:solidFill>
              </a:rPr>
              <a:t>Insert ‘Support Materials’</a:t>
            </a:r>
            <a:br>
              <a:rPr lang="en-US">
                <a:solidFill>
                  <a:prstClr val="white"/>
                </a:solidFill>
              </a:rPr>
            </a:br>
            <a:r>
              <a:rPr lang="en-US">
                <a:solidFill>
                  <a:prstClr val="white"/>
                </a:solidFill>
              </a:rPr>
              <a:t>Insert ‘Episode [XX]’</a:t>
            </a:r>
            <a:br>
              <a:rPr lang="en-GB">
                <a:solidFill>
                  <a:prstClr val="white"/>
                </a:solidFill>
              </a:rPr>
            </a:br>
            <a:r>
              <a:rPr lang="en-GB">
                <a:solidFill>
                  <a:prstClr val="white"/>
                </a:solidFill>
              </a:rPr>
              <a:t>Insert ‘[Name]’</a:t>
            </a:r>
            <a:endParaRPr lang="en-US" dirty="0">
              <a:solidFill>
                <a:prstClr val="white"/>
              </a:solidFill>
            </a:endParaRPr>
          </a:p>
        </p:txBody>
      </p:sp>
      <p:sp>
        <p:nvSpPr>
          <p:cNvPr id="13" name="Oval 12">
            <a:extLst>
              <a:ext uri="{FF2B5EF4-FFF2-40B4-BE49-F238E27FC236}">
                <a16:creationId xmlns:a16="http://schemas.microsoft.com/office/drawing/2014/main" id="{1E0DBB52-D098-4A04-9DB6-ED98702F4F19}"/>
              </a:ext>
            </a:extLst>
          </p:cNvPr>
          <p:cNvSpPr/>
          <p:nvPr userDrawn="1"/>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05871270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Lst>
  <p:txStyles>
    <p:titleStyle>
      <a:lvl1pPr algn="l" defTabSz="914400" rtl="0" eaLnBrk="1" latinLnBrk="0" hangingPunct="1">
        <a:lnSpc>
          <a:spcPct val="90000"/>
        </a:lnSpc>
        <a:spcBef>
          <a:spcPct val="0"/>
        </a:spcBef>
        <a:buNone/>
        <a:defRPr sz="5600" b="1" kern="1200">
          <a:solidFill>
            <a:schemeClr val="bg1"/>
          </a:solidFill>
          <a:latin typeface="Myriad Pro" panose="020B0503030403020204" pitchFamily="34" charset="0"/>
          <a:ea typeface="+mj-ea"/>
          <a:cs typeface="+mj-cs"/>
        </a:defRPr>
      </a:lvl1pPr>
    </p:titleStyle>
    <p:bodyStyle>
      <a:lvl1pPr marL="0" indent="0" algn="l" defTabSz="914400" rtl="0" eaLnBrk="1" latinLnBrk="0" hangingPunct="1">
        <a:lnSpc>
          <a:spcPct val="90000"/>
        </a:lnSpc>
        <a:spcBef>
          <a:spcPts val="1000"/>
        </a:spcBef>
        <a:buFontTx/>
        <a:buNone/>
        <a:defRPr sz="4000" kern="1200">
          <a:solidFill>
            <a:schemeClr val="bg1"/>
          </a:solidFill>
          <a:latin typeface="Myriad Pro" panose="020B0503030403020204" pitchFamily="34" charset="0"/>
          <a:ea typeface="+mn-ea"/>
          <a:cs typeface="+mn-cs"/>
        </a:defRPr>
      </a:lvl1pPr>
      <a:lvl2pPr marL="4572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2pPr>
      <a:lvl3pPr marL="9144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3pPr>
      <a:lvl4pPr marL="13716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4pPr>
      <a:lvl5pPr marL="18288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2.png"/><Relationship Id="rId7" Type="http://schemas.openxmlformats.org/officeDocument/2006/relationships/image" Target="../media/image11.sv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4.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2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4.png"/><Relationship Id="rId4" Type="http://schemas.openxmlformats.org/officeDocument/2006/relationships/image" Target="../media/image22.png"/><Relationship Id="rId9" Type="http://schemas.openxmlformats.org/officeDocument/2006/relationships/image" Target="../media/image36.png"/></Relationships>
</file>

<file path=ppt/slides/_rels/slide2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30.png"/><Relationship Id="rId7"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37.png"/><Relationship Id="rId5" Type="http://schemas.openxmlformats.org/officeDocument/2006/relationships/image" Target="../media/image26.png"/><Relationship Id="rId4" Type="http://schemas.openxmlformats.org/officeDocument/2006/relationships/image" Target="../media/image22.png"/><Relationship Id="rId9" Type="http://schemas.openxmlformats.org/officeDocument/2006/relationships/image" Target="../media/image28.png"/></Relationships>
</file>

<file path=ppt/slides/_rels/slide26.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pn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pn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sv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38">
            <a:extLst>
              <a:ext uri="{FF2B5EF4-FFF2-40B4-BE49-F238E27FC236}">
                <a16:creationId xmlns:a16="http://schemas.microsoft.com/office/drawing/2014/main" id="{AAD52112-D54B-4FC4-992F-BF0B57879587}"/>
              </a:ext>
            </a:extLst>
          </p:cNvPr>
          <p:cNvSpPr>
            <a:spLocks noGrp="1"/>
          </p:cNvSpPr>
          <p:nvPr>
            <p:ph type="ctrTitle"/>
          </p:nvPr>
        </p:nvSpPr>
        <p:spPr/>
        <p:txBody>
          <a:bodyPr>
            <a:normAutofit fontScale="90000"/>
          </a:bodyPr>
          <a:lstStyle/>
          <a:p>
            <a:r>
              <a:rPr lang="en-GB" dirty="0"/>
              <a:t>Numberblocks</a:t>
            </a:r>
          </a:p>
        </p:txBody>
      </p:sp>
      <p:sp>
        <p:nvSpPr>
          <p:cNvPr id="40" name="Subtitle 39">
            <a:extLst>
              <a:ext uri="{FF2B5EF4-FFF2-40B4-BE49-F238E27FC236}">
                <a16:creationId xmlns:a16="http://schemas.microsoft.com/office/drawing/2014/main" id="{8F245EBA-CC2C-4115-BB37-E58ED6375191}"/>
              </a:ext>
            </a:extLst>
          </p:cNvPr>
          <p:cNvSpPr>
            <a:spLocks noGrp="1"/>
          </p:cNvSpPr>
          <p:nvPr>
            <p:ph type="subTitle" idx="1"/>
          </p:nvPr>
        </p:nvSpPr>
        <p:spPr/>
        <p:txBody>
          <a:bodyPr/>
          <a:lstStyle/>
          <a:p>
            <a:r>
              <a:rPr lang="en-GB" dirty="0"/>
              <a:t>Support Materials</a:t>
            </a:r>
          </a:p>
          <a:p>
            <a:r>
              <a:rPr lang="en-GB"/>
              <a:t>Series 2, Episode 4</a:t>
            </a:r>
            <a:endParaRPr lang="en-GB" dirty="0"/>
          </a:p>
          <a:p>
            <a:r>
              <a:rPr lang="en-GB" dirty="0"/>
              <a:t>Nine</a:t>
            </a:r>
          </a:p>
          <a:p>
            <a:endParaRPr lang="en-GB" dirty="0"/>
          </a:p>
        </p:txBody>
      </p:sp>
    </p:spTree>
    <p:extLst>
      <p:ext uri="{BB962C8B-B14F-4D97-AF65-F5344CB8AC3E}">
        <p14:creationId xmlns:p14="http://schemas.microsoft.com/office/powerpoint/2010/main" val="1834715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1277EFD-FF7C-416B-B12B-8C7F25113989}"/>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pic>
        <p:nvPicPr>
          <p:cNvPr id="3" name="Picture 2">
            <a:extLst>
              <a:ext uri="{FF2B5EF4-FFF2-40B4-BE49-F238E27FC236}">
                <a16:creationId xmlns:a16="http://schemas.microsoft.com/office/drawing/2014/main" id="{0FEE0112-E9E6-4E72-9D5E-27E1E44D21AD}"/>
              </a:ext>
            </a:extLst>
          </p:cNvPr>
          <p:cNvPicPr>
            <a:picLocks noChangeAspect="1"/>
          </p:cNvPicPr>
          <p:nvPr/>
        </p:nvPicPr>
        <p:blipFill>
          <a:blip r:embed="rId3"/>
          <a:stretch>
            <a:fillRect/>
          </a:stretch>
        </p:blipFill>
        <p:spPr>
          <a:xfrm>
            <a:off x="5367137" y="224520"/>
            <a:ext cx="6277274" cy="6284280"/>
          </a:xfrm>
          <a:prstGeom prst="rect">
            <a:avLst/>
          </a:prstGeom>
        </p:spPr>
      </p:pic>
      <p:pic>
        <p:nvPicPr>
          <p:cNvPr id="11" name="Graphic 10" descr="Duck">
            <a:extLst>
              <a:ext uri="{FF2B5EF4-FFF2-40B4-BE49-F238E27FC236}">
                <a16:creationId xmlns:a16="http://schemas.microsoft.com/office/drawing/2014/main" id="{36B08ACF-6FFA-4B0C-AEE5-7F3CCABCB9C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1745" y="1664875"/>
            <a:ext cx="1588040" cy="1346633"/>
          </a:xfrm>
          <a:prstGeom prst="rect">
            <a:avLst/>
          </a:prstGeom>
        </p:spPr>
      </p:pic>
      <p:pic>
        <p:nvPicPr>
          <p:cNvPr id="12" name="Graphic 11" descr="Duck">
            <a:extLst>
              <a:ext uri="{FF2B5EF4-FFF2-40B4-BE49-F238E27FC236}">
                <a16:creationId xmlns:a16="http://schemas.microsoft.com/office/drawing/2014/main" id="{AA38333D-5661-45DE-A7D5-98820E2CAE2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489892" y="3810043"/>
            <a:ext cx="1588040" cy="1346633"/>
          </a:xfrm>
          <a:prstGeom prst="rect">
            <a:avLst/>
          </a:prstGeom>
        </p:spPr>
      </p:pic>
      <p:pic>
        <p:nvPicPr>
          <p:cNvPr id="13" name="Graphic 12" descr="Duck">
            <a:extLst>
              <a:ext uri="{FF2B5EF4-FFF2-40B4-BE49-F238E27FC236}">
                <a16:creationId xmlns:a16="http://schemas.microsoft.com/office/drawing/2014/main" id="{4B553800-965D-48B9-B4A8-624554C87A3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34249" y="4900632"/>
            <a:ext cx="1588040" cy="1346633"/>
          </a:xfrm>
          <a:prstGeom prst="rect">
            <a:avLst/>
          </a:prstGeom>
        </p:spPr>
      </p:pic>
      <p:pic>
        <p:nvPicPr>
          <p:cNvPr id="14" name="Graphic 13" descr="Duck">
            <a:extLst>
              <a:ext uri="{FF2B5EF4-FFF2-40B4-BE49-F238E27FC236}">
                <a16:creationId xmlns:a16="http://schemas.microsoft.com/office/drawing/2014/main" id="{C2CC0595-0464-433B-80B4-E65B9A89BD3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99275" y="944219"/>
            <a:ext cx="1588040" cy="1346633"/>
          </a:xfrm>
          <a:prstGeom prst="rect">
            <a:avLst/>
          </a:prstGeom>
        </p:spPr>
      </p:pic>
      <p:pic>
        <p:nvPicPr>
          <p:cNvPr id="16" name="Graphic 15" descr="Duck">
            <a:extLst>
              <a:ext uri="{FF2B5EF4-FFF2-40B4-BE49-F238E27FC236}">
                <a16:creationId xmlns:a16="http://schemas.microsoft.com/office/drawing/2014/main" id="{273B4E9A-D346-434D-AF3A-E04A98AEC6D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4574" y="406839"/>
            <a:ext cx="1588040" cy="1346633"/>
          </a:xfrm>
          <a:prstGeom prst="rect">
            <a:avLst/>
          </a:prstGeom>
        </p:spPr>
      </p:pic>
      <p:pic>
        <p:nvPicPr>
          <p:cNvPr id="17" name="Graphic 16" descr="Duck">
            <a:extLst>
              <a:ext uri="{FF2B5EF4-FFF2-40B4-BE49-F238E27FC236}">
                <a16:creationId xmlns:a16="http://schemas.microsoft.com/office/drawing/2014/main" id="{D618E630-BC0F-4917-90E3-4735BF5663A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990981" y="2113658"/>
            <a:ext cx="1588040" cy="1346633"/>
          </a:xfrm>
          <a:prstGeom prst="rect">
            <a:avLst/>
          </a:prstGeom>
        </p:spPr>
      </p:pic>
      <p:pic>
        <p:nvPicPr>
          <p:cNvPr id="18" name="Graphic 17" descr="Duck">
            <a:extLst>
              <a:ext uri="{FF2B5EF4-FFF2-40B4-BE49-F238E27FC236}">
                <a16:creationId xmlns:a16="http://schemas.microsoft.com/office/drawing/2014/main" id="{7712AF74-90F5-4B74-9F1D-BCCC4CCE61C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642388" y="2019950"/>
            <a:ext cx="1588040" cy="1346633"/>
          </a:xfrm>
          <a:prstGeom prst="rect">
            <a:avLst/>
          </a:prstGeom>
        </p:spPr>
      </p:pic>
      <p:pic>
        <p:nvPicPr>
          <p:cNvPr id="19" name="Graphic 18" descr="Duck">
            <a:extLst>
              <a:ext uri="{FF2B5EF4-FFF2-40B4-BE49-F238E27FC236}">
                <a16:creationId xmlns:a16="http://schemas.microsoft.com/office/drawing/2014/main" id="{A742C7BE-503C-4748-BD30-3AFB9CA6D20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986745" y="3110539"/>
            <a:ext cx="1588040" cy="1346633"/>
          </a:xfrm>
          <a:prstGeom prst="rect">
            <a:avLst/>
          </a:prstGeom>
        </p:spPr>
      </p:pic>
      <p:pic>
        <p:nvPicPr>
          <p:cNvPr id="20" name="Graphic 19" descr="Duck">
            <a:extLst>
              <a:ext uri="{FF2B5EF4-FFF2-40B4-BE49-F238E27FC236}">
                <a16:creationId xmlns:a16="http://schemas.microsoft.com/office/drawing/2014/main" id="{D6D1594E-D715-431A-99CE-A869EA2082F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176178" y="174876"/>
            <a:ext cx="1588040" cy="1346633"/>
          </a:xfrm>
          <a:prstGeom prst="rect">
            <a:avLst/>
          </a:prstGeom>
        </p:spPr>
      </p:pic>
      <p:sp>
        <p:nvSpPr>
          <p:cNvPr id="15" name="Oval 14">
            <a:extLst>
              <a:ext uri="{FF2B5EF4-FFF2-40B4-BE49-F238E27FC236}">
                <a16:creationId xmlns:a16="http://schemas.microsoft.com/office/drawing/2014/main" id="{01287339-2819-44A6-BA13-1B8822BD30FA}"/>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285081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66667E-6 -2.22222E-6 L 0.74896 -0.1493 " pathEditMode="relative" rAng="0" ptsTypes="AA">
                                      <p:cBhvr>
                                        <p:cTn id="6" dur="3000" fill="hold"/>
                                        <p:tgtEl>
                                          <p:spTgt spid="11"/>
                                        </p:tgtEl>
                                        <p:attrNameLst>
                                          <p:attrName>ppt_x</p:attrName>
                                          <p:attrName>ppt_y</p:attrName>
                                        </p:attrNameLst>
                                      </p:cBhvr>
                                      <p:rCtr x="37448" y="-7477"/>
                                    </p:animMotion>
                                  </p:childTnLst>
                                </p:cTn>
                              </p:par>
                              <p:par>
                                <p:cTn id="7" presetID="42" presetClass="path" presetSubtype="0" accel="50000" decel="50000" fill="hold" nodeType="withEffect">
                                  <p:stCondLst>
                                    <p:cond delay="0"/>
                                  </p:stCondLst>
                                  <p:childTnLst>
                                    <p:animMotion origin="layout" path="M -3.33333E-6 3.7037E-7 L 0.47565 -0.04028 " pathEditMode="relative" rAng="0" ptsTypes="AA">
                                      <p:cBhvr>
                                        <p:cTn id="8" dur="3000" fill="hold"/>
                                        <p:tgtEl>
                                          <p:spTgt spid="14"/>
                                        </p:tgtEl>
                                        <p:attrNameLst>
                                          <p:attrName>ppt_x</p:attrName>
                                          <p:attrName>ppt_y</p:attrName>
                                        </p:attrNameLst>
                                      </p:cBhvr>
                                      <p:rCtr x="23776" y="-2014"/>
                                    </p:animMotion>
                                  </p:childTnLst>
                                </p:cTn>
                              </p:par>
                              <p:par>
                                <p:cTn id="9" presetID="42" presetClass="path" presetSubtype="0" accel="50000" decel="50000" fill="hold" nodeType="withEffect">
                                  <p:stCondLst>
                                    <p:cond delay="0"/>
                                  </p:stCondLst>
                                  <p:childTnLst>
                                    <p:animMotion origin="layout" path="M 3.05745E-17 -1.48148E-6 L 0.43411 0.03009 " pathEditMode="relative" rAng="0" ptsTypes="AA">
                                      <p:cBhvr>
                                        <p:cTn id="10" dur="3000" fill="hold"/>
                                        <p:tgtEl>
                                          <p:spTgt spid="16"/>
                                        </p:tgtEl>
                                        <p:attrNameLst>
                                          <p:attrName>ppt_x</p:attrName>
                                          <p:attrName>ppt_y</p:attrName>
                                        </p:attrNameLst>
                                      </p:cBhvr>
                                      <p:rCtr x="21641" y="1227"/>
                                    </p:animMotion>
                                  </p:childTnLst>
                                </p:cTn>
                              </p:par>
                            </p:childTnLst>
                          </p:cTn>
                        </p:par>
                        <p:par>
                          <p:cTn id="11" fill="hold">
                            <p:stCondLst>
                              <p:cond delay="3000"/>
                            </p:stCondLst>
                            <p:childTnLst>
                              <p:par>
                                <p:cTn id="12" presetID="42" presetClass="path" presetSubtype="0" accel="50000" decel="50000" fill="hold" nodeType="afterEffect">
                                  <p:stCondLst>
                                    <p:cond delay="0"/>
                                  </p:stCondLst>
                                  <p:childTnLst>
                                    <p:animMotion origin="layout" path="M 4.58333E-6 0 L 0.29557 0.08472 " pathEditMode="relative" rAng="0" ptsTypes="AA">
                                      <p:cBhvr>
                                        <p:cTn id="13" dur="2000" fill="hold"/>
                                        <p:tgtEl>
                                          <p:spTgt spid="17"/>
                                        </p:tgtEl>
                                        <p:attrNameLst>
                                          <p:attrName>ppt_x</p:attrName>
                                          <p:attrName>ppt_y</p:attrName>
                                        </p:attrNameLst>
                                      </p:cBhvr>
                                      <p:rCtr x="14779" y="4236"/>
                                    </p:animMotion>
                                  </p:childTnLst>
                                </p:cTn>
                              </p:par>
                              <p:par>
                                <p:cTn id="14" presetID="42" presetClass="path" presetSubtype="0" accel="50000" decel="50000" fill="hold" nodeType="withEffect">
                                  <p:stCondLst>
                                    <p:cond delay="0"/>
                                  </p:stCondLst>
                                  <p:childTnLst>
                                    <p:animMotion origin="layout" path="M -3.75E-6 -1.48148E-6 L 0.56329 -0.31273 " pathEditMode="relative" rAng="0" ptsTypes="AA">
                                      <p:cBhvr>
                                        <p:cTn id="15" dur="2000" fill="hold"/>
                                        <p:tgtEl>
                                          <p:spTgt spid="13"/>
                                        </p:tgtEl>
                                        <p:attrNameLst>
                                          <p:attrName>ppt_x</p:attrName>
                                          <p:attrName>ppt_y</p:attrName>
                                        </p:attrNameLst>
                                      </p:cBhvr>
                                      <p:rCtr x="28164" y="-15648"/>
                                    </p:animMotion>
                                  </p:childTnLst>
                                </p:cTn>
                              </p:par>
                              <p:par>
                                <p:cTn id="16" presetID="42" presetClass="path" presetSubtype="0" accel="50000" decel="50000" fill="hold" nodeType="withEffect">
                                  <p:stCondLst>
                                    <p:cond delay="0"/>
                                  </p:stCondLst>
                                  <p:childTnLst>
                                    <p:animMotion origin="layout" path="M -8.33333E-7 -3.7037E-6 L 0.59531 -0.16273 " pathEditMode="relative" rAng="0" ptsTypes="AA">
                                      <p:cBhvr>
                                        <p:cTn id="17" dur="2000" fill="hold"/>
                                        <p:tgtEl>
                                          <p:spTgt spid="12"/>
                                        </p:tgtEl>
                                        <p:attrNameLst>
                                          <p:attrName>ppt_x</p:attrName>
                                          <p:attrName>ppt_y</p:attrName>
                                        </p:attrNameLst>
                                      </p:cBhvr>
                                      <p:rCtr x="29766" y="-8148"/>
                                    </p:animMotion>
                                  </p:childTnLst>
                                </p:cTn>
                              </p:par>
                            </p:childTnLst>
                          </p:cTn>
                        </p:par>
                        <p:par>
                          <p:cTn id="18" fill="hold">
                            <p:stCondLst>
                              <p:cond delay="5000"/>
                            </p:stCondLst>
                            <p:childTnLst>
                              <p:par>
                                <p:cTn id="19" presetID="42" presetClass="path" presetSubtype="0" accel="50000" decel="50000" fill="hold" nodeType="afterEffect">
                                  <p:stCondLst>
                                    <p:cond delay="0"/>
                                  </p:stCondLst>
                                  <p:childTnLst>
                                    <p:animMotion origin="layout" path="M -1.04167E-6 -1.11111E-6 L 0.19987 0.66898 " pathEditMode="relative" rAng="0" ptsTypes="AA">
                                      <p:cBhvr>
                                        <p:cTn id="20" dur="2000" fill="hold"/>
                                        <p:tgtEl>
                                          <p:spTgt spid="20"/>
                                        </p:tgtEl>
                                        <p:attrNameLst>
                                          <p:attrName>ppt_x</p:attrName>
                                          <p:attrName>ppt_y</p:attrName>
                                        </p:attrNameLst>
                                      </p:cBhvr>
                                      <p:rCtr x="9987" y="33449"/>
                                    </p:animMotion>
                                  </p:childTnLst>
                                </p:cTn>
                              </p:par>
                              <p:par>
                                <p:cTn id="21" presetID="42" presetClass="path" presetSubtype="0" accel="50000" decel="50000" fill="hold" nodeType="withEffect">
                                  <p:stCondLst>
                                    <p:cond delay="0"/>
                                  </p:stCondLst>
                                  <p:childTnLst>
                                    <p:animMotion origin="layout" path="M -4.79167E-6 -3.7037E-7 L 0.63764 0.24051 " pathEditMode="relative" rAng="0" ptsTypes="AA">
                                      <p:cBhvr>
                                        <p:cTn id="22" dur="2000" fill="hold"/>
                                        <p:tgtEl>
                                          <p:spTgt spid="19"/>
                                        </p:tgtEl>
                                        <p:attrNameLst>
                                          <p:attrName>ppt_x</p:attrName>
                                          <p:attrName>ppt_y</p:attrName>
                                        </p:attrNameLst>
                                      </p:cBhvr>
                                      <p:rCtr x="31875" y="12014"/>
                                    </p:animMotion>
                                  </p:childTnLst>
                                </p:cTn>
                              </p:par>
                              <p:par>
                                <p:cTn id="23" presetID="42" presetClass="path" presetSubtype="0" accel="50000" decel="50000" fill="hold" nodeType="withEffect">
                                  <p:stCondLst>
                                    <p:cond delay="0"/>
                                  </p:stCondLst>
                                  <p:childTnLst>
                                    <p:animMotion origin="layout" path="M -2.08333E-6 -2.59259E-6 L 0.33412 0.39815 " pathEditMode="relative" rAng="0" ptsTypes="AA">
                                      <p:cBhvr>
                                        <p:cTn id="24" dur="2000" fill="hold"/>
                                        <p:tgtEl>
                                          <p:spTgt spid="18"/>
                                        </p:tgtEl>
                                        <p:attrNameLst>
                                          <p:attrName>ppt_x</p:attrName>
                                          <p:attrName>ppt_y</p:attrName>
                                        </p:attrNameLst>
                                      </p:cBhvr>
                                      <p:rCtr x="16706" y="1990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Enabling Environments</a:t>
            </a:r>
          </a:p>
        </p:txBody>
      </p:sp>
    </p:spTree>
    <p:extLst>
      <p:ext uri="{BB962C8B-B14F-4D97-AF65-F5344CB8AC3E}">
        <p14:creationId xmlns:p14="http://schemas.microsoft.com/office/powerpoint/2010/main" val="2157534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ctrTitle"/>
          </p:nvPr>
        </p:nvSpPr>
        <p:spPr/>
        <p:txBody>
          <a:bodyPr>
            <a:normAutofit fontScale="90000"/>
          </a:bodyPr>
          <a:lstStyle/>
          <a:p>
            <a:r>
              <a:rPr lang="en-GB" dirty="0"/>
              <a:t>Enabling Environments</a:t>
            </a:r>
          </a:p>
        </p:txBody>
      </p:sp>
      <p:sp>
        <p:nvSpPr>
          <p:cNvPr id="4" name="Subtitle 3">
            <a:extLst>
              <a:ext uri="{FF2B5EF4-FFF2-40B4-BE49-F238E27FC236}">
                <a16:creationId xmlns:a16="http://schemas.microsoft.com/office/drawing/2014/main" id="{4CBDBFE0-B079-403B-A6E3-9AB0F94B0B31}"/>
              </a:ext>
            </a:extLst>
          </p:cNvPr>
          <p:cNvSpPr>
            <a:spLocks noGrp="1"/>
          </p:cNvSpPr>
          <p:nvPr>
            <p:ph type="subTitle" idx="1"/>
          </p:nvPr>
        </p:nvSpPr>
        <p:spPr>
          <a:xfrm>
            <a:off x="719999" y="1282047"/>
            <a:ext cx="10771275" cy="5137414"/>
          </a:xfrm>
        </p:spPr>
        <p:txBody>
          <a:bodyPr vert="horz" lIns="91440" tIns="45720" rIns="91440" bIns="45720" rtlCol="0" anchor="t">
            <a:noAutofit/>
          </a:bodyPr>
          <a:lstStyle/>
          <a:p>
            <a:pPr>
              <a:lnSpc>
                <a:spcPct val="100000"/>
              </a:lnSpc>
              <a:spcBef>
                <a:spcPts val="0"/>
              </a:spcBef>
            </a:pPr>
            <a:r>
              <a:rPr lang="en-GB" sz="2400" b="1" dirty="0">
                <a:latin typeface="Myriad Pro"/>
              </a:rPr>
              <a:t>Playing and Exploring</a:t>
            </a:r>
          </a:p>
          <a:p>
            <a:pPr>
              <a:lnSpc>
                <a:spcPct val="100000"/>
              </a:lnSpc>
              <a:spcBef>
                <a:spcPts val="0"/>
              </a:spcBef>
            </a:pPr>
            <a:r>
              <a:rPr lang="en-GB" sz="2400" dirty="0">
                <a:latin typeface="Myriad Pro"/>
              </a:rPr>
              <a:t>Leave out 3 x 3 grids with dice and counters, and let the children invent games to get three in a row. Go on a square hunt and sort squares and non-squares.</a:t>
            </a:r>
          </a:p>
          <a:p>
            <a:pPr>
              <a:lnSpc>
                <a:spcPct val="100000"/>
              </a:lnSpc>
              <a:spcBef>
                <a:spcPts val="1800"/>
              </a:spcBef>
            </a:pPr>
            <a:r>
              <a:rPr lang="en-GB" sz="2400" b="1" dirty="0">
                <a:latin typeface="Myriad Pro"/>
              </a:rPr>
              <a:t>Active Learning</a:t>
            </a:r>
            <a:endParaRPr lang="en-GB" sz="2400" dirty="0">
              <a:latin typeface="Myriad Pro"/>
            </a:endParaRPr>
          </a:p>
          <a:p>
            <a:pPr>
              <a:lnSpc>
                <a:spcPct val="100000"/>
              </a:lnSpc>
              <a:spcBef>
                <a:spcPts val="0"/>
              </a:spcBef>
            </a:pPr>
            <a:r>
              <a:rPr lang="en-GB" sz="2400" dirty="0">
                <a:latin typeface="Myriad Pro"/>
              </a:rPr>
              <a:t>Notice how the children line arrays by matching one to another. Model the language: </a:t>
            </a:r>
            <a:r>
              <a:rPr lang="en-GB" sz="2400" i="1" dirty="0">
                <a:latin typeface="Myriad Pro"/>
              </a:rPr>
              <a:t>I wonder if they can be arranged in 2 twos to make a square? I wonder if they can be arranged in 3 threes to make a square?</a:t>
            </a:r>
          </a:p>
          <a:p>
            <a:pPr>
              <a:lnSpc>
                <a:spcPct val="100000"/>
              </a:lnSpc>
              <a:spcBef>
                <a:spcPts val="1800"/>
              </a:spcBef>
            </a:pPr>
            <a:r>
              <a:rPr lang="en-GB" sz="2400" b="1" dirty="0">
                <a:latin typeface="Myriad Pro"/>
              </a:rPr>
              <a:t>Creating and Thinking Critically</a:t>
            </a:r>
          </a:p>
          <a:p>
            <a:pPr>
              <a:lnSpc>
                <a:spcPct val="100000"/>
              </a:lnSpc>
              <a:spcBef>
                <a:spcPts val="0"/>
              </a:spcBef>
            </a:pPr>
            <a:r>
              <a:rPr lang="en-GB" sz="2400" dirty="0">
                <a:latin typeface="Myriad Pro"/>
              </a:rPr>
              <a:t>Explore how to make squares from smaller squares using carpet tiles, square sticky notes, 2 x 2 building bricks.</a:t>
            </a:r>
          </a:p>
        </p:txBody>
      </p:sp>
    </p:spTree>
    <p:extLst>
      <p:ext uri="{BB962C8B-B14F-4D97-AF65-F5344CB8AC3E}">
        <p14:creationId xmlns:p14="http://schemas.microsoft.com/office/powerpoint/2010/main" val="3525258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Learning Together in Y1</a:t>
            </a:r>
          </a:p>
        </p:txBody>
      </p:sp>
    </p:spTree>
    <p:extLst>
      <p:ext uri="{BB962C8B-B14F-4D97-AF65-F5344CB8AC3E}">
        <p14:creationId xmlns:p14="http://schemas.microsoft.com/office/powerpoint/2010/main" val="1819705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6566F50-56D5-4E7A-A25B-DFCD6F8D2D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7" name="Oval 6">
            <a:extLst>
              <a:ext uri="{FF2B5EF4-FFF2-40B4-BE49-F238E27FC236}">
                <a16:creationId xmlns:a16="http://schemas.microsoft.com/office/drawing/2014/main" id="{EA17E680-A7AA-4D1B-B172-D91C24665574}"/>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559245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EBB465-4D04-4085-8D87-9FE619860C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9" name="Speech Bubble: Oval 8">
            <a:extLst>
              <a:ext uri="{FF2B5EF4-FFF2-40B4-BE49-F238E27FC236}">
                <a16:creationId xmlns:a16="http://schemas.microsoft.com/office/drawing/2014/main" id="{3527C3EE-20AE-4537-8559-6CFEFA143F5D}"/>
              </a:ext>
            </a:extLst>
          </p:cNvPr>
          <p:cNvSpPr/>
          <p:nvPr/>
        </p:nvSpPr>
        <p:spPr>
          <a:xfrm>
            <a:off x="6770110" y="934457"/>
            <a:ext cx="3478241" cy="2365835"/>
          </a:xfrm>
          <a:prstGeom prst="wedgeEllipseCallout">
            <a:avLst>
              <a:gd name="adj1" fmla="val -80676"/>
              <a:gd name="adj2" fmla="val 42364"/>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Century Gothic" panose="020B0502020202020204" pitchFamily="34" charset="0"/>
              </a:rPr>
              <a:t>I am 2 blocks tall.</a:t>
            </a:r>
          </a:p>
        </p:txBody>
      </p:sp>
      <p:sp>
        <p:nvSpPr>
          <p:cNvPr id="8" name="Oval 7">
            <a:extLst>
              <a:ext uri="{FF2B5EF4-FFF2-40B4-BE49-F238E27FC236}">
                <a16:creationId xmlns:a16="http://schemas.microsoft.com/office/drawing/2014/main" id="{755E9969-E957-4B0D-A323-98A568BB7217}"/>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832718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B156D0E-5D27-4287-890C-0273F2AE47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9" name="Speech Bubble: Oval 8">
            <a:extLst>
              <a:ext uri="{FF2B5EF4-FFF2-40B4-BE49-F238E27FC236}">
                <a16:creationId xmlns:a16="http://schemas.microsoft.com/office/drawing/2014/main" id="{3527C3EE-20AE-4537-8559-6CFEFA143F5D}"/>
              </a:ext>
            </a:extLst>
          </p:cNvPr>
          <p:cNvSpPr/>
          <p:nvPr/>
        </p:nvSpPr>
        <p:spPr>
          <a:xfrm>
            <a:off x="6877509" y="169548"/>
            <a:ext cx="3812967" cy="2490526"/>
          </a:xfrm>
          <a:prstGeom prst="wedgeEllipseCallout">
            <a:avLst>
              <a:gd name="adj1" fmla="val -80676"/>
              <a:gd name="adj2" fmla="val 42364"/>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Century Gothic" panose="020B0502020202020204" pitchFamily="34" charset="0"/>
              </a:rPr>
              <a:t>I am 2 blocks  wide.</a:t>
            </a:r>
          </a:p>
        </p:txBody>
      </p:sp>
    </p:spTree>
    <p:extLst>
      <p:ext uri="{BB962C8B-B14F-4D97-AF65-F5344CB8AC3E}">
        <p14:creationId xmlns:p14="http://schemas.microsoft.com/office/powerpoint/2010/main" val="909101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0A58777-2C2B-4A77-80B3-E4B27F4819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0"/>
            <a:ext cx="12185904" cy="6858000"/>
          </a:xfrm>
          <a:prstGeom prst="rect">
            <a:avLst/>
          </a:prstGeom>
        </p:spPr>
      </p:pic>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9" name="Speech Bubble: Oval 8">
            <a:extLst>
              <a:ext uri="{FF2B5EF4-FFF2-40B4-BE49-F238E27FC236}">
                <a16:creationId xmlns:a16="http://schemas.microsoft.com/office/drawing/2014/main" id="{3527C3EE-20AE-4537-8559-6CFEFA143F5D}"/>
              </a:ext>
            </a:extLst>
          </p:cNvPr>
          <p:cNvSpPr/>
          <p:nvPr/>
        </p:nvSpPr>
        <p:spPr>
          <a:xfrm>
            <a:off x="6877509" y="169547"/>
            <a:ext cx="4573418" cy="2982725"/>
          </a:xfrm>
          <a:prstGeom prst="wedgeEllipseCallout">
            <a:avLst>
              <a:gd name="adj1" fmla="val -80676"/>
              <a:gd name="adj2" fmla="val 42364"/>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Century Gothic" panose="020B0502020202020204" pitchFamily="34" charset="0"/>
              </a:rPr>
              <a:t>I am as tall as I am wide.</a:t>
            </a:r>
          </a:p>
        </p:txBody>
      </p:sp>
    </p:spTree>
    <p:extLst>
      <p:ext uri="{BB962C8B-B14F-4D97-AF65-F5344CB8AC3E}">
        <p14:creationId xmlns:p14="http://schemas.microsoft.com/office/powerpoint/2010/main" val="1067015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F3E470B-F9B3-49E9-AFCE-DFCFFE5239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12" name="Speech Bubble: Oval 11">
            <a:extLst>
              <a:ext uri="{FF2B5EF4-FFF2-40B4-BE49-F238E27FC236}">
                <a16:creationId xmlns:a16="http://schemas.microsoft.com/office/drawing/2014/main" id="{96AA860C-8E17-4663-8099-36BEA5863A9F}"/>
              </a:ext>
            </a:extLst>
          </p:cNvPr>
          <p:cNvSpPr/>
          <p:nvPr/>
        </p:nvSpPr>
        <p:spPr>
          <a:xfrm>
            <a:off x="7375550" y="349199"/>
            <a:ext cx="3584476" cy="2421617"/>
          </a:xfrm>
          <a:prstGeom prst="wedgeEllipseCallout">
            <a:avLst>
              <a:gd name="adj1" fmla="val -56138"/>
              <a:gd name="adj2" fmla="val 40274"/>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Century Gothic" panose="020B0502020202020204" pitchFamily="34" charset="0"/>
              </a:rPr>
              <a:t>I am 3 blocks tall.</a:t>
            </a:r>
          </a:p>
        </p:txBody>
      </p:sp>
    </p:spTree>
    <p:extLst>
      <p:ext uri="{BB962C8B-B14F-4D97-AF65-F5344CB8AC3E}">
        <p14:creationId xmlns:p14="http://schemas.microsoft.com/office/powerpoint/2010/main" val="332884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55C55B3-E3CF-4D0A-804B-E0EA3D58DE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12" name="Speech Bubble: Oval 11">
            <a:extLst>
              <a:ext uri="{FF2B5EF4-FFF2-40B4-BE49-F238E27FC236}">
                <a16:creationId xmlns:a16="http://schemas.microsoft.com/office/drawing/2014/main" id="{96AA860C-8E17-4663-8099-36BEA5863A9F}"/>
              </a:ext>
            </a:extLst>
          </p:cNvPr>
          <p:cNvSpPr/>
          <p:nvPr/>
        </p:nvSpPr>
        <p:spPr>
          <a:xfrm>
            <a:off x="8056487" y="368654"/>
            <a:ext cx="3720270" cy="2421617"/>
          </a:xfrm>
          <a:prstGeom prst="wedgeEllipseCallout">
            <a:avLst>
              <a:gd name="adj1" fmla="val -75487"/>
              <a:gd name="adj2" fmla="val 37864"/>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Century Gothic" panose="020B0502020202020204" pitchFamily="34" charset="0"/>
              </a:rPr>
              <a:t>I am 3 blocks wide.</a:t>
            </a:r>
          </a:p>
        </p:txBody>
      </p:sp>
    </p:spTree>
    <p:extLst>
      <p:ext uri="{BB962C8B-B14F-4D97-AF65-F5344CB8AC3E}">
        <p14:creationId xmlns:p14="http://schemas.microsoft.com/office/powerpoint/2010/main" val="3912178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Practitioner Notes</a:t>
            </a:r>
          </a:p>
        </p:txBody>
      </p:sp>
    </p:spTree>
    <p:extLst>
      <p:ext uri="{BB962C8B-B14F-4D97-AF65-F5344CB8AC3E}">
        <p14:creationId xmlns:p14="http://schemas.microsoft.com/office/powerpoint/2010/main" val="29609988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A3B935-B0D5-41EC-9A63-383EEE3D38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 y="0"/>
            <a:ext cx="12179808" cy="6858000"/>
          </a:xfrm>
          <a:prstGeom prst="rect">
            <a:avLst/>
          </a:prstGeom>
        </p:spPr>
      </p:pic>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11" name="Speech Bubble: Oval 10">
            <a:extLst>
              <a:ext uri="{FF2B5EF4-FFF2-40B4-BE49-F238E27FC236}">
                <a16:creationId xmlns:a16="http://schemas.microsoft.com/office/drawing/2014/main" id="{8D47DABC-4014-4546-9F35-1E59106F1560}"/>
              </a:ext>
            </a:extLst>
          </p:cNvPr>
          <p:cNvSpPr/>
          <p:nvPr/>
        </p:nvSpPr>
        <p:spPr>
          <a:xfrm>
            <a:off x="8056487" y="368654"/>
            <a:ext cx="3720270" cy="2421617"/>
          </a:xfrm>
          <a:prstGeom prst="wedgeEllipseCallout">
            <a:avLst>
              <a:gd name="adj1" fmla="val -75487"/>
              <a:gd name="adj2" fmla="val 37864"/>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Century Gothic" panose="020B0502020202020204" pitchFamily="34" charset="0"/>
              </a:rPr>
              <a:t>I am as tall as I am wide.</a:t>
            </a:r>
          </a:p>
        </p:txBody>
      </p:sp>
    </p:spTree>
    <p:extLst>
      <p:ext uri="{BB962C8B-B14F-4D97-AF65-F5344CB8AC3E}">
        <p14:creationId xmlns:p14="http://schemas.microsoft.com/office/powerpoint/2010/main" val="898506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396DD69C-6B06-4675-9F70-05E3B23234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65033"/>
          </a:xfrm>
          <a:prstGeom prst="rect">
            <a:avLst/>
          </a:prstGeom>
        </p:spPr>
      </p:pic>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pic>
        <p:nvPicPr>
          <p:cNvPr id="9" name="Picture 8">
            <a:extLst>
              <a:ext uri="{FF2B5EF4-FFF2-40B4-BE49-F238E27FC236}">
                <a16:creationId xmlns:a16="http://schemas.microsoft.com/office/drawing/2014/main" id="{9817B0EA-D129-4585-8654-7BBEFE3F784F}"/>
              </a:ext>
            </a:extLst>
          </p:cNvPr>
          <p:cNvPicPr>
            <a:picLocks noChangeAspect="1"/>
          </p:cNvPicPr>
          <p:nvPr/>
        </p:nvPicPr>
        <p:blipFill>
          <a:blip r:embed="rId4"/>
          <a:stretch>
            <a:fillRect/>
          </a:stretch>
        </p:blipFill>
        <p:spPr>
          <a:xfrm>
            <a:off x="6498361" y="2103944"/>
            <a:ext cx="4573418" cy="4095873"/>
          </a:xfrm>
          <a:prstGeom prst="rect">
            <a:avLst/>
          </a:prstGeom>
        </p:spPr>
      </p:pic>
      <p:pic>
        <p:nvPicPr>
          <p:cNvPr id="35" name="Picture 34">
            <a:extLst>
              <a:ext uri="{FF2B5EF4-FFF2-40B4-BE49-F238E27FC236}">
                <a16:creationId xmlns:a16="http://schemas.microsoft.com/office/drawing/2014/main" id="{6564F51A-1C77-4E87-BD7F-9FDFE1B74A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12623" y="4760748"/>
            <a:ext cx="166117" cy="932690"/>
          </a:xfrm>
          <a:prstGeom prst="rect">
            <a:avLst/>
          </a:prstGeom>
        </p:spPr>
      </p:pic>
      <p:pic>
        <p:nvPicPr>
          <p:cNvPr id="39" name="Picture 38">
            <a:extLst>
              <a:ext uri="{FF2B5EF4-FFF2-40B4-BE49-F238E27FC236}">
                <a16:creationId xmlns:a16="http://schemas.microsoft.com/office/drawing/2014/main" id="{E7ADF766-E8C1-4E96-81DA-AC7178DB794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66734" y="4750080"/>
            <a:ext cx="577597" cy="943358"/>
          </a:xfrm>
          <a:prstGeom prst="rect">
            <a:avLst/>
          </a:prstGeom>
        </p:spPr>
      </p:pic>
      <p:sp>
        <p:nvSpPr>
          <p:cNvPr id="40" name="Speech Bubble: Oval 39">
            <a:extLst>
              <a:ext uri="{FF2B5EF4-FFF2-40B4-BE49-F238E27FC236}">
                <a16:creationId xmlns:a16="http://schemas.microsoft.com/office/drawing/2014/main" id="{B9EC7C50-DF4D-4B10-9481-255BAA77956F}"/>
              </a:ext>
            </a:extLst>
          </p:cNvPr>
          <p:cNvSpPr/>
          <p:nvPr/>
        </p:nvSpPr>
        <p:spPr>
          <a:xfrm>
            <a:off x="6960637" y="72202"/>
            <a:ext cx="4573418" cy="1722760"/>
          </a:xfrm>
          <a:prstGeom prst="wedgeEllipseCallout">
            <a:avLst>
              <a:gd name="adj1" fmla="val -82039"/>
              <a:gd name="adj2" fmla="val 41375"/>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Century Gothic" panose="020B0502020202020204" pitchFamily="34" charset="0"/>
              </a:rPr>
              <a:t>8 and 1 more is 9.</a:t>
            </a:r>
          </a:p>
        </p:txBody>
      </p:sp>
      <p:pic>
        <p:nvPicPr>
          <p:cNvPr id="3" name="Picture 2">
            <a:extLst>
              <a:ext uri="{FF2B5EF4-FFF2-40B4-BE49-F238E27FC236}">
                <a16:creationId xmlns:a16="http://schemas.microsoft.com/office/drawing/2014/main" id="{27EF4A83-E1BB-49EC-8C75-7DA265E702CB}"/>
              </a:ext>
            </a:extLst>
          </p:cNvPr>
          <p:cNvPicPr>
            <a:picLocks noChangeAspect="1"/>
          </p:cNvPicPr>
          <p:nvPr/>
        </p:nvPicPr>
        <p:blipFill>
          <a:blip r:embed="rId7"/>
          <a:stretch>
            <a:fillRect/>
          </a:stretch>
        </p:blipFill>
        <p:spPr>
          <a:xfrm>
            <a:off x="1189591" y="2451530"/>
            <a:ext cx="3342293" cy="3342293"/>
          </a:xfrm>
          <a:prstGeom prst="rect">
            <a:avLst/>
          </a:prstGeom>
        </p:spPr>
      </p:pic>
      <p:sp>
        <p:nvSpPr>
          <p:cNvPr id="4" name="Rectangle 3">
            <a:extLst>
              <a:ext uri="{FF2B5EF4-FFF2-40B4-BE49-F238E27FC236}">
                <a16:creationId xmlns:a16="http://schemas.microsoft.com/office/drawing/2014/main" id="{73907AC3-98AA-48A9-9B4C-0F6B5DA875B3}"/>
              </a:ext>
            </a:extLst>
          </p:cNvPr>
          <p:cNvSpPr/>
          <p:nvPr/>
        </p:nvSpPr>
        <p:spPr>
          <a:xfrm>
            <a:off x="2315633" y="3577124"/>
            <a:ext cx="1084420" cy="1083776"/>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 name="Picture 26">
            <a:extLst>
              <a:ext uri="{FF2B5EF4-FFF2-40B4-BE49-F238E27FC236}">
                <a16:creationId xmlns:a16="http://schemas.microsoft.com/office/drawing/2014/main" id="{B416C2A4-37DC-4658-89FA-603B03FB4C5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48787" y="2560899"/>
            <a:ext cx="594361" cy="940310"/>
          </a:xfrm>
          <a:prstGeom prst="rect">
            <a:avLst/>
          </a:prstGeom>
        </p:spPr>
      </p:pic>
      <p:sp>
        <p:nvSpPr>
          <p:cNvPr id="16" name="Rectangle: Rounded Corners 15">
            <a:extLst>
              <a:ext uri="{FF2B5EF4-FFF2-40B4-BE49-F238E27FC236}">
                <a16:creationId xmlns:a16="http://schemas.microsoft.com/office/drawing/2014/main" id="{704ACD09-F379-4AFD-82CF-53CAA08BE95D}"/>
              </a:ext>
            </a:extLst>
          </p:cNvPr>
          <p:cNvSpPr/>
          <p:nvPr/>
        </p:nvSpPr>
        <p:spPr>
          <a:xfrm>
            <a:off x="264335" y="229180"/>
            <a:ext cx="4948195" cy="112509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tx1"/>
                </a:solidFill>
                <a:latin typeface="Myriad Pro" panose="020B0503030403020204"/>
              </a:rPr>
              <a:t>	</a:t>
            </a:r>
          </a:p>
        </p:txBody>
      </p:sp>
      <p:pic>
        <p:nvPicPr>
          <p:cNvPr id="17" name="Picture 16">
            <a:extLst>
              <a:ext uri="{FF2B5EF4-FFF2-40B4-BE49-F238E27FC236}">
                <a16:creationId xmlns:a16="http://schemas.microsoft.com/office/drawing/2014/main" id="{EE8AEA9F-9C28-4741-84FC-6A3CA283865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17984" y="355286"/>
            <a:ext cx="610592" cy="872878"/>
          </a:xfrm>
          <a:prstGeom prst="rect">
            <a:avLst/>
          </a:prstGeom>
        </p:spPr>
      </p:pic>
      <p:pic>
        <p:nvPicPr>
          <p:cNvPr id="19" name="Picture 18">
            <a:extLst>
              <a:ext uri="{FF2B5EF4-FFF2-40B4-BE49-F238E27FC236}">
                <a16:creationId xmlns:a16="http://schemas.microsoft.com/office/drawing/2014/main" id="{D469D1E7-E280-4ADE-ACBC-3D4F74AE24B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57789" y="264628"/>
            <a:ext cx="737425" cy="1054194"/>
          </a:xfrm>
          <a:prstGeom prst="rect">
            <a:avLst/>
          </a:prstGeom>
        </p:spPr>
      </p:pic>
      <p:pic>
        <p:nvPicPr>
          <p:cNvPr id="41" name="Picture 40">
            <a:extLst>
              <a:ext uri="{FF2B5EF4-FFF2-40B4-BE49-F238E27FC236}">
                <a16:creationId xmlns:a16="http://schemas.microsoft.com/office/drawing/2014/main" id="{B3E3CA7F-5C9E-4BC8-A1C6-B62E540B98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41378" y="307347"/>
            <a:ext cx="166117" cy="932690"/>
          </a:xfrm>
          <a:prstGeom prst="rect">
            <a:avLst/>
          </a:prstGeom>
        </p:spPr>
      </p:pic>
      <p:pic>
        <p:nvPicPr>
          <p:cNvPr id="43" name="Picture 42">
            <a:extLst>
              <a:ext uri="{FF2B5EF4-FFF2-40B4-BE49-F238E27FC236}">
                <a16:creationId xmlns:a16="http://schemas.microsoft.com/office/drawing/2014/main" id="{33A8FF1C-BF10-4A2C-BDDA-7E678636565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2972" y="295079"/>
            <a:ext cx="577597" cy="943358"/>
          </a:xfrm>
          <a:prstGeom prst="rect">
            <a:avLst/>
          </a:prstGeom>
        </p:spPr>
      </p:pic>
      <p:pic>
        <p:nvPicPr>
          <p:cNvPr id="6" name="Picture 5">
            <a:extLst>
              <a:ext uri="{FF2B5EF4-FFF2-40B4-BE49-F238E27FC236}">
                <a16:creationId xmlns:a16="http://schemas.microsoft.com/office/drawing/2014/main" id="{B694D9DA-2B22-422C-96D3-45228C52468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19921" y="287854"/>
            <a:ext cx="594361" cy="940310"/>
          </a:xfrm>
          <a:prstGeom prst="rect">
            <a:avLst/>
          </a:prstGeom>
        </p:spPr>
      </p:pic>
      <p:sp>
        <p:nvSpPr>
          <p:cNvPr id="24" name="Rectangle: Rounded Corners 23">
            <a:extLst>
              <a:ext uri="{FF2B5EF4-FFF2-40B4-BE49-F238E27FC236}">
                <a16:creationId xmlns:a16="http://schemas.microsoft.com/office/drawing/2014/main" id="{8E7BC90D-7A55-4CC2-9E01-140D1D6A8176}"/>
              </a:ext>
            </a:extLst>
          </p:cNvPr>
          <p:cNvSpPr/>
          <p:nvPr/>
        </p:nvSpPr>
        <p:spPr>
          <a:xfrm>
            <a:off x="386818" y="309947"/>
            <a:ext cx="1050199" cy="991759"/>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Rounded Corners 24">
            <a:extLst>
              <a:ext uri="{FF2B5EF4-FFF2-40B4-BE49-F238E27FC236}">
                <a16:creationId xmlns:a16="http://schemas.microsoft.com/office/drawing/2014/main" id="{055B7145-952B-4F0D-84FC-4B30256DF86D}"/>
              </a:ext>
            </a:extLst>
          </p:cNvPr>
          <p:cNvSpPr/>
          <p:nvPr/>
        </p:nvSpPr>
        <p:spPr>
          <a:xfrm>
            <a:off x="2215996" y="309947"/>
            <a:ext cx="1050199" cy="991759"/>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Rounded Corners 27">
            <a:extLst>
              <a:ext uri="{FF2B5EF4-FFF2-40B4-BE49-F238E27FC236}">
                <a16:creationId xmlns:a16="http://schemas.microsoft.com/office/drawing/2014/main" id="{8DEB58CB-9AA8-413D-B9C9-0F29903BD36A}"/>
              </a:ext>
            </a:extLst>
          </p:cNvPr>
          <p:cNvSpPr/>
          <p:nvPr/>
        </p:nvSpPr>
        <p:spPr>
          <a:xfrm>
            <a:off x="4023353" y="309947"/>
            <a:ext cx="1050199" cy="991759"/>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a:extLst>
              <a:ext uri="{FF2B5EF4-FFF2-40B4-BE49-F238E27FC236}">
                <a16:creationId xmlns:a16="http://schemas.microsoft.com/office/drawing/2014/main" id="{83147057-EF58-4E44-A64A-ED263E432822}"/>
              </a:ext>
            </a:extLst>
          </p:cNvPr>
          <p:cNvPicPr>
            <a:picLocks noChangeAspect="1"/>
          </p:cNvPicPr>
          <p:nvPr/>
        </p:nvPicPr>
        <p:blipFill rotWithShape="1">
          <a:blip r:embed="rId11">
            <a:extLst>
              <a:ext uri="{28A0092B-C50C-407E-A947-70E740481C1C}">
                <a14:useLocalDpi xmlns:a14="http://schemas.microsoft.com/office/drawing/2010/main" val="0"/>
              </a:ext>
            </a:extLst>
          </a:blip>
          <a:srcRect l="23053"/>
          <a:stretch/>
        </p:blipFill>
        <p:spPr>
          <a:xfrm>
            <a:off x="313823" y="1183530"/>
            <a:ext cx="7330501" cy="5364268"/>
          </a:xfrm>
          <a:prstGeom prst="rect">
            <a:avLst/>
          </a:prstGeom>
        </p:spPr>
      </p:pic>
    </p:spTree>
    <p:extLst>
      <p:ext uri="{BB962C8B-B14F-4D97-AF65-F5344CB8AC3E}">
        <p14:creationId xmlns:p14="http://schemas.microsoft.com/office/powerpoint/2010/main" val="551458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2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24"/>
                                        </p:tgtEl>
                                        <p:attrNameLst>
                                          <p:attrName>style.visibility</p:attrName>
                                        </p:attrNameLst>
                                      </p:cBhvr>
                                      <p:to>
                                        <p:strVal val="hidden"/>
                                      </p:to>
                                    </p:set>
                                  </p:childTnLst>
                                </p:cTn>
                              </p:par>
                              <p:par>
                                <p:cTn id="51" presetID="1" presetClass="entr" presetSubtype="0" fill="hold" nodeType="withEffect">
                                  <p:stCondLst>
                                    <p:cond delay="0"/>
                                  </p:stCondLst>
                                  <p:childTnLst>
                                    <p:set>
                                      <p:cBhvr>
                                        <p:cTn id="52" dur="1" fill="hold">
                                          <p:stCondLst>
                                            <p:cond delay="0"/>
                                          </p:stCondLst>
                                        </p:cTn>
                                        <p:tgtEl>
                                          <p:spTgt spid="4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grpId="1" nodeType="clickEffect">
                                  <p:stCondLst>
                                    <p:cond delay="0"/>
                                  </p:stCondLst>
                                  <p:childTnLst>
                                    <p:set>
                                      <p:cBhvr>
                                        <p:cTn id="56" dur="1" fill="hold">
                                          <p:stCondLst>
                                            <p:cond delay="0"/>
                                          </p:stCondLst>
                                        </p:cTn>
                                        <p:tgtEl>
                                          <p:spTgt spid="25"/>
                                        </p:tgtEl>
                                        <p:attrNameLst>
                                          <p:attrName>style.visibility</p:attrName>
                                        </p:attrNameLst>
                                      </p:cBhvr>
                                      <p:to>
                                        <p:strVal val="hidden"/>
                                      </p:to>
                                    </p:set>
                                  </p:childTnLst>
                                </p:cTn>
                              </p:par>
                              <p:par>
                                <p:cTn id="57" presetID="1" presetClass="entr" presetSubtype="0" fill="hold" nodeType="withEffect">
                                  <p:stCondLst>
                                    <p:cond delay="0"/>
                                  </p:stCondLst>
                                  <p:childTnLst>
                                    <p:set>
                                      <p:cBhvr>
                                        <p:cTn id="58" dur="1" fill="hold">
                                          <p:stCondLst>
                                            <p:cond delay="0"/>
                                          </p:stCondLst>
                                        </p:cTn>
                                        <p:tgtEl>
                                          <p:spTgt spid="4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1" nodeType="clickEffect">
                                  <p:stCondLst>
                                    <p:cond delay="0"/>
                                  </p:stCondLst>
                                  <p:childTnLst>
                                    <p:set>
                                      <p:cBhvr>
                                        <p:cTn id="62" dur="1" fill="hold">
                                          <p:stCondLst>
                                            <p:cond delay="0"/>
                                          </p:stCondLst>
                                        </p:cTn>
                                        <p:tgtEl>
                                          <p:spTgt spid="28"/>
                                        </p:tgtEl>
                                        <p:attrNameLst>
                                          <p:attrName>style.visibility</p:attrName>
                                        </p:attrNameLst>
                                      </p:cBhvr>
                                      <p:to>
                                        <p:strVal val="hidden"/>
                                      </p:to>
                                    </p:set>
                                  </p:childTnLst>
                                </p:cTn>
                              </p:par>
                              <p:par>
                                <p:cTn id="63" presetID="1" presetClass="entr" presetSubtype="0" fill="hold" nodeType="withEffect">
                                  <p:stCondLst>
                                    <p:cond delay="0"/>
                                  </p:stCondLst>
                                  <p:childTnLst>
                                    <p:set>
                                      <p:cBhvr>
                                        <p:cTn id="6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 grpId="0" animBg="1"/>
      <p:bldP spid="16" grpId="0" animBg="1"/>
      <p:bldP spid="24" grpId="0" animBg="1"/>
      <p:bldP spid="24" grpId="1" animBg="1"/>
      <p:bldP spid="25" grpId="0" animBg="1"/>
      <p:bldP spid="25" grpId="1" animBg="1"/>
      <p:bldP spid="28" grpId="0" animBg="1"/>
      <p:bldP spid="28"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18CF0A1F-179C-4F47-945B-0D572A47B0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65033"/>
          </a:xfrm>
          <a:prstGeom prst="rect">
            <a:avLst/>
          </a:prstGeom>
        </p:spPr>
      </p:pic>
      <p:sp>
        <p:nvSpPr>
          <p:cNvPr id="32" name="Rectangle: Rounded Corners 31">
            <a:extLst>
              <a:ext uri="{FF2B5EF4-FFF2-40B4-BE49-F238E27FC236}">
                <a16:creationId xmlns:a16="http://schemas.microsoft.com/office/drawing/2014/main" id="{3E74BC01-0120-45C4-A426-6E1AE1EB509A}"/>
              </a:ext>
            </a:extLst>
          </p:cNvPr>
          <p:cNvSpPr/>
          <p:nvPr/>
        </p:nvSpPr>
        <p:spPr>
          <a:xfrm>
            <a:off x="264335" y="229180"/>
            <a:ext cx="4948195" cy="112509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tx1"/>
                </a:solidFill>
                <a:latin typeface="Myriad Pro" panose="020B0503030403020204"/>
              </a:rPr>
              <a:t>	</a:t>
            </a:r>
          </a:p>
        </p:txBody>
      </p:sp>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pic>
        <p:nvPicPr>
          <p:cNvPr id="9" name="Picture 8">
            <a:extLst>
              <a:ext uri="{FF2B5EF4-FFF2-40B4-BE49-F238E27FC236}">
                <a16:creationId xmlns:a16="http://schemas.microsoft.com/office/drawing/2014/main" id="{9817B0EA-D129-4585-8654-7BBEFE3F784F}"/>
              </a:ext>
            </a:extLst>
          </p:cNvPr>
          <p:cNvPicPr>
            <a:picLocks noChangeAspect="1"/>
          </p:cNvPicPr>
          <p:nvPr/>
        </p:nvPicPr>
        <p:blipFill>
          <a:blip r:embed="rId4"/>
          <a:stretch>
            <a:fillRect/>
          </a:stretch>
        </p:blipFill>
        <p:spPr>
          <a:xfrm>
            <a:off x="6498361" y="2103944"/>
            <a:ext cx="4573418" cy="4095873"/>
          </a:xfrm>
          <a:prstGeom prst="rect">
            <a:avLst/>
          </a:prstGeom>
        </p:spPr>
      </p:pic>
      <p:pic>
        <p:nvPicPr>
          <p:cNvPr id="35" name="Picture 34">
            <a:extLst>
              <a:ext uri="{FF2B5EF4-FFF2-40B4-BE49-F238E27FC236}">
                <a16:creationId xmlns:a16="http://schemas.microsoft.com/office/drawing/2014/main" id="{6564F51A-1C77-4E87-BD7F-9FDFE1B74A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23156" y="4726882"/>
            <a:ext cx="166117" cy="932690"/>
          </a:xfrm>
          <a:prstGeom prst="rect">
            <a:avLst/>
          </a:prstGeom>
        </p:spPr>
      </p:pic>
      <p:pic>
        <p:nvPicPr>
          <p:cNvPr id="39" name="Picture 38">
            <a:extLst>
              <a:ext uri="{FF2B5EF4-FFF2-40B4-BE49-F238E27FC236}">
                <a16:creationId xmlns:a16="http://schemas.microsoft.com/office/drawing/2014/main" id="{E7ADF766-E8C1-4E96-81DA-AC7178DB794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46418" y="4716214"/>
            <a:ext cx="577597" cy="943358"/>
          </a:xfrm>
          <a:prstGeom prst="rect">
            <a:avLst/>
          </a:prstGeom>
        </p:spPr>
      </p:pic>
      <p:sp>
        <p:nvSpPr>
          <p:cNvPr id="40" name="Speech Bubble: Oval 39">
            <a:extLst>
              <a:ext uri="{FF2B5EF4-FFF2-40B4-BE49-F238E27FC236}">
                <a16:creationId xmlns:a16="http://schemas.microsoft.com/office/drawing/2014/main" id="{B9EC7C50-DF4D-4B10-9481-255BAA77956F}"/>
              </a:ext>
            </a:extLst>
          </p:cNvPr>
          <p:cNvSpPr/>
          <p:nvPr/>
        </p:nvSpPr>
        <p:spPr>
          <a:xfrm>
            <a:off x="6960637" y="72202"/>
            <a:ext cx="4573418" cy="1722760"/>
          </a:xfrm>
          <a:prstGeom prst="wedgeEllipseCallout">
            <a:avLst>
              <a:gd name="adj1" fmla="val -82039"/>
              <a:gd name="adj2" fmla="val 41375"/>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Century Gothic" panose="020B0502020202020204" pitchFamily="34" charset="0"/>
              </a:rPr>
              <a:t>1 and 8 more is 9.</a:t>
            </a:r>
          </a:p>
        </p:txBody>
      </p:sp>
      <p:pic>
        <p:nvPicPr>
          <p:cNvPr id="3" name="Picture 2">
            <a:extLst>
              <a:ext uri="{FF2B5EF4-FFF2-40B4-BE49-F238E27FC236}">
                <a16:creationId xmlns:a16="http://schemas.microsoft.com/office/drawing/2014/main" id="{27EF4A83-E1BB-49EC-8C75-7DA265E702CB}"/>
              </a:ext>
            </a:extLst>
          </p:cNvPr>
          <p:cNvPicPr>
            <a:picLocks noChangeAspect="1"/>
          </p:cNvPicPr>
          <p:nvPr/>
        </p:nvPicPr>
        <p:blipFill>
          <a:blip r:embed="rId7"/>
          <a:stretch>
            <a:fillRect/>
          </a:stretch>
        </p:blipFill>
        <p:spPr>
          <a:xfrm>
            <a:off x="1196764" y="2470574"/>
            <a:ext cx="3314276" cy="3314276"/>
          </a:xfrm>
          <a:prstGeom prst="rect">
            <a:avLst/>
          </a:prstGeom>
        </p:spPr>
      </p:pic>
      <p:sp>
        <p:nvSpPr>
          <p:cNvPr id="4" name="Rectangle 3">
            <a:extLst>
              <a:ext uri="{FF2B5EF4-FFF2-40B4-BE49-F238E27FC236}">
                <a16:creationId xmlns:a16="http://schemas.microsoft.com/office/drawing/2014/main" id="{73907AC3-98AA-48A9-9B4C-0F6B5DA875B3}"/>
              </a:ext>
            </a:extLst>
          </p:cNvPr>
          <p:cNvSpPr/>
          <p:nvPr/>
        </p:nvSpPr>
        <p:spPr>
          <a:xfrm>
            <a:off x="2321012" y="3570922"/>
            <a:ext cx="1081134" cy="1076697"/>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 name="Picture 26">
            <a:extLst>
              <a:ext uri="{FF2B5EF4-FFF2-40B4-BE49-F238E27FC236}">
                <a16:creationId xmlns:a16="http://schemas.microsoft.com/office/drawing/2014/main" id="{B416C2A4-37DC-4658-89FA-603B03FB4C5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48787" y="2560899"/>
            <a:ext cx="594361" cy="940310"/>
          </a:xfrm>
          <a:prstGeom prst="rect">
            <a:avLst/>
          </a:prstGeom>
        </p:spPr>
      </p:pic>
      <p:pic>
        <p:nvPicPr>
          <p:cNvPr id="17" name="Picture 16">
            <a:extLst>
              <a:ext uri="{FF2B5EF4-FFF2-40B4-BE49-F238E27FC236}">
                <a16:creationId xmlns:a16="http://schemas.microsoft.com/office/drawing/2014/main" id="{EE8AEA9F-9C28-4741-84FC-6A3CA283865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17984" y="355286"/>
            <a:ext cx="610592" cy="872878"/>
          </a:xfrm>
          <a:prstGeom prst="rect">
            <a:avLst/>
          </a:prstGeom>
        </p:spPr>
      </p:pic>
      <p:pic>
        <p:nvPicPr>
          <p:cNvPr id="19" name="Picture 18">
            <a:extLst>
              <a:ext uri="{FF2B5EF4-FFF2-40B4-BE49-F238E27FC236}">
                <a16:creationId xmlns:a16="http://schemas.microsoft.com/office/drawing/2014/main" id="{D469D1E7-E280-4ADE-ACBC-3D4F74AE24B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57789" y="264628"/>
            <a:ext cx="737425" cy="1054194"/>
          </a:xfrm>
          <a:prstGeom prst="rect">
            <a:avLst/>
          </a:prstGeom>
        </p:spPr>
      </p:pic>
      <p:pic>
        <p:nvPicPr>
          <p:cNvPr id="41" name="Picture 40">
            <a:extLst>
              <a:ext uri="{FF2B5EF4-FFF2-40B4-BE49-F238E27FC236}">
                <a16:creationId xmlns:a16="http://schemas.microsoft.com/office/drawing/2014/main" id="{B3E3CA7F-5C9E-4BC8-A1C6-B62E540B98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3046" y="344419"/>
            <a:ext cx="166117" cy="932690"/>
          </a:xfrm>
          <a:prstGeom prst="rect">
            <a:avLst/>
          </a:prstGeom>
        </p:spPr>
      </p:pic>
      <p:pic>
        <p:nvPicPr>
          <p:cNvPr id="43" name="Picture 42">
            <a:extLst>
              <a:ext uri="{FF2B5EF4-FFF2-40B4-BE49-F238E27FC236}">
                <a16:creationId xmlns:a16="http://schemas.microsoft.com/office/drawing/2014/main" id="{33A8FF1C-BF10-4A2C-BDDA-7E678636565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51566" y="308516"/>
            <a:ext cx="577597" cy="943358"/>
          </a:xfrm>
          <a:prstGeom prst="rect">
            <a:avLst/>
          </a:prstGeom>
        </p:spPr>
      </p:pic>
      <p:pic>
        <p:nvPicPr>
          <p:cNvPr id="6" name="Picture 5">
            <a:extLst>
              <a:ext uri="{FF2B5EF4-FFF2-40B4-BE49-F238E27FC236}">
                <a16:creationId xmlns:a16="http://schemas.microsoft.com/office/drawing/2014/main" id="{B694D9DA-2B22-422C-96D3-45228C52468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19921" y="287854"/>
            <a:ext cx="594361" cy="940310"/>
          </a:xfrm>
          <a:prstGeom prst="rect">
            <a:avLst/>
          </a:prstGeom>
        </p:spPr>
      </p:pic>
      <p:sp>
        <p:nvSpPr>
          <p:cNvPr id="24" name="Rectangle: Rounded Corners 23">
            <a:extLst>
              <a:ext uri="{FF2B5EF4-FFF2-40B4-BE49-F238E27FC236}">
                <a16:creationId xmlns:a16="http://schemas.microsoft.com/office/drawing/2014/main" id="{8E7BC90D-7A55-4CC2-9E01-140D1D6A8176}"/>
              </a:ext>
            </a:extLst>
          </p:cNvPr>
          <p:cNvSpPr/>
          <p:nvPr/>
        </p:nvSpPr>
        <p:spPr>
          <a:xfrm>
            <a:off x="380077" y="298613"/>
            <a:ext cx="1050199" cy="991759"/>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Rounded Corners 24">
            <a:extLst>
              <a:ext uri="{FF2B5EF4-FFF2-40B4-BE49-F238E27FC236}">
                <a16:creationId xmlns:a16="http://schemas.microsoft.com/office/drawing/2014/main" id="{055B7145-952B-4F0D-84FC-4B30256DF86D}"/>
              </a:ext>
            </a:extLst>
          </p:cNvPr>
          <p:cNvSpPr/>
          <p:nvPr/>
        </p:nvSpPr>
        <p:spPr>
          <a:xfrm>
            <a:off x="2209255" y="298613"/>
            <a:ext cx="1050199" cy="991759"/>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Rounded Corners 27">
            <a:extLst>
              <a:ext uri="{FF2B5EF4-FFF2-40B4-BE49-F238E27FC236}">
                <a16:creationId xmlns:a16="http://schemas.microsoft.com/office/drawing/2014/main" id="{8DEB58CB-9AA8-413D-B9C9-0F29903BD36A}"/>
              </a:ext>
            </a:extLst>
          </p:cNvPr>
          <p:cNvSpPr/>
          <p:nvPr/>
        </p:nvSpPr>
        <p:spPr>
          <a:xfrm>
            <a:off x="4016612" y="298613"/>
            <a:ext cx="1050199" cy="991759"/>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Picture 30">
            <a:extLst>
              <a:ext uri="{FF2B5EF4-FFF2-40B4-BE49-F238E27FC236}">
                <a16:creationId xmlns:a16="http://schemas.microsoft.com/office/drawing/2014/main" id="{E5C6E513-B138-4B39-BD60-ABD8B104780C}"/>
              </a:ext>
            </a:extLst>
          </p:cNvPr>
          <p:cNvPicPr>
            <a:picLocks noChangeAspect="1"/>
          </p:cNvPicPr>
          <p:nvPr/>
        </p:nvPicPr>
        <p:blipFill rotWithShape="1">
          <a:blip r:embed="rId11">
            <a:extLst>
              <a:ext uri="{28A0092B-C50C-407E-A947-70E740481C1C}">
                <a14:useLocalDpi xmlns:a14="http://schemas.microsoft.com/office/drawing/2010/main" val="0"/>
              </a:ext>
            </a:extLst>
          </a:blip>
          <a:srcRect l="23053"/>
          <a:stretch/>
        </p:blipFill>
        <p:spPr>
          <a:xfrm>
            <a:off x="313823" y="1183530"/>
            <a:ext cx="7330501" cy="5364268"/>
          </a:xfrm>
          <a:prstGeom prst="rect">
            <a:avLst/>
          </a:prstGeom>
        </p:spPr>
      </p:pic>
    </p:spTree>
    <p:extLst>
      <p:ext uri="{BB962C8B-B14F-4D97-AF65-F5344CB8AC3E}">
        <p14:creationId xmlns:p14="http://schemas.microsoft.com/office/powerpoint/2010/main" val="2027784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3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24"/>
                                        </p:tgtEl>
                                        <p:attrNameLst>
                                          <p:attrName>style.visibility</p:attrName>
                                        </p:attrNameLst>
                                      </p:cBhvr>
                                      <p:to>
                                        <p:strVal val="hidden"/>
                                      </p:to>
                                    </p:set>
                                  </p:childTnLst>
                                </p:cTn>
                              </p:par>
                              <p:par>
                                <p:cTn id="51" presetID="1" presetClass="entr" presetSubtype="0" fill="hold" nodeType="withEffect">
                                  <p:stCondLst>
                                    <p:cond delay="0"/>
                                  </p:stCondLst>
                                  <p:childTnLst>
                                    <p:set>
                                      <p:cBhvr>
                                        <p:cTn id="52" dur="1" fill="hold">
                                          <p:stCondLst>
                                            <p:cond delay="0"/>
                                          </p:stCondLst>
                                        </p:cTn>
                                        <p:tgtEl>
                                          <p:spTgt spid="4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grpId="1" nodeType="clickEffect">
                                  <p:stCondLst>
                                    <p:cond delay="0"/>
                                  </p:stCondLst>
                                  <p:childTnLst>
                                    <p:set>
                                      <p:cBhvr>
                                        <p:cTn id="56" dur="1" fill="hold">
                                          <p:stCondLst>
                                            <p:cond delay="0"/>
                                          </p:stCondLst>
                                        </p:cTn>
                                        <p:tgtEl>
                                          <p:spTgt spid="25"/>
                                        </p:tgtEl>
                                        <p:attrNameLst>
                                          <p:attrName>style.visibility</p:attrName>
                                        </p:attrNameLst>
                                      </p:cBhvr>
                                      <p:to>
                                        <p:strVal val="hidden"/>
                                      </p:to>
                                    </p:set>
                                  </p:childTnLst>
                                </p:cTn>
                              </p:par>
                              <p:par>
                                <p:cTn id="57" presetID="1" presetClass="entr" presetSubtype="0" fill="hold" nodeType="withEffect">
                                  <p:stCondLst>
                                    <p:cond delay="0"/>
                                  </p:stCondLst>
                                  <p:childTnLst>
                                    <p:set>
                                      <p:cBhvr>
                                        <p:cTn id="58" dur="1" fill="hold">
                                          <p:stCondLst>
                                            <p:cond delay="0"/>
                                          </p:stCondLst>
                                        </p:cTn>
                                        <p:tgtEl>
                                          <p:spTgt spid="4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1" nodeType="clickEffect">
                                  <p:stCondLst>
                                    <p:cond delay="0"/>
                                  </p:stCondLst>
                                  <p:childTnLst>
                                    <p:set>
                                      <p:cBhvr>
                                        <p:cTn id="62" dur="1" fill="hold">
                                          <p:stCondLst>
                                            <p:cond delay="0"/>
                                          </p:stCondLst>
                                        </p:cTn>
                                        <p:tgtEl>
                                          <p:spTgt spid="28"/>
                                        </p:tgtEl>
                                        <p:attrNameLst>
                                          <p:attrName>style.visibility</p:attrName>
                                        </p:attrNameLst>
                                      </p:cBhvr>
                                      <p:to>
                                        <p:strVal val="hidden"/>
                                      </p:to>
                                    </p:set>
                                  </p:childTnLst>
                                </p:cTn>
                              </p:par>
                              <p:par>
                                <p:cTn id="63" presetID="1" presetClass="entr" presetSubtype="0" fill="hold" nodeType="withEffect">
                                  <p:stCondLst>
                                    <p:cond delay="0"/>
                                  </p:stCondLst>
                                  <p:childTnLst>
                                    <p:set>
                                      <p:cBhvr>
                                        <p:cTn id="6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0" grpId="0" animBg="1"/>
      <p:bldP spid="24" grpId="0" animBg="1"/>
      <p:bldP spid="24" grpId="1" animBg="1"/>
      <p:bldP spid="25" grpId="0" animBg="1"/>
      <p:bldP spid="25" grpId="1" animBg="1"/>
      <p:bldP spid="28" grpId="0" animBg="1"/>
      <p:bldP spid="28"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B432DCB2-8C35-4DB9-AD4A-1ADA87E948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61" y="0"/>
            <a:ext cx="12192000" cy="6865033"/>
          </a:xfrm>
          <a:prstGeom prst="rect">
            <a:avLst/>
          </a:prstGeom>
        </p:spPr>
      </p:pic>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pic>
        <p:nvPicPr>
          <p:cNvPr id="5" name="Picture 4">
            <a:extLst>
              <a:ext uri="{FF2B5EF4-FFF2-40B4-BE49-F238E27FC236}">
                <a16:creationId xmlns:a16="http://schemas.microsoft.com/office/drawing/2014/main" id="{1E6816E6-FC5E-4FBA-869B-9B217F44A7DE}"/>
              </a:ext>
            </a:extLst>
          </p:cNvPr>
          <p:cNvPicPr>
            <a:picLocks noChangeAspect="1"/>
          </p:cNvPicPr>
          <p:nvPr/>
        </p:nvPicPr>
        <p:blipFill rotWithShape="1">
          <a:blip r:embed="rId4">
            <a:extLst>
              <a:ext uri="{28A0092B-C50C-407E-A947-70E740481C1C}">
                <a14:useLocalDpi xmlns:a14="http://schemas.microsoft.com/office/drawing/2010/main" val="0"/>
              </a:ext>
            </a:extLst>
          </a:blip>
          <a:srcRect l="39610" r="38423"/>
          <a:stretch/>
        </p:blipFill>
        <p:spPr>
          <a:xfrm>
            <a:off x="7013877" y="1203537"/>
            <a:ext cx="2092023" cy="5362533"/>
          </a:xfrm>
          <a:prstGeom prst="rect">
            <a:avLst/>
          </a:prstGeom>
        </p:spPr>
      </p:pic>
      <p:pic>
        <p:nvPicPr>
          <p:cNvPr id="11" name="Picture 10">
            <a:extLst>
              <a:ext uri="{FF2B5EF4-FFF2-40B4-BE49-F238E27FC236}">
                <a16:creationId xmlns:a16="http://schemas.microsoft.com/office/drawing/2014/main" id="{2EF6867A-E362-4CCE-99BE-74789BA0D7BB}"/>
              </a:ext>
            </a:extLst>
          </p:cNvPr>
          <p:cNvPicPr>
            <a:picLocks noChangeAspect="1"/>
          </p:cNvPicPr>
          <p:nvPr/>
        </p:nvPicPr>
        <p:blipFill rotWithShape="1">
          <a:blip r:embed="rId5">
            <a:extLst>
              <a:ext uri="{28A0092B-C50C-407E-A947-70E740481C1C}">
                <a14:useLocalDpi xmlns:a14="http://schemas.microsoft.com/office/drawing/2010/main" val="0"/>
              </a:ext>
            </a:extLst>
          </a:blip>
          <a:srcRect l="42382" r="37320"/>
          <a:stretch/>
        </p:blipFill>
        <p:spPr>
          <a:xfrm>
            <a:off x="8472315" y="241657"/>
            <a:ext cx="2259186" cy="6267143"/>
          </a:xfrm>
          <a:prstGeom prst="rect">
            <a:avLst/>
          </a:prstGeom>
        </p:spPr>
      </p:pic>
      <p:pic>
        <p:nvPicPr>
          <p:cNvPr id="8" name="Picture 7">
            <a:extLst>
              <a:ext uri="{FF2B5EF4-FFF2-40B4-BE49-F238E27FC236}">
                <a16:creationId xmlns:a16="http://schemas.microsoft.com/office/drawing/2014/main" id="{6F67E516-FFC6-48FC-8B3F-33E29BB808E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78793" y="4461370"/>
            <a:ext cx="3447139" cy="1941888"/>
          </a:xfrm>
          <a:prstGeom prst="rect">
            <a:avLst/>
          </a:prstGeom>
        </p:spPr>
      </p:pic>
      <p:pic>
        <p:nvPicPr>
          <p:cNvPr id="12" name="Picture 11">
            <a:extLst>
              <a:ext uri="{FF2B5EF4-FFF2-40B4-BE49-F238E27FC236}">
                <a16:creationId xmlns:a16="http://schemas.microsoft.com/office/drawing/2014/main" id="{A43F8CEC-48F4-4799-8C4B-3CFA0AAAAD77}"/>
              </a:ext>
            </a:extLst>
          </p:cNvPr>
          <p:cNvPicPr>
            <a:picLocks noChangeAspect="1"/>
          </p:cNvPicPr>
          <p:nvPr/>
        </p:nvPicPr>
        <p:blipFill>
          <a:blip r:embed="rId7"/>
          <a:stretch>
            <a:fillRect/>
          </a:stretch>
        </p:blipFill>
        <p:spPr>
          <a:xfrm>
            <a:off x="788625" y="1930053"/>
            <a:ext cx="4389500" cy="4359018"/>
          </a:xfrm>
          <a:prstGeom prst="rect">
            <a:avLst/>
          </a:prstGeom>
        </p:spPr>
      </p:pic>
      <p:sp>
        <p:nvSpPr>
          <p:cNvPr id="9" name="Oval 8">
            <a:extLst>
              <a:ext uri="{FF2B5EF4-FFF2-40B4-BE49-F238E27FC236}">
                <a16:creationId xmlns:a16="http://schemas.microsoft.com/office/drawing/2014/main" id="{CCE7D0FE-D693-4B88-B1D7-D757EB93592A}"/>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75963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2.70833E-6 3.7037E-7 C 0.00508 -0.225 0.01016 -0.44931 0.02578 -0.54421 C 0.04128 -0.63935 0.06719 -0.60463 0.09323 -0.56991 " pathEditMode="relative" rAng="0" ptsTypes="AAA">
                                      <p:cBhvr>
                                        <p:cTn id="6" dur="2000" fill="hold"/>
                                        <p:tgtEl>
                                          <p:spTgt spid="8"/>
                                        </p:tgtEl>
                                        <p:attrNameLst>
                                          <p:attrName>ppt_x</p:attrName>
                                          <p:attrName>ppt_y</p:attrName>
                                        </p:attrNameLst>
                                      </p:cBhvr>
                                      <p:rCtr x="4661" y="-30301"/>
                                    </p:animMotion>
                                  </p:childTnLst>
                                </p:cTn>
                              </p:par>
                            </p:childTnLst>
                          </p:cTn>
                        </p:par>
                        <p:par>
                          <p:cTn id="7" fill="hold">
                            <p:stCondLst>
                              <p:cond delay="2000"/>
                            </p:stCondLst>
                            <p:childTnLst>
                              <p:par>
                                <p:cTn id="8" presetID="1" presetClass="entr" presetSubtype="0" fill="hold" nodeType="afterEffect">
                                  <p:stCondLst>
                                    <p:cond delay="0"/>
                                  </p:stCondLst>
                                  <p:childTnLst>
                                    <p:set>
                                      <p:cBhvr>
                                        <p:cTn id="9" dur="1" fill="hold">
                                          <p:stCondLst>
                                            <p:cond delay="0"/>
                                          </p:stCondLst>
                                        </p:cTn>
                                        <p:tgtEl>
                                          <p:spTgt spid="11"/>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D43F6296-EAF0-41CD-BBE2-7A143B1486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61" y="0"/>
            <a:ext cx="12192000" cy="6865033"/>
          </a:xfrm>
          <a:prstGeom prst="rect">
            <a:avLst/>
          </a:prstGeom>
        </p:spPr>
      </p:pic>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pic>
        <p:nvPicPr>
          <p:cNvPr id="9" name="Picture 8">
            <a:extLst>
              <a:ext uri="{FF2B5EF4-FFF2-40B4-BE49-F238E27FC236}">
                <a16:creationId xmlns:a16="http://schemas.microsoft.com/office/drawing/2014/main" id="{9817B0EA-D129-4585-8654-7BBEFE3F784F}"/>
              </a:ext>
            </a:extLst>
          </p:cNvPr>
          <p:cNvPicPr>
            <a:picLocks noChangeAspect="1"/>
          </p:cNvPicPr>
          <p:nvPr/>
        </p:nvPicPr>
        <p:blipFill>
          <a:blip r:embed="rId4"/>
          <a:stretch>
            <a:fillRect/>
          </a:stretch>
        </p:blipFill>
        <p:spPr>
          <a:xfrm>
            <a:off x="6498361" y="2103944"/>
            <a:ext cx="4573418" cy="4095873"/>
          </a:xfrm>
          <a:prstGeom prst="rect">
            <a:avLst/>
          </a:prstGeom>
        </p:spPr>
      </p:pic>
      <p:sp>
        <p:nvSpPr>
          <p:cNvPr id="16" name="Rectangle: Rounded Corners 15">
            <a:extLst>
              <a:ext uri="{FF2B5EF4-FFF2-40B4-BE49-F238E27FC236}">
                <a16:creationId xmlns:a16="http://schemas.microsoft.com/office/drawing/2014/main" id="{704ACD09-F379-4AFD-82CF-53CAA08BE95D}"/>
              </a:ext>
            </a:extLst>
          </p:cNvPr>
          <p:cNvSpPr/>
          <p:nvPr/>
        </p:nvSpPr>
        <p:spPr>
          <a:xfrm>
            <a:off x="302835" y="229180"/>
            <a:ext cx="4948195" cy="112509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tx1"/>
                </a:solidFill>
                <a:latin typeface="Myriad Pro" panose="020B0503030403020204"/>
              </a:rPr>
              <a:t>	</a:t>
            </a:r>
          </a:p>
        </p:txBody>
      </p:sp>
      <p:pic>
        <p:nvPicPr>
          <p:cNvPr id="17" name="Picture 16">
            <a:extLst>
              <a:ext uri="{FF2B5EF4-FFF2-40B4-BE49-F238E27FC236}">
                <a16:creationId xmlns:a16="http://schemas.microsoft.com/office/drawing/2014/main" id="{EE8AEA9F-9C28-4741-84FC-6A3CA28386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81484" y="355286"/>
            <a:ext cx="610592" cy="872878"/>
          </a:xfrm>
          <a:prstGeom prst="rect">
            <a:avLst/>
          </a:prstGeom>
        </p:spPr>
      </p:pic>
      <p:pic>
        <p:nvPicPr>
          <p:cNvPr id="19" name="Picture 18">
            <a:extLst>
              <a:ext uri="{FF2B5EF4-FFF2-40B4-BE49-F238E27FC236}">
                <a16:creationId xmlns:a16="http://schemas.microsoft.com/office/drawing/2014/main" id="{D469D1E7-E280-4ADE-ACBC-3D4F74AE24B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95889" y="264628"/>
            <a:ext cx="737425" cy="1054194"/>
          </a:xfrm>
          <a:prstGeom prst="rect">
            <a:avLst/>
          </a:prstGeom>
        </p:spPr>
      </p:pic>
      <p:sp>
        <p:nvSpPr>
          <p:cNvPr id="40" name="Speech Bubble: Oval 39">
            <a:extLst>
              <a:ext uri="{FF2B5EF4-FFF2-40B4-BE49-F238E27FC236}">
                <a16:creationId xmlns:a16="http://schemas.microsoft.com/office/drawing/2014/main" id="{B9EC7C50-DF4D-4B10-9481-255BAA77956F}"/>
              </a:ext>
            </a:extLst>
          </p:cNvPr>
          <p:cNvSpPr/>
          <p:nvPr/>
        </p:nvSpPr>
        <p:spPr>
          <a:xfrm>
            <a:off x="6960637" y="72202"/>
            <a:ext cx="4573418" cy="1722760"/>
          </a:xfrm>
          <a:prstGeom prst="wedgeEllipseCallout">
            <a:avLst>
              <a:gd name="adj1" fmla="val -82039"/>
              <a:gd name="adj2" fmla="val 41375"/>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Century Gothic" panose="020B0502020202020204" pitchFamily="34" charset="0"/>
              </a:rPr>
              <a:t>7 and 2 more is 9.</a:t>
            </a:r>
          </a:p>
        </p:txBody>
      </p:sp>
      <p:pic>
        <p:nvPicPr>
          <p:cNvPr id="6" name="Picture 5">
            <a:extLst>
              <a:ext uri="{FF2B5EF4-FFF2-40B4-BE49-F238E27FC236}">
                <a16:creationId xmlns:a16="http://schemas.microsoft.com/office/drawing/2014/main" id="{B694D9DA-2B22-422C-96D3-45228C52468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67546" y="287854"/>
            <a:ext cx="594361" cy="940310"/>
          </a:xfrm>
          <a:prstGeom prst="rect">
            <a:avLst/>
          </a:prstGeom>
        </p:spPr>
      </p:pic>
      <p:pic>
        <p:nvPicPr>
          <p:cNvPr id="27" name="Picture 26">
            <a:extLst>
              <a:ext uri="{FF2B5EF4-FFF2-40B4-BE49-F238E27FC236}">
                <a16:creationId xmlns:a16="http://schemas.microsoft.com/office/drawing/2014/main" id="{B416C2A4-37DC-4658-89FA-603B03FB4C5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50037" y="2560899"/>
            <a:ext cx="594361" cy="940310"/>
          </a:xfrm>
          <a:prstGeom prst="rect">
            <a:avLst/>
          </a:prstGeom>
        </p:spPr>
      </p:pic>
      <p:pic>
        <p:nvPicPr>
          <p:cNvPr id="4" name="Picture 3">
            <a:extLst>
              <a:ext uri="{FF2B5EF4-FFF2-40B4-BE49-F238E27FC236}">
                <a16:creationId xmlns:a16="http://schemas.microsoft.com/office/drawing/2014/main" id="{A33A13AC-257E-4F3C-B3D7-E70CE572F86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62439" y="286905"/>
            <a:ext cx="583693" cy="935738"/>
          </a:xfrm>
          <a:prstGeom prst="rect">
            <a:avLst/>
          </a:prstGeom>
        </p:spPr>
      </p:pic>
      <p:pic>
        <p:nvPicPr>
          <p:cNvPr id="7" name="Picture 6">
            <a:extLst>
              <a:ext uri="{FF2B5EF4-FFF2-40B4-BE49-F238E27FC236}">
                <a16:creationId xmlns:a16="http://schemas.microsoft.com/office/drawing/2014/main" id="{3ED998D1-BE2E-4BB3-84FE-14A430BA0D2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8274" y="355286"/>
            <a:ext cx="556261" cy="931166"/>
          </a:xfrm>
          <a:prstGeom prst="rect">
            <a:avLst/>
          </a:prstGeom>
        </p:spPr>
      </p:pic>
      <p:pic>
        <p:nvPicPr>
          <p:cNvPr id="25" name="Picture 24">
            <a:extLst>
              <a:ext uri="{FF2B5EF4-FFF2-40B4-BE49-F238E27FC236}">
                <a16:creationId xmlns:a16="http://schemas.microsoft.com/office/drawing/2014/main" id="{46F70436-7129-42F3-A9B1-CEE7FA28941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29963" y="4710887"/>
            <a:ext cx="583693" cy="935738"/>
          </a:xfrm>
          <a:prstGeom prst="rect">
            <a:avLst/>
          </a:prstGeom>
        </p:spPr>
      </p:pic>
      <p:pic>
        <p:nvPicPr>
          <p:cNvPr id="28" name="Picture 27">
            <a:extLst>
              <a:ext uri="{FF2B5EF4-FFF2-40B4-BE49-F238E27FC236}">
                <a16:creationId xmlns:a16="http://schemas.microsoft.com/office/drawing/2014/main" id="{8A825058-BD8F-4FE8-B14C-D575B205869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144550" y="4790317"/>
            <a:ext cx="556261" cy="931166"/>
          </a:xfrm>
          <a:prstGeom prst="rect">
            <a:avLst/>
          </a:prstGeom>
        </p:spPr>
      </p:pic>
      <p:sp>
        <p:nvSpPr>
          <p:cNvPr id="29" name="Rectangle: Rounded Corners 28">
            <a:extLst>
              <a:ext uri="{FF2B5EF4-FFF2-40B4-BE49-F238E27FC236}">
                <a16:creationId xmlns:a16="http://schemas.microsoft.com/office/drawing/2014/main" id="{CEDB1D1D-4FB7-4BAC-9AFA-38863437977E}"/>
              </a:ext>
            </a:extLst>
          </p:cNvPr>
          <p:cNvSpPr/>
          <p:nvPr/>
        </p:nvSpPr>
        <p:spPr>
          <a:xfrm>
            <a:off x="424782" y="300168"/>
            <a:ext cx="1050199" cy="991759"/>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Rectangle: Rounded Corners 29">
            <a:extLst>
              <a:ext uri="{FF2B5EF4-FFF2-40B4-BE49-F238E27FC236}">
                <a16:creationId xmlns:a16="http://schemas.microsoft.com/office/drawing/2014/main" id="{E2AA821E-02FE-4F96-90F4-65100E7CC3B9}"/>
              </a:ext>
            </a:extLst>
          </p:cNvPr>
          <p:cNvSpPr/>
          <p:nvPr/>
        </p:nvSpPr>
        <p:spPr>
          <a:xfrm>
            <a:off x="2253960" y="300168"/>
            <a:ext cx="1050199" cy="991759"/>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Rounded Corners 30">
            <a:extLst>
              <a:ext uri="{FF2B5EF4-FFF2-40B4-BE49-F238E27FC236}">
                <a16:creationId xmlns:a16="http://schemas.microsoft.com/office/drawing/2014/main" id="{5B7AB54F-E6F4-43B7-A3CF-DE3F6DC65C5D}"/>
              </a:ext>
            </a:extLst>
          </p:cNvPr>
          <p:cNvSpPr/>
          <p:nvPr/>
        </p:nvSpPr>
        <p:spPr>
          <a:xfrm>
            <a:off x="4061317" y="300168"/>
            <a:ext cx="1050199" cy="991759"/>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aseline="-25000" dirty="0"/>
          </a:p>
        </p:txBody>
      </p:sp>
      <p:pic>
        <p:nvPicPr>
          <p:cNvPr id="21" name="Picture 20">
            <a:extLst>
              <a:ext uri="{FF2B5EF4-FFF2-40B4-BE49-F238E27FC236}">
                <a16:creationId xmlns:a16="http://schemas.microsoft.com/office/drawing/2014/main" id="{F728DA32-9182-468D-8545-D3D43EEC858D}"/>
              </a:ext>
            </a:extLst>
          </p:cNvPr>
          <p:cNvPicPr>
            <a:picLocks noChangeAspect="1"/>
          </p:cNvPicPr>
          <p:nvPr/>
        </p:nvPicPr>
        <p:blipFill>
          <a:blip r:embed="rId10"/>
          <a:stretch>
            <a:fillRect/>
          </a:stretch>
        </p:blipFill>
        <p:spPr>
          <a:xfrm>
            <a:off x="788625" y="1930053"/>
            <a:ext cx="4389500" cy="4359018"/>
          </a:xfrm>
          <a:prstGeom prst="rect">
            <a:avLst/>
          </a:prstGeom>
        </p:spPr>
      </p:pic>
    </p:spTree>
    <p:extLst>
      <p:ext uri="{BB962C8B-B14F-4D97-AF65-F5344CB8AC3E}">
        <p14:creationId xmlns:p14="http://schemas.microsoft.com/office/powerpoint/2010/main" val="1240740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2"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grpId="2"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grpId="2"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29"/>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30"/>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40" grpId="0" animBg="1"/>
      <p:bldP spid="29" grpId="0" animBg="1"/>
      <p:bldP spid="29" grpId="1" animBg="1"/>
      <p:bldP spid="29" grpId="2" animBg="1"/>
      <p:bldP spid="30" grpId="0" animBg="1"/>
      <p:bldP spid="30" grpId="1" animBg="1"/>
      <p:bldP spid="30" grpId="2" animBg="1"/>
      <p:bldP spid="31" grpId="0" animBg="1"/>
      <p:bldP spid="31" grpId="1" animBg="1"/>
      <p:bldP spid="31" grpId="2"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B432DCB2-8C35-4DB9-AD4A-1ADA87E948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61" y="0"/>
            <a:ext cx="12192000" cy="6865034"/>
          </a:xfrm>
          <a:prstGeom prst="rect">
            <a:avLst/>
          </a:prstGeom>
        </p:spPr>
      </p:pic>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pic>
        <p:nvPicPr>
          <p:cNvPr id="9" name="Picture 8">
            <a:extLst>
              <a:ext uri="{FF2B5EF4-FFF2-40B4-BE49-F238E27FC236}">
                <a16:creationId xmlns:a16="http://schemas.microsoft.com/office/drawing/2014/main" id="{9817B0EA-D129-4585-8654-7BBEFE3F784F}"/>
              </a:ext>
            </a:extLst>
          </p:cNvPr>
          <p:cNvPicPr>
            <a:picLocks noChangeAspect="1"/>
          </p:cNvPicPr>
          <p:nvPr/>
        </p:nvPicPr>
        <p:blipFill>
          <a:blip r:embed="rId4"/>
          <a:stretch>
            <a:fillRect/>
          </a:stretch>
        </p:blipFill>
        <p:spPr>
          <a:xfrm>
            <a:off x="6498361" y="2103944"/>
            <a:ext cx="4573418" cy="4095873"/>
          </a:xfrm>
          <a:prstGeom prst="rect">
            <a:avLst/>
          </a:prstGeom>
        </p:spPr>
      </p:pic>
      <p:sp>
        <p:nvSpPr>
          <p:cNvPr id="16" name="Rectangle: Rounded Corners 15">
            <a:extLst>
              <a:ext uri="{FF2B5EF4-FFF2-40B4-BE49-F238E27FC236}">
                <a16:creationId xmlns:a16="http://schemas.microsoft.com/office/drawing/2014/main" id="{704ACD09-F379-4AFD-82CF-53CAA08BE95D}"/>
              </a:ext>
            </a:extLst>
          </p:cNvPr>
          <p:cNvSpPr/>
          <p:nvPr/>
        </p:nvSpPr>
        <p:spPr>
          <a:xfrm>
            <a:off x="302835" y="229180"/>
            <a:ext cx="4948195" cy="112509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tx1"/>
                </a:solidFill>
                <a:latin typeface="Myriad Pro" panose="020B0503030403020204"/>
              </a:rPr>
              <a:t>	</a:t>
            </a:r>
          </a:p>
        </p:txBody>
      </p:sp>
      <p:sp>
        <p:nvSpPr>
          <p:cNvPr id="40" name="Speech Bubble: Oval 39">
            <a:extLst>
              <a:ext uri="{FF2B5EF4-FFF2-40B4-BE49-F238E27FC236}">
                <a16:creationId xmlns:a16="http://schemas.microsoft.com/office/drawing/2014/main" id="{B9EC7C50-DF4D-4B10-9481-255BAA77956F}"/>
              </a:ext>
            </a:extLst>
          </p:cNvPr>
          <p:cNvSpPr/>
          <p:nvPr/>
        </p:nvSpPr>
        <p:spPr>
          <a:xfrm>
            <a:off x="6960637" y="72202"/>
            <a:ext cx="4573418" cy="1722760"/>
          </a:xfrm>
          <a:prstGeom prst="wedgeEllipseCallout">
            <a:avLst>
              <a:gd name="adj1" fmla="val -82039"/>
              <a:gd name="adj2" fmla="val 41375"/>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Century Gothic" panose="020B0502020202020204" pitchFamily="34" charset="0"/>
              </a:rPr>
              <a:t>6 and 3 more is 9.</a:t>
            </a:r>
          </a:p>
        </p:txBody>
      </p:sp>
      <p:pic>
        <p:nvPicPr>
          <p:cNvPr id="6" name="Picture 5">
            <a:extLst>
              <a:ext uri="{FF2B5EF4-FFF2-40B4-BE49-F238E27FC236}">
                <a16:creationId xmlns:a16="http://schemas.microsoft.com/office/drawing/2014/main" id="{B694D9DA-2B22-422C-96D3-45228C5246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96115" y="287854"/>
            <a:ext cx="594361" cy="940310"/>
          </a:xfrm>
          <a:prstGeom prst="rect">
            <a:avLst/>
          </a:prstGeom>
        </p:spPr>
      </p:pic>
      <p:graphicFrame>
        <p:nvGraphicFramePr>
          <p:cNvPr id="18" name="Table 17">
            <a:extLst>
              <a:ext uri="{FF2B5EF4-FFF2-40B4-BE49-F238E27FC236}">
                <a16:creationId xmlns:a16="http://schemas.microsoft.com/office/drawing/2014/main" id="{FD91727D-4272-4B69-86CC-952C5DBFF2E8}"/>
              </a:ext>
            </a:extLst>
          </p:cNvPr>
          <p:cNvGraphicFramePr>
            <a:graphicFrameLocks noGrp="1"/>
          </p:cNvGraphicFramePr>
          <p:nvPr>
            <p:extLst>
              <p:ext uri="{D42A27DB-BD31-4B8C-83A1-F6EECF244321}">
                <p14:modId xmlns:p14="http://schemas.microsoft.com/office/powerpoint/2010/main" val="1468823942"/>
              </p:ext>
            </p:extLst>
          </p:nvPr>
        </p:nvGraphicFramePr>
        <p:xfrm>
          <a:off x="810314" y="1955244"/>
          <a:ext cx="4328019" cy="4291671"/>
        </p:xfrm>
        <a:graphic>
          <a:graphicData uri="http://schemas.openxmlformats.org/drawingml/2006/table">
            <a:tbl>
              <a:tblPr firstRow="1" bandRow="1">
                <a:tableStyleId>{5C22544A-7EE6-4342-B048-85BDC9FD1C3A}</a:tableStyleId>
              </a:tblPr>
              <a:tblGrid>
                <a:gridCol w="1442673">
                  <a:extLst>
                    <a:ext uri="{9D8B030D-6E8A-4147-A177-3AD203B41FA5}">
                      <a16:colId xmlns:a16="http://schemas.microsoft.com/office/drawing/2014/main" val="3592487572"/>
                    </a:ext>
                  </a:extLst>
                </a:gridCol>
                <a:gridCol w="1442673">
                  <a:extLst>
                    <a:ext uri="{9D8B030D-6E8A-4147-A177-3AD203B41FA5}">
                      <a16:colId xmlns:a16="http://schemas.microsoft.com/office/drawing/2014/main" val="1798580085"/>
                    </a:ext>
                  </a:extLst>
                </a:gridCol>
                <a:gridCol w="1442673">
                  <a:extLst>
                    <a:ext uri="{9D8B030D-6E8A-4147-A177-3AD203B41FA5}">
                      <a16:colId xmlns:a16="http://schemas.microsoft.com/office/drawing/2014/main" val="3223757636"/>
                    </a:ext>
                  </a:extLst>
                </a:gridCol>
              </a:tblGrid>
              <a:tr h="1433945">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7023F2"/>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7023F2"/>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7023F2"/>
                    </a:solidFill>
                  </a:tcPr>
                </a:tc>
                <a:extLst>
                  <a:ext uri="{0D108BD9-81ED-4DB2-BD59-A6C34878D82A}">
                    <a16:rowId xmlns:a16="http://schemas.microsoft.com/office/drawing/2014/main" val="942622033"/>
                  </a:ext>
                </a:extLst>
              </a:tr>
              <a:tr h="1428863">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7023F2"/>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7023F2"/>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7023F2"/>
                    </a:solidFill>
                  </a:tcPr>
                </a:tc>
                <a:extLst>
                  <a:ext uri="{0D108BD9-81ED-4DB2-BD59-A6C34878D82A}">
                    <a16:rowId xmlns:a16="http://schemas.microsoft.com/office/drawing/2014/main" val="4078245554"/>
                  </a:ext>
                </a:extLst>
              </a:tr>
              <a:tr h="1428863">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3EE1A"/>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3EE1A"/>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3EE1A"/>
                    </a:solidFill>
                  </a:tcPr>
                </a:tc>
                <a:extLst>
                  <a:ext uri="{0D108BD9-81ED-4DB2-BD59-A6C34878D82A}">
                    <a16:rowId xmlns:a16="http://schemas.microsoft.com/office/drawing/2014/main" val="3450540753"/>
                  </a:ext>
                </a:extLst>
              </a:tr>
            </a:tbl>
          </a:graphicData>
        </a:graphic>
      </p:graphicFrame>
      <p:pic>
        <p:nvPicPr>
          <p:cNvPr id="3" name="Picture 2">
            <a:extLst>
              <a:ext uri="{FF2B5EF4-FFF2-40B4-BE49-F238E27FC236}">
                <a16:creationId xmlns:a16="http://schemas.microsoft.com/office/drawing/2014/main" id="{9A193CD4-A01D-4FA9-BE3C-C00A2AADA5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9222" y="295467"/>
            <a:ext cx="617222" cy="935738"/>
          </a:xfrm>
          <a:prstGeom prst="rect">
            <a:avLst/>
          </a:prstGeom>
        </p:spPr>
      </p:pic>
      <p:pic>
        <p:nvPicPr>
          <p:cNvPr id="8" name="Picture 7">
            <a:extLst>
              <a:ext uri="{FF2B5EF4-FFF2-40B4-BE49-F238E27FC236}">
                <a16:creationId xmlns:a16="http://schemas.microsoft.com/office/drawing/2014/main" id="{5BA02636-B634-4174-9B3E-79A5F0690DB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82266" y="287854"/>
            <a:ext cx="563881" cy="944882"/>
          </a:xfrm>
          <a:prstGeom prst="rect">
            <a:avLst/>
          </a:prstGeom>
        </p:spPr>
      </p:pic>
      <p:pic>
        <p:nvPicPr>
          <p:cNvPr id="24" name="Picture 23">
            <a:extLst>
              <a:ext uri="{FF2B5EF4-FFF2-40B4-BE49-F238E27FC236}">
                <a16:creationId xmlns:a16="http://schemas.microsoft.com/office/drawing/2014/main" id="{4CCA7920-3751-41FC-9C58-8F48313A835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87403" y="4790262"/>
            <a:ext cx="617222" cy="935738"/>
          </a:xfrm>
          <a:prstGeom prst="rect">
            <a:avLst/>
          </a:prstGeom>
        </p:spPr>
      </p:pic>
      <p:pic>
        <p:nvPicPr>
          <p:cNvPr id="29" name="Picture 28">
            <a:extLst>
              <a:ext uri="{FF2B5EF4-FFF2-40B4-BE49-F238E27FC236}">
                <a16:creationId xmlns:a16="http://schemas.microsoft.com/office/drawing/2014/main" id="{6A48B88E-5962-4918-94B6-7232EBB9F7B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39592" y="4730318"/>
            <a:ext cx="563881" cy="944882"/>
          </a:xfrm>
          <a:prstGeom prst="rect">
            <a:avLst/>
          </a:prstGeom>
        </p:spPr>
      </p:pic>
      <p:sp>
        <p:nvSpPr>
          <p:cNvPr id="33" name="Rectangle: Rounded Corners 32">
            <a:extLst>
              <a:ext uri="{FF2B5EF4-FFF2-40B4-BE49-F238E27FC236}">
                <a16:creationId xmlns:a16="http://schemas.microsoft.com/office/drawing/2014/main" id="{72DCBDB6-4102-4986-9212-2B89D2C29A2C}"/>
              </a:ext>
            </a:extLst>
          </p:cNvPr>
          <p:cNvSpPr/>
          <p:nvPr/>
        </p:nvSpPr>
        <p:spPr>
          <a:xfrm>
            <a:off x="424782" y="300168"/>
            <a:ext cx="1050199" cy="991759"/>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Rectangle: Rounded Corners 33">
            <a:extLst>
              <a:ext uri="{FF2B5EF4-FFF2-40B4-BE49-F238E27FC236}">
                <a16:creationId xmlns:a16="http://schemas.microsoft.com/office/drawing/2014/main" id="{1A7783CF-8AF4-4759-8EEE-F8510AFE9D57}"/>
              </a:ext>
            </a:extLst>
          </p:cNvPr>
          <p:cNvSpPr/>
          <p:nvPr/>
        </p:nvSpPr>
        <p:spPr>
          <a:xfrm>
            <a:off x="2253960" y="287854"/>
            <a:ext cx="1050199" cy="1004073"/>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Rounded Corners 34">
            <a:extLst>
              <a:ext uri="{FF2B5EF4-FFF2-40B4-BE49-F238E27FC236}">
                <a16:creationId xmlns:a16="http://schemas.microsoft.com/office/drawing/2014/main" id="{43DD0D9E-636F-492D-934B-455D045FF4AA}"/>
              </a:ext>
            </a:extLst>
          </p:cNvPr>
          <p:cNvSpPr/>
          <p:nvPr/>
        </p:nvSpPr>
        <p:spPr>
          <a:xfrm>
            <a:off x="4061317" y="295467"/>
            <a:ext cx="1050199" cy="99646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a:extLst>
              <a:ext uri="{FF2B5EF4-FFF2-40B4-BE49-F238E27FC236}">
                <a16:creationId xmlns:a16="http://schemas.microsoft.com/office/drawing/2014/main" id="{D63BF29F-33DA-40F3-9C26-CCA359303F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037" y="2560899"/>
            <a:ext cx="594361" cy="940310"/>
          </a:xfrm>
          <a:prstGeom prst="rect">
            <a:avLst/>
          </a:prstGeom>
        </p:spPr>
      </p:pic>
      <p:pic>
        <p:nvPicPr>
          <p:cNvPr id="28" name="Picture 27">
            <a:extLst>
              <a:ext uri="{FF2B5EF4-FFF2-40B4-BE49-F238E27FC236}">
                <a16:creationId xmlns:a16="http://schemas.microsoft.com/office/drawing/2014/main" id="{9C955E91-D8FD-4AF9-8FC0-B6F273B208E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81484" y="355286"/>
            <a:ext cx="610592" cy="872878"/>
          </a:xfrm>
          <a:prstGeom prst="rect">
            <a:avLst/>
          </a:prstGeom>
        </p:spPr>
      </p:pic>
      <p:pic>
        <p:nvPicPr>
          <p:cNvPr id="30" name="Picture 29">
            <a:extLst>
              <a:ext uri="{FF2B5EF4-FFF2-40B4-BE49-F238E27FC236}">
                <a16:creationId xmlns:a16="http://schemas.microsoft.com/office/drawing/2014/main" id="{B1D3DD76-B42D-4809-BBAC-31BE610C2E7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95889" y="264628"/>
            <a:ext cx="737425" cy="1054194"/>
          </a:xfrm>
          <a:prstGeom prst="rect">
            <a:avLst/>
          </a:prstGeom>
        </p:spPr>
      </p:pic>
    </p:spTree>
    <p:extLst>
      <p:ext uri="{BB962C8B-B14F-4D97-AF65-F5344CB8AC3E}">
        <p14:creationId xmlns:p14="http://schemas.microsoft.com/office/powerpoint/2010/main" val="167346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33"/>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34"/>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40" grpId="0" animBg="1"/>
      <p:bldP spid="33" grpId="0" animBg="1"/>
      <p:bldP spid="33" grpId="1" animBg="1"/>
      <p:bldP spid="34" grpId="0" animBg="1"/>
      <p:bldP spid="34" grpId="1" animBg="1"/>
      <p:bldP spid="35" grpId="0" animBg="1"/>
      <p:bldP spid="35"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63C0CDD3-A78B-4205-B82F-D190C935C1F3}"/>
              </a:ext>
            </a:extLst>
          </p:cNvPr>
          <p:cNvSpPr/>
          <p:nvPr/>
        </p:nvSpPr>
        <p:spPr>
          <a:xfrm>
            <a:off x="4190400" y="6527461"/>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pic>
        <p:nvPicPr>
          <p:cNvPr id="7" name="Picture 6">
            <a:extLst>
              <a:ext uri="{FF2B5EF4-FFF2-40B4-BE49-F238E27FC236}">
                <a16:creationId xmlns:a16="http://schemas.microsoft.com/office/drawing/2014/main" id="{80A87CEC-38D1-4FCF-83E9-C8D0A33DC656}"/>
              </a:ext>
            </a:extLst>
          </p:cNvPr>
          <p:cNvPicPr>
            <a:picLocks noChangeAspect="1"/>
          </p:cNvPicPr>
          <p:nvPr/>
        </p:nvPicPr>
        <p:blipFill>
          <a:blip r:embed="rId3"/>
          <a:stretch>
            <a:fillRect/>
          </a:stretch>
        </p:blipFill>
        <p:spPr>
          <a:xfrm>
            <a:off x="430027" y="350082"/>
            <a:ext cx="1413764" cy="1403946"/>
          </a:xfrm>
          <a:prstGeom prst="rect">
            <a:avLst/>
          </a:prstGeom>
        </p:spPr>
      </p:pic>
      <p:pic>
        <p:nvPicPr>
          <p:cNvPr id="17" name="Picture 16">
            <a:extLst>
              <a:ext uri="{FF2B5EF4-FFF2-40B4-BE49-F238E27FC236}">
                <a16:creationId xmlns:a16="http://schemas.microsoft.com/office/drawing/2014/main" id="{0E306EE8-4C29-4A57-A695-3A26AA546A6E}"/>
              </a:ext>
            </a:extLst>
          </p:cNvPr>
          <p:cNvPicPr>
            <a:picLocks noChangeAspect="1"/>
          </p:cNvPicPr>
          <p:nvPr/>
        </p:nvPicPr>
        <p:blipFill>
          <a:blip r:embed="rId4"/>
          <a:stretch>
            <a:fillRect/>
          </a:stretch>
        </p:blipFill>
        <p:spPr>
          <a:xfrm>
            <a:off x="2021328" y="350082"/>
            <a:ext cx="1591302" cy="1425807"/>
          </a:xfrm>
          <a:prstGeom prst="rect">
            <a:avLst/>
          </a:prstGeom>
        </p:spPr>
      </p:pic>
      <p:pic>
        <p:nvPicPr>
          <p:cNvPr id="19" name="Picture 18">
            <a:extLst>
              <a:ext uri="{FF2B5EF4-FFF2-40B4-BE49-F238E27FC236}">
                <a16:creationId xmlns:a16="http://schemas.microsoft.com/office/drawing/2014/main" id="{573196B7-6AA3-407E-A62B-9105476E343F}"/>
              </a:ext>
            </a:extLst>
          </p:cNvPr>
          <p:cNvPicPr>
            <a:picLocks noChangeAspect="1"/>
          </p:cNvPicPr>
          <p:nvPr/>
        </p:nvPicPr>
        <p:blipFill>
          <a:blip r:embed="rId5"/>
          <a:stretch>
            <a:fillRect/>
          </a:stretch>
        </p:blipFill>
        <p:spPr>
          <a:xfrm>
            <a:off x="430027" y="1876473"/>
            <a:ext cx="3182603" cy="740140"/>
          </a:xfrm>
          <a:prstGeom prst="rect">
            <a:avLst/>
          </a:prstGeom>
        </p:spPr>
      </p:pic>
      <p:pic>
        <p:nvPicPr>
          <p:cNvPr id="20" name="Picture 19">
            <a:extLst>
              <a:ext uri="{FF2B5EF4-FFF2-40B4-BE49-F238E27FC236}">
                <a16:creationId xmlns:a16="http://schemas.microsoft.com/office/drawing/2014/main" id="{E30E8223-51B7-4742-8FE4-ABF219DF662C}"/>
              </a:ext>
            </a:extLst>
          </p:cNvPr>
          <p:cNvPicPr>
            <a:picLocks noChangeAspect="1"/>
          </p:cNvPicPr>
          <p:nvPr/>
        </p:nvPicPr>
        <p:blipFill>
          <a:blip r:embed="rId6"/>
          <a:stretch>
            <a:fillRect/>
          </a:stretch>
        </p:blipFill>
        <p:spPr>
          <a:xfrm>
            <a:off x="4190400" y="328221"/>
            <a:ext cx="1413763" cy="1403946"/>
          </a:xfrm>
          <a:prstGeom prst="rect">
            <a:avLst/>
          </a:prstGeom>
        </p:spPr>
      </p:pic>
      <p:pic>
        <p:nvPicPr>
          <p:cNvPr id="21" name="Picture 20">
            <a:extLst>
              <a:ext uri="{FF2B5EF4-FFF2-40B4-BE49-F238E27FC236}">
                <a16:creationId xmlns:a16="http://schemas.microsoft.com/office/drawing/2014/main" id="{08DAF0CF-70FB-450A-9ED2-9511758E7228}"/>
              </a:ext>
            </a:extLst>
          </p:cNvPr>
          <p:cNvPicPr>
            <a:picLocks noChangeAspect="1"/>
          </p:cNvPicPr>
          <p:nvPr/>
        </p:nvPicPr>
        <p:blipFill>
          <a:blip r:embed="rId7"/>
          <a:stretch>
            <a:fillRect/>
          </a:stretch>
        </p:blipFill>
        <p:spPr>
          <a:xfrm>
            <a:off x="5781701" y="328221"/>
            <a:ext cx="1591302" cy="1425807"/>
          </a:xfrm>
          <a:prstGeom prst="rect">
            <a:avLst/>
          </a:prstGeom>
        </p:spPr>
      </p:pic>
      <p:pic>
        <p:nvPicPr>
          <p:cNvPr id="22" name="Picture 21">
            <a:extLst>
              <a:ext uri="{FF2B5EF4-FFF2-40B4-BE49-F238E27FC236}">
                <a16:creationId xmlns:a16="http://schemas.microsoft.com/office/drawing/2014/main" id="{E96AD46F-C91B-4838-AD83-8B8F4C8AD6D7}"/>
              </a:ext>
            </a:extLst>
          </p:cNvPr>
          <p:cNvPicPr>
            <a:picLocks noChangeAspect="1"/>
          </p:cNvPicPr>
          <p:nvPr/>
        </p:nvPicPr>
        <p:blipFill>
          <a:blip r:embed="rId8"/>
          <a:stretch>
            <a:fillRect/>
          </a:stretch>
        </p:blipFill>
        <p:spPr>
          <a:xfrm>
            <a:off x="4190400" y="1854612"/>
            <a:ext cx="3182603" cy="740140"/>
          </a:xfrm>
          <a:prstGeom prst="rect">
            <a:avLst/>
          </a:prstGeom>
        </p:spPr>
      </p:pic>
      <p:pic>
        <p:nvPicPr>
          <p:cNvPr id="23" name="Picture 22">
            <a:extLst>
              <a:ext uri="{FF2B5EF4-FFF2-40B4-BE49-F238E27FC236}">
                <a16:creationId xmlns:a16="http://schemas.microsoft.com/office/drawing/2014/main" id="{6E8BC3CE-6253-4608-B79B-8C7C06325DE9}"/>
              </a:ext>
            </a:extLst>
          </p:cNvPr>
          <p:cNvPicPr>
            <a:picLocks noChangeAspect="1"/>
          </p:cNvPicPr>
          <p:nvPr/>
        </p:nvPicPr>
        <p:blipFill>
          <a:blip r:embed="rId9"/>
          <a:stretch>
            <a:fillRect/>
          </a:stretch>
        </p:blipFill>
        <p:spPr>
          <a:xfrm>
            <a:off x="7841906" y="348773"/>
            <a:ext cx="1434459" cy="1424498"/>
          </a:xfrm>
          <a:prstGeom prst="rect">
            <a:avLst/>
          </a:prstGeom>
        </p:spPr>
      </p:pic>
      <p:pic>
        <p:nvPicPr>
          <p:cNvPr id="27" name="Picture 26">
            <a:extLst>
              <a:ext uri="{FF2B5EF4-FFF2-40B4-BE49-F238E27FC236}">
                <a16:creationId xmlns:a16="http://schemas.microsoft.com/office/drawing/2014/main" id="{CEB58DF2-AA57-40A4-96CF-5C3959F5A0B2}"/>
              </a:ext>
            </a:extLst>
          </p:cNvPr>
          <p:cNvPicPr>
            <a:picLocks noChangeAspect="1"/>
          </p:cNvPicPr>
          <p:nvPr/>
        </p:nvPicPr>
        <p:blipFill>
          <a:blip r:embed="rId7"/>
          <a:stretch>
            <a:fillRect/>
          </a:stretch>
        </p:blipFill>
        <p:spPr>
          <a:xfrm>
            <a:off x="9433207" y="348773"/>
            <a:ext cx="1591302" cy="1425807"/>
          </a:xfrm>
          <a:prstGeom prst="rect">
            <a:avLst/>
          </a:prstGeom>
        </p:spPr>
      </p:pic>
      <p:pic>
        <p:nvPicPr>
          <p:cNvPr id="28" name="Picture 27">
            <a:extLst>
              <a:ext uri="{FF2B5EF4-FFF2-40B4-BE49-F238E27FC236}">
                <a16:creationId xmlns:a16="http://schemas.microsoft.com/office/drawing/2014/main" id="{4B1CE52E-D268-4EE4-A00A-92E67AA82734}"/>
              </a:ext>
            </a:extLst>
          </p:cNvPr>
          <p:cNvPicPr>
            <a:picLocks noChangeAspect="1"/>
          </p:cNvPicPr>
          <p:nvPr/>
        </p:nvPicPr>
        <p:blipFill>
          <a:blip r:embed="rId8"/>
          <a:stretch>
            <a:fillRect/>
          </a:stretch>
        </p:blipFill>
        <p:spPr>
          <a:xfrm>
            <a:off x="7841906" y="1876473"/>
            <a:ext cx="3182603" cy="740140"/>
          </a:xfrm>
          <a:prstGeom prst="rect">
            <a:avLst/>
          </a:prstGeom>
        </p:spPr>
      </p:pic>
      <p:pic>
        <p:nvPicPr>
          <p:cNvPr id="24" name="Picture 23">
            <a:extLst>
              <a:ext uri="{FF2B5EF4-FFF2-40B4-BE49-F238E27FC236}">
                <a16:creationId xmlns:a16="http://schemas.microsoft.com/office/drawing/2014/main" id="{F0CFD1E3-29A8-4D75-81CA-491FEEE2F3CB}"/>
              </a:ext>
            </a:extLst>
          </p:cNvPr>
          <p:cNvPicPr>
            <a:picLocks noChangeAspect="1"/>
          </p:cNvPicPr>
          <p:nvPr/>
        </p:nvPicPr>
        <p:blipFill>
          <a:blip r:embed="rId10"/>
          <a:stretch>
            <a:fillRect/>
          </a:stretch>
        </p:blipFill>
        <p:spPr>
          <a:xfrm>
            <a:off x="430027" y="3429000"/>
            <a:ext cx="1413764" cy="1403946"/>
          </a:xfrm>
          <a:prstGeom prst="rect">
            <a:avLst/>
          </a:prstGeom>
        </p:spPr>
      </p:pic>
      <p:pic>
        <p:nvPicPr>
          <p:cNvPr id="25" name="Picture 24">
            <a:extLst>
              <a:ext uri="{FF2B5EF4-FFF2-40B4-BE49-F238E27FC236}">
                <a16:creationId xmlns:a16="http://schemas.microsoft.com/office/drawing/2014/main" id="{CCBFEC5E-6B9F-4CA3-8B40-37CA154A6462}"/>
              </a:ext>
            </a:extLst>
          </p:cNvPr>
          <p:cNvPicPr>
            <a:picLocks noChangeAspect="1"/>
          </p:cNvPicPr>
          <p:nvPr/>
        </p:nvPicPr>
        <p:blipFill>
          <a:blip r:embed="rId11"/>
          <a:stretch>
            <a:fillRect/>
          </a:stretch>
        </p:blipFill>
        <p:spPr>
          <a:xfrm>
            <a:off x="2045725" y="3429000"/>
            <a:ext cx="1566905" cy="1403947"/>
          </a:xfrm>
          <a:prstGeom prst="rect">
            <a:avLst/>
          </a:prstGeom>
        </p:spPr>
      </p:pic>
      <p:pic>
        <p:nvPicPr>
          <p:cNvPr id="26" name="Picture 25">
            <a:extLst>
              <a:ext uri="{FF2B5EF4-FFF2-40B4-BE49-F238E27FC236}">
                <a16:creationId xmlns:a16="http://schemas.microsoft.com/office/drawing/2014/main" id="{F867D3B8-95F4-4894-9E41-02AF0DDDBFEF}"/>
              </a:ext>
            </a:extLst>
          </p:cNvPr>
          <p:cNvPicPr>
            <a:picLocks noChangeAspect="1"/>
          </p:cNvPicPr>
          <p:nvPr/>
        </p:nvPicPr>
        <p:blipFill>
          <a:blip r:embed="rId12"/>
          <a:stretch>
            <a:fillRect/>
          </a:stretch>
        </p:blipFill>
        <p:spPr>
          <a:xfrm>
            <a:off x="430027" y="5082113"/>
            <a:ext cx="3182603" cy="744036"/>
          </a:xfrm>
          <a:prstGeom prst="rect">
            <a:avLst/>
          </a:prstGeom>
        </p:spPr>
      </p:pic>
      <p:pic>
        <p:nvPicPr>
          <p:cNvPr id="29" name="Picture 28">
            <a:extLst>
              <a:ext uri="{FF2B5EF4-FFF2-40B4-BE49-F238E27FC236}">
                <a16:creationId xmlns:a16="http://schemas.microsoft.com/office/drawing/2014/main" id="{908E59C5-8DD8-438C-AD4D-0C7B95CA6088}"/>
              </a:ext>
            </a:extLst>
          </p:cNvPr>
          <p:cNvPicPr>
            <a:picLocks noChangeAspect="1"/>
          </p:cNvPicPr>
          <p:nvPr/>
        </p:nvPicPr>
        <p:blipFill>
          <a:blip r:embed="rId13"/>
          <a:stretch>
            <a:fillRect/>
          </a:stretch>
        </p:blipFill>
        <p:spPr>
          <a:xfrm>
            <a:off x="4190399" y="3429000"/>
            <a:ext cx="1413764" cy="1403946"/>
          </a:xfrm>
          <a:prstGeom prst="rect">
            <a:avLst/>
          </a:prstGeom>
        </p:spPr>
      </p:pic>
      <p:pic>
        <p:nvPicPr>
          <p:cNvPr id="40" name="Picture 39">
            <a:extLst>
              <a:ext uri="{FF2B5EF4-FFF2-40B4-BE49-F238E27FC236}">
                <a16:creationId xmlns:a16="http://schemas.microsoft.com/office/drawing/2014/main" id="{61C4D415-437D-4B89-864C-CC5A66868C3A}"/>
              </a:ext>
            </a:extLst>
          </p:cNvPr>
          <p:cNvPicPr>
            <a:picLocks noChangeAspect="1"/>
          </p:cNvPicPr>
          <p:nvPr/>
        </p:nvPicPr>
        <p:blipFill>
          <a:blip r:embed="rId11"/>
          <a:stretch>
            <a:fillRect/>
          </a:stretch>
        </p:blipFill>
        <p:spPr>
          <a:xfrm>
            <a:off x="5781701" y="3448543"/>
            <a:ext cx="1566905" cy="1403947"/>
          </a:xfrm>
          <a:prstGeom prst="rect">
            <a:avLst/>
          </a:prstGeom>
        </p:spPr>
      </p:pic>
      <p:pic>
        <p:nvPicPr>
          <p:cNvPr id="41" name="Picture 40">
            <a:extLst>
              <a:ext uri="{FF2B5EF4-FFF2-40B4-BE49-F238E27FC236}">
                <a16:creationId xmlns:a16="http://schemas.microsoft.com/office/drawing/2014/main" id="{F19F6B45-4683-485E-8BE6-8FD917A5CF90}"/>
              </a:ext>
            </a:extLst>
          </p:cNvPr>
          <p:cNvPicPr>
            <a:picLocks noChangeAspect="1"/>
          </p:cNvPicPr>
          <p:nvPr/>
        </p:nvPicPr>
        <p:blipFill>
          <a:blip r:embed="rId12"/>
          <a:stretch>
            <a:fillRect/>
          </a:stretch>
        </p:blipFill>
        <p:spPr>
          <a:xfrm>
            <a:off x="4166003" y="5101656"/>
            <a:ext cx="3182603" cy="744036"/>
          </a:xfrm>
          <a:prstGeom prst="rect">
            <a:avLst/>
          </a:prstGeom>
        </p:spPr>
      </p:pic>
      <p:pic>
        <p:nvPicPr>
          <p:cNvPr id="42" name="Picture 41">
            <a:extLst>
              <a:ext uri="{FF2B5EF4-FFF2-40B4-BE49-F238E27FC236}">
                <a16:creationId xmlns:a16="http://schemas.microsoft.com/office/drawing/2014/main" id="{79197F2B-65FE-439B-8229-300FFE4E85FE}"/>
              </a:ext>
            </a:extLst>
          </p:cNvPr>
          <p:cNvPicPr>
            <a:picLocks noChangeAspect="1"/>
          </p:cNvPicPr>
          <p:nvPr/>
        </p:nvPicPr>
        <p:blipFill>
          <a:blip r:embed="rId13"/>
          <a:stretch>
            <a:fillRect/>
          </a:stretch>
        </p:blipFill>
        <p:spPr>
          <a:xfrm rot="18626093">
            <a:off x="7866302" y="3409457"/>
            <a:ext cx="1413764" cy="1403946"/>
          </a:xfrm>
          <a:prstGeom prst="rect">
            <a:avLst/>
          </a:prstGeom>
        </p:spPr>
      </p:pic>
      <p:pic>
        <p:nvPicPr>
          <p:cNvPr id="43" name="Picture 42">
            <a:extLst>
              <a:ext uri="{FF2B5EF4-FFF2-40B4-BE49-F238E27FC236}">
                <a16:creationId xmlns:a16="http://schemas.microsoft.com/office/drawing/2014/main" id="{1D442982-9541-429E-A96B-90BBF33A9A02}"/>
              </a:ext>
            </a:extLst>
          </p:cNvPr>
          <p:cNvPicPr>
            <a:picLocks noChangeAspect="1"/>
          </p:cNvPicPr>
          <p:nvPr/>
        </p:nvPicPr>
        <p:blipFill>
          <a:blip r:embed="rId11"/>
          <a:stretch>
            <a:fillRect/>
          </a:stretch>
        </p:blipFill>
        <p:spPr>
          <a:xfrm rot="16200000">
            <a:off x="9457604" y="3429000"/>
            <a:ext cx="1566905" cy="1403947"/>
          </a:xfrm>
          <a:prstGeom prst="rect">
            <a:avLst/>
          </a:prstGeom>
        </p:spPr>
      </p:pic>
      <p:pic>
        <p:nvPicPr>
          <p:cNvPr id="44" name="Picture 43">
            <a:extLst>
              <a:ext uri="{FF2B5EF4-FFF2-40B4-BE49-F238E27FC236}">
                <a16:creationId xmlns:a16="http://schemas.microsoft.com/office/drawing/2014/main" id="{AF47DFA1-BB6B-4982-9BC8-41EAC2CA548A}"/>
              </a:ext>
            </a:extLst>
          </p:cNvPr>
          <p:cNvPicPr>
            <a:picLocks noChangeAspect="1"/>
          </p:cNvPicPr>
          <p:nvPr/>
        </p:nvPicPr>
        <p:blipFill>
          <a:blip r:embed="rId12"/>
          <a:stretch>
            <a:fillRect/>
          </a:stretch>
        </p:blipFill>
        <p:spPr>
          <a:xfrm rot="10800000">
            <a:off x="7841906" y="5082113"/>
            <a:ext cx="3182603" cy="744036"/>
          </a:xfrm>
          <a:prstGeom prst="rect">
            <a:avLst/>
          </a:prstGeom>
        </p:spPr>
      </p:pic>
      <p:sp>
        <p:nvSpPr>
          <p:cNvPr id="30" name="Oval 29">
            <a:extLst>
              <a:ext uri="{FF2B5EF4-FFF2-40B4-BE49-F238E27FC236}">
                <a16:creationId xmlns:a16="http://schemas.microsoft.com/office/drawing/2014/main" id="{451C6FE7-4BCC-4E2B-A834-731F759C9FA0}"/>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7649036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63C0CDD3-A78B-4205-B82F-D190C935C1F3}"/>
              </a:ext>
            </a:extLst>
          </p:cNvPr>
          <p:cNvSpPr/>
          <p:nvPr/>
        </p:nvSpPr>
        <p:spPr>
          <a:xfrm>
            <a:off x="4190400" y="6527461"/>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graphicFrame>
        <p:nvGraphicFramePr>
          <p:cNvPr id="2" name="Table 1">
            <a:extLst>
              <a:ext uri="{FF2B5EF4-FFF2-40B4-BE49-F238E27FC236}">
                <a16:creationId xmlns:a16="http://schemas.microsoft.com/office/drawing/2014/main" id="{FBA3E3D9-26B2-4FF4-91F8-E8C35A4B5031}"/>
              </a:ext>
            </a:extLst>
          </p:cNvPr>
          <p:cNvGraphicFramePr>
            <a:graphicFrameLocks noGrp="1"/>
          </p:cNvGraphicFramePr>
          <p:nvPr>
            <p:extLst>
              <p:ext uri="{D42A27DB-BD31-4B8C-83A1-F6EECF244321}">
                <p14:modId xmlns:p14="http://schemas.microsoft.com/office/powerpoint/2010/main" val="2637411448"/>
              </p:ext>
            </p:extLst>
          </p:nvPr>
        </p:nvGraphicFramePr>
        <p:xfrm>
          <a:off x="1949096" y="2123836"/>
          <a:ext cx="8127999" cy="3299441"/>
        </p:xfrm>
        <a:graphic>
          <a:graphicData uri="http://schemas.openxmlformats.org/drawingml/2006/table">
            <a:tbl>
              <a:tblPr firstRow="1" bandRow="1">
                <a:tableStyleId>{5C22544A-7EE6-4342-B048-85BDC9FD1C3A}</a:tableStyleId>
              </a:tblPr>
              <a:tblGrid>
                <a:gridCol w="903111">
                  <a:extLst>
                    <a:ext uri="{9D8B030D-6E8A-4147-A177-3AD203B41FA5}">
                      <a16:colId xmlns:a16="http://schemas.microsoft.com/office/drawing/2014/main" val="3992975954"/>
                    </a:ext>
                  </a:extLst>
                </a:gridCol>
                <a:gridCol w="903111">
                  <a:extLst>
                    <a:ext uri="{9D8B030D-6E8A-4147-A177-3AD203B41FA5}">
                      <a16:colId xmlns:a16="http://schemas.microsoft.com/office/drawing/2014/main" val="2508944503"/>
                    </a:ext>
                  </a:extLst>
                </a:gridCol>
                <a:gridCol w="903111">
                  <a:extLst>
                    <a:ext uri="{9D8B030D-6E8A-4147-A177-3AD203B41FA5}">
                      <a16:colId xmlns:a16="http://schemas.microsoft.com/office/drawing/2014/main" val="3168095426"/>
                    </a:ext>
                  </a:extLst>
                </a:gridCol>
                <a:gridCol w="903111">
                  <a:extLst>
                    <a:ext uri="{9D8B030D-6E8A-4147-A177-3AD203B41FA5}">
                      <a16:colId xmlns:a16="http://schemas.microsoft.com/office/drawing/2014/main" val="3137623869"/>
                    </a:ext>
                  </a:extLst>
                </a:gridCol>
                <a:gridCol w="903111">
                  <a:extLst>
                    <a:ext uri="{9D8B030D-6E8A-4147-A177-3AD203B41FA5}">
                      <a16:colId xmlns:a16="http://schemas.microsoft.com/office/drawing/2014/main" val="2809386119"/>
                    </a:ext>
                  </a:extLst>
                </a:gridCol>
                <a:gridCol w="903111">
                  <a:extLst>
                    <a:ext uri="{9D8B030D-6E8A-4147-A177-3AD203B41FA5}">
                      <a16:colId xmlns:a16="http://schemas.microsoft.com/office/drawing/2014/main" val="3006399889"/>
                    </a:ext>
                  </a:extLst>
                </a:gridCol>
                <a:gridCol w="903111">
                  <a:extLst>
                    <a:ext uri="{9D8B030D-6E8A-4147-A177-3AD203B41FA5}">
                      <a16:colId xmlns:a16="http://schemas.microsoft.com/office/drawing/2014/main" val="2513795112"/>
                    </a:ext>
                  </a:extLst>
                </a:gridCol>
                <a:gridCol w="903111">
                  <a:extLst>
                    <a:ext uri="{9D8B030D-6E8A-4147-A177-3AD203B41FA5}">
                      <a16:colId xmlns:a16="http://schemas.microsoft.com/office/drawing/2014/main" val="2522333864"/>
                    </a:ext>
                  </a:extLst>
                </a:gridCol>
                <a:gridCol w="903111">
                  <a:extLst>
                    <a:ext uri="{9D8B030D-6E8A-4147-A177-3AD203B41FA5}">
                      <a16:colId xmlns:a16="http://schemas.microsoft.com/office/drawing/2014/main" val="2331141504"/>
                    </a:ext>
                  </a:extLst>
                </a:gridCol>
              </a:tblGrid>
              <a:tr h="3299441">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40516500"/>
                  </a:ext>
                </a:extLst>
              </a:tr>
            </a:tbl>
          </a:graphicData>
        </a:graphic>
      </p:graphicFrame>
      <p:grpSp>
        <p:nvGrpSpPr>
          <p:cNvPr id="8" name="Group 7">
            <a:extLst>
              <a:ext uri="{FF2B5EF4-FFF2-40B4-BE49-F238E27FC236}">
                <a16:creationId xmlns:a16="http://schemas.microsoft.com/office/drawing/2014/main" id="{789E6737-4E03-4135-A074-73E8DB752DFE}"/>
              </a:ext>
            </a:extLst>
          </p:cNvPr>
          <p:cNvGrpSpPr/>
          <p:nvPr/>
        </p:nvGrpSpPr>
        <p:grpSpPr>
          <a:xfrm>
            <a:off x="1949096" y="985056"/>
            <a:ext cx="8127999" cy="422182"/>
            <a:chOff x="1776819" y="640499"/>
            <a:chExt cx="8127999" cy="422182"/>
          </a:xfrm>
        </p:grpSpPr>
        <p:sp>
          <p:nvSpPr>
            <p:cNvPr id="5" name="Rectangle 4">
              <a:extLst>
                <a:ext uri="{FF2B5EF4-FFF2-40B4-BE49-F238E27FC236}">
                  <a16:creationId xmlns:a16="http://schemas.microsoft.com/office/drawing/2014/main" id="{425F7AF8-0136-4DCF-A11D-C18FE43F481C}"/>
                </a:ext>
              </a:extLst>
            </p:cNvPr>
            <p:cNvSpPr/>
            <p:nvPr/>
          </p:nvSpPr>
          <p:spPr>
            <a:xfrm>
              <a:off x="1776819" y="642551"/>
              <a:ext cx="7144759" cy="4201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Isosceles Triangle 5">
              <a:extLst>
                <a:ext uri="{FF2B5EF4-FFF2-40B4-BE49-F238E27FC236}">
                  <a16:creationId xmlns:a16="http://schemas.microsoft.com/office/drawing/2014/main" id="{A08B7277-B132-468C-B245-5CC14835AF06}"/>
                </a:ext>
              </a:extLst>
            </p:cNvPr>
            <p:cNvSpPr/>
            <p:nvPr/>
          </p:nvSpPr>
          <p:spPr>
            <a:xfrm rot="5400000">
              <a:off x="9202105" y="357916"/>
              <a:ext cx="420129" cy="985296"/>
            </a:xfrm>
            <a:prstGeom prst="triangle">
              <a:avLst/>
            </a:prstGeom>
            <a:solidFill>
              <a:srgbClr val="FE932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0" name="Group 29">
            <a:extLst>
              <a:ext uri="{FF2B5EF4-FFF2-40B4-BE49-F238E27FC236}">
                <a16:creationId xmlns:a16="http://schemas.microsoft.com/office/drawing/2014/main" id="{7144E72C-DACB-485B-A50F-D181473DE72E}"/>
              </a:ext>
            </a:extLst>
          </p:cNvPr>
          <p:cNvGrpSpPr/>
          <p:nvPr/>
        </p:nvGrpSpPr>
        <p:grpSpPr>
          <a:xfrm>
            <a:off x="3755737" y="2496529"/>
            <a:ext cx="6321358" cy="483790"/>
            <a:chOff x="1776819" y="640499"/>
            <a:chExt cx="8127999" cy="422182"/>
          </a:xfrm>
        </p:grpSpPr>
        <p:sp>
          <p:nvSpPr>
            <p:cNvPr id="31" name="Rectangle 30">
              <a:extLst>
                <a:ext uri="{FF2B5EF4-FFF2-40B4-BE49-F238E27FC236}">
                  <a16:creationId xmlns:a16="http://schemas.microsoft.com/office/drawing/2014/main" id="{23AA8148-CBA9-4F4B-96BC-430C1D1D7248}"/>
                </a:ext>
              </a:extLst>
            </p:cNvPr>
            <p:cNvSpPr/>
            <p:nvPr/>
          </p:nvSpPr>
          <p:spPr>
            <a:xfrm>
              <a:off x="1776819" y="642551"/>
              <a:ext cx="7144759" cy="420130"/>
            </a:xfrm>
            <a:prstGeom prst="rect">
              <a:avLst/>
            </a:prstGeom>
            <a:solidFill>
              <a:srgbClr val="45DF0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Isosceles Triangle 31">
              <a:extLst>
                <a:ext uri="{FF2B5EF4-FFF2-40B4-BE49-F238E27FC236}">
                  <a16:creationId xmlns:a16="http://schemas.microsoft.com/office/drawing/2014/main" id="{D2138E57-FF80-4352-AE7E-D4AEB559695D}"/>
                </a:ext>
              </a:extLst>
            </p:cNvPr>
            <p:cNvSpPr/>
            <p:nvPr/>
          </p:nvSpPr>
          <p:spPr>
            <a:xfrm rot="5400000">
              <a:off x="9202105" y="357916"/>
              <a:ext cx="420129" cy="985296"/>
            </a:xfrm>
            <a:prstGeom prst="triangle">
              <a:avLst/>
            </a:prstGeom>
            <a:solidFill>
              <a:srgbClr val="FE932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a:extLst>
              <a:ext uri="{FF2B5EF4-FFF2-40B4-BE49-F238E27FC236}">
                <a16:creationId xmlns:a16="http://schemas.microsoft.com/office/drawing/2014/main" id="{D7119220-33D1-4DAF-B37B-1545FB32FBC7}"/>
              </a:ext>
            </a:extLst>
          </p:cNvPr>
          <p:cNvGrpSpPr/>
          <p:nvPr/>
        </p:nvGrpSpPr>
        <p:grpSpPr>
          <a:xfrm>
            <a:off x="1949096" y="3416158"/>
            <a:ext cx="4445846" cy="486154"/>
            <a:chOff x="1776819" y="640499"/>
            <a:chExt cx="8127999" cy="422182"/>
          </a:xfrm>
        </p:grpSpPr>
        <p:sp>
          <p:nvSpPr>
            <p:cNvPr id="34" name="Rectangle 33">
              <a:extLst>
                <a:ext uri="{FF2B5EF4-FFF2-40B4-BE49-F238E27FC236}">
                  <a16:creationId xmlns:a16="http://schemas.microsoft.com/office/drawing/2014/main" id="{27BB9387-17E6-4918-94E3-CA37BC09DFC1}"/>
                </a:ext>
              </a:extLst>
            </p:cNvPr>
            <p:cNvSpPr/>
            <p:nvPr/>
          </p:nvSpPr>
          <p:spPr>
            <a:xfrm>
              <a:off x="1776819" y="642551"/>
              <a:ext cx="7144759" cy="420130"/>
            </a:xfrm>
            <a:prstGeom prst="rect">
              <a:avLst/>
            </a:prstGeom>
            <a:solidFill>
              <a:srgbClr val="F1130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Isosceles Triangle 34">
              <a:extLst>
                <a:ext uri="{FF2B5EF4-FFF2-40B4-BE49-F238E27FC236}">
                  <a16:creationId xmlns:a16="http://schemas.microsoft.com/office/drawing/2014/main" id="{2765410C-70E8-4E1E-B3D9-819B84F30190}"/>
                </a:ext>
              </a:extLst>
            </p:cNvPr>
            <p:cNvSpPr/>
            <p:nvPr/>
          </p:nvSpPr>
          <p:spPr>
            <a:xfrm rot="5400000">
              <a:off x="9202105" y="357916"/>
              <a:ext cx="420129" cy="985296"/>
            </a:xfrm>
            <a:prstGeom prst="triangle">
              <a:avLst/>
            </a:prstGeom>
            <a:solidFill>
              <a:srgbClr val="FE932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6" name="Group 35">
            <a:extLst>
              <a:ext uri="{FF2B5EF4-FFF2-40B4-BE49-F238E27FC236}">
                <a16:creationId xmlns:a16="http://schemas.microsoft.com/office/drawing/2014/main" id="{552AF55F-B8D1-4EB9-8BEB-0AFC96E46D6B}"/>
              </a:ext>
            </a:extLst>
          </p:cNvPr>
          <p:cNvGrpSpPr/>
          <p:nvPr/>
        </p:nvGrpSpPr>
        <p:grpSpPr>
          <a:xfrm>
            <a:off x="3755737" y="4486688"/>
            <a:ext cx="2639205" cy="483790"/>
            <a:chOff x="1776819" y="640500"/>
            <a:chExt cx="8812331" cy="422181"/>
          </a:xfrm>
        </p:grpSpPr>
        <p:sp>
          <p:nvSpPr>
            <p:cNvPr id="37" name="Rectangle 36">
              <a:extLst>
                <a:ext uri="{FF2B5EF4-FFF2-40B4-BE49-F238E27FC236}">
                  <a16:creationId xmlns:a16="http://schemas.microsoft.com/office/drawing/2014/main" id="{3C3CF612-AC85-4EC2-90D2-B53A3EB53A73}"/>
                </a:ext>
              </a:extLst>
            </p:cNvPr>
            <p:cNvSpPr/>
            <p:nvPr/>
          </p:nvSpPr>
          <p:spPr>
            <a:xfrm>
              <a:off x="1776819" y="642551"/>
              <a:ext cx="7144759" cy="42013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Isosceles Triangle 37">
              <a:extLst>
                <a:ext uri="{FF2B5EF4-FFF2-40B4-BE49-F238E27FC236}">
                  <a16:creationId xmlns:a16="http://schemas.microsoft.com/office/drawing/2014/main" id="{14F6FABB-1B12-42C4-8E5F-6DFE1246F1E8}"/>
                </a:ext>
              </a:extLst>
            </p:cNvPr>
            <p:cNvSpPr/>
            <p:nvPr/>
          </p:nvSpPr>
          <p:spPr>
            <a:xfrm rot="5400000">
              <a:off x="9544270" y="15751"/>
              <a:ext cx="420132" cy="1669629"/>
            </a:xfrm>
            <a:prstGeom prst="triangle">
              <a:avLst/>
            </a:prstGeom>
            <a:solidFill>
              <a:srgbClr val="FE932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 name="Oval 17">
            <a:extLst>
              <a:ext uri="{FF2B5EF4-FFF2-40B4-BE49-F238E27FC236}">
                <a16:creationId xmlns:a16="http://schemas.microsoft.com/office/drawing/2014/main" id="{B6EDB8DA-AA60-45BE-8941-08262AE43784}"/>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555310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ctrTitle"/>
          </p:nvPr>
        </p:nvSpPr>
        <p:spPr/>
        <p:txBody>
          <a:bodyPr>
            <a:normAutofit fontScale="90000"/>
          </a:bodyPr>
          <a:lstStyle/>
          <a:p>
            <a:r>
              <a:rPr lang="en-GB" dirty="0"/>
              <a:t>Episode Description</a:t>
            </a:r>
          </a:p>
        </p:txBody>
      </p:sp>
      <p:sp>
        <p:nvSpPr>
          <p:cNvPr id="4" name="Subtitle 3">
            <a:extLst>
              <a:ext uri="{FF2B5EF4-FFF2-40B4-BE49-F238E27FC236}">
                <a16:creationId xmlns:a16="http://schemas.microsoft.com/office/drawing/2014/main" id="{4CBDBFE0-B079-403B-A6E3-9AB0F94B0B31}"/>
              </a:ext>
            </a:extLst>
          </p:cNvPr>
          <p:cNvSpPr>
            <a:spLocks noGrp="1"/>
          </p:cNvSpPr>
          <p:nvPr>
            <p:ph type="subTitle" idx="1"/>
          </p:nvPr>
        </p:nvSpPr>
        <p:spPr>
          <a:xfrm>
            <a:off x="719999" y="1809946"/>
            <a:ext cx="10771275" cy="3351334"/>
          </a:xfrm>
        </p:spPr>
        <p:txBody>
          <a:bodyPr vert="horz" lIns="91440" tIns="45720" rIns="91440" bIns="45720" rtlCol="0" anchor="t">
            <a:noAutofit/>
          </a:bodyPr>
          <a:lstStyle/>
          <a:p>
            <a:pPr>
              <a:lnSpc>
                <a:spcPct val="100000"/>
              </a:lnSpc>
              <a:spcBef>
                <a:spcPts val="0"/>
              </a:spcBef>
            </a:pPr>
            <a:r>
              <a:rPr lang="en-GB" sz="2400" dirty="0">
                <a:solidFill>
                  <a:srgbClr val="FF0000"/>
                </a:solidFill>
              </a:rPr>
              <a:t>Four</a:t>
            </a:r>
            <a:r>
              <a:rPr lang="en-GB" sz="2400" dirty="0"/>
              <a:t> excitedly tells </a:t>
            </a:r>
            <a:r>
              <a:rPr lang="en-GB" sz="2400" dirty="0">
                <a:solidFill>
                  <a:srgbClr val="FF0000"/>
                </a:solidFill>
              </a:rPr>
              <a:t>Eight</a:t>
            </a:r>
            <a:r>
              <a:rPr lang="en-GB" sz="2400" dirty="0"/>
              <a:t> he’s the only square in the world, then realises he’s lonely, so </a:t>
            </a:r>
            <a:r>
              <a:rPr lang="en-GB" sz="2400" dirty="0">
                <a:solidFill>
                  <a:srgbClr val="FF0000"/>
                </a:solidFill>
              </a:rPr>
              <a:t>Eight</a:t>
            </a:r>
            <a:r>
              <a:rPr lang="en-GB" sz="2400" dirty="0"/>
              <a:t> tries to make a square - but he has a hole, which </a:t>
            </a:r>
            <a:r>
              <a:rPr lang="en-GB" sz="2400" dirty="0">
                <a:solidFill>
                  <a:srgbClr val="FF0000"/>
                </a:solidFill>
              </a:rPr>
              <a:t>Four</a:t>
            </a:r>
            <a:r>
              <a:rPr lang="en-GB" sz="2400" dirty="0"/>
              <a:t> sadly says doesn’t count. </a:t>
            </a:r>
            <a:r>
              <a:rPr lang="en-GB" sz="2400" dirty="0">
                <a:solidFill>
                  <a:srgbClr val="FF0000"/>
                </a:solidFill>
              </a:rPr>
              <a:t>One</a:t>
            </a:r>
            <a:r>
              <a:rPr lang="en-GB" sz="2400" dirty="0"/>
              <a:t> arrives and hops into the hole, making new </a:t>
            </a:r>
            <a:r>
              <a:rPr lang="en-GB" sz="2400" dirty="0" err="1"/>
              <a:t>Numberblock</a:t>
            </a:r>
            <a:r>
              <a:rPr lang="en-GB" sz="2400" dirty="0"/>
              <a:t> </a:t>
            </a:r>
            <a:r>
              <a:rPr lang="en-GB" sz="2400" dirty="0">
                <a:solidFill>
                  <a:srgbClr val="FF0000"/>
                </a:solidFill>
              </a:rPr>
              <a:t>Nine</a:t>
            </a:r>
            <a:r>
              <a:rPr lang="en-GB" sz="2400" dirty="0"/>
              <a:t>. </a:t>
            </a:r>
            <a:r>
              <a:rPr lang="en-GB" sz="2400" dirty="0">
                <a:solidFill>
                  <a:srgbClr val="FF0000"/>
                </a:solidFill>
              </a:rPr>
              <a:t>Four</a:t>
            </a:r>
            <a:r>
              <a:rPr lang="en-GB" sz="2400" dirty="0"/>
              <a:t> is super-excited to meet a bigger square and curious to know all about him. </a:t>
            </a:r>
            <a:r>
              <a:rPr lang="en-GB" sz="2400" dirty="0">
                <a:solidFill>
                  <a:srgbClr val="FF0000"/>
                </a:solidFill>
              </a:rPr>
              <a:t>Nine</a:t>
            </a:r>
            <a:r>
              <a:rPr lang="en-GB" sz="2400" dirty="0"/>
              <a:t> sings a song about how they are both squares because they are the same number of blocks tall and wide. They sing and dance together - </a:t>
            </a:r>
            <a:r>
              <a:rPr lang="en-GB" sz="2400" i="1" dirty="0"/>
              <a:t>Square Like You</a:t>
            </a:r>
            <a:r>
              <a:rPr lang="en-GB" sz="2400" dirty="0"/>
              <a:t> - in the grass, on blueprint paper and a disco floor. As a running gag, </a:t>
            </a:r>
            <a:r>
              <a:rPr lang="en-GB" sz="2400" dirty="0">
                <a:solidFill>
                  <a:srgbClr val="FF0000"/>
                </a:solidFill>
              </a:rPr>
              <a:t>Nine</a:t>
            </a:r>
            <a:r>
              <a:rPr lang="en-GB" sz="2400" dirty="0"/>
              <a:t> keeps sneezing, sending his middle block (</a:t>
            </a:r>
            <a:r>
              <a:rPr lang="en-GB" sz="2400" dirty="0">
                <a:solidFill>
                  <a:srgbClr val="FF0000"/>
                </a:solidFill>
              </a:rPr>
              <a:t>One</a:t>
            </a:r>
            <a:r>
              <a:rPr lang="en-GB" sz="2400" dirty="0"/>
              <a:t>) flying out of his nose to leave </a:t>
            </a:r>
            <a:r>
              <a:rPr lang="en-GB" sz="2400" dirty="0">
                <a:solidFill>
                  <a:srgbClr val="FF0000"/>
                </a:solidFill>
              </a:rPr>
              <a:t>Eight</a:t>
            </a:r>
            <a:r>
              <a:rPr lang="en-GB" sz="2400" dirty="0"/>
              <a:t> with a hole – and they quickly reform to make </a:t>
            </a:r>
            <a:r>
              <a:rPr lang="en-GB" sz="2400" dirty="0">
                <a:solidFill>
                  <a:srgbClr val="FF0000"/>
                </a:solidFill>
              </a:rPr>
              <a:t>Nine</a:t>
            </a:r>
            <a:r>
              <a:rPr lang="en-GB" sz="2400" dirty="0"/>
              <a:t> again.</a:t>
            </a:r>
          </a:p>
        </p:txBody>
      </p:sp>
    </p:spTree>
    <p:extLst>
      <p:ext uri="{BB962C8B-B14F-4D97-AF65-F5344CB8AC3E}">
        <p14:creationId xmlns:p14="http://schemas.microsoft.com/office/powerpoint/2010/main" val="2123406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ctrTitle"/>
          </p:nvPr>
        </p:nvSpPr>
        <p:spPr/>
        <p:txBody>
          <a:bodyPr>
            <a:normAutofit fontScale="90000"/>
          </a:bodyPr>
          <a:lstStyle/>
          <a:p>
            <a:r>
              <a:rPr lang="en-GB" dirty="0"/>
              <a:t>Maths in the Episode</a:t>
            </a:r>
          </a:p>
        </p:txBody>
      </p:sp>
      <p:sp>
        <p:nvSpPr>
          <p:cNvPr id="4" name="Subtitle 3">
            <a:extLst>
              <a:ext uri="{FF2B5EF4-FFF2-40B4-BE49-F238E27FC236}">
                <a16:creationId xmlns:a16="http://schemas.microsoft.com/office/drawing/2014/main" id="{4CBDBFE0-B079-403B-A6E3-9AB0F94B0B31}"/>
              </a:ext>
            </a:extLst>
          </p:cNvPr>
          <p:cNvSpPr>
            <a:spLocks noGrp="1"/>
          </p:cNvSpPr>
          <p:nvPr>
            <p:ph type="subTitle" idx="1"/>
          </p:nvPr>
        </p:nvSpPr>
        <p:spPr>
          <a:xfrm>
            <a:off x="605431" y="1259950"/>
            <a:ext cx="11341730" cy="4872257"/>
          </a:xfrm>
        </p:spPr>
        <p:txBody>
          <a:bodyPr vert="horz" lIns="91440" tIns="45720" rIns="91440" bIns="45720" rtlCol="0" anchor="t">
            <a:noAutofit/>
          </a:bodyPr>
          <a:lstStyle/>
          <a:p>
            <a:pPr>
              <a:spcBef>
                <a:spcPts val="1800"/>
              </a:spcBef>
            </a:pPr>
            <a:r>
              <a:rPr lang="en-GB" sz="2400" b="1" dirty="0">
                <a:latin typeface="Myriad Pro"/>
              </a:rPr>
              <a:t>Saying the counting numbers up to 9</a:t>
            </a:r>
          </a:p>
          <a:p>
            <a:pPr>
              <a:spcBef>
                <a:spcPts val="1800"/>
              </a:spcBef>
            </a:pPr>
            <a:r>
              <a:rPr lang="en-GB" sz="2400" dirty="0">
                <a:latin typeface="Myriad Pro"/>
              </a:rPr>
              <a:t>This episode introduces the counting numbers up to 9. Children should recognise the cardinal principle of counting that the last number counted represents the entire set of objects counted.</a:t>
            </a:r>
          </a:p>
          <a:p>
            <a:pPr>
              <a:spcBef>
                <a:spcPts val="1800"/>
              </a:spcBef>
            </a:pPr>
            <a:r>
              <a:rPr lang="en-GB" sz="2400" b="1" dirty="0">
                <a:latin typeface="Myriad Pro"/>
              </a:rPr>
              <a:t>Partitioning and combining to 9</a:t>
            </a:r>
          </a:p>
          <a:p>
            <a:pPr>
              <a:spcBef>
                <a:spcPts val="1800"/>
              </a:spcBef>
            </a:pPr>
            <a:r>
              <a:rPr lang="en-GB" sz="2400" dirty="0">
                <a:latin typeface="Myriad Pro"/>
              </a:rPr>
              <a:t>At the beginning of the episode </a:t>
            </a:r>
            <a:r>
              <a:rPr lang="en-GB" sz="2400" dirty="0">
                <a:solidFill>
                  <a:srgbClr val="FF0000"/>
                </a:solidFill>
                <a:latin typeface="Myriad Pro"/>
              </a:rPr>
              <a:t>Nine</a:t>
            </a:r>
            <a:r>
              <a:rPr lang="en-GB" sz="2400" dirty="0">
                <a:latin typeface="Myriad Pro"/>
              </a:rPr>
              <a:t> is formed from combining </a:t>
            </a:r>
            <a:r>
              <a:rPr lang="en-GB" sz="2400" dirty="0">
                <a:solidFill>
                  <a:srgbClr val="FF0000"/>
                </a:solidFill>
                <a:latin typeface="Myriad Pro"/>
              </a:rPr>
              <a:t>One</a:t>
            </a:r>
            <a:r>
              <a:rPr lang="en-GB" sz="2400" dirty="0">
                <a:latin typeface="Myriad Pro"/>
              </a:rPr>
              <a:t> and </a:t>
            </a:r>
            <a:r>
              <a:rPr lang="en-GB" sz="2400" dirty="0">
                <a:solidFill>
                  <a:srgbClr val="FF0000"/>
                </a:solidFill>
                <a:latin typeface="Myriad Pro"/>
              </a:rPr>
              <a:t>Eight</a:t>
            </a:r>
            <a:r>
              <a:rPr lang="en-GB" sz="2400" dirty="0">
                <a:latin typeface="Myriad Pro"/>
              </a:rPr>
              <a:t> and then partitioned again.</a:t>
            </a:r>
          </a:p>
          <a:p>
            <a:pPr>
              <a:spcBef>
                <a:spcPts val="1800"/>
              </a:spcBef>
            </a:pPr>
            <a:r>
              <a:rPr lang="en-GB" sz="2400" b="1" dirty="0">
                <a:latin typeface="Myriad Pro"/>
              </a:rPr>
              <a:t>9 and 4 are square numbers </a:t>
            </a:r>
          </a:p>
          <a:p>
            <a:pPr>
              <a:spcBef>
                <a:spcPts val="1800"/>
              </a:spcBef>
            </a:pPr>
            <a:r>
              <a:rPr lang="en-GB" sz="2400" dirty="0">
                <a:latin typeface="Myriad Pro"/>
              </a:rPr>
              <a:t>Although children are not formally introduced to square numbers until much later, this episode provides an opportunity to look at both the structure of squares with 4 equal sides and 4 corners, and square numbers that make a shape with the same number of blocks down as across. Identifying pattern and seeing structure in number is important to early maths development.</a:t>
            </a:r>
          </a:p>
          <a:p>
            <a:pPr>
              <a:spcBef>
                <a:spcPts val="1800"/>
              </a:spcBef>
            </a:pPr>
            <a:endParaRPr lang="en-GB" sz="2400" dirty="0">
              <a:latin typeface="Myriad Pro"/>
            </a:endParaRPr>
          </a:p>
          <a:p>
            <a:pPr>
              <a:spcBef>
                <a:spcPts val="1800"/>
              </a:spcBef>
            </a:pPr>
            <a:endParaRPr lang="en-GB" sz="2400" b="1" dirty="0">
              <a:latin typeface="Myriad Pro"/>
            </a:endParaRPr>
          </a:p>
        </p:txBody>
      </p:sp>
    </p:spTree>
    <p:extLst>
      <p:ext uri="{BB962C8B-B14F-4D97-AF65-F5344CB8AC3E}">
        <p14:creationId xmlns:p14="http://schemas.microsoft.com/office/powerpoint/2010/main" val="1392128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ctrTitle"/>
          </p:nvPr>
        </p:nvSpPr>
        <p:spPr/>
        <p:txBody>
          <a:bodyPr>
            <a:normAutofit fontScale="90000"/>
          </a:bodyPr>
          <a:lstStyle/>
          <a:p>
            <a:r>
              <a:rPr lang="en-GB" dirty="0"/>
              <a:t>Using Mathematical Language</a:t>
            </a:r>
          </a:p>
        </p:txBody>
      </p:sp>
      <p:sp>
        <p:nvSpPr>
          <p:cNvPr id="4" name="Subtitle 3">
            <a:extLst>
              <a:ext uri="{FF2B5EF4-FFF2-40B4-BE49-F238E27FC236}">
                <a16:creationId xmlns:a16="http://schemas.microsoft.com/office/drawing/2014/main" id="{4CBDBFE0-B079-403B-A6E3-9AB0F94B0B31}"/>
              </a:ext>
            </a:extLst>
          </p:cNvPr>
          <p:cNvSpPr>
            <a:spLocks noGrp="1"/>
          </p:cNvSpPr>
          <p:nvPr>
            <p:ph type="subTitle" idx="1"/>
          </p:nvPr>
        </p:nvSpPr>
        <p:spPr>
          <a:xfrm>
            <a:off x="719999" y="1710554"/>
            <a:ext cx="10771275" cy="4849271"/>
          </a:xfrm>
        </p:spPr>
        <p:txBody>
          <a:bodyPr vert="horz" lIns="91440" tIns="45720" rIns="91440" bIns="45720" rtlCol="0" anchor="t">
            <a:normAutofit fontScale="92500" lnSpcReduction="10000"/>
          </a:bodyPr>
          <a:lstStyle/>
          <a:p>
            <a:r>
              <a:rPr lang="en-GB" sz="2400" dirty="0"/>
              <a:t>Use these stem sentences to rehearse the cardinal principle:</a:t>
            </a:r>
          </a:p>
          <a:p>
            <a:r>
              <a:rPr lang="en-GB" sz="2400" dirty="0">
                <a:latin typeface="Myriad Pro"/>
              </a:rPr>
              <a:t>“I can see 1, 2, 3, 4, 5, 6, 7, 8, 9 (while pointing), nine flowers.”</a:t>
            </a:r>
          </a:p>
          <a:p>
            <a:endParaRPr lang="en-GB" sz="2400" dirty="0">
              <a:latin typeface="Myriad Pro"/>
            </a:endParaRPr>
          </a:p>
          <a:p>
            <a:r>
              <a:rPr lang="en-GB" sz="2400" dirty="0">
                <a:latin typeface="Myriad Pro"/>
              </a:rPr>
              <a:t>As children begin to experience numbers partitioned, they can use stem sentences of the form:</a:t>
            </a:r>
          </a:p>
          <a:p>
            <a:r>
              <a:rPr lang="en-GB" sz="2400" dirty="0"/>
              <a:t>“8 and one more is 9.”</a:t>
            </a:r>
          </a:p>
          <a:p>
            <a:endParaRPr lang="en-GB" sz="2400" dirty="0"/>
          </a:p>
          <a:p>
            <a:r>
              <a:rPr lang="en-GB" sz="2400" dirty="0">
                <a:latin typeface="Myriad Pro"/>
              </a:rPr>
              <a:t>Children may also experience the commutativity of 1 and 8 to make 9:</a:t>
            </a:r>
          </a:p>
          <a:p>
            <a:r>
              <a:rPr lang="en-GB" sz="2400" dirty="0">
                <a:latin typeface="Myriad Pro"/>
              </a:rPr>
              <a:t>“</a:t>
            </a:r>
            <a:r>
              <a:rPr lang="en-GB" sz="2400" dirty="0"/>
              <a:t>When 1 and 8 combine in any order they make 9.”</a:t>
            </a:r>
          </a:p>
          <a:p>
            <a:endParaRPr lang="en-GB" sz="2400" dirty="0">
              <a:latin typeface="Myriad Pro"/>
            </a:endParaRPr>
          </a:p>
          <a:p>
            <a:r>
              <a:rPr lang="en-GB" sz="2400" dirty="0">
                <a:latin typeface="Myriad Pro"/>
              </a:rPr>
              <a:t>Draw attention to the structure of 9 in his square arrangement:</a:t>
            </a:r>
          </a:p>
          <a:p>
            <a:r>
              <a:rPr lang="en-GB" sz="2400" dirty="0">
                <a:latin typeface="Myriad Pro"/>
              </a:rPr>
              <a:t>“9 is three groups of 3.”</a:t>
            </a:r>
          </a:p>
          <a:p>
            <a:endParaRPr lang="en-GB" sz="2400" b="1" dirty="0">
              <a:latin typeface="Myriad Pro"/>
            </a:endParaRPr>
          </a:p>
          <a:p>
            <a:endParaRPr lang="en-GB" sz="2400" dirty="0">
              <a:solidFill>
                <a:srgbClr val="FF0000"/>
              </a:solidFill>
            </a:endParaRPr>
          </a:p>
        </p:txBody>
      </p:sp>
    </p:spTree>
    <p:extLst>
      <p:ext uri="{BB962C8B-B14F-4D97-AF65-F5344CB8AC3E}">
        <p14:creationId xmlns:p14="http://schemas.microsoft.com/office/powerpoint/2010/main" val="2941912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Talk and Discuss Together</a:t>
            </a:r>
          </a:p>
        </p:txBody>
      </p:sp>
    </p:spTree>
    <p:extLst>
      <p:ext uri="{BB962C8B-B14F-4D97-AF65-F5344CB8AC3E}">
        <p14:creationId xmlns:p14="http://schemas.microsoft.com/office/powerpoint/2010/main" val="2124608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7FDD115-6B56-43CC-ABE4-CA0858016167}"/>
              </a:ext>
            </a:extLst>
          </p:cNvPr>
          <p:cNvPicPr>
            <a:picLocks noChangeAspect="1"/>
          </p:cNvPicPr>
          <p:nvPr/>
        </p:nvPicPr>
        <p:blipFill rotWithShape="1">
          <a:blip r:embed="rId3">
            <a:extLst>
              <a:ext uri="{28A0092B-C50C-407E-A947-70E740481C1C}">
                <a14:useLocalDpi xmlns:a14="http://schemas.microsoft.com/office/drawing/2010/main" val="0"/>
              </a:ext>
            </a:extLst>
          </a:blip>
          <a:srcRect r="1569"/>
          <a:stretch/>
        </p:blipFill>
        <p:spPr>
          <a:xfrm>
            <a:off x="5134" y="-110836"/>
            <a:ext cx="12186866" cy="6968836"/>
          </a:xfrm>
          <a:prstGeom prst="rect">
            <a:avLst/>
          </a:prstGeom>
        </p:spPr>
      </p:pic>
      <p:pic>
        <p:nvPicPr>
          <p:cNvPr id="9" name="Picture 8">
            <a:extLst>
              <a:ext uri="{FF2B5EF4-FFF2-40B4-BE49-F238E27FC236}">
                <a16:creationId xmlns:a16="http://schemas.microsoft.com/office/drawing/2014/main" id="{FFAFE85B-D8DA-4AC0-A3E0-E4560F5D4F55}"/>
              </a:ext>
            </a:extLst>
          </p:cNvPr>
          <p:cNvPicPr>
            <a:picLocks noChangeAspect="1"/>
          </p:cNvPicPr>
          <p:nvPr/>
        </p:nvPicPr>
        <p:blipFill rotWithShape="1">
          <a:blip r:embed="rId4">
            <a:extLst>
              <a:ext uri="{28A0092B-C50C-407E-A947-70E740481C1C}">
                <a14:useLocalDpi xmlns:a14="http://schemas.microsoft.com/office/drawing/2010/main" val="0"/>
              </a:ext>
            </a:extLst>
          </a:blip>
          <a:srcRect r="11941"/>
          <a:stretch/>
        </p:blipFill>
        <p:spPr>
          <a:xfrm>
            <a:off x="8704861" y="3324709"/>
            <a:ext cx="3354617" cy="2146032"/>
          </a:xfrm>
          <a:prstGeom prst="rect">
            <a:avLst/>
          </a:prstGeom>
        </p:spPr>
      </p:pic>
      <p:sp>
        <p:nvSpPr>
          <p:cNvPr id="7" name="Rectangle 6">
            <a:extLst>
              <a:ext uri="{FF2B5EF4-FFF2-40B4-BE49-F238E27FC236}">
                <a16:creationId xmlns:a16="http://schemas.microsoft.com/office/drawing/2014/main" id="{E94339D4-EA19-44C4-A581-C013AB1AD1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8" name="Oval 7">
            <a:extLst>
              <a:ext uri="{FF2B5EF4-FFF2-40B4-BE49-F238E27FC236}">
                <a16:creationId xmlns:a16="http://schemas.microsoft.com/office/drawing/2014/main" id="{16F5F972-7EF7-4C47-B1BB-FE0B07FB1508}"/>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4200486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628D084-0CCD-4FCC-996F-7E2A3AFCBD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7" name="Oval 6">
            <a:extLst>
              <a:ext uri="{FF2B5EF4-FFF2-40B4-BE49-F238E27FC236}">
                <a16:creationId xmlns:a16="http://schemas.microsoft.com/office/drawing/2014/main" id="{F41F44B4-D682-4E0D-9D6C-8ABC260B016A}"/>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639504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1277EFD-FF7C-416B-B12B-8C7F25113989}"/>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pic>
        <p:nvPicPr>
          <p:cNvPr id="11" name="Picture 10">
            <a:extLst>
              <a:ext uri="{FF2B5EF4-FFF2-40B4-BE49-F238E27FC236}">
                <a16:creationId xmlns:a16="http://schemas.microsoft.com/office/drawing/2014/main" id="{6CE3B7F0-419C-4F16-9238-47634A8F04F7}"/>
              </a:ext>
            </a:extLst>
          </p:cNvPr>
          <p:cNvPicPr>
            <a:picLocks noChangeAspect="1"/>
          </p:cNvPicPr>
          <p:nvPr/>
        </p:nvPicPr>
        <p:blipFill>
          <a:blip r:embed="rId3"/>
          <a:stretch>
            <a:fillRect/>
          </a:stretch>
        </p:blipFill>
        <p:spPr>
          <a:xfrm>
            <a:off x="1620674" y="1308601"/>
            <a:ext cx="4332641" cy="4332641"/>
          </a:xfrm>
          <a:prstGeom prst="rect">
            <a:avLst/>
          </a:prstGeom>
        </p:spPr>
      </p:pic>
      <p:pic>
        <p:nvPicPr>
          <p:cNvPr id="15" name="Graphic 14" descr="Duck">
            <a:extLst>
              <a:ext uri="{FF2B5EF4-FFF2-40B4-BE49-F238E27FC236}">
                <a16:creationId xmlns:a16="http://schemas.microsoft.com/office/drawing/2014/main" id="{11DB5CB9-5F5E-4564-A911-EA3EB78E4D0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696" y="2036446"/>
            <a:ext cx="1588040" cy="1346633"/>
          </a:xfrm>
          <a:prstGeom prst="rect">
            <a:avLst/>
          </a:prstGeom>
        </p:spPr>
      </p:pic>
      <p:pic>
        <p:nvPicPr>
          <p:cNvPr id="16" name="Graphic 15" descr="Duck">
            <a:extLst>
              <a:ext uri="{FF2B5EF4-FFF2-40B4-BE49-F238E27FC236}">
                <a16:creationId xmlns:a16="http://schemas.microsoft.com/office/drawing/2014/main" id="{75C00A26-0E97-48B0-9693-D2D22960E20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3184" y="4464747"/>
            <a:ext cx="1588040" cy="1346633"/>
          </a:xfrm>
          <a:prstGeom prst="rect">
            <a:avLst/>
          </a:prstGeom>
        </p:spPr>
      </p:pic>
      <p:pic>
        <p:nvPicPr>
          <p:cNvPr id="17" name="Graphic 16" descr="Duck">
            <a:extLst>
              <a:ext uri="{FF2B5EF4-FFF2-40B4-BE49-F238E27FC236}">
                <a16:creationId xmlns:a16="http://schemas.microsoft.com/office/drawing/2014/main" id="{DE92691E-B031-4B26-A999-44BDF1F4CBB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0338" y="3474922"/>
            <a:ext cx="1588040" cy="1346633"/>
          </a:xfrm>
          <a:prstGeom prst="rect">
            <a:avLst/>
          </a:prstGeom>
        </p:spPr>
      </p:pic>
      <p:pic>
        <p:nvPicPr>
          <p:cNvPr id="18" name="Graphic 17" descr="Duck">
            <a:extLst>
              <a:ext uri="{FF2B5EF4-FFF2-40B4-BE49-F238E27FC236}">
                <a16:creationId xmlns:a16="http://schemas.microsoft.com/office/drawing/2014/main" id="{03064D08-C24C-4FC1-988B-A9C2D2F0B79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696" y="883508"/>
            <a:ext cx="1688266" cy="1431623"/>
          </a:xfrm>
          <a:prstGeom prst="rect">
            <a:avLst/>
          </a:prstGeom>
        </p:spPr>
      </p:pic>
      <p:pic>
        <p:nvPicPr>
          <p:cNvPr id="10" name="Picture 9">
            <a:extLst>
              <a:ext uri="{FF2B5EF4-FFF2-40B4-BE49-F238E27FC236}">
                <a16:creationId xmlns:a16="http://schemas.microsoft.com/office/drawing/2014/main" id="{C96A7791-01C2-4FD4-BDFC-A509CCA338CC}"/>
              </a:ext>
            </a:extLst>
          </p:cNvPr>
          <p:cNvPicPr>
            <a:picLocks noChangeAspect="1"/>
          </p:cNvPicPr>
          <p:nvPr/>
        </p:nvPicPr>
        <p:blipFill>
          <a:blip r:embed="rId3"/>
          <a:stretch>
            <a:fillRect/>
          </a:stretch>
        </p:blipFill>
        <p:spPr>
          <a:xfrm>
            <a:off x="6619645" y="1308601"/>
            <a:ext cx="4332641" cy="4332641"/>
          </a:xfrm>
          <a:prstGeom prst="rect">
            <a:avLst/>
          </a:prstGeom>
        </p:spPr>
      </p:pic>
      <p:pic>
        <p:nvPicPr>
          <p:cNvPr id="12" name="Graphic 11" descr="Duck">
            <a:extLst>
              <a:ext uri="{FF2B5EF4-FFF2-40B4-BE49-F238E27FC236}">
                <a16:creationId xmlns:a16="http://schemas.microsoft.com/office/drawing/2014/main" id="{A4A880EB-C508-4A14-8F6E-D8A098363F2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88823" y="83861"/>
            <a:ext cx="1588040" cy="1346633"/>
          </a:xfrm>
          <a:prstGeom prst="rect">
            <a:avLst/>
          </a:prstGeom>
        </p:spPr>
      </p:pic>
      <p:pic>
        <p:nvPicPr>
          <p:cNvPr id="13" name="Graphic 12" descr="Duck">
            <a:extLst>
              <a:ext uri="{FF2B5EF4-FFF2-40B4-BE49-F238E27FC236}">
                <a16:creationId xmlns:a16="http://schemas.microsoft.com/office/drawing/2014/main" id="{1D4AEAE5-2836-4AF8-B38B-ECBDCE13C26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95899" y="83861"/>
            <a:ext cx="1588040" cy="1346633"/>
          </a:xfrm>
          <a:prstGeom prst="rect">
            <a:avLst/>
          </a:prstGeom>
        </p:spPr>
      </p:pic>
      <p:pic>
        <p:nvPicPr>
          <p:cNvPr id="14" name="Graphic 13" descr="Duck">
            <a:extLst>
              <a:ext uri="{FF2B5EF4-FFF2-40B4-BE49-F238E27FC236}">
                <a16:creationId xmlns:a16="http://schemas.microsoft.com/office/drawing/2014/main" id="{1F0D6C90-F34E-4C62-83BA-5FC0954922A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760524" y="83861"/>
            <a:ext cx="1588040" cy="1346633"/>
          </a:xfrm>
          <a:prstGeom prst="rect">
            <a:avLst/>
          </a:prstGeom>
        </p:spPr>
      </p:pic>
      <p:pic>
        <p:nvPicPr>
          <p:cNvPr id="19" name="Graphic 18" descr="Duck">
            <a:extLst>
              <a:ext uri="{FF2B5EF4-FFF2-40B4-BE49-F238E27FC236}">
                <a16:creationId xmlns:a16="http://schemas.microsoft.com/office/drawing/2014/main" id="{2D4FB3EF-9427-4CC7-8053-CB20F49B801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925148" y="63474"/>
            <a:ext cx="1588040" cy="1346633"/>
          </a:xfrm>
          <a:prstGeom prst="rect">
            <a:avLst/>
          </a:prstGeom>
        </p:spPr>
      </p:pic>
      <p:sp>
        <p:nvSpPr>
          <p:cNvPr id="20" name="Oval 19">
            <a:extLst>
              <a:ext uri="{FF2B5EF4-FFF2-40B4-BE49-F238E27FC236}">
                <a16:creationId xmlns:a16="http://schemas.microsoft.com/office/drawing/2014/main" id="{903BAECB-A173-4C75-8946-363AE46572CD}"/>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910440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1.875E-6 -1.11111E-6 L 0.32812 0.05764 " pathEditMode="relative" rAng="0" ptsTypes="AA">
                                      <p:cBhvr>
                                        <p:cTn id="6" dur="2000" fill="hold"/>
                                        <p:tgtEl>
                                          <p:spTgt spid="17"/>
                                        </p:tgtEl>
                                        <p:attrNameLst>
                                          <p:attrName>ppt_x</p:attrName>
                                          <p:attrName>ppt_y</p:attrName>
                                        </p:attrNameLst>
                                      </p:cBhvr>
                                      <p:rCtr x="16406" y="2870"/>
                                    </p:animMotion>
                                  </p:childTnLst>
                                </p:cTn>
                              </p:par>
                              <p:par>
                                <p:cTn id="7" presetID="63" presetClass="path" presetSubtype="0" accel="50000" decel="50000" fill="hold" nodeType="withEffect">
                                  <p:stCondLst>
                                    <p:cond delay="0"/>
                                  </p:stCondLst>
                                  <p:childTnLst>
                                    <p:animMotion origin="layout" path="M 1.04167E-6 -4.07407E-6 L 0.14739 -0.08657 " pathEditMode="relative" rAng="0" ptsTypes="AA">
                                      <p:cBhvr>
                                        <p:cTn id="8" dur="2000" fill="hold"/>
                                        <p:tgtEl>
                                          <p:spTgt spid="16"/>
                                        </p:tgtEl>
                                        <p:attrNameLst>
                                          <p:attrName>ppt_x</p:attrName>
                                          <p:attrName>ppt_y</p:attrName>
                                        </p:attrNameLst>
                                      </p:cBhvr>
                                      <p:rCtr x="7370" y="-4329"/>
                                    </p:animMotion>
                                  </p:childTnLst>
                                </p:cTn>
                              </p:par>
                            </p:childTnLst>
                          </p:cTn>
                        </p:par>
                      </p:childTnLst>
                    </p:cTn>
                  </p:par>
                  <p:par>
                    <p:cTn id="9" fill="hold">
                      <p:stCondLst>
                        <p:cond delay="indefinite"/>
                      </p:stCondLst>
                      <p:childTnLst>
                        <p:par>
                          <p:cTn id="10" fill="hold">
                            <p:stCondLst>
                              <p:cond delay="0"/>
                            </p:stCondLst>
                            <p:childTnLst>
                              <p:par>
                                <p:cTn id="11" presetID="63" presetClass="path" presetSubtype="0" accel="50000" decel="50000" fill="hold" nodeType="clickEffect">
                                  <p:stCondLst>
                                    <p:cond delay="0"/>
                                  </p:stCondLst>
                                  <p:childTnLst>
                                    <p:animMotion origin="layout" path="M 4.16667E-7 -1.11111E-6 L 0.33021 0.11806 " pathEditMode="relative" rAng="0" ptsTypes="AA">
                                      <p:cBhvr>
                                        <p:cTn id="12" dur="2000" fill="hold"/>
                                        <p:tgtEl>
                                          <p:spTgt spid="18"/>
                                        </p:tgtEl>
                                        <p:attrNameLst>
                                          <p:attrName>ppt_x</p:attrName>
                                          <p:attrName>ppt_y</p:attrName>
                                        </p:attrNameLst>
                                      </p:cBhvr>
                                      <p:rCtr x="16354" y="6065"/>
                                    </p:animMotion>
                                  </p:childTnLst>
                                </p:cTn>
                              </p:par>
                              <p:par>
                                <p:cTn id="13" presetID="63" presetClass="path" presetSubtype="0" accel="50000" decel="50000" fill="hold" nodeType="withEffect">
                                  <p:stCondLst>
                                    <p:cond delay="0"/>
                                  </p:stCondLst>
                                  <p:childTnLst>
                                    <p:animMotion origin="layout" path="M 1.66667E-6 1.11111E-6 L 0.1625 -0.04607 " pathEditMode="relative" rAng="0" ptsTypes="AA">
                                      <p:cBhvr>
                                        <p:cTn id="14" dur="2000" fill="hold"/>
                                        <p:tgtEl>
                                          <p:spTgt spid="15"/>
                                        </p:tgtEl>
                                        <p:attrNameLst>
                                          <p:attrName>ppt_x</p:attrName>
                                          <p:attrName>ppt_y</p:attrName>
                                        </p:attrNameLst>
                                      </p:cBhvr>
                                      <p:rCtr x="8125" y="-2315"/>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3.54167E-6 8.67362E-19 L 0.02591 0.23912 " pathEditMode="relative" rAng="0" ptsTypes="AA">
                                      <p:cBhvr>
                                        <p:cTn id="18" dur="2000" fill="hold"/>
                                        <p:tgtEl>
                                          <p:spTgt spid="12"/>
                                        </p:tgtEl>
                                        <p:attrNameLst>
                                          <p:attrName>ppt_x</p:attrName>
                                          <p:attrName>ppt_y</p:attrName>
                                        </p:attrNameLst>
                                      </p:cBhvr>
                                      <p:rCtr x="1458" y="12153"/>
                                    </p:animMotion>
                                  </p:childTnLst>
                                </p:cTn>
                              </p:par>
                              <p:par>
                                <p:cTn id="19" presetID="42" presetClass="path" presetSubtype="0" accel="50000" decel="50000" fill="hold" nodeType="withEffect">
                                  <p:stCondLst>
                                    <p:cond delay="0"/>
                                  </p:stCondLst>
                                  <p:childTnLst>
                                    <p:animMotion origin="layout" path="M -1.04167E-6 3.33333E-6 L -0.05443 0.5581 " pathEditMode="relative" rAng="0" ptsTypes="AA">
                                      <p:cBhvr>
                                        <p:cTn id="20" dur="2000" fill="hold"/>
                                        <p:tgtEl>
                                          <p:spTgt spid="13"/>
                                        </p:tgtEl>
                                        <p:attrNameLst>
                                          <p:attrName>ppt_x</p:attrName>
                                          <p:attrName>ppt_y</p:attrName>
                                        </p:attrNameLst>
                                      </p:cBhvr>
                                      <p:rCtr x="-2721" y="27894"/>
                                    </p:animMotion>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decel="50000" fill="hold" nodeType="clickEffect">
                                  <p:stCondLst>
                                    <p:cond delay="0"/>
                                  </p:stCondLst>
                                  <p:childTnLst>
                                    <p:animMotion origin="layout" path="M 0.09245 -0.00232 L 0.02279 0.24074 " pathEditMode="relative" rAng="0" ptsTypes="AA">
                                      <p:cBhvr>
                                        <p:cTn id="24" dur="2000" fill="hold"/>
                                        <p:tgtEl>
                                          <p:spTgt spid="14"/>
                                        </p:tgtEl>
                                        <p:attrNameLst>
                                          <p:attrName>ppt_x</p:attrName>
                                          <p:attrName>ppt_y</p:attrName>
                                        </p:attrNameLst>
                                      </p:cBhvr>
                                      <p:rCtr x="-3490" y="12153"/>
                                    </p:animMotion>
                                  </p:childTnLst>
                                </p:cTn>
                              </p:par>
                              <p:par>
                                <p:cTn id="25" presetID="42" presetClass="path" presetSubtype="0" accel="50000" decel="50000" fill="hold" nodeType="withEffect">
                                  <p:stCondLst>
                                    <p:cond delay="0"/>
                                  </p:stCondLst>
                                  <p:childTnLst>
                                    <p:animMotion origin="layout" path="M -0.0944 0.00347 L -0.07565 0.55278 " pathEditMode="relative" rAng="0" ptsTypes="AA">
                                      <p:cBhvr>
                                        <p:cTn id="26" dur="2000" fill="hold"/>
                                        <p:tgtEl>
                                          <p:spTgt spid="19"/>
                                        </p:tgtEl>
                                        <p:attrNameLst>
                                          <p:attrName>ppt_x</p:attrName>
                                          <p:attrName>ppt_y</p:attrName>
                                        </p:attrNameLst>
                                      </p:cBhvr>
                                      <p:rCtr x="938" y="2745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679A76AB34D9A48BADCB532D48CF737" ma:contentTypeVersion="8" ma:contentTypeDescription="Create a new document." ma:contentTypeScope="" ma:versionID="b4ba194cfc3263dcf3797180050d04dd">
  <xsd:schema xmlns:xsd="http://www.w3.org/2001/XMLSchema" xmlns:xs="http://www.w3.org/2001/XMLSchema" xmlns:p="http://schemas.microsoft.com/office/2006/metadata/properties" xmlns:ns2="22029e86-67e7-4883-9866-832c3e79c701" xmlns:ns3="448c4a6a-bcae-4211-8504-7e5193445ce8" targetNamespace="http://schemas.microsoft.com/office/2006/metadata/properties" ma:root="true" ma:fieldsID="3105b447a5cdbbfa678c6bc8ab399bb5" ns2:_="" ns3:_="">
    <xsd:import namespace="22029e86-67e7-4883-9866-832c3e79c701"/>
    <xsd:import namespace="448c4a6a-bcae-4211-8504-7e5193445ce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029e86-67e7-4883-9866-832c3e79c7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8c4a6a-bcae-4211-8504-7e5193445ce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8E44104-060E-4124-A542-9014CF9CAA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029e86-67e7-4883-9866-832c3e79c701"/>
    <ds:schemaRef ds:uri="448c4a6a-bcae-4211-8504-7e5193445c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CC68516-5F9D-4AB6-BDC7-7425A1407048}">
  <ds:schemaRefs>
    <ds:schemaRef ds:uri="http://schemas.microsoft.com/sharepoint/v3/contenttype/forms"/>
  </ds:schemaRefs>
</ds:datastoreItem>
</file>

<file path=customXml/itemProps3.xml><?xml version="1.0" encoding="utf-8"?>
<ds:datastoreItem xmlns:ds="http://schemas.openxmlformats.org/officeDocument/2006/customXml" ds:itemID="{4F9E6FC4-CD24-4213-B870-9ED43E135DAA}">
  <ds:schemaRefs>
    <ds:schemaRef ds:uri="http://purl.org/dc/terms/"/>
    <ds:schemaRef ds:uri="http://schemas.openxmlformats.org/package/2006/metadata/core-properties"/>
    <ds:schemaRef ds:uri="http://purl.org/dc/dcmitype/"/>
    <ds:schemaRef ds:uri="http://schemas.microsoft.com/office/infopath/2007/PartnerControls"/>
    <ds:schemaRef ds:uri="22029e86-67e7-4883-9866-832c3e79c701"/>
    <ds:schemaRef ds:uri="http://schemas.microsoft.com/office/2006/documentManagement/types"/>
    <ds:schemaRef ds:uri="http://purl.org/dc/elements/1.1/"/>
    <ds:schemaRef ds:uri="http://schemas.microsoft.com/office/2006/metadata/properties"/>
    <ds:schemaRef ds:uri="448c4a6a-bcae-4211-8504-7e5193445ce8"/>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3123</TotalTime>
  <Words>1577</Words>
  <Application>Microsoft Office PowerPoint</Application>
  <PresentationFormat>Widescreen</PresentationFormat>
  <Paragraphs>149</Paragraphs>
  <Slides>27</Slides>
  <Notes>22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27</vt:i4>
      </vt:variant>
    </vt:vector>
  </HeadingPairs>
  <TitlesOfParts>
    <vt:vector size="36" baseType="lpstr">
      <vt:lpstr>Arial</vt:lpstr>
      <vt:lpstr>Calibri</vt:lpstr>
      <vt:lpstr>Calibri Light</vt:lpstr>
      <vt:lpstr>Century Gothic</vt:lpstr>
      <vt:lpstr>Myriad Pro</vt:lpstr>
      <vt:lpstr>Times New Roman</vt:lpstr>
      <vt:lpstr>Office Theme</vt:lpstr>
      <vt:lpstr>Custom Design</vt:lpstr>
      <vt:lpstr>1_Office Theme</vt:lpstr>
      <vt:lpstr>Numberblocks</vt:lpstr>
      <vt:lpstr>PowerPoint Presentation</vt:lpstr>
      <vt:lpstr>Episode Description</vt:lpstr>
      <vt:lpstr>Maths in the Episode</vt:lpstr>
      <vt:lpstr>Using Mathematical Language</vt:lpstr>
      <vt:lpstr>PowerPoint Presentation</vt:lpstr>
      <vt:lpstr>PowerPoint Presentation</vt:lpstr>
      <vt:lpstr>PowerPoint Presentation</vt:lpstr>
      <vt:lpstr>PowerPoint Presentation</vt:lpstr>
      <vt:lpstr>PowerPoint Presentation</vt:lpstr>
      <vt:lpstr>PowerPoint Presentation</vt:lpstr>
      <vt:lpstr>Enabling Environments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Liam Benson</dc:creator>
  <cp:lastModifiedBy>Andrew Young</cp:lastModifiedBy>
  <cp:revision>304</cp:revision>
  <dcterms:created xsi:type="dcterms:W3CDTF">2018-02-20T10:26:52Z</dcterms:created>
  <dcterms:modified xsi:type="dcterms:W3CDTF">2018-10-11T08:09:11Z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0x010100F679A76AB34D9A48BADCB532D48CF737</vt:lpwstr>
  </property>
</Properties>
</file>