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76" r:id="rId6"/>
  </p:sldMasterIdLst>
  <p:notesMasterIdLst>
    <p:notesMasterId r:id="rId26"/>
  </p:notesMasterIdLst>
  <p:sldIdLst>
    <p:sldId id="312" r:id="rId7"/>
    <p:sldId id="257" r:id="rId8"/>
    <p:sldId id="258" r:id="rId9"/>
    <p:sldId id="267" r:id="rId10"/>
    <p:sldId id="268" r:id="rId11"/>
    <p:sldId id="266" r:id="rId12"/>
    <p:sldId id="270" r:id="rId13"/>
    <p:sldId id="353" r:id="rId14"/>
    <p:sldId id="358" r:id="rId15"/>
    <p:sldId id="368" r:id="rId16"/>
    <p:sldId id="269" r:id="rId17"/>
    <p:sldId id="272" r:id="rId18"/>
    <p:sldId id="273" r:id="rId19"/>
    <p:sldId id="369" r:id="rId20"/>
    <p:sldId id="370" r:id="rId21"/>
    <p:sldId id="371" r:id="rId22"/>
    <p:sldId id="372" r:id="rId23"/>
    <p:sldId id="373" r:id="rId24"/>
    <p:sldId id="37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dlQIiSVfj9GJk+c1KWqqw==" hashData="4DIvxM+F9F4exWOEc5rXrk1+x0bY9ttUyuty7IuZBRHOsVtaQgVVaZbTsy1Eq/88rPhcodBcXfnZNJLuEJ5ad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95"/>
    <a:srgbClr val="582ABE"/>
    <a:srgbClr val="50D8F8"/>
    <a:srgbClr val="EB28A0"/>
    <a:srgbClr val="8A8D8E"/>
    <a:srgbClr val="8A8D8F"/>
    <a:srgbClr val="A5AAAB"/>
    <a:srgbClr val="C3C7C7"/>
    <a:srgbClr val="C4C8C8"/>
    <a:srgbClr val="A6AA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56" autoAdjust="0"/>
    <p:restoredTop sz="85934" autoAdjust="0"/>
  </p:normalViewPr>
  <p:slideViewPr>
    <p:cSldViewPr snapToGrid="0">
      <p:cViewPr varScale="1">
        <p:scale>
          <a:sx n="77" d="100"/>
          <a:sy n="77" d="100"/>
        </p:scale>
        <p:origin x="582" y="96"/>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Young" userId="3d7dab09-352b-4858-b937-4a4f8b94e613" providerId="ADAL" clId="{C3EF9BFF-BFC5-4A39-8521-2F6764767A1B}"/>
    <pc:docChg chg="custSel modSld">
      <pc:chgData name="Andrew Young" userId="3d7dab09-352b-4858-b937-4a4f8b94e613" providerId="ADAL" clId="{C3EF9BFF-BFC5-4A39-8521-2F6764767A1B}" dt="2018-09-17T09:22:45.551" v="427" actId="20577"/>
      <pc:docMkLst>
        <pc:docMk/>
      </pc:docMkLst>
      <pc:sldChg chg="modSp">
        <pc:chgData name="Andrew Young" userId="3d7dab09-352b-4858-b937-4a4f8b94e613" providerId="ADAL" clId="{C3EF9BFF-BFC5-4A39-8521-2F6764767A1B}" dt="2018-09-17T09:06:33.165" v="2" actId="20577"/>
        <pc:sldMkLst>
          <pc:docMk/>
          <pc:sldMk cId="2123406602" sldId="258"/>
        </pc:sldMkLst>
        <pc:spChg chg="mod">
          <ac:chgData name="Andrew Young" userId="3d7dab09-352b-4858-b937-4a4f8b94e613" providerId="ADAL" clId="{C3EF9BFF-BFC5-4A39-8521-2F6764767A1B}" dt="2018-09-17T09:06:33.165" v="2" actId="20577"/>
          <ac:spMkLst>
            <pc:docMk/>
            <pc:sldMk cId="2123406602" sldId="258"/>
            <ac:spMk id="4" creationId="{4CBDBFE0-B079-403B-A6E3-9AB0F94B0B31}"/>
          </ac:spMkLst>
        </pc:spChg>
      </pc:sldChg>
      <pc:sldChg chg="modSp">
        <pc:chgData name="Andrew Young" userId="3d7dab09-352b-4858-b937-4a4f8b94e613" providerId="ADAL" clId="{C3EF9BFF-BFC5-4A39-8521-2F6764767A1B}" dt="2018-09-17T09:07:42.960" v="18" actId="20577"/>
        <pc:sldMkLst>
          <pc:docMk/>
          <pc:sldMk cId="1392128073" sldId="267"/>
        </pc:sldMkLst>
        <pc:spChg chg="mod">
          <ac:chgData name="Andrew Young" userId="3d7dab09-352b-4858-b937-4a4f8b94e613" providerId="ADAL" clId="{C3EF9BFF-BFC5-4A39-8521-2F6764767A1B}" dt="2018-09-17T09:07:42.960" v="18" actId="20577"/>
          <ac:spMkLst>
            <pc:docMk/>
            <pc:sldMk cId="1392128073" sldId="267"/>
            <ac:spMk id="4" creationId="{4CBDBFE0-B079-403B-A6E3-9AB0F94B0B31}"/>
          </ac:spMkLst>
        </pc:spChg>
      </pc:sldChg>
      <pc:sldChg chg="modSp">
        <pc:chgData name="Andrew Young" userId="3d7dab09-352b-4858-b937-4a4f8b94e613" providerId="ADAL" clId="{C3EF9BFF-BFC5-4A39-8521-2F6764767A1B}" dt="2018-09-17T09:07:54.281" v="22" actId="313"/>
        <pc:sldMkLst>
          <pc:docMk/>
          <pc:sldMk cId="2941912297" sldId="268"/>
        </pc:sldMkLst>
        <pc:spChg chg="mod">
          <ac:chgData name="Andrew Young" userId="3d7dab09-352b-4858-b937-4a4f8b94e613" providerId="ADAL" clId="{C3EF9BFF-BFC5-4A39-8521-2F6764767A1B}" dt="2018-09-17T09:07:54.281" v="22" actId="313"/>
          <ac:spMkLst>
            <pc:docMk/>
            <pc:sldMk cId="2941912297" sldId="268"/>
            <ac:spMk id="4" creationId="{4CBDBFE0-B079-403B-A6E3-9AB0F94B0B31}"/>
          </ac:spMkLst>
        </pc:spChg>
      </pc:sldChg>
      <pc:sldChg chg="modSp">
        <pc:chgData name="Andrew Young" userId="3d7dab09-352b-4858-b937-4a4f8b94e613" providerId="ADAL" clId="{C3EF9BFF-BFC5-4A39-8521-2F6764767A1B}" dt="2018-09-17T09:08:26.267" v="23" actId="114"/>
        <pc:sldMkLst>
          <pc:docMk/>
          <pc:sldMk cId="4200486555" sldId="270"/>
        </pc:sldMkLst>
        <pc:spChg chg="mod">
          <ac:chgData name="Andrew Young" userId="3d7dab09-352b-4858-b937-4a4f8b94e613" providerId="ADAL" clId="{C3EF9BFF-BFC5-4A39-8521-2F6764767A1B}" dt="2018-09-17T09:08:26.267" v="23" actId="114"/>
          <ac:spMkLst>
            <pc:docMk/>
            <pc:sldMk cId="4200486555" sldId="270"/>
            <ac:spMk id="4" creationId="{4CBDBFE0-B079-403B-A6E3-9AB0F94B0B31}"/>
          </ac:spMkLst>
        </pc:spChg>
      </pc:sldChg>
      <pc:sldChg chg="modSp">
        <pc:chgData name="Andrew Young" userId="3d7dab09-352b-4858-b937-4a4f8b94e613" providerId="ADAL" clId="{C3EF9BFF-BFC5-4A39-8521-2F6764767A1B}" dt="2018-09-17T09:12:25.118" v="94" actId="20577"/>
        <pc:sldMkLst>
          <pc:docMk/>
          <pc:sldMk cId="3525258294" sldId="272"/>
        </pc:sldMkLst>
        <pc:spChg chg="mod">
          <ac:chgData name="Andrew Young" userId="3d7dab09-352b-4858-b937-4a4f8b94e613" providerId="ADAL" clId="{C3EF9BFF-BFC5-4A39-8521-2F6764767A1B}" dt="2018-09-17T09:12:25.118" v="94" actId="20577"/>
          <ac:spMkLst>
            <pc:docMk/>
            <pc:sldMk cId="3525258294" sldId="272"/>
            <ac:spMk id="4" creationId="{4CBDBFE0-B079-403B-A6E3-9AB0F94B0B31}"/>
          </ac:spMkLst>
        </pc:spChg>
      </pc:sldChg>
      <pc:sldChg chg="modNotesTx">
        <pc:chgData name="Andrew Young" userId="3d7dab09-352b-4858-b937-4a4f8b94e613" providerId="ADAL" clId="{C3EF9BFF-BFC5-4A39-8521-2F6764767A1B}" dt="2018-09-17T09:09:07.075" v="26" actId="20577"/>
        <pc:sldMkLst>
          <pc:docMk/>
          <pc:sldMk cId="2054983607" sldId="358"/>
        </pc:sldMkLst>
      </pc:sldChg>
      <pc:sldChg chg="modNotesTx">
        <pc:chgData name="Andrew Young" userId="3d7dab09-352b-4858-b937-4a4f8b94e613" providerId="ADAL" clId="{C3EF9BFF-BFC5-4A39-8521-2F6764767A1B}" dt="2018-09-17T09:09:55.890" v="39" actId="20577"/>
        <pc:sldMkLst>
          <pc:docMk/>
          <pc:sldMk cId="1765756413" sldId="368"/>
        </pc:sldMkLst>
      </pc:sldChg>
      <pc:sldChg chg="modNotesTx">
        <pc:chgData name="Andrew Young" userId="3d7dab09-352b-4858-b937-4a4f8b94e613" providerId="ADAL" clId="{C3EF9BFF-BFC5-4A39-8521-2F6764767A1B}" dt="2018-09-17T09:15:44.502" v="166" actId="20577"/>
        <pc:sldMkLst>
          <pc:docMk/>
          <pc:sldMk cId="2208762671" sldId="369"/>
        </pc:sldMkLst>
      </pc:sldChg>
      <pc:sldChg chg="modNotesTx">
        <pc:chgData name="Andrew Young" userId="3d7dab09-352b-4858-b937-4a4f8b94e613" providerId="ADAL" clId="{C3EF9BFF-BFC5-4A39-8521-2F6764767A1B}" dt="2018-09-17T09:16:36.637" v="183" actId="20577"/>
        <pc:sldMkLst>
          <pc:docMk/>
          <pc:sldMk cId="4223452507" sldId="370"/>
        </pc:sldMkLst>
      </pc:sldChg>
      <pc:sldChg chg="modNotesTx">
        <pc:chgData name="Andrew Young" userId="3d7dab09-352b-4858-b937-4a4f8b94e613" providerId="ADAL" clId="{C3EF9BFF-BFC5-4A39-8521-2F6764767A1B}" dt="2018-09-17T09:17:20.639" v="255" actId="20577"/>
        <pc:sldMkLst>
          <pc:docMk/>
          <pc:sldMk cId="3609226795" sldId="371"/>
        </pc:sldMkLst>
      </pc:sldChg>
      <pc:sldChg chg="modSp modNotesTx">
        <pc:chgData name="Andrew Young" userId="3d7dab09-352b-4858-b937-4a4f8b94e613" providerId="ADAL" clId="{C3EF9BFF-BFC5-4A39-8521-2F6764767A1B}" dt="2018-09-17T09:19:02.205" v="332" actId="20577"/>
        <pc:sldMkLst>
          <pc:docMk/>
          <pc:sldMk cId="1711741795" sldId="372"/>
        </pc:sldMkLst>
        <pc:spChg chg="mod">
          <ac:chgData name="Andrew Young" userId="3d7dab09-352b-4858-b937-4a4f8b94e613" providerId="ADAL" clId="{C3EF9BFF-BFC5-4A39-8521-2F6764767A1B}" dt="2018-09-17T09:19:02.205" v="332" actId="20577"/>
          <ac:spMkLst>
            <pc:docMk/>
            <pc:sldMk cId="1711741795" sldId="372"/>
            <ac:spMk id="14" creationId="{937FFD1B-585B-4E77-9DBF-2C2C28ADC7B6}"/>
          </ac:spMkLst>
        </pc:spChg>
      </pc:sldChg>
      <pc:sldChg chg="modSp modNotesTx">
        <pc:chgData name="Andrew Young" userId="3d7dab09-352b-4858-b937-4a4f8b94e613" providerId="ADAL" clId="{C3EF9BFF-BFC5-4A39-8521-2F6764767A1B}" dt="2018-09-17T09:22:10" v="394" actId="6549"/>
        <pc:sldMkLst>
          <pc:docMk/>
          <pc:sldMk cId="2918035307" sldId="373"/>
        </pc:sldMkLst>
        <pc:spChg chg="mod">
          <ac:chgData name="Andrew Young" userId="3d7dab09-352b-4858-b937-4a4f8b94e613" providerId="ADAL" clId="{C3EF9BFF-BFC5-4A39-8521-2F6764767A1B}" dt="2018-09-17T09:19:25.026" v="334" actId="6549"/>
          <ac:spMkLst>
            <pc:docMk/>
            <pc:sldMk cId="2918035307" sldId="373"/>
            <ac:spMk id="22" creationId="{927CACF7-2B99-40C8-AC1D-FFFA14EAFAA9}"/>
          </ac:spMkLst>
        </pc:spChg>
      </pc:sldChg>
      <pc:sldChg chg="modNotesTx">
        <pc:chgData name="Andrew Young" userId="3d7dab09-352b-4858-b937-4a4f8b94e613" providerId="ADAL" clId="{C3EF9BFF-BFC5-4A39-8521-2F6764767A1B}" dt="2018-09-17T09:22:45.551" v="427" actId="20577"/>
        <pc:sldMkLst>
          <pc:docMk/>
          <pc:sldMk cId="181258424" sldId="374"/>
        </pc:sldMkLst>
      </pc:sldChg>
    </pc:docChg>
  </pc:docChgLst>
  <pc:docChgLst>
    <pc:chgData name="Andrew Young" userId="3d7dab09-352b-4858-b937-4a4f8b94e613" providerId="ADAL" clId="{5DE4D5ED-1BC8-42B2-97A4-89A611426E87}"/>
    <pc:docChg chg="modSld">
      <pc:chgData name="Andrew Young" userId="3d7dab09-352b-4858-b937-4a4f8b94e613" providerId="ADAL" clId="{5DE4D5ED-1BC8-42B2-97A4-89A611426E87}" dt="2018-10-11T08:07:06.124" v="79" actId="6549"/>
      <pc:docMkLst>
        <pc:docMk/>
      </pc:docMkLst>
      <pc:sldChg chg="modSp">
        <pc:chgData name="Andrew Young" userId="3d7dab09-352b-4858-b937-4a4f8b94e613" providerId="ADAL" clId="{5DE4D5ED-1BC8-42B2-97A4-89A611426E87}" dt="2018-10-08T12:04:33.344" v="4" actId="20577"/>
        <pc:sldMkLst>
          <pc:docMk/>
          <pc:sldMk cId="2941912297" sldId="268"/>
        </pc:sldMkLst>
        <pc:spChg chg="mod">
          <ac:chgData name="Andrew Young" userId="3d7dab09-352b-4858-b937-4a4f8b94e613" providerId="ADAL" clId="{5DE4D5ED-1BC8-42B2-97A4-89A611426E87}" dt="2018-10-08T12:04:33.344" v="4" actId="20577"/>
          <ac:spMkLst>
            <pc:docMk/>
            <pc:sldMk cId="2941912297" sldId="268"/>
            <ac:spMk id="4" creationId="{4CBDBFE0-B079-403B-A6E3-9AB0F94B0B31}"/>
          </ac:spMkLst>
        </pc:spChg>
      </pc:sldChg>
      <pc:sldChg chg="modSp">
        <pc:chgData name="Andrew Young" userId="3d7dab09-352b-4858-b937-4a4f8b94e613" providerId="ADAL" clId="{5DE4D5ED-1BC8-42B2-97A4-89A611426E87}" dt="2018-10-09T11:16:54.188" v="68" actId="20577"/>
        <pc:sldMkLst>
          <pc:docMk/>
          <pc:sldMk cId="3525258294" sldId="272"/>
        </pc:sldMkLst>
        <pc:spChg chg="mod">
          <ac:chgData name="Andrew Young" userId="3d7dab09-352b-4858-b937-4a4f8b94e613" providerId="ADAL" clId="{5DE4D5ED-1BC8-42B2-97A4-89A611426E87}" dt="2018-10-09T11:16:54.188" v="68" actId="20577"/>
          <ac:spMkLst>
            <pc:docMk/>
            <pc:sldMk cId="3525258294" sldId="272"/>
            <ac:spMk id="4" creationId="{4CBDBFE0-B079-403B-A6E3-9AB0F94B0B31}"/>
          </ac:spMkLst>
        </pc:spChg>
      </pc:sldChg>
      <pc:sldChg chg="modSp">
        <pc:chgData name="Andrew Young" userId="3d7dab09-352b-4858-b937-4a4f8b94e613" providerId="ADAL" clId="{5DE4D5ED-1BC8-42B2-97A4-89A611426E87}" dt="2018-10-11T08:07:06.124" v="79" actId="6549"/>
        <pc:sldMkLst>
          <pc:docMk/>
          <pc:sldMk cId="1834715527" sldId="312"/>
        </pc:sldMkLst>
        <pc:spChg chg="mod">
          <ac:chgData name="Andrew Young" userId="3d7dab09-352b-4858-b937-4a4f8b94e613" providerId="ADAL" clId="{5DE4D5ED-1BC8-42B2-97A4-89A611426E87}" dt="2018-10-11T08:07:06.124" v="79" actId="6549"/>
          <ac:spMkLst>
            <pc:docMk/>
            <pc:sldMk cId="1834715527" sldId="312"/>
            <ac:spMk id="40" creationId="{8F245EBA-CC2C-4115-BB37-E58ED6375191}"/>
          </ac:spMkLst>
        </pc:spChg>
      </pc:sldChg>
      <pc:sldChg chg="modNotesTx">
        <pc:chgData name="Andrew Young" userId="3d7dab09-352b-4858-b937-4a4f8b94e613" providerId="ADAL" clId="{5DE4D5ED-1BC8-42B2-97A4-89A611426E87}" dt="2018-10-08T12:05:07.492" v="5" actId="6549"/>
        <pc:sldMkLst>
          <pc:docMk/>
          <pc:sldMk cId="2054983607" sldId="358"/>
        </pc:sldMkLst>
      </pc:sldChg>
      <pc:sldChg chg="modNotesTx">
        <pc:chgData name="Andrew Young" userId="3d7dab09-352b-4858-b937-4a4f8b94e613" providerId="ADAL" clId="{5DE4D5ED-1BC8-42B2-97A4-89A611426E87}" dt="2018-10-08T12:18:11.149" v="27" actId="20577"/>
        <pc:sldMkLst>
          <pc:docMk/>
          <pc:sldMk cId="1765756413" sldId="368"/>
        </pc:sldMkLst>
      </pc:sldChg>
      <pc:sldChg chg="modNotesTx">
        <pc:chgData name="Andrew Young" userId="3d7dab09-352b-4858-b937-4a4f8b94e613" providerId="ADAL" clId="{5DE4D5ED-1BC8-42B2-97A4-89A611426E87}" dt="2018-10-08T12:06:13.108" v="10" actId="6549"/>
        <pc:sldMkLst>
          <pc:docMk/>
          <pc:sldMk cId="2208762671" sldId="369"/>
        </pc:sldMkLst>
      </pc:sldChg>
      <pc:sldChg chg="addSp modSp modNotesTx">
        <pc:chgData name="Andrew Young" userId="3d7dab09-352b-4858-b937-4a4f8b94e613" providerId="ADAL" clId="{5DE4D5ED-1BC8-42B2-97A4-89A611426E87}" dt="2018-10-09T09:50:21.192" v="50" actId="20577"/>
        <pc:sldMkLst>
          <pc:docMk/>
          <pc:sldMk cId="181258424" sldId="374"/>
        </pc:sldMkLst>
        <pc:spChg chg="add mod">
          <ac:chgData name="Andrew Young" userId="3d7dab09-352b-4858-b937-4a4f8b94e613" providerId="ADAL" clId="{5DE4D5ED-1BC8-42B2-97A4-89A611426E87}" dt="2018-10-09T09:50:21.192" v="50" actId="20577"/>
          <ac:spMkLst>
            <pc:docMk/>
            <pc:sldMk cId="181258424" sldId="374"/>
            <ac:spMk id="20" creationId="{CC6B897A-76C7-4BD3-BA7C-09FBC1A134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animated to show a solution.</a:t>
            </a:r>
          </a:p>
          <a:p>
            <a:endParaRPr lang="en-GB" dirty="0"/>
          </a:p>
          <a:p>
            <a:r>
              <a:rPr lang="en-GB" dirty="0"/>
              <a:t>Click on each Numberblock to distribute the dice, in pairs that represent opposite sides of a standard dice.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Opposite sides of a dice add up to 7.</a:t>
            </a:r>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a:p>
        </p:txBody>
      </p:sp>
    </p:spTree>
    <p:extLst>
      <p:ext uri="{BB962C8B-B14F-4D97-AF65-F5344CB8AC3E}">
        <p14:creationId xmlns:p14="http://schemas.microsoft.com/office/powerpoint/2010/main" val="566932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encourage the children to look for a dice pattern within the arrangement.</a:t>
            </a:r>
          </a:p>
          <a:p>
            <a:endParaRPr lang="en-GB" dirty="0"/>
          </a:p>
          <a:p>
            <a:r>
              <a:rPr lang="en-GB" dirty="0"/>
              <a:t>Click on two stars that make the dice pattern 2.</a:t>
            </a:r>
          </a:p>
          <a:p>
            <a:endParaRPr lang="en-GB" dirty="0"/>
          </a:p>
          <a:p>
            <a:r>
              <a:rPr lang="en-GB" dirty="0"/>
              <a:t>Click to the right and the dice pattern 2 appears.</a:t>
            </a:r>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508937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encourage the children to look for a dice pattern within the arrangement.</a:t>
            </a:r>
          </a:p>
          <a:p>
            <a:endParaRPr lang="en-GB" dirty="0"/>
          </a:p>
          <a:p>
            <a:r>
              <a:rPr lang="en-GB" dirty="0"/>
              <a:t>Click on the four triangles that make the dice pattern 4.</a:t>
            </a:r>
          </a:p>
          <a:p>
            <a:endParaRPr lang="en-GB" dirty="0"/>
          </a:p>
          <a:p>
            <a:r>
              <a:rPr lang="en-GB" dirty="0"/>
              <a:t>Click to the right and the dice pattern 4 appears.</a:t>
            </a:r>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355873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encourage the children to look for a dice pattern within the arrangement.</a:t>
            </a:r>
          </a:p>
          <a:p>
            <a:endParaRPr lang="en-GB" dirty="0"/>
          </a:p>
          <a:p>
            <a:r>
              <a:rPr lang="en-GB" dirty="0"/>
              <a:t>Click on clouds that </a:t>
            </a:r>
            <a:r>
              <a:rPr lang="en-GB"/>
              <a:t>make the dice pattern 5.</a:t>
            </a:r>
            <a:endParaRPr lang="en-GB" dirty="0"/>
          </a:p>
          <a:p>
            <a:r>
              <a:rPr lang="en-GB" dirty="0"/>
              <a:t>Children may also see the dice pattern 3.</a:t>
            </a:r>
          </a:p>
          <a:p>
            <a:endParaRPr lang="en-GB" dirty="0"/>
          </a:p>
          <a:p>
            <a:r>
              <a:rPr lang="en-GB" dirty="0"/>
              <a:t>Click to the right and the dice pattern 5 appears.</a:t>
            </a:r>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2087722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a:p>
        </p:txBody>
      </p:sp>
    </p:spTree>
    <p:extLst>
      <p:ext uri="{BB962C8B-B14F-4D97-AF65-F5344CB8AC3E}">
        <p14:creationId xmlns:p14="http://schemas.microsoft.com/office/powerpoint/2010/main" val="3974885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6</a:t>
            </a:fld>
            <a:endParaRPr lang="en-GB"/>
          </a:p>
        </p:txBody>
      </p:sp>
    </p:spTree>
    <p:extLst>
      <p:ext uri="{BB962C8B-B14F-4D97-AF65-F5344CB8AC3E}">
        <p14:creationId xmlns:p14="http://schemas.microsoft.com/office/powerpoint/2010/main" val="2710917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  episode.</a:t>
            </a:r>
            <a:r>
              <a:rPr lang="en-GB" baseline="0" dirty="0"/>
              <a:t> What did you notice?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When have you used a dice?</a:t>
            </a:r>
          </a:p>
        </p:txBody>
      </p:sp>
      <p:sp>
        <p:nvSpPr>
          <p:cNvPr id="4" name="Slide Number Placeholder 3"/>
          <p:cNvSpPr>
            <a:spLocks noGrp="1"/>
          </p:cNvSpPr>
          <p:nvPr>
            <p:ph type="sldNum" sz="quarter" idx="10"/>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2033429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Use this slide to see the relationship between the dice spot pattern and the Numberblock it represents.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Hand out a dice (with the 6 dice patterns on) to pairs of children.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For each Numberblock ask the children to look for the spot pattern on their dice.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This slide is animated: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Starting with One, on each click a Numberblock jumps and the relevant dice pattern appears and moves to create a tower which eventually turns into Numberblock Six.</a:t>
            </a:r>
          </a:p>
        </p:txBody>
      </p:sp>
      <p:sp>
        <p:nvSpPr>
          <p:cNvPr id="4" name="Slide Number Placeholder 3"/>
          <p:cNvSpPr>
            <a:spLocks noGrp="1"/>
          </p:cNvSpPr>
          <p:nvPr>
            <p:ph type="sldNum" sz="quarter" idx="10"/>
          </p:nvPr>
        </p:nvSpPr>
        <p:spPr/>
        <p:txBody>
          <a:bodyPr/>
          <a:lstStyle/>
          <a:p>
            <a:fld id="{4BE909DB-13D6-45F7-9022-56565D11BD24}" type="slidenum">
              <a:rPr lang="en-GB" smtClean="0"/>
              <a:t>9</a:t>
            </a:fld>
            <a:endParaRPr lang="en-GB"/>
          </a:p>
        </p:txBody>
      </p:sp>
    </p:spTree>
    <p:extLst>
      <p:ext uri="{BB962C8B-B14F-4D97-AF65-F5344CB8AC3E}">
        <p14:creationId xmlns:p14="http://schemas.microsoft.com/office/powerpoint/2010/main" val="1595920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both as an opportunity to practise counting to 6, and as a reminder of the Numberblock and matching spot pattern.</a:t>
            </a:r>
          </a:p>
          <a:p>
            <a:endParaRPr lang="en-GB" dirty="0"/>
          </a:p>
          <a:p>
            <a:r>
              <a:rPr lang="en-GB" dirty="0"/>
              <a:t>Hand out a collection of Numberblocks (1-6) made from linking cubes, one for each child.</a:t>
            </a:r>
          </a:p>
          <a:p>
            <a:r>
              <a:rPr lang="en-GB" dirty="0"/>
              <a:t>Play musical dice (based on musical bumps).</a:t>
            </a:r>
          </a:p>
          <a:p>
            <a:r>
              <a:rPr lang="en-GB" dirty="0"/>
              <a:t>Play some music to dance to. When the music stops, roll the dice. The children with the matching Numberblock have to sit down.</a:t>
            </a:r>
          </a:p>
          <a:p>
            <a:r>
              <a:rPr lang="en-GB" dirty="0"/>
              <a:t>Start the music again. When the music stops, roll the dice. The children with the matching Numberblock sit down on the floor. Who sat down first with the correct Numberblock?</a:t>
            </a:r>
          </a:p>
          <a:p>
            <a:r>
              <a:rPr lang="en-GB" dirty="0"/>
              <a:t>Swap Numberblocks with another child and play again.</a:t>
            </a:r>
          </a:p>
        </p:txBody>
      </p:sp>
      <p:sp>
        <p:nvSpPr>
          <p:cNvPr id="4" name="Slide Number Placeholder 3"/>
          <p:cNvSpPr>
            <a:spLocks noGrp="1"/>
          </p:cNvSpPr>
          <p:nvPr>
            <p:ph type="sldNum" sz="quarter" idx="10"/>
          </p:nvPr>
        </p:nvSpPr>
        <p:spPr/>
        <p:txBody>
          <a:bodyPr/>
          <a:lstStyle/>
          <a:p>
            <a:fld id="{4BE909DB-13D6-45F7-9022-56565D11BD24}" type="slidenum">
              <a:rPr lang="en-GB" smtClean="0"/>
              <a:t>10</a:t>
            </a:fld>
            <a:endParaRPr lang="en-GB"/>
          </a:p>
        </p:txBody>
      </p:sp>
    </p:spTree>
    <p:extLst>
      <p:ext uri="{BB962C8B-B14F-4D97-AF65-F5344CB8AC3E}">
        <p14:creationId xmlns:p14="http://schemas.microsoft.com/office/powerpoint/2010/main" val="91463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episode. What do you use dice for? Where else have you seen the spot patterns? (dominoes?)</a:t>
            </a:r>
          </a:p>
          <a:p>
            <a:r>
              <a:rPr lang="en-GB" dirty="0"/>
              <a:t>Provide pairs of children with six sticky notes. Ask them to draw on the spots in the correct pattern so that they have a full set.</a:t>
            </a:r>
          </a:p>
          <a:p>
            <a:r>
              <a:rPr lang="en-GB" dirty="0"/>
              <a:t>Send the children off to stick their sticky notes around the classroom and then sit down.</a:t>
            </a:r>
          </a:p>
          <a:p>
            <a:r>
              <a:rPr lang="en-GB" dirty="0"/>
              <a:t>Count up to 6 and backwards to 1, and then send the children off in pairs to collect a full set of dice patterns (but they mustn’t collect ones that they made).</a:t>
            </a:r>
          </a:p>
          <a:p>
            <a:r>
              <a:rPr lang="en-GB" dirty="0"/>
              <a:t>Bring their collection back to show and discuss.</a:t>
            </a:r>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401668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is animated:</a:t>
            </a:r>
          </a:p>
          <a:p>
            <a:endParaRPr lang="en-GB" dirty="0"/>
          </a:p>
          <a:p>
            <a:r>
              <a:rPr lang="en-GB" dirty="0"/>
              <a:t>Click on each Numberblock in turn to distribute the dice. </a:t>
            </a:r>
          </a:p>
          <a:p>
            <a:r>
              <a:rPr lang="en-GB" dirty="0"/>
              <a:t>Talk about the total number of spots each of the characters has on their dice.</a:t>
            </a:r>
          </a:p>
          <a:p>
            <a:endParaRPr lang="en-GB" dirty="0"/>
          </a:p>
          <a:p>
            <a:r>
              <a:rPr lang="en-GB" dirty="0"/>
              <a:t>Set the children the challenge of redistributing the dice so that each character has the same number of dots. Children use their sticky notes of dice patterns to work on the challenge. </a:t>
            </a:r>
          </a:p>
          <a:p>
            <a:r>
              <a:rPr lang="en-GB" dirty="0"/>
              <a:t>The solution is on the next slide.</a:t>
            </a:r>
          </a:p>
          <a:p>
            <a:r>
              <a:rPr lang="en-GB" dirty="0"/>
              <a:t>Opposite sides of a dice add up 7.</a:t>
            </a:r>
          </a:p>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a:p>
        </p:txBody>
      </p:sp>
    </p:spTree>
    <p:extLst>
      <p:ext uri="{BB962C8B-B14F-4D97-AF65-F5344CB8AC3E}">
        <p14:creationId xmlns:p14="http://schemas.microsoft.com/office/powerpoint/2010/main" val="2851396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11/10/2018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5E634AC1-61A3-416F-B0A3-0AE97D3EFB02}"/>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69E5-B490-4519-BDA4-67B31948FE7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3B1671-0546-49D4-BA22-A63D17E45C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F29797-577B-4E76-8642-1910597048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685DFE-C50C-424B-8060-F0FA61C6FC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774826-A3E7-454D-80D5-D064767A2D6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34B169-94DE-4C1B-B426-4BD59F2810BD}"/>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8" name="Footer Placeholder 7">
            <a:extLst>
              <a:ext uri="{FF2B5EF4-FFF2-40B4-BE49-F238E27FC236}">
                <a16:creationId xmlns:a16="http://schemas.microsoft.com/office/drawing/2014/main" id="{1BE2A1B9-24DD-4854-9A5A-9007F9E32A6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A718E16-CCE8-4CCF-A0C1-C488797152F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30791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9DE96-F54B-4700-9E3A-90782B7BF16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91C15A-B458-447E-B35B-29FD8647C9CB}"/>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4" name="Footer Placeholder 3">
            <a:extLst>
              <a:ext uri="{FF2B5EF4-FFF2-40B4-BE49-F238E27FC236}">
                <a16:creationId xmlns:a16="http://schemas.microsoft.com/office/drawing/2014/main" id="{3A01636F-11E0-412D-9534-4867B0BCD4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7E2E4C6-653E-4D23-8099-2BE2F798E957}"/>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3946195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A1347-59A2-4692-AB28-7154CE0D7A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44F564C-7124-4D00-BF3A-236E8D055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0732C1-190D-4612-A705-5836D102D4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60B89C6-7B27-4F1E-B8FA-149C3C9F8A86}"/>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6" name="Footer Placeholder 5">
            <a:extLst>
              <a:ext uri="{FF2B5EF4-FFF2-40B4-BE49-F238E27FC236}">
                <a16:creationId xmlns:a16="http://schemas.microsoft.com/office/drawing/2014/main" id="{CD9CF6E3-1D03-43B7-AB05-AF99F571083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29EC75-1722-4A80-86AF-E6F2128E049F}"/>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249342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C66FC-90D7-4279-A332-181274D44A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491049-337C-4FD0-9C5E-06ADFF40E4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03495A-4E27-4380-94A2-657890757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5956E6C-B5A0-40D4-B724-27E8D9E3D2DA}"/>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6" name="Footer Placeholder 5">
            <a:extLst>
              <a:ext uri="{FF2B5EF4-FFF2-40B4-BE49-F238E27FC236}">
                <a16:creationId xmlns:a16="http://schemas.microsoft.com/office/drawing/2014/main" id="{C6BB99C7-736E-4861-A209-5FAA2AA255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818BFE-F314-4068-ACAC-C0E4BB2B96C4}"/>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60005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9659E7-49F8-4FC9-9004-74C6893451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5BCA47-0E5F-4E14-BD0B-D419B387286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CFD83C-56A3-464D-B748-25E48486F3D9}"/>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5" name="Footer Placeholder 4">
            <a:extLst>
              <a:ext uri="{FF2B5EF4-FFF2-40B4-BE49-F238E27FC236}">
                <a16:creationId xmlns:a16="http://schemas.microsoft.com/office/drawing/2014/main" id="{9F1248C9-1BBA-4F3B-8806-B101A17A2E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F1AAE1-3562-45B2-9E39-E144B4FCB27E}"/>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3627495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a:prstGeom prst="rect">
            <a:avLst/>
          </a:prstGeom>
        </p:spPr>
        <p:txBody>
          <a:bodyPr anchor="t">
            <a:normAutofit/>
          </a:bodyPr>
          <a:lstStyle>
            <a:lvl1pPr algn="l">
              <a:defRPr sz="5400"/>
            </a:lvl1pPr>
          </a:lstStyle>
          <a:p>
            <a:r>
              <a:rPr lang="en-US" dirty="0"/>
              <a:t>Insert ‘</a:t>
            </a:r>
            <a:r>
              <a:rPr lang="en-US" dirty="0" err="1"/>
              <a:t>Numberblocks</a:t>
            </a:r>
            <a:r>
              <a:rPr lang="en-US" dirty="0"/>
              <a:t>’</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a:prstGeom prst="rect">
            <a:avLst/>
          </a:prstGeom>
        </p:spPr>
        <p:txBody>
          <a:bodyP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‘Support Materials’</a:t>
            </a:r>
            <a:br>
              <a:rPr lang="en-US" dirty="0"/>
            </a:br>
            <a:r>
              <a:rPr lang="en-US" dirty="0"/>
              <a:t>Insert ‘Episode [XX]’</a:t>
            </a:r>
            <a:br>
              <a:rPr lang="en-GB" dirty="0"/>
            </a:br>
            <a:r>
              <a:rPr lang="en-GB" dirty="0"/>
              <a:t>Insert ‘[Name]’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11/10/2018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3" name="Oval 12">
            <a:extLst>
              <a:ext uri="{FF2B5EF4-FFF2-40B4-BE49-F238E27FC236}">
                <a16:creationId xmlns:a16="http://schemas.microsoft.com/office/drawing/2014/main" id="{36F808D2-E1BF-46E7-B8E1-F020A8EB44AF}"/>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56048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11/10/2018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a:prstGeom prst="rect">
            <a:avLst/>
          </a:prstGeo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11/10/2018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940339070"/>
      </p:ext>
    </p:extLst>
  </p:cSld>
  <p:clrMapOvr>
    <a:masterClrMapping/>
  </p:clrMapOvr>
  <p:extLst mod="1">
    <p:ext uri="{DCECCB84-F9BA-43D5-87BE-67443E8EF086}">
      <p15:sldGuideLst xmlns:p15="http://schemas.microsoft.com/office/powerpoint/2012/main">
        <p15:guide id="1" orient="horz" pos="2160">
          <p15:clr>
            <a:srgbClr val="FBAE40"/>
          </p15:clr>
        </p15:guide>
        <p15:guide id="2" pos="43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11/10/2018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11/10/2018</a:t>
            </a:fld>
            <a:endParaRPr lang="en-GB"/>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8">
            <a:extLst>
              <a:ext uri="{FF2B5EF4-FFF2-40B4-BE49-F238E27FC236}">
                <a16:creationId xmlns:a16="http://schemas.microsoft.com/office/drawing/2014/main" id="{E685FDA4-8254-43B8-A4E5-27246A8728D4}"/>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AB5EB-7CBF-49B6-B49C-6795CBE5BF4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584EE76-BB39-4D25-A025-555DB86D0071}"/>
              </a:ext>
            </a:extLst>
          </p:cNvPr>
          <p:cNvSpPr>
            <a:spLocks noGrp="1"/>
          </p:cNvSpPr>
          <p:nvPr>
            <p:ph type="dt" sz="half" idx="10"/>
          </p:nvPr>
        </p:nvSpPr>
        <p:spPr/>
        <p:txBody>
          <a:bodyPr/>
          <a:lstStyle/>
          <a:p>
            <a:fld id="{A9C2CB67-6008-4C65-B386-40B2CDC997BB}" type="datetimeFigureOut">
              <a:rPr lang="en-GB" smtClean="0"/>
              <a:t>11/10/2018</a:t>
            </a:fld>
            <a:endParaRPr lang="en-GB"/>
          </a:p>
        </p:txBody>
      </p:sp>
      <p:sp>
        <p:nvSpPr>
          <p:cNvPr id="4" name="Footer Placeholder 3">
            <a:extLst>
              <a:ext uri="{FF2B5EF4-FFF2-40B4-BE49-F238E27FC236}">
                <a16:creationId xmlns:a16="http://schemas.microsoft.com/office/drawing/2014/main" id="{8FBC8DB9-ECAD-4E35-A4B9-EA32CBE3B5B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596493-608E-44B0-B3A6-E87540F90E03}"/>
              </a:ext>
            </a:extLst>
          </p:cNvPr>
          <p:cNvSpPr>
            <a:spLocks noGrp="1"/>
          </p:cNvSpPr>
          <p:nvPr>
            <p:ph type="sldNum" sz="quarter" idx="12"/>
          </p:nvPr>
        </p:nvSpPr>
        <p:spPr/>
        <p:txBody>
          <a:bodyPr/>
          <a:lstStyle/>
          <a:p>
            <a:fld id="{5C230F27-F2EF-4FB2-B0F0-95F3A04EB741}" type="slidenum">
              <a:rPr lang="en-GB" smtClean="0"/>
              <a:t>‹#›</a:t>
            </a:fld>
            <a:endParaRPr lang="en-GB"/>
          </a:p>
        </p:txBody>
      </p:sp>
      <p:sp>
        <p:nvSpPr>
          <p:cNvPr id="6" name="Vertical Text Placeholder 2">
            <a:extLst>
              <a:ext uri="{FF2B5EF4-FFF2-40B4-BE49-F238E27FC236}">
                <a16:creationId xmlns:a16="http://schemas.microsoft.com/office/drawing/2014/main" id="{DA144CFF-2C6B-4F20-A4C1-145997941CCF}"/>
              </a:ext>
            </a:extLst>
          </p:cNvPr>
          <p:cNvSpPr>
            <a:spLocks noGrp="1"/>
          </p:cNvSpPr>
          <p:nvPr>
            <p:ph type="body" orient="vert" idx="1" hasCustomPrompt="1"/>
          </p:nvPr>
        </p:nvSpPr>
        <p:spPr>
          <a:xfrm>
            <a:off x="838200" y="1825625"/>
            <a:ext cx="10515600" cy="4351338"/>
          </a:xfrm>
        </p:spPr>
        <p:txBody>
          <a:bodyPr vert="horz"/>
          <a:lstStyle>
            <a:lvl1pPr>
              <a:defRPr b="1"/>
            </a:lvl1pPr>
          </a:lstStyle>
          <a:p>
            <a:pPr lvl="0"/>
            <a:r>
              <a:rPr lang="en-US" dirty="0"/>
              <a:t>Sub copy header</a:t>
            </a:r>
            <a:br>
              <a:rPr lang="en-US" dirty="0"/>
            </a:br>
            <a:endParaRPr lang="en-US" dirty="0"/>
          </a:p>
          <a:p>
            <a:pPr lvl="0"/>
            <a:r>
              <a:rPr lang="en-US" b="0" dirty="0" err="1"/>
              <a:t>fsaf</a:t>
            </a:r>
            <a:endParaRPr lang="en-US" dirty="0"/>
          </a:p>
        </p:txBody>
      </p:sp>
    </p:spTree>
    <p:extLst>
      <p:ext uri="{BB962C8B-B14F-4D97-AF65-F5344CB8AC3E}">
        <p14:creationId xmlns:p14="http://schemas.microsoft.com/office/powerpoint/2010/main" val="3864572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A94DB-CC1A-425C-A6DF-86A65A190E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99EB9B-1DB5-448A-B85C-3B97BD9B9B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632BDA4-9E4E-4F52-85D5-5FA27BBD8932}"/>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5" name="Footer Placeholder 4">
            <a:extLst>
              <a:ext uri="{FF2B5EF4-FFF2-40B4-BE49-F238E27FC236}">
                <a16:creationId xmlns:a16="http://schemas.microsoft.com/office/drawing/2014/main" id="{DC61A982-6939-4C53-B92D-687A755AB0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2BEA9C-F13D-4916-A23F-5CDE6A835963}"/>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113977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1DA4B-2B4A-4FFB-A1FD-B6330A53A7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A9DE0F-D2D3-4441-8B0F-FCD2977ADE8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DE8211-8599-4498-ABB1-31B9942423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DA9ABEA-CA26-4451-9AAB-8FED1CAE9D8C}"/>
              </a:ext>
            </a:extLst>
          </p:cNvPr>
          <p:cNvSpPr>
            <a:spLocks noGrp="1"/>
          </p:cNvSpPr>
          <p:nvPr>
            <p:ph type="dt" sz="half" idx="10"/>
          </p:nvPr>
        </p:nvSpPr>
        <p:spPr/>
        <p:txBody>
          <a:bodyPr/>
          <a:lstStyle/>
          <a:p>
            <a:fld id="{7BC57250-3DAC-4938-9AAB-07FD2AEFF9C5}" type="datetimeFigureOut">
              <a:rPr lang="en-GB" smtClean="0"/>
              <a:t>11/10/2018</a:t>
            </a:fld>
            <a:endParaRPr lang="en-GB"/>
          </a:p>
        </p:txBody>
      </p:sp>
      <p:sp>
        <p:nvSpPr>
          <p:cNvPr id="6" name="Footer Placeholder 5">
            <a:extLst>
              <a:ext uri="{FF2B5EF4-FFF2-40B4-BE49-F238E27FC236}">
                <a16:creationId xmlns:a16="http://schemas.microsoft.com/office/drawing/2014/main" id="{3B0E0DC8-9C63-413C-AA2B-4ACFAAFFD2B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340E8E-A5A8-4FBB-AC3A-A31924293EE9}"/>
              </a:ext>
            </a:extLst>
          </p:cNvPr>
          <p:cNvSpPr>
            <a:spLocks noGrp="1"/>
          </p:cNvSpPr>
          <p:nvPr>
            <p:ph type="sldNum" sz="quarter" idx="12"/>
          </p:nvPr>
        </p:nvSpPr>
        <p:spPr/>
        <p:txBody>
          <a:bodyPr/>
          <a:lstStyle/>
          <a:p>
            <a:fld id="{C3A30449-9787-4473-919B-E44049928983}" type="slidenum">
              <a:rPr lang="en-GB" smtClean="0"/>
              <a:t>‹#›</a:t>
            </a:fld>
            <a:endParaRPr lang="en-GB"/>
          </a:p>
        </p:txBody>
      </p:sp>
    </p:spTree>
    <p:extLst>
      <p:ext uri="{BB962C8B-B14F-4D97-AF65-F5344CB8AC3E}">
        <p14:creationId xmlns:p14="http://schemas.microsoft.com/office/powerpoint/2010/main" val="2093722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11/10/2018</a:t>
            </a:fld>
            <a:endParaRPr lang="en-GB"/>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1" name="Oval 10">
            <a:extLst>
              <a:ext uri="{FF2B5EF4-FFF2-40B4-BE49-F238E27FC236}">
                <a16:creationId xmlns:a16="http://schemas.microsoft.com/office/drawing/2014/main" id="{4EABD245-89F3-4095-B4C6-5AA767B6FEF4}"/>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BE570E-5591-47F7-AED8-080DD51CE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3926FB-9E1D-4053-BFEE-5245D897BF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4D1DD3-5609-445F-B30E-1C94373EC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57250-3DAC-4938-9AAB-07FD2AEFF9C5}" type="datetimeFigureOut">
              <a:rPr lang="en-GB" smtClean="0"/>
              <a:t>11/10/2018</a:t>
            </a:fld>
            <a:endParaRPr lang="en-GB"/>
          </a:p>
        </p:txBody>
      </p:sp>
      <p:sp>
        <p:nvSpPr>
          <p:cNvPr id="5" name="Footer Placeholder 4">
            <a:extLst>
              <a:ext uri="{FF2B5EF4-FFF2-40B4-BE49-F238E27FC236}">
                <a16:creationId xmlns:a16="http://schemas.microsoft.com/office/drawing/2014/main" id="{B95DAC46-EA01-4B88-A663-EBF32E6894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C53E52C-E3B3-4CB1-8F80-1934FCF14D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30449-9787-4473-919B-E44049928983}" type="slidenum">
              <a:rPr lang="en-GB" smtClean="0"/>
              <a:t>‹#›</a:t>
            </a:fld>
            <a:endParaRPr lang="en-GB"/>
          </a:p>
        </p:txBody>
      </p:sp>
    </p:spTree>
    <p:extLst>
      <p:ext uri="{BB962C8B-B14F-4D97-AF65-F5344CB8AC3E}">
        <p14:creationId xmlns:p14="http://schemas.microsoft.com/office/powerpoint/2010/main" val="1504376244"/>
      </p:ext>
    </p:extLst>
  </p:cSld>
  <p:clrMap bg1="lt1" tx1="dk1" bg2="lt2" tx2="dk2" accent1="accent1" accent2="accent2" accent3="accent3" accent4="accent4" accent5="accent5" accent6="accent6" hlink="hlink" folHlink="folHlink"/>
  <p:sldLayoutIdLst>
    <p:sldLayoutId id="2147483675" r:id="rId1"/>
    <p:sldLayoutId id="2147483655" r:id="rId2"/>
    <p:sldLayoutId id="2147483656" r:id="rId3"/>
    <p:sldLayoutId id="2147483657" r:id="rId4"/>
    <p:sldLayoutId id="2147483658" r:id="rId5"/>
    <p:sldLayoutId id="2147483660" r:id="rId6"/>
    <p:sldLayoutId id="2147483661" r:id="rId7"/>
    <p:sldLayoutId id="2147483663"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8" cstate="print"/>
          <a:srcRect/>
          <a:stretch>
            <a:fillRect/>
          </a:stretch>
        </p:blipFill>
        <p:spPr bwMode="auto">
          <a:xfrm>
            <a:off x="0" y="-1"/>
            <a:ext cx="12192000" cy="6858001"/>
          </a:xfrm>
          <a:prstGeom prst="rect">
            <a:avLst/>
          </a:prstGeom>
          <a:noFill/>
          <a:ln w="9525">
            <a:noFill/>
            <a:miter lim="800000"/>
            <a:headEnd/>
            <a:tailEnd/>
          </a:ln>
        </p:spPr>
      </p:pic>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solidFill>
                  <a:prstClr val="black">
                    <a:tint val="75000"/>
                  </a:prstClr>
                </a:solidFill>
              </a:rPr>
              <a:pPr/>
              <a:t>11/10/2018</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solidFill>
                  <a:prstClr val="black">
                    <a:tint val="75000"/>
                  </a:prstClr>
                </a:solidFill>
              </a:rPr>
              <a:pPr/>
              <a:t>‹#›</a:t>
            </a:fld>
            <a:endParaRPr lang="en-GB">
              <a:solidFill>
                <a:prstClr val="black">
                  <a:tint val="75000"/>
                </a:prstClr>
              </a:solidFill>
            </a:endParaRPr>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solidFill>
                  <a:prstClr val="black"/>
                </a:solidFill>
                <a:latin typeface="Arial" panose="020B0604020202020204" pitchFamily="34" charset="0"/>
                <a:cs typeface="Arial" panose="020B0604020202020204" pitchFamily="34" charset="0"/>
              </a:rPr>
              <a:t>A blue dot in the corner of a slide indicates that there are notes below the slide.</a:t>
            </a:r>
          </a:p>
        </p:txBody>
      </p:sp>
      <p:sp>
        <p:nvSpPr>
          <p:cNvPr id="11" name="Title 1">
            <a:extLst>
              <a:ext uri="{FF2B5EF4-FFF2-40B4-BE49-F238E27FC236}">
                <a16:creationId xmlns:a16="http://schemas.microsoft.com/office/drawing/2014/main" id="{6DAE5071-841D-4B85-B567-9B1E946013AF}"/>
              </a:ext>
            </a:extLst>
          </p:cNvPr>
          <p:cNvSpPr txBox="1">
            <a:spLocks/>
          </p:cNvSpPr>
          <p:nvPr userDrawn="1"/>
        </p:nvSpPr>
        <p:spPr>
          <a:xfrm>
            <a:off x="641023" y="593889"/>
            <a:ext cx="7428321" cy="744717"/>
          </a:xfrm>
          <a:prstGeom prst="rect">
            <a:avLst/>
          </a:prstGeom>
        </p:spPr>
        <p:txBody>
          <a:bodyPr anchor="t">
            <a:normAutofit fontScale="92500" lnSpcReduction="10000"/>
          </a:bodyPr>
          <a:lstStyle>
            <a:lvl1pPr algn="l" defTabSz="914400" rtl="0" eaLnBrk="1" latinLnBrk="0" hangingPunct="1">
              <a:lnSpc>
                <a:spcPct val="90000"/>
              </a:lnSpc>
              <a:spcBef>
                <a:spcPct val="0"/>
              </a:spcBef>
              <a:buNone/>
              <a:defRPr sz="5400" b="1" kern="1200">
                <a:solidFill>
                  <a:schemeClr val="bg1"/>
                </a:solidFill>
                <a:latin typeface="Myriad Pro" panose="020B0503030403020204" pitchFamily="34" charset="0"/>
                <a:ea typeface="+mj-ea"/>
                <a:cs typeface="+mj-cs"/>
              </a:defRPr>
            </a:lvl1pPr>
          </a:lstStyle>
          <a:p>
            <a:r>
              <a:rPr lang="en-US">
                <a:solidFill>
                  <a:prstClr val="white"/>
                </a:solidFill>
              </a:rPr>
              <a:t>Insert ‘Numberblocks’</a:t>
            </a:r>
            <a:endParaRPr lang="en-GB" dirty="0">
              <a:solidFill>
                <a:prstClr val="white"/>
              </a:solidFill>
            </a:endParaRPr>
          </a:p>
        </p:txBody>
      </p:sp>
      <p:sp>
        <p:nvSpPr>
          <p:cNvPr id="12" name="Subtitle 2">
            <a:extLst>
              <a:ext uri="{FF2B5EF4-FFF2-40B4-BE49-F238E27FC236}">
                <a16:creationId xmlns:a16="http://schemas.microsoft.com/office/drawing/2014/main" id="{3185C1D1-9EE1-46D6-8679-483B95807C33}"/>
              </a:ext>
            </a:extLst>
          </p:cNvPr>
          <p:cNvSpPr txBox="1">
            <a:spLocks/>
          </p:cNvSpPr>
          <p:nvPr userDrawn="1"/>
        </p:nvSpPr>
        <p:spPr>
          <a:xfrm>
            <a:off x="641023" y="1668544"/>
            <a:ext cx="7428321" cy="3589256"/>
          </a:xfrm>
          <a:prstGeom prst="rect">
            <a:avLst/>
          </a:prstGeom>
        </p:spPr>
        <p:txBody>
          <a:bodyPr>
            <a:normAutofit/>
          </a:bodyPr>
          <a:lstStyle>
            <a:lvl1pPr marL="0" indent="0" algn="l" defTabSz="914400" rtl="0" eaLnBrk="1" latinLnBrk="0" hangingPunct="1">
              <a:lnSpc>
                <a:spcPct val="90000"/>
              </a:lnSpc>
              <a:spcBef>
                <a:spcPts val="1000"/>
              </a:spcBef>
              <a:buFontTx/>
              <a:buNone/>
              <a:defRPr sz="4000" b="1" kern="1200">
                <a:solidFill>
                  <a:schemeClr val="bg1"/>
                </a:solidFill>
                <a:latin typeface="Myriad Pro" panose="020B0503030403020204" pitchFamily="34" charset="0"/>
                <a:ea typeface="+mn-ea"/>
                <a:cs typeface="+mn-cs"/>
              </a:defRPr>
            </a:lvl1pPr>
            <a:lvl2pPr marL="457200" indent="0" algn="ctr" defTabSz="914400" rtl="0" eaLnBrk="1" latinLnBrk="0" hangingPunct="1">
              <a:lnSpc>
                <a:spcPct val="90000"/>
              </a:lnSpc>
              <a:spcBef>
                <a:spcPts val="500"/>
              </a:spcBef>
              <a:buFontTx/>
              <a:buNone/>
              <a:defRPr sz="2000" kern="1200">
                <a:solidFill>
                  <a:schemeClr val="bg1"/>
                </a:solidFill>
                <a:latin typeface="Myriad Pro" panose="020B0503030403020204" pitchFamily="34" charset="0"/>
                <a:ea typeface="+mn-ea"/>
                <a:cs typeface="+mn-cs"/>
              </a:defRPr>
            </a:lvl2pPr>
            <a:lvl3pPr marL="914400" indent="0" algn="ctr" defTabSz="914400" rtl="0" eaLnBrk="1" latinLnBrk="0" hangingPunct="1">
              <a:lnSpc>
                <a:spcPct val="90000"/>
              </a:lnSpc>
              <a:spcBef>
                <a:spcPts val="500"/>
              </a:spcBef>
              <a:buFontTx/>
              <a:buNone/>
              <a:defRPr sz="1800" kern="1200">
                <a:solidFill>
                  <a:schemeClr val="bg1"/>
                </a:solidFill>
                <a:latin typeface="Myriad Pro" panose="020B0503030403020204" pitchFamily="34" charset="0"/>
                <a:ea typeface="+mn-ea"/>
                <a:cs typeface="+mn-cs"/>
              </a:defRPr>
            </a:lvl3pPr>
            <a:lvl4pPr marL="13716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4pPr>
            <a:lvl5pPr marL="1828800" indent="0" algn="ctr" defTabSz="914400" rtl="0" eaLnBrk="1" latinLnBrk="0" hangingPunct="1">
              <a:lnSpc>
                <a:spcPct val="90000"/>
              </a:lnSpc>
              <a:spcBef>
                <a:spcPts val="500"/>
              </a:spcBef>
              <a:buFontTx/>
              <a:buNone/>
              <a:defRPr sz="1600" kern="1200">
                <a:solidFill>
                  <a:schemeClr val="bg1"/>
                </a:solidFill>
                <a:latin typeface="Myriad Pro" panose="020B0503030403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prstClr val="white"/>
                </a:solidFill>
              </a:rPr>
              <a:t>Insert ‘Support Materials’</a:t>
            </a:r>
            <a:br>
              <a:rPr lang="en-US">
                <a:solidFill>
                  <a:prstClr val="white"/>
                </a:solidFill>
              </a:rPr>
            </a:br>
            <a:r>
              <a:rPr lang="en-US">
                <a:solidFill>
                  <a:prstClr val="white"/>
                </a:solidFill>
              </a:rPr>
              <a:t>Insert ‘Episode [XX]’</a:t>
            </a:r>
            <a:br>
              <a:rPr lang="en-GB">
                <a:solidFill>
                  <a:prstClr val="white"/>
                </a:solidFill>
              </a:rPr>
            </a:br>
            <a:r>
              <a:rPr lang="en-GB">
                <a:solidFill>
                  <a:prstClr val="white"/>
                </a:solidFill>
              </a:rPr>
              <a:t>Insert ‘[Name]’</a:t>
            </a:r>
            <a:endParaRPr lang="en-US" dirty="0">
              <a:solidFill>
                <a:prstClr val="white"/>
              </a:solidFill>
            </a:endParaRPr>
          </a:p>
        </p:txBody>
      </p:sp>
      <p:sp>
        <p:nvSpPr>
          <p:cNvPr id="13" name="Oval 12">
            <a:extLst>
              <a:ext uri="{FF2B5EF4-FFF2-40B4-BE49-F238E27FC236}">
                <a16:creationId xmlns:a16="http://schemas.microsoft.com/office/drawing/2014/main" id="{EB9DFC3F-D889-4A24-AEE1-C02EED6DD2A7}"/>
              </a:ext>
            </a:extLst>
          </p:cNvPr>
          <p:cNvSpPr/>
          <p:nvPr userDrawn="1"/>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5871270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38">
            <a:extLst>
              <a:ext uri="{FF2B5EF4-FFF2-40B4-BE49-F238E27FC236}">
                <a16:creationId xmlns:a16="http://schemas.microsoft.com/office/drawing/2014/main" id="{AAD52112-D54B-4FC4-992F-BF0B57879587}"/>
              </a:ext>
            </a:extLst>
          </p:cNvPr>
          <p:cNvSpPr>
            <a:spLocks noGrp="1"/>
          </p:cNvSpPr>
          <p:nvPr>
            <p:ph type="ctrTitle"/>
          </p:nvPr>
        </p:nvSpPr>
        <p:spPr/>
        <p:txBody>
          <a:bodyPr>
            <a:normAutofit fontScale="90000"/>
          </a:bodyPr>
          <a:lstStyle/>
          <a:p>
            <a:r>
              <a:rPr lang="en-GB" dirty="0"/>
              <a:t>Numberblocks</a:t>
            </a:r>
          </a:p>
        </p:txBody>
      </p:sp>
      <p:sp>
        <p:nvSpPr>
          <p:cNvPr id="40" name="Subtitle 39">
            <a:extLst>
              <a:ext uri="{FF2B5EF4-FFF2-40B4-BE49-F238E27FC236}">
                <a16:creationId xmlns:a16="http://schemas.microsoft.com/office/drawing/2014/main" id="{8F245EBA-CC2C-4115-BB37-E58ED6375191}"/>
              </a:ext>
            </a:extLst>
          </p:cNvPr>
          <p:cNvSpPr>
            <a:spLocks noGrp="1"/>
          </p:cNvSpPr>
          <p:nvPr>
            <p:ph type="subTitle" idx="1"/>
          </p:nvPr>
        </p:nvSpPr>
        <p:spPr/>
        <p:txBody>
          <a:bodyPr/>
          <a:lstStyle/>
          <a:p>
            <a:r>
              <a:rPr lang="en-GB" dirty="0"/>
              <a:t>Support Materials</a:t>
            </a:r>
          </a:p>
          <a:p>
            <a:r>
              <a:rPr lang="en-GB"/>
              <a:t>Series 2, Episode 1</a:t>
            </a:r>
            <a:endParaRPr lang="en-GB" dirty="0"/>
          </a:p>
          <a:p>
            <a:r>
              <a:rPr lang="en-GB" dirty="0"/>
              <a:t>Six</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3858FBD2-9BD5-4C9C-AEDA-D51A2FE72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grpSp>
        <p:nvGrpSpPr>
          <p:cNvPr id="3" name="Group 2">
            <a:extLst>
              <a:ext uri="{FF2B5EF4-FFF2-40B4-BE49-F238E27FC236}">
                <a16:creationId xmlns:a16="http://schemas.microsoft.com/office/drawing/2014/main" id="{67556F41-70B8-46EF-89BC-A2971828BCAF}"/>
              </a:ext>
            </a:extLst>
          </p:cNvPr>
          <p:cNvGrpSpPr/>
          <p:nvPr/>
        </p:nvGrpSpPr>
        <p:grpSpPr>
          <a:xfrm>
            <a:off x="551369" y="355147"/>
            <a:ext cx="933987" cy="970142"/>
            <a:chOff x="646547" y="3322964"/>
            <a:chExt cx="933987" cy="970142"/>
          </a:xfrm>
        </p:grpSpPr>
        <p:sp>
          <p:nvSpPr>
            <p:cNvPr id="4" name="Rectangle: Rounded Corners 3">
              <a:extLst>
                <a:ext uri="{FF2B5EF4-FFF2-40B4-BE49-F238E27FC236}">
                  <a16:creationId xmlns:a16="http://schemas.microsoft.com/office/drawing/2014/main" id="{7536DC9F-AF42-4928-BA00-4097F17CBEA9}"/>
                </a:ext>
              </a:extLst>
            </p:cNvPr>
            <p:cNvSpPr/>
            <p:nvPr/>
          </p:nvSpPr>
          <p:spPr>
            <a:xfrm>
              <a:off x="646547" y="3322964"/>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AD6E0FC0-32A9-4610-9D3C-6F417537F7AC}"/>
                </a:ext>
              </a:extLst>
            </p:cNvPr>
            <p:cNvSpPr>
              <a:spLocks noChangeAspect="1"/>
            </p:cNvSpPr>
            <p:nvPr/>
          </p:nvSpPr>
          <p:spPr>
            <a:xfrm>
              <a:off x="1011802" y="3698604"/>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AB4F52A8-3FAE-4430-8597-972F1036B817}"/>
              </a:ext>
            </a:extLst>
          </p:cNvPr>
          <p:cNvGrpSpPr/>
          <p:nvPr/>
        </p:nvGrpSpPr>
        <p:grpSpPr>
          <a:xfrm>
            <a:off x="2377773" y="355147"/>
            <a:ext cx="933987" cy="970142"/>
            <a:chOff x="2550193" y="2716728"/>
            <a:chExt cx="933987" cy="970142"/>
          </a:xfrm>
        </p:grpSpPr>
        <p:sp>
          <p:nvSpPr>
            <p:cNvPr id="7" name="Rectangle: Rounded Corners 6">
              <a:extLst>
                <a:ext uri="{FF2B5EF4-FFF2-40B4-BE49-F238E27FC236}">
                  <a16:creationId xmlns:a16="http://schemas.microsoft.com/office/drawing/2014/main" id="{EAC4F05D-2774-43DE-886C-DC4A652A3F5B}"/>
                </a:ext>
              </a:extLst>
            </p:cNvPr>
            <p:cNvSpPr/>
            <p:nvPr/>
          </p:nvSpPr>
          <p:spPr>
            <a:xfrm>
              <a:off x="2550193" y="2716728"/>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7E703B93-4F4A-4410-8DB1-F0C20FEA47B2}"/>
                </a:ext>
              </a:extLst>
            </p:cNvPr>
            <p:cNvSpPr>
              <a:spLocks noChangeAspect="1"/>
            </p:cNvSpPr>
            <p:nvPr/>
          </p:nvSpPr>
          <p:spPr>
            <a:xfrm>
              <a:off x="3082323" y="3270651"/>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0EC6A081-0CF9-4907-985F-57B8A9B591AD}"/>
                </a:ext>
              </a:extLst>
            </p:cNvPr>
            <p:cNvSpPr>
              <a:spLocks noChangeAspect="1"/>
            </p:cNvSpPr>
            <p:nvPr/>
          </p:nvSpPr>
          <p:spPr>
            <a:xfrm>
              <a:off x="2737549" y="2893464"/>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1AC9ABB2-A142-402A-98D6-6ABD10FB3989}"/>
              </a:ext>
            </a:extLst>
          </p:cNvPr>
          <p:cNvGrpSpPr/>
          <p:nvPr/>
        </p:nvGrpSpPr>
        <p:grpSpPr>
          <a:xfrm>
            <a:off x="4028981" y="360418"/>
            <a:ext cx="933987" cy="970142"/>
            <a:chOff x="4100759" y="2059245"/>
            <a:chExt cx="933987" cy="970142"/>
          </a:xfrm>
        </p:grpSpPr>
        <p:sp>
          <p:nvSpPr>
            <p:cNvPr id="11" name="Rectangle: Rounded Corners 10">
              <a:extLst>
                <a:ext uri="{FF2B5EF4-FFF2-40B4-BE49-F238E27FC236}">
                  <a16:creationId xmlns:a16="http://schemas.microsoft.com/office/drawing/2014/main" id="{4C3EB8EC-E253-4C06-9D66-F2BFA7B525B9}"/>
                </a:ext>
              </a:extLst>
            </p:cNvPr>
            <p:cNvSpPr/>
            <p:nvPr/>
          </p:nvSpPr>
          <p:spPr>
            <a:xfrm>
              <a:off x="4100759" y="2059245"/>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FF1E6C1-9CA9-4C2F-9660-0CD67AB4196D}"/>
                </a:ext>
              </a:extLst>
            </p:cNvPr>
            <p:cNvSpPr>
              <a:spLocks noChangeAspect="1"/>
            </p:cNvSpPr>
            <p:nvPr/>
          </p:nvSpPr>
          <p:spPr>
            <a:xfrm>
              <a:off x="4212542" y="2153734"/>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D9C4B90-B40F-4D28-95E3-BA36E26500A8}"/>
                </a:ext>
              </a:extLst>
            </p:cNvPr>
            <p:cNvSpPr>
              <a:spLocks noChangeAspect="1"/>
            </p:cNvSpPr>
            <p:nvPr/>
          </p:nvSpPr>
          <p:spPr>
            <a:xfrm>
              <a:off x="4460469" y="2423649"/>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0E05C17-89D0-4309-99BE-CACAD2BAA075}"/>
                </a:ext>
              </a:extLst>
            </p:cNvPr>
            <p:cNvSpPr>
              <a:spLocks noChangeAspect="1"/>
            </p:cNvSpPr>
            <p:nvPr/>
          </p:nvSpPr>
          <p:spPr>
            <a:xfrm>
              <a:off x="4701747" y="2665456"/>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B7ED62DA-D303-4AFF-9A80-E5B8F89C371A}"/>
              </a:ext>
            </a:extLst>
          </p:cNvPr>
          <p:cNvGrpSpPr/>
          <p:nvPr/>
        </p:nvGrpSpPr>
        <p:grpSpPr>
          <a:xfrm>
            <a:off x="5668535" y="360418"/>
            <a:ext cx="933987" cy="970142"/>
            <a:chOff x="5758856" y="1470378"/>
            <a:chExt cx="933987" cy="970142"/>
          </a:xfrm>
        </p:grpSpPr>
        <p:sp>
          <p:nvSpPr>
            <p:cNvPr id="16" name="Rectangle: Rounded Corners 15">
              <a:extLst>
                <a:ext uri="{FF2B5EF4-FFF2-40B4-BE49-F238E27FC236}">
                  <a16:creationId xmlns:a16="http://schemas.microsoft.com/office/drawing/2014/main" id="{0E66E001-DD2D-4B1B-9DF3-E4C3FC81F968}"/>
                </a:ext>
              </a:extLst>
            </p:cNvPr>
            <p:cNvSpPr/>
            <p:nvPr/>
          </p:nvSpPr>
          <p:spPr>
            <a:xfrm>
              <a:off x="5758856" y="1470378"/>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DB1850D-05F4-4839-91FB-3A9905739427}"/>
                </a:ext>
              </a:extLst>
            </p:cNvPr>
            <p:cNvSpPr>
              <a:spLocks noChangeAspect="1"/>
            </p:cNvSpPr>
            <p:nvPr/>
          </p:nvSpPr>
          <p:spPr>
            <a:xfrm>
              <a:off x="5920201" y="1621836"/>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4580B66-543C-445A-91D6-6856F9FFC9E4}"/>
                </a:ext>
              </a:extLst>
            </p:cNvPr>
            <p:cNvSpPr>
              <a:spLocks noChangeAspect="1"/>
            </p:cNvSpPr>
            <p:nvPr/>
          </p:nvSpPr>
          <p:spPr>
            <a:xfrm>
              <a:off x="6325861" y="1621836"/>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1FF215D-1C99-4CCC-A517-EBDCB98C3FD1}"/>
                </a:ext>
              </a:extLst>
            </p:cNvPr>
            <p:cNvSpPr>
              <a:spLocks noChangeAspect="1"/>
            </p:cNvSpPr>
            <p:nvPr/>
          </p:nvSpPr>
          <p:spPr>
            <a:xfrm>
              <a:off x="5918883" y="2027650"/>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8E915E7-F261-4DCE-9E7F-42112F86C54E}"/>
                </a:ext>
              </a:extLst>
            </p:cNvPr>
            <p:cNvSpPr>
              <a:spLocks noChangeAspect="1"/>
            </p:cNvSpPr>
            <p:nvPr/>
          </p:nvSpPr>
          <p:spPr>
            <a:xfrm>
              <a:off x="6325861" y="2027650"/>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8F1514E8-723E-4A8E-853C-4B341EF5748B}"/>
              </a:ext>
            </a:extLst>
          </p:cNvPr>
          <p:cNvGrpSpPr/>
          <p:nvPr/>
        </p:nvGrpSpPr>
        <p:grpSpPr>
          <a:xfrm>
            <a:off x="7506593" y="375361"/>
            <a:ext cx="933987" cy="970142"/>
            <a:chOff x="7624248" y="778872"/>
            <a:chExt cx="933987" cy="970142"/>
          </a:xfrm>
        </p:grpSpPr>
        <p:sp>
          <p:nvSpPr>
            <p:cNvPr id="22" name="Rectangle: Rounded Corners 21">
              <a:extLst>
                <a:ext uri="{FF2B5EF4-FFF2-40B4-BE49-F238E27FC236}">
                  <a16:creationId xmlns:a16="http://schemas.microsoft.com/office/drawing/2014/main" id="{9924A58D-9B19-4590-B3BE-4AF0E1F89909}"/>
                </a:ext>
              </a:extLst>
            </p:cNvPr>
            <p:cNvSpPr/>
            <p:nvPr/>
          </p:nvSpPr>
          <p:spPr>
            <a:xfrm>
              <a:off x="7624248" y="778872"/>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7246BDE-574F-4ADB-8875-7541A5725C82}"/>
                </a:ext>
              </a:extLst>
            </p:cNvPr>
            <p:cNvSpPr>
              <a:spLocks noChangeAspect="1"/>
            </p:cNvSpPr>
            <p:nvPr/>
          </p:nvSpPr>
          <p:spPr>
            <a:xfrm>
              <a:off x="7788204" y="948988"/>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3D60FF0-B764-43BB-93CB-373B90167B51}"/>
                </a:ext>
              </a:extLst>
            </p:cNvPr>
            <p:cNvSpPr>
              <a:spLocks noChangeAspect="1"/>
            </p:cNvSpPr>
            <p:nvPr/>
          </p:nvSpPr>
          <p:spPr>
            <a:xfrm>
              <a:off x="8193864" y="948988"/>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66975BD-8B9B-4992-B2D5-5DAA725B55FB}"/>
                </a:ext>
              </a:extLst>
            </p:cNvPr>
            <p:cNvSpPr>
              <a:spLocks noChangeAspect="1"/>
            </p:cNvSpPr>
            <p:nvPr/>
          </p:nvSpPr>
          <p:spPr>
            <a:xfrm>
              <a:off x="7786886" y="1354802"/>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DCDDECF-4230-490D-BD94-0B7FD4F62B09}"/>
                </a:ext>
              </a:extLst>
            </p:cNvPr>
            <p:cNvSpPr>
              <a:spLocks noChangeAspect="1"/>
            </p:cNvSpPr>
            <p:nvPr/>
          </p:nvSpPr>
          <p:spPr>
            <a:xfrm>
              <a:off x="8193864" y="1354802"/>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F087C3D3-E8C0-44E4-B7AD-582380705935}"/>
                </a:ext>
              </a:extLst>
            </p:cNvPr>
            <p:cNvSpPr>
              <a:spLocks noChangeAspect="1"/>
            </p:cNvSpPr>
            <p:nvPr/>
          </p:nvSpPr>
          <p:spPr>
            <a:xfrm>
              <a:off x="7980222" y="1157673"/>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F52CDB8D-2621-4F37-BB14-1A8851E5737A}"/>
              </a:ext>
            </a:extLst>
          </p:cNvPr>
          <p:cNvGrpSpPr/>
          <p:nvPr/>
        </p:nvGrpSpPr>
        <p:grpSpPr>
          <a:xfrm>
            <a:off x="9626871" y="372276"/>
            <a:ext cx="933987" cy="970142"/>
            <a:chOff x="10356053" y="373162"/>
            <a:chExt cx="933987" cy="970142"/>
          </a:xfrm>
        </p:grpSpPr>
        <p:sp>
          <p:nvSpPr>
            <p:cNvPr id="29" name="Rectangle: Rounded Corners 28">
              <a:extLst>
                <a:ext uri="{FF2B5EF4-FFF2-40B4-BE49-F238E27FC236}">
                  <a16:creationId xmlns:a16="http://schemas.microsoft.com/office/drawing/2014/main" id="{23F8BC7F-0E30-4E48-A462-DF58B47E520C}"/>
                </a:ext>
              </a:extLst>
            </p:cNvPr>
            <p:cNvSpPr/>
            <p:nvPr/>
          </p:nvSpPr>
          <p:spPr>
            <a:xfrm>
              <a:off x="10356053" y="373162"/>
              <a:ext cx="933987" cy="9701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D52102F8-C494-444C-978C-25D93B4499E8}"/>
                </a:ext>
              </a:extLst>
            </p:cNvPr>
            <p:cNvSpPr>
              <a:spLocks noChangeAspect="1"/>
            </p:cNvSpPr>
            <p:nvPr/>
          </p:nvSpPr>
          <p:spPr>
            <a:xfrm>
              <a:off x="10495318" y="440652"/>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6C69C8A6-D083-4C49-901F-04E9E71B9A96}"/>
                </a:ext>
              </a:extLst>
            </p:cNvPr>
            <p:cNvSpPr>
              <a:spLocks noChangeAspect="1"/>
            </p:cNvSpPr>
            <p:nvPr/>
          </p:nvSpPr>
          <p:spPr>
            <a:xfrm>
              <a:off x="10495318" y="730788"/>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497D0FB3-804F-4C24-98AA-87FF262DD7DF}"/>
                </a:ext>
              </a:extLst>
            </p:cNvPr>
            <p:cNvSpPr>
              <a:spLocks noChangeAspect="1"/>
            </p:cNvSpPr>
            <p:nvPr/>
          </p:nvSpPr>
          <p:spPr>
            <a:xfrm>
              <a:off x="10498709" y="1025570"/>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24063D23-5B28-4F55-A2DE-B3E410F93BB8}"/>
                </a:ext>
              </a:extLst>
            </p:cNvPr>
            <p:cNvSpPr>
              <a:spLocks noChangeAspect="1"/>
            </p:cNvSpPr>
            <p:nvPr/>
          </p:nvSpPr>
          <p:spPr>
            <a:xfrm>
              <a:off x="10923219" y="454928"/>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8D7DBE53-11A1-4F24-A02E-1587D3AEEC76}"/>
                </a:ext>
              </a:extLst>
            </p:cNvPr>
            <p:cNvSpPr>
              <a:spLocks noChangeAspect="1"/>
            </p:cNvSpPr>
            <p:nvPr/>
          </p:nvSpPr>
          <p:spPr>
            <a:xfrm>
              <a:off x="10923219" y="738056"/>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ACDAB06D-DA6F-4791-A450-2C7635509EF9}"/>
                </a:ext>
              </a:extLst>
            </p:cNvPr>
            <p:cNvSpPr>
              <a:spLocks noChangeAspect="1"/>
            </p:cNvSpPr>
            <p:nvPr/>
          </p:nvSpPr>
          <p:spPr>
            <a:xfrm>
              <a:off x="10926610" y="1021185"/>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Rectangle 37">
            <a:extLst>
              <a:ext uri="{FF2B5EF4-FFF2-40B4-BE49-F238E27FC236}">
                <a16:creationId xmlns:a16="http://schemas.microsoft.com/office/drawing/2014/main" id="{8F847C70-7638-4352-AB94-93790D13550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45" name="Oval 44">
            <a:extLst>
              <a:ext uri="{FF2B5EF4-FFF2-40B4-BE49-F238E27FC236}">
                <a16:creationId xmlns:a16="http://schemas.microsoft.com/office/drawing/2014/main" id="{13AD0CA7-23DB-4485-B442-3ECB0EA44655}"/>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6" name="Picture 45">
            <a:extLst>
              <a:ext uri="{FF2B5EF4-FFF2-40B4-BE49-F238E27FC236}">
                <a16:creationId xmlns:a16="http://schemas.microsoft.com/office/drawing/2014/main" id="{0D8BDAC2-73B8-493D-95D2-A64F4DE39F4F}"/>
              </a:ext>
            </a:extLst>
          </p:cNvPr>
          <p:cNvPicPr>
            <a:picLocks noChangeAspect="1"/>
          </p:cNvPicPr>
          <p:nvPr/>
        </p:nvPicPr>
        <p:blipFill rotWithShape="1">
          <a:blip r:embed="rId4">
            <a:extLst>
              <a:ext uri="{28A0092B-C50C-407E-A947-70E740481C1C}">
                <a14:useLocalDpi xmlns:a14="http://schemas.microsoft.com/office/drawing/2010/main" val="0"/>
              </a:ext>
            </a:extLst>
          </a:blip>
          <a:srcRect r="32722"/>
          <a:stretch/>
        </p:blipFill>
        <p:spPr>
          <a:xfrm>
            <a:off x="5628731" y="1580278"/>
            <a:ext cx="6140623" cy="5139301"/>
          </a:xfrm>
          <a:prstGeom prst="rect">
            <a:avLst/>
          </a:prstGeom>
        </p:spPr>
      </p:pic>
      <p:pic>
        <p:nvPicPr>
          <p:cNvPr id="47" name="Picture 46">
            <a:extLst>
              <a:ext uri="{FF2B5EF4-FFF2-40B4-BE49-F238E27FC236}">
                <a16:creationId xmlns:a16="http://schemas.microsoft.com/office/drawing/2014/main" id="{2E158ADC-9993-4B65-BCCE-904E110C07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9083" y="2308896"/>
            <a:ext cx="7648567" cy="4306732"/>
          </a:xfrm>
          <a:prstGeom prst="rect">
            <a:avLst/>
          </a:prstGeom>
        </p:spPr>
      </p:pic>
      <p:pic>
        <p:nvPicPr>
          <p:cNvPr id="48" name="Picture 47">
            <a:extLst>
              <a:ext uri="{FF2B5EF4-FFF2-40B4-BE49-F238E27FC236}">
                <a16:creationId xmlns:a16="http://schemas.microsoft.com/office/drawing/2014/main" id="{F4CAC2E0-0C7F-4DF1-ACC3-283968DC32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2124" y="2959470"/>
            <a:ext cx="6487450" cy="3652934"/>
          </a:xfrm>
          <a:prstGeom prst="rect">
            <a:avLst/>
          </a:prstGeom>
        </p:spPr>
      </p:pic>
      <p:pic>
        <p:nvPicPr>
          <p:cNvPr id="49" name="Picture 48">
            <a:extLst>
              <a:ext uri="{FF2B5EF4-FFF2-40B4-BE49-F238E27FC236}">
                <a16:creationId xmlns:a16="http://schemas.microsoft.com/office/drawing/2014/main" id="{FBCFCE99-7FBE-4764-9F02-920293772C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9266" y="3367458"/>
            <a:ext cx="5387969" cy="3029940"/>
          </a:xfrm>
          <a:prstGeom prst="rect">
            <a:avLst/>
          </a:prstGeom>
        </p:spPr>
      </p:pic>
      <p:pic>
        <p:nvPicPr>
          <p:cNvPr id="50" name="Picture 49">
            <a:extLst>
              <a:ext uri="{FF2B5EF4-FFF2-40B4-BE49-F238E27FC236}">
                <a16:creationId xmlns:a16="http://schemas.microsoft.com/office/drawing/2014/main" id="{72A80D2E-4566-4BBD-B505-D70E9CACB7B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187" y="4156727"/>
            <a:ext cx="3858949" cy="2173875"/>
          </a:xfrm>
          <a:prstGeom prst="rect">
            <a:avLst/>
          </a:prstGeom>
        </p:spPr>
      </p:pic>
      <p:pic>
        <p:nvPicPr>
          <p:cNvPr id="51" name="Picture 50">
            <a:extLst>
              <a:ext uri="{FF2B5EF4-FFF2-40B4-BE49-F238E27FC236}">
                <a16:creationId xmlns:a16="http://schemas.microsoft.com/office/drawing/2014/main" id="{596B8E29-C2A8-476A-8ACE-1DFEEA77717E}"/>
              </a:ext>
            </a:extLst>
          </p:cNvPr>
          <p:cNvPicPr>
            <a:picLocks noChangeAspect="1"/>
          </p:cNvPicPr>
          <p:nvPr/>
        </p:nvPicPr>
        <p:blipFill rotWithShape="1">
          <a:blip r:embed="rId9">
            <a:extLst>
              <a:ext uri="{28A0092B-C50C-407E-A947-70E740481C1C}">
                <a14:useLocalDpi xmlns:a14="http://schemas.microsoft.com/office/drawing/2010/main" val="0"/>
              </a:ext>
            </a:extLst>
          </a:blip>
          <a:srcRect l="25092"/>
          <a:stretch/>
        </p:blipFill>
        <p:spPr>
          <a:xfrm>
            <a:off x="364350" y="4661772"/>
            <a:ext cx="2177457" cy="1637522"/>
          </a:xfrm>
          <a:prstGeom prst="rect">
            <a:avLst/>
          </a:prstGeom>
        </p:spPr>
      </p:pic>
    </p:spTree>
    <p:extLst>
      <p:ext uri="{BB962C8B-B14F-4D97-AF65-F5344CB8AC3E}">
        <p14:creationId xmlns:p14="http://schemas.microsoft.com/office/powerpoint/2010/main" val="176575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a:t>
            </a:r>
          </a:p>
        </p:txBody>
      </p:sp>
    </p:spTree>
    <p:extLst>
      <p:ext uri="{BB962C8B-B14F-4D97-AF65-F5344CB8AC3E}">
        <p14:creationId xmlns:p14="http://schemas.microsoft.com/office/powerpoint/2010/main" val="215753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282046"/>
            <a:ext cx="10771275" cy="5417334"/>
          </a:xfrm>
        </p:spPr>
        <p:txBody>
          <a:bodyPr vert="horz" lIns="91440" tIns="45720" rIns="91440" bIns="45720" rtlCol="0" anchor="t">
            <a:noAutofit/>
          </a:bodyPr>
          <a:lstStyle/>
          <a:p>
            <a:pPr>
              <a:lnSpc>
                <a:spcPct val="100000"/>
              </a:lnSpc>
              <a:spcBef>
                <a:spcPts val="0"/>
              </a:spcBef>
            </a:pPr>
            <a:r>
              <a:rPr lang="en-GB" sz="2400" b="1" dirty="0">
                <a:latin typeface="Myriad Pro"/>
              </a:rPr>
              <a:t>Playing and Exploring</a:t>
            </a:r>
          </a:p>
          <a:p>
            <a:pPr>
              <a:lnSpc>
                <a:spcPct val="100000"/>
              </a:lnSpc>
              <a:spcBef>
                <a:spcPts val="0"/>
              </a:spcBef>
            </a:pPr>
            <a:r>
              <a:rPr lang="en-GB" sz="2400" dirty="0">
                <a:latin typeface="Myriad Pro"/>
              </a:rPr>
              <a:t>Leave out a simple lotto game to play. A baseboard with four spaces and a dice. Roll the dice. Pick up the matching Numberblock made from linking cubes and place on an empty space on the baseboard. Keep taking turns until all the children’s boards are filled. Then continue to play by rolling the dice and removing the Numberblock. The first child with an empty board is the winner.</a:t>
            </a:r>
          </a:p>
          <a:p>
            <a:pPr>
              <a:lnSpc>
                <a:spcPct val="100000"/>
              </a:lnSpc>
              <a:spcBef>
                <a:spcPts val="0"/>
              </a:spcBef>
            </a:pPr>
            <a:r>
              <a:rPr lang="en-GB" sz="2400" b="1" dirty="0">
                <a:latin typeface="Myriad Pro"/>
              </a:rPr>
              <a:t>Active Learning</a:t>
            </a:r>
          </a:p>
          <a:p>
            <a:pPr>
              <a:lnSpc>
                <a:spcPct val="100000"/>
              </a:lnSpc>
              <a:spcBef>
                <a:spcPts val="0"/>
              </a:spcBef>
            </a:pPr>
            <a:r>
              <a:rPr lang="en-GB" sz="2400" dirty="0">
                <a:latin typeface="Myriad Pro"/>
              </a:rPr>
              <a:t>Through providing dice, counters and board games, including dominoes, notice whether the children are counting the spots or are subitising the pattern.</a:t>
            </a:r>
          </a:p>
          <a:p>
            <a:pPr>
              <a:lnSpc>
                <a:spcPct val="100000"/>
              </a:lnSpc>
              <a:spcBef>
                <a:spcPts val="0"/>
              </a:spcBef>
            </a:pPr>
            <a:r>
              <a:rPr lang="en-GB" sz="2400" b="1" dirty="0">
                <a:latin typeface="Myriad Pro"/>
              </a:rPr>
              <a:t>Creating and </a:t>
            </a:r>
            <a:r>
              <a:rPr lang="en-GB" sz="2400" b="1">
                <a:latin typeface="Myriad Pro"/>
              </a:rPr>
              <a:t>Thinking Critically</a:t>
            </a:r>
          </a:p>
          <a:p>
            <a:pPr>
              <a:lnSpc>
                <a:spcPct val="100000"/>
              </a:lnSpc>
              <a:spcBef>
                <a:spcPts val="0"/>
              </a:spcBef>
            </a:pPr>
            <a:r>
              <a:rPr lang="en-GB" sz="2400">
                <a:latin typeface="Myriad Pro"/>
              </a:rPr>
              <a:t>Ask </a:t>
            </a:r>
            <a:r>
              <a:rPr lang="en-GB" sz="2400" dirty="0">
                <a:latin typeface="Myriad Pro"/>
              </a:rPr>
              <a:t>the children to bring in an empty cuboid tissue box to make into a dice. Use sticky dots to make the dice patterns.</a:t>
            </a:r>
          </a:p>
          <a:p>
            <a:pPr>
              <a:lnSpc>
                <a:spcPct val="100000"/>
              </a:lnSpc>
              <a:spcBef>
                <a:spcPts val="1800"/>
              </a:spcBef>
            </a:pPr>
            <a:endParaRPr lang="en-GB" sz="2400" b="1" dirty="0">
              <a:latin typeface="Myriad Pro"/>
            </a:endParaRPr>
          </a:p>
        </p:txBody>
      </p:sp>
    </p:spTree>
    <p:extLst>
      <p:ext uri="{BB962C8B-B14F-4D97-AF65-F5344CB8AC3E}">
        <p14:creationId xmlns:p14="http://schemas.microsoft.com/office/powerpoint/2010/main" val="352525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a:extLst>
              <a:ext uri="{FF2B5EF4-FFF2-40B4-BE49-F238E27FC236}">
                <a16:creationId xmlns:a16="http://schemas.microsoft.com/office/drawing/2014/main" id="{FC29A70E-3BF3-44EC-A865-7B0667F64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grpSp>
        <p:nvGrpSpPr>
          <p:cNvPr id="3" name="Group 2">
            <a:extLst>
              <a:ext uri="{FF2B5EF4-FFF2-40B4-BE49-F238E27FC236}">
                <a16:creationId xmlns:a16="http://schemas.microsoft.com/office/drawing/2014/main" id="{67556F41-70B8-46EF-89BC-A2971828BCAF}"/>
              </a:ext>
            </a:extLst>
          </p:cNvPr>
          <p:cNvGrpSpPr/>
          <p:nvPr/>
        </p:nvGrpSpPr>
        <p:grpSpPr>
          <a:xfrm>
            <a:off x="551369" y="609147"/>
            <a:ext cx="933987" cy="970142"/>
            <a:chOff x="646547" y="3322964"/>
            <a:chExt cx="933987" cy="970142"/>
          </a:xfrm>
        </p:grpSpPr>
        <p:sp>
          <p:nvSpPr>
            <p:cNvPr id="4" name="Rectangle: Rounded Corners 3">
              <a:extLst>
                <a:ext uri="{FF2B5EF4-FFF2-40B4-BE49-F238E27FC236}">
                  <a16:creationId xmlns:a16="http://schemas.microsoft.com/office/drawing/2014/main" id="{7536DC9F-AF42-4928-BA00-4097F17CBEA9}"/>
                </a:ext>
              </a:extLst>
            </p:cNvPr>
            <p:cNvSpPr/>
            <p:nvPr/>
          </p:nvSpPr>
          <p:spPr>
            <a:xfrm>
              <a:off x="646547" y="3322964"/>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AD6E0FC0-32A9-4610-9D3C-6F417537F7AC}"/>
                </a:ext>
              </a:extLst>
            </p:cNvPr>
            <p:cNvSpPr>
              <a:spLocks noChangeAspect="1"/>
            </p:cNvSpPr>
            <p:nvPr/>
          </p:nvSpPr>
          <p:spPr>
            <a:xfrm>
              <a:off x="1011802" y="3698604"/>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AB4F52A8-3FAE-4430-8597-972F1036B817}"/>
              </a:ext>
            </a:extLst>
          </p:cNvPr>
          <p:cNvGrpSpPr/>
          <p:nvPr/>
        </p:nvGrpSpPr>
        <p:grpSpPr>
          <a:xfrm>
            <a:off x="2377773" y="609147"/>
            <a:ext cx="933987" cy="970142"/>
            <a:chOff x="2550193" y="2716728"/>
            <a:chExt cx="933987" cy="970142"/>
          </a:xfrm>
        </p:grpSpPr>
        <p:sp>
          <p:nvSpPr>
            <p:cNvPr id="7" name="Rectangle: Rounded Corners 6">
              <a:extLst>
                <a:ext uri="{FF2B5EF4-FFF2-40B4-BE49-F238E27FC236}">
                  <a16:creationId xmlns:a16="http://schemas.microsoft.com/office/drawing/2014/main" id="{EAC4F05D-2774-43DE-886C-DC4A652A3F5B}"/>
                </a:ext>
              </a:extLst>
            </p:cNvPr>
            <p:cNvSpPr/>
            <p:nvPr/>
          </p:nvSpPr>
          <p:spPr>
            <a:xfrm>
              <a:off x="2550193" y="2716728"/>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7E703B93-4F4A-4410-8DB1-F0C20FEA47B2}"/>
                </a:ext>
              </a:extLst>
            </p:cNvPr>
            <p:cNvSpPr>
              <a:spLocks noChangeAspect="1"/>
            </p:cNvSpPr>
            <p:nvPr/>
          </p:nvSpPr>
          <p:spPr>
            <a:xfrm>
              <a:off x="3082323" y="3270651"/>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0EC6A081-0CF9-4907-985F-57B8A9B591AD}"/>
                </a:ext>
              </a:extLst>
            </p:cNvPr>
            <p:cNvSpPr>
              <a:spLocks noChangeAspect="1"/>
            </p:cNvSpPr>
            <p:nvPr/>
          </p:nvSpPr>
          <p:spPr>
            <a:xfrm>
              <a:off x="2737549" y="2893464"/>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1AC9ABB2-A142-402A-98D6-6ABD10FB3989}"/>
              </a:ext>
            </a:extLst>
          </p:cNvPr>
          <p:cNvGrpSpPr/>
          <p:nvPr/>
        </p:nvGrpSpPr>
        <p:grpSpPr>
          <a:xfrm>
            <a:off x="4028981" y="614418"/>
            <a:ext cx="933987" cy="970142"/>
            <a:chOff x="4100759" y="2059245"/>
            <a:chExt cx="933987" cy="970142"/>
          </a:xfrm>
        </p:grpSpPr>
        <p:sp>
          <p:nvSpPr>
            <p:cNvPr id="11" name="Rectangle: Rounded Corners 10">
              <a:extLst>
                <a:ext uri="{FF2B5EF4-FFF2-40B4-BE49-F238E27FC236}">
                  <a16:creationId xmlns:a16="http://schemas.microsoft.com/office/drawing/2014/main" id="{4C3EB8EC-E253-4C06-9D66-F2BFA7B525B9}"/>
                </a:ext>
              </a:extLst>
            </p:cNvPr>
            <p:cNvSpPr/>
            <p:nvPr/>
          </p:nvSpPr>
          <p:spPr>
            <a:xfrm>
              <a:off x="4100759" y="2059245"/>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FF1E6C1-9CA9-4C2F-9660-0CD67AB4196D}"/>
                </a:ext>
              </a:extLst>
            </p:cNvPr>
            <p:cNvSpPr>
              <a:spLocks noChangeAspect="1"/>
            </p:cNvSpPr>
            <p:nvPr/>
          </p:nvSpPr>
          <p:spPr>
            <a:xfrm>
              <a:off x="4212542" y="2153734"/>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FD9C4B90-B40F-4D28-95E3-BA36E26500A8}"/>
                </a:ext>
              </a:extLst>
            </p:cNvPr>
            <p:cNvSpPr>
              <a:spLocks noChangeAspect="1"/>
            </p:cNvSpPr>
            <p:nvPr/>
          </p:nvSpPr>
          <p:spPr>
            <a:xfrm>
              <a:off x="4460469" y="2423649"/>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E0E05C17-89D0-4309-99BE-CACAD2BAA075}"/>
                </a:ext>
              </a:extLst>
            </p:cNvPr>
            <p:cNvSpPr>
              <a:spLocks noChangeAspect="1"/>
            </p:cNvSpPr>
            <p:nvPr/>
          </p:nvSpPr>
          <p:spPr>
            <a:xfrm>
              <a:off x="4701747" y="2665456"/>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a:extLst>
              <a:ext uri="{FF2B5EF4-FFF2-40B4-BE49-F238E27FC236}">
                <a16:creationId xmlns:a16="http://schemas.microsoft.com/office/drawing/2014/main" id="{B7ED62DA-D303-4AFF-9A80-E5B8F89C371A}"/>
              </a:ext>
            </a:extLst>
          </p:cNvPr>
          <p:cNvGrpSpPr/>
          <p:nvPr/>
        </p:nvGrpSpPr>
        <p:grpSpPr>
          <a:xfrm>
            <a:off x="5668535" y="614418"/>
            <a:ext cx="933987" cy="970142"/>
            <a:chOff x="5758856" y="1470378"/>
            <a:chExt cx="933987" cy="970142"/>
          </a:xfrm>
        </p:grpSpPr>
        <p:sp>
          <p:nvSpPr>
            <p:cNvPr id="16" name="Rectangle: Rounded Corners 15">
              <a:extLst>
                <a:ext uri="{FF2B5EF4-FFF2-40B4-BE49-F238E27FC236}">
                  <a16:creationId xmlns:a16="http://schemas.microsoft.com/office/drawing/2014/main" id="{0E66E001-DD2D-4B1B-9DF3-E4C3FC81F968}"/>
                </a:ext>
              </a:extLst>
            </p:cNvPr>
            <p:cNvSpPr/>
            <p:nvPr/>
          </p:nvSpPr>
          <p:spPr>
            <a:xfrm>
              <a:off x="5758856" y="1470378"/>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9DB1850D-05F4-4839-91FB-3A9905739427}"/>
                </a:ext>
              </a:extLst>
            </p:cNvPr>
            <p:cNvSpPr>
              <a:spLocks noChangeAspect="1"/>
            </p:cNvSpPr>
            <p:nvPr/>
          </p:nvSpPr>
          <p:spPr>
            <a:xfrm>
              <a:off x="5920201" y="1621836"/>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14580B66-543C-445A-91D6-6856F9FFC9E4}"/>
                </a:ext>
              </a:extLst>
            </p:cNvPr>
            <p:cNvSpPr>
              <a:spLocks noChangeAspect="1"/>
            </p:cNvSpPr>
            <p:nvPr/>
          </p:nvSpPr>
          <p:spPr>
            <a:xfrm>
              <a:off x="6325861" y="1621836"/>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61FF215D-1C99-4CCC-A517-EBDCB98C3FD1}"/>
                </a:ext>
              </a:extLst>
            </p:cNvPr>
            <p:cNvSpPr>
              <a:spLocks noChangeAspect="1"/>
            </p:cNvSpPr>
            <p:nvPr/>
          </p:nvSpPr>
          <p:spPr>
            <a:xfrm>
              <a:off x="5918883" y="2027650"/>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98E915E7-F261-4DCE-9E7F-42112F86C54E}"/>
                </a:ext>
              </a:extLst>
            </p:cNvPr>
            <p:cNvSpPr>
              <a:spLocks noChangeAspect="1"/>
            </p:cNvSpPr>
            <p:nvPr/>
          </p:nvSpPr>
          <p:spPr>
            <a:xfrm>
              <a:off x="6325861" y="2027650"/>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8F1514E8-723E-4A8E-853C-4B341EF5748B}"/>
              </a:ext>
            </a:extLst>
          </p:cNvPr>
          <p:cNvGrpSpPr/>
          <p:nvPr/>
        </p:nvGrpSpPr>
        <p:grpSpPr>
          <a:xfrm>
            <a:off x="7506593" y="629361"/>
            <a:ext cx="933987" cy="970142"/>
            <a:chOff x="7624248" y="778872"/>
            <a:chExt cx="933987" cy="970142"/>
          </a:xfrm>
        </p:grpSpPr>
        <p:sp>
          <p:nvSpPr>
            <p:cNvPr id="22" name="Rectangle: Rounded Corners 21">
              <a:extLst>
                <a:ext uri="{FF2B5EF4-FFF2-40B4-BE49-F238E27FC236}">
                  <a16:creationId xmlns:a16="http://schemas.microsoft.com/office/drawing/2014/main" id="{9924A58D-9B19-4590-B3BE-4AF0E1F89909}"/>
                </a:ext>
              </a:extLst>
            </p:cNvPr>
            <p:cNvSpPr/>
            <p:nvPr/>
          </p:nvSpPr>
          <p:spPr>
            <a:xfrm>
              <a:off x="7624248" y="778872"/>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67246BDE-574F-4ADB-8875-7541A5725C82}"/>
                </a:ext>
              </a:extLst>
            </p:cNvPr>
            <p:cNvSpPr>
              <a:spLocks noChangeAspect="1"/>
            </p:cNvSpPr>
            <p:nvPr/>
          </p:nvSpPr>
          <p:spPr>
            <a:xfrm>
              <a:off x="7788204" y="948988"/>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3D60FF0-B764-43BB-93CB-373B90167B51}"/>
                </a:ext>
              </a:extLst>
            </p:cNvPr>
            <p:cNvSpPr>
              <a:spLocks noChangeAspect="1"/>
            </p:cNvSpPr>
            <p:nvPr/>
          </p:nvSpPr>
          <p:spPr>
            <a:xfrm>
              <a:off x="8193864" y="948988"/>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D66975BD-8B9B-4992-B2D5-5DAA725B55FB}"/>
                </a:ext>
              </a:extLst>
            </p:cNvPr>
            <p:cNvSpPr>
              <a:spLocks noChangeAspect="1"/>
            </p:cNvSpPr>
            <p:nvPr/>
          </p:nvSpPr>
          <p:spPr>
            <a:xfrm>
              <a:off x="7786886" y="1354802"/>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DCDDECF-4230-490D-BD94-0B7FD4F62B09}"/>
                </a:ext>
              </a:extLst>
            </p:cNvPr>
            <p:cNvSpPr>
              <a:spLocks noChangeAspect="1"/>
            </p:cNvSpPr>
            <p:nvPr/>
          </p:nvSpPr>
          <p:spPr>
            <a:xfrm>
              <a:off x="8193864" y="1354802"/>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F087C3D3-E8C0-44E4-B7AD-582380705935}"/>
                </a:ext>
              </a:extLst>
            </p:cNvPr>
            <p:cNvSpPr>
              <a:spLocks noChangeAspect="1"/>
            </p:cNvSpPr>
            <p:nvPr/>
          </p:nvSpPr>
          <p:spPr>
            <a:xfrm>
              <a:off x="7980222" y="1157673"/>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F52CDB8D-2621-4F37-BB14-1A8851E5737A}"/>
              </a:ext>
            </a:extLst>
          </p:cNvPr>
          <p:cNvGrpSpPr/>
          <p:nvPr/>
        </p:nvGrpSpPr>
        <p:grpSpPr>
          <a:xfrm>
            <a:off x="9626871" y="626276"/>
            <a:ext cx="933987" cy="970142"/>
            <a:chOff x="10356053" y="373162"/>
            <a:chExt cx="933987" cy="970142"/>
          </a:xfrm>
        </p:grpSpPr>
        <p:sp>
          <p:nvSpPr>
            <p:cNvPr id="29" name="Rectangle: Rounded Corners 28">
              <a:extLst>
                <a:ext uri="{FF2B5EF4-FFF2-40B4-BE49-F238E27FC236}">
                  <a16:creationId xmlns:a16="http://schemas.microsoft.com/office/drawing/2014/main" id="{23F8BC7F-0E30-4E48-A462-DF58B47E520C}"/>
                </a:ext>
              </a:extLst>
            </p:cNvPr>
            <p:cNvSpPr/>
            <p:nvPr/>
          </p:nvSpPr>
          <p:spPr>
            <a:xfrm>
              <a:off x="10356053" y="373162"/>
              <a:ext cx="933987" cy="9701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D52102F8-C494-444C-978C-25D93B4499E8}"/>
                </a:ext>
              </a:extLst>
            </p:cNvPr>
            <p:cNvSpPr>
              <a:spLocks noChangeAspect="1"/>
            </p:cNvSpPr>
            <p:nvPr/>
          </p:nvSpPr>
          <p:spPr>
            <a:xfrm>
              <a:off x="10495318" y="440652"/>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6C69C8A6-D083-4C49-901F-04E9E71B9A96}"/>
                </a:ext>
              </a:extLst>
            </p:cNvPr>
            <p:cNvSpPr>
              <a:spLocks noChangeAspect="1"/>
            </p:cNvSpPr>
            <p:nvPr/>
          </p:nvSpPr>
          <p:spPr>
            <a:xfrm>
              <a:off x="10495318" y="730788"/>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497D0FB3-804F-4C24-98AA-87FF262DD7DF}"/>
                </a:ext>
              </a:extLst>
            </p:cNvPr>
            <p:cNvSpPr>
              <a:spLocks noChangeAspect="1"/>
            </p:cNvSpPr>
            <p:nvPr/>
          </p:nvSpPr>
          <p:spPr>
            <a:xfrm>
              <a:off x="10498709" y="1025570"/>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24063D23-5B28-4F55-A2DE-B3E410F93BB8}"/>
                </a:ext>
              </a:extLst>
            </p:cNvPr>
            <p:cNvSpPr>
              <a:spLocks noChangeAspect="1"/>
            </p:cNvSpPr>
            <p:nvPr/>
          </p:nvSpPr>
          <p:spPr>
            <a:xfrm>
              <a:off x="10885897" y="436267"/>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8D7DBE53-11A1-4F24-A02E-1587D3AEEC76}"/>
                </a:ext>
              </a:extLst>
            </p:cNvPr>
            <p:cNvSpPr>
              <a:spLocks noChangeAspect="1"/>
            </p:cNvSpPr>
            <p:nvPr/>
          </p:nvSpPr>
          <p:spPr>
            <a:xfrm>
              <a:off x="10885897" y="741393"/>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ACDAB06D-DA6F-4791-A450-2C7635509EF9}"/>
                </a:ext>
              </a:extLst>
            </p:cNvPr>
            <p:cNvSpPr>
              <a:spLocks noChangeAspect="1"/>
            </p:cNvSpPr>
            <p:nvPr/>
          </p:nvSpPr>
          <p:spPr>
            <a:xfrm>
              <a:off x="10889288" y="1021185"/>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8" name="Rectangle 37">
            <a:extLst>
              <a:ext uri="{FF2B5EF4-FFF2-40B4-BE49-F238E27FC236}">
                <a16:creationId xmlns:a16="http://schemas.microsoft.com/office/drawing/2014/main" id="{8F847C70-7638-4352-AB94-93790D13550F}"/>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45" name="Oval 44">
            <a:extLst>
              <a:ext uri="{FF2B5EF4-FFF2-40B4-BE49-F238E27FC236}">
                <a16:creationId xmlns:a16="http://schemas.microsoft.com/office/drawing/2014/main" id="{6C6E5720-E271-4E22-87F8-02A4A1D956E0}"/>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Rectangle 45">
            <a:extLst>
              <a:ext uri="{FF2B5EF4-FFF2-40B4-BE49-F238E27FC236}">
                <a16:creationId xmlns:a16="http://schemas.microsoft.com/office/drawing/2014/main" id="{59265867-6F14-4691-87CF-6CE7552F0962}"/>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47" name="Oval 46">
            <a:extLst>
              <a:ext uri="{FF2B5EF4-FFF2-40B4-BE49-F238E27FC236}">
                <a16:creationId xmlns:a16="http://schemas.microsoft.com/office/drawing/2014/main" id="{FA0987D4-5780-4DE8-B847-2F14F68FAB62}"/>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8" name="Picture 47">
            <a:extLst>
              <a:ext uri="{FF2B5EF4-FFF2-40B4-BE49-F238E27FC236}">
                <a16:creationId xmlns:a16="http://schemas.microsoft.com/office/drawing/2014/main" id="{C5D17E44-C258-4DB7-B151-2771C712BEBD}"/>
              </a:ext>
            </a:extLst>
          </p:cNvPr>
          <p:cNvPicPr>
            <a:picLocks noChangeAspect="1"/>
          </p:cNvPicPr>
          <p:nvPr/>
        </p:nvPicPr>
        <p:blipFill rotWithShape="1">
          <a:blip r:embed="rId4">
            <a:extLst>
              <a:ext uri="{28A0092B-C50C-407E-A947-70E740481C1C}">
                <a14:useLocalDpi xmlns:a14="http://schemas.microsoft.com/office/drawing/2010/main" val="0"/>
              </a:ext>
            </a:extLst>
          </a:blip>
          <a:srcRect r="32722"/>
          <a:stretch/>
        </p:blipFill>
        <p:spPr>
          <a:xfrm>
            <a:off x="5628731" y="1580278"/>
            <a:ext cx="6140623" cy="5139301"/>
          </a:xfrm>
          <a:prstGeom prst="rect">
            <a:avLst/>
          </a:prstGeom>
        </p:spPr>
      </p:pic>
      <p:pic>
        <p:nvPicPr>
          <p:cNvPr id="49" name="Picture 48">
            <a:extLst>
              <a:ext uri="{FF2B5EF4-FFF2-40B4-BE49-F238E27FC236}">
                <a16:creationId xmlns:a16="http://schemas.microsoft.com/office/drawing/2014/main" id="{21AF8182-F5DA-4F59-9F8E-9CF4B4640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9083" y="2308896"/>
            <a:ext cx="7648567" cy="4306732"/>
          </a:xfrm>
          <a:prstGeom prst="rect">
            <a:avLst/>
          </a:prstGeom>
        </p:spPr>
      </p:pic>
      <p:pic>
        <p:nvPicPr>
          <p:cNvPr id="50" name="Picture 49">
            <a:extLst>
              <a:ext uri="{FF2B5EF4-FFF2-40B4-BE49-F238E27FC236}">
                <a16:creationId xmlns:a16="http://schemas.microsoft.com/office/drawing/2014/main" id="{13F612A8-0AAA-46B6-B8E9-F35377CEA3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2124" y="2959470"/>
            <a:ext cx="6487450" cy="3652934"/>
          </a:xfrm>
          <a:prstGeom prst="rect">
            <a:avLst/>
          </a:prstGeom>
        </p:spPr>
      </p:pic>
      <p:pic>
        <p:nvPicPr>
          <p:cNvPr id="51" name="Picture 50">
            <a:extLst>
              <a:ext uri="{FF2B5EF4-FFF2-40B4-BE49-F238E27FC236}">
                <a16:creationId xmlns:a16="http://schemas.microsoft.com/office/drawing/2014/main" id="{55AAF731-ECC2-4136-8A18-57A02947EC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9266" y="3367458"/>
            <a:ext cx="5387969" cy="3029940"/>
          </a:xfrm>
          <a:prstGeom prst="rect">
            <a:avLst/>
          </a:prstGeom>
        </p:spPr>
      </p:pic>
      <p:pic>
        <p:nvPicPr>
          <p:cNvPr id="52" name="Picture 51">
            <a:extLst>
              <a:ext uri="{FF2B5EF4-FFF2-40B4-BE49-F238E27FC236}">
                <a16:creationId xmlns:a16="http://schemas.microsoft.com/office/drawing/2014/main" id="{045462EB-5D8F-4D4D-A735-7CE87F6427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187" y="4156727"/>
            <a:ext cx="3858949" cy="2173875"/>
          </a:xfrm>
          <a:prstGeom prst="rect">
            <a:avLst/>
          </a:prstGeom>
        </p:spPr>
      </p:pic>
      <p:pic>
        <p:nvPicPr>
          <p:cNvPr id="53" name="Picture 52">
            <a:extLst>
              <a:ext uri="{FF2B5EF4-FFF2-40B4-BE49-F238E27FC236}">
                <a16:creationId xmlns:a16="http://schemas.microsoft.com/office/drawing/2014/main" id="{72317A7B-3B6C-48F4-AF15-4A35A2CDA6DE}"/>
              </a:ext>
            </a:extLst>
          </p:cNvPr>
          <p:cNvPicPr>
            <a:picLocks noChangeAspect="1"/>
          </p:cNvPicPr>
          <p:nvPr/>
        </p:nvPicPr>
        <p:blipFill rotWithShape="1">
          <a:blip r:embed="rId9">
            <a:extLst>
              <a:ext uri="{28A0092B-C50C-407E-A947-70E740481C1C}">
                <a14:useLocalDpi xmlns:a14="http://schemas.microsoft.com/office/drawing/2010/main" val="0"/>
              </a:ext>
            </a:extLst>
          </a:blip>
          <a:srcRect l="25092"/>
          <a:stretch/>
        </p:blipFill>
        <p:spPr>
          <a:xfrm>
            <a:off x="364350" y="4661772"/>
            <a:ext cx="2177457" cy="1637522"/>
          </a:xfrm>
          <a:prstGeom prst="rect">
            <a:avLst/>
          </a:prstGeom>
        </p:spPr>
      </p:pic>
    </p:spTree>
    <p:extLst>
      <p:ext uri="{BB962C8B-B14F-4D97-AF65-F5344CB8AC3E}">
        <p14:creationId xmlns:p14="http://schemas.microsoft.com/office/powerpoint/2010/main" val="220876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04A483E4-80F3-4336-83BD-2E0207EB9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grpSp>
        <p:nvGrpSpPr>
          <p:cNvPr id="2" name="Group 1">
            <a:extLst>
              <a:ext uri="{FF2B5EF4-FFF2-40B4-BE49-F238E27FC236}">
                <a16:creationId xmlns:a16="http://schemas.microsoft.com/office/drawing/2014/main" id="{35FBFD51-3D44-4EE9-9FBA-AA6DE6B0F08D}"/>
              </a:ext>
            </a:extLst>
          </p:cNvPr>
          <p:cNvGrpSpPr/>
          <p:nvPr/>
        </p:nvGrpSpPr>
        <p:grpSpPr>
          <a:xfrm>
            <a:off x="551369" y="609147"/>
            <a:ext cx="933987" cy="970142"/>
            <a:chOff x="646547" y="3322964"/>
            <a:chExt cx="933987" cy="970142"/>
          </a:xfrm>
        </p:grpSpPr>
        <p:sp>
          <p:nvSpPr>
            <p:cNvPr id="3" name="Rectangle: Rounded Corners 2">
              <a:extLst>
                <a:ext uri="{FF2B5EF4-FFF2-40B4-BE49-F238E27FC236}">
                  <a16:creationId xmlns:a16="http://schemas.microsoft.com/office/drawing/2014/main" id="{C9359E9C-49A9-4F59-B28C-6FDE81BB97B9}"/>
                </a:ext>
              </a:extLst>
            </p:cNvPr>
            <p:cNvSpPr/>
            <p:nvPr/>
          </p:nvSpPr>
          <p:spPr>
            <a:xfrm>
              <a:off x="646547" y="3322964"/>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331CAE58-A943-4358-8F2B-F47B69986942}"/>
                </a:ext>
              </a:extLst>
            </p:cNvPr>
            <p:cNvSpPr>
              <a:spLocks noChangeAspect="1"/>
            </p:cNvSpPr>
            <p:nvPr/>
          </p:nvSpPr>
          <p:spPr>
            <a:xfrm>
              <a:off x="1011802" y="3698604"/>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1E92FD8E-7F29-480A-9F6D-637B7D457606}"/>
              </a:ext>
            </a:extLst>
          </p:cNvPr>
          <p:cNvGrpSpPr/>
          <p:nvPr/>
        </p:nvGrpSpPr>
        <p:grpSpPr>
          <a:xfrm>
            <a:off x="2377773" y="609147"/>
            <a:ext cx="933987" cy="970142"/>
            <a:chOff x="2550193" y="2716728"/>
            <a:chExt cx="933987" cy="970142"/>
          </a:xfrm>
        </p:grpSpPr>
        <p:sp>
          <p:nvSpPr>
            <p:cNvPr id="6" name="Rectangle: Rounded Corners 5">
              <a:extLst>
                <a:ext uri="{FF2B5EF4-FFF2-40B4-BE49-F238E27FC236}">
                  <a16:creationId xmlns:a16="http://schemas.microsoft.com/office/drawing/2014/main" id="{5EFD8DC5-F720-4C98-B86A-289F94872620}"/>
                </a:ext>
              </a:extLst>
            </p:cNvPr>
            <p:cNvSpPr/>
            <p:nvPr/>
          </p:nvSpPr>
          <p:spPr>
            <a:xfrm>
              <a:off x="2550193" y="2716728"/>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0EF2FB4-5E4F-42FF-835A-D1D56E7F5C25}"/>
                </a:ext>
              </a:extLst>
            </p:cNvPr>
            <p:cNvSpPr>
              <a:spLocks noChangeAspect="1"/>
            </p:cNvSpPr>
            <p:nvPr/>
          </p:nvSpPr>
          <p:spPr>
            <a:xfrm>
              <a:off x="3082323" y="3270651"/>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8108EF9-FA40-439F-A83F-C43D8D2A1187}"/>
                </a:ext>
              </a:extLst>
            </p:cNvPr>
            <p:cNvSpPr>
              <a:spLocks noChangeAspect="1"/>
            </p:cNvSpPr>
            <p:nvPr/>
          </p:nvSpPr>
          <p:spPr>
            <a:xfrm>
              <a:off x="2737549" y="2893464"/>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A3D52CDD-40A7-4AE6-985E-9B89B330016C}"/>
              </a:ext>
            </a:extLst>
          </p:cNvPr>
          <p:cNvGrpSpPr/>
          <p:nvPr/>
        </p:nvGrpSpPr>
        <p:grpSpPr>
          <a:xfrm>
            <a:off x="4028981" y="614418"/>
            <a:ext cx="933987" cy="970142"/>
            <a:chOff x="4100759" y="2059245"/>
            <a:chExt cx="933987" cy="970142"/>
          </a:xfrm>
        </p:grpSpPr>
        <p:sp>
          <p:nvSpPr>
            <p:cNvPr id="10" name="Rectangle: Rounded Corners 9">
              <a:extLst>
                <a:ext uri="{FF2B5EF4-FFF2-40B4-BE49-F238E27FC236}">
                  <a16:creationId xmlns:a16="http://schemas.microsoft.com/office/drawing/2014/main" id="{7258D37D-B0C0-47EA-84CC-035F094CD491}"/>
                </a:ext>
              </a:extLst>
            </p:cNvPr>
            <p:cNvSpPr/>
            <p:nvPr/>
          </p:nvSpPr>
          <p:spPr>
            <a:xfrm>
              <a:off x="4100759" y="2059245"/>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6B07A97-47BA-49E1-8F67-C313B20B965C}"/>
                </a:ext>
              </a:extLst>
            </p:cNvPr>
            <p:cNvSpPr>
              <a:spLocks noChangeAspect="1"/>
            </p:cNvSpPr>
            <p:nvPr/>
          </p:nvSpPr>
          <p:spPr>
            <a:xfrm>
              <a:off x="4212542" y="2153734"/>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33E1987-1870-4709-9124-BAD4098F6A89}"/>
                </a:ext>
              </a:extLst>
            </p:cNvPr>
            <p:cNvSpPr>
              <a:spLocks noChangeAspect="1"/>
            </p:cNvSpPr>
            <p:nvPr/>
          </p:nvSpPr>
          <p:spPr>
            <a:xfrm>
              <a:off x="4460469" y="2423649"/>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F7608AE-EC3B-4822-AE40-1854F57D6A6E}"/>
                </a:ext>
              </a:extLst>
            </p:cNvPr>
            <p:cNvSpPr>
              <a:spLocks noChangeAspect="1"/>
            </p:cNvSpPr>
            <p:nvPr/>
          </p:nvSpPr>
          <p:spPr>
            <a:xfrm>
              <a:off x="4701747" y="2665456"/>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05ACCB24-42DD-4DEB-996F-234ED51F2C8A}"/>
              </a:ext>
            </a:extLst>
          </p:cNvPr>
          <p:cNvGrpSpPr/>
          <p:nvPr/>
        </p:nvGrpSpPr>
        <p:grpSpPr>
          <a:xfrm>
            <a:off x="5668535" y="614418"/>
            <a:ext cx="933987" cy="970142"/>
            <a:chOff x="5758856" y="1470378"/>
            <a:chExt cx="933987" cy="970142"/>
          </a:xfrm>
        </p:grpSpPr>
        <p:sp>
          <p:nvSpPr>
            <p:cNvPr id="15" name="Rectangle: Rounded Corners 14">
              <a:extLst>
                <a:ext uri="{FF2B5EF4-FFF2-40B4-BE49-F238E27FC236}">
                  <a16:creationId xmlns:a16="http://schemas.microsoft.com/office/drawing/2014/main" id="{6B98C954-DE0C-4A58-A82E-089EA3EE08B3}"/>
                </a:ext>
              </a:extLst>
            </p:cNvPr>
            <p:cNvSpPr/>
            <p:nvPr/>
          </p:nvSpPr>
          <p:spPr>
            <a:xfrm>
              <a:off x="5758856" y="1470378"/>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BA237D9-3575-46FA-8A86-817B67A49E47}"/>
                </a:ext>
              </a:extLst>
            </p:cNvPr>
            <p:cNvSpPr>
              <a:spLocks noChangeAspect="1"/>
            </p:cNvSpPr>
            <p:nvPr/>
          </p:nvSpPr>
          <p:spPr>
            <a:xfrm>
              <a:off x="5920201" y="1621836"/>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C013823-E552-4FA8-AFDD-A99AFCE001EF}"/>
                </a:ext>
              </a:extLst>
            </p:cNvPr>
            <p:cNvSpPr>
              <a:spLocks noChangeAspect="1"/>
            </p:cNvSpPr>
            <p:nvPr/>
          </p:nvSpPr>
          <p:spPr>
            <a:xfrm>
              <a:off x="6325861" y="1621836"/>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5D44C2B7-8AEB-4192-A340-2244988E09FA}"/>
                </a:ext>
              </a:extLst>
            </p:cNvPr>
            <p:cNvSpPr>
              <a:spLocks noChangeAspect="1"/>
            </p:cNvSpPr>
            <p:nvPr/>
          </p:nvSpPr>
          <p:spPr>
            <a:xfrm>
              <a:off x="5918883" y="2027650"/>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4768E59-BD9D-42A4-B33F-3A9E461EA1C0}"/>
                </a:ext>
              </a:extLst>
            </p:cNvPr>
            <p:cNvSpPr>
              <a:spLocks noChangeAspect="1"/>
            </p:cNvSpPr>
            <p:nvPr/>
          </p:nvSpPr>
          <p:spPr>
            <a:xfrm>
              <a:off x="6325861" y="2027650"/>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7CDF0692-ACC2-40D7-9FAC-8F814400A6F0}"/>
              </a:ext>
            </a:extLst>
          </p:cNvPr>
          <p:cNvGrpSpPr/>
          <p:nvPr/>
        </p:nvGrpSpPr>
        <p:grpSpPr>
          <a:xfrm>
            <a:off x="7506593" y="629361"/>
            <a:ext cx="933987" cy="970142"/>
            <a:chOff x="7624248" y="778872"/>
            <a:chExt cx="933987" cy="970142"/>
          </a:xfrm>
        </p:grpSpPr>
        <p:sp>
          <p:nvSpPr>
            <p:cNvPr id="21" name="Rectangle: Rounded Corners 20">
              <a:extLst>
                <a:ext uri="{FF2B5EF4-FFF2-40B4-BE49-F238E27FC236}">
                  <a16:creationId xmlns:a16="http://schemas.microsoft.com/office/drawing/2014/main" id="{CFFEBDAF-69B2-4F25-A57A-74E9050785D0}"/>
                </a:ext>
              </a:extLst>
            </p:cNvPr>
            <p:cNvSpPr/>
            <p:nvPr/>
          </p:nvSpPr>
          <p:spPr>
            <a:xfrm>
              <a:off x="7624248" y="778872"/>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81C1DF37-33D7-4E87-B394-72B0A08C3D00}"/>
                </a:ext>
              </a:extLst>
            </p:cNvPr>
            <p:cNvSpPr>
              <a:spLocks noChangeAspect="1"/>
            </p:cNvSpPr>
            <p:nvPr/>
          </p:nvSpPr>
          <p:spPr>
            <a:xfrm>
              <a:off x="7788204" y="948988"/>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306B938A-5D6D-43B5-ADA4-396193B2157C}"/>
                </a:ext>
              </a:extLst>
            </p:cNvPr>
            <p:cNvSpPr>
              <a:spLocks noChangeAspect="1"/>
            </p:cNvSpPr>
            <p:nvPr/>
          </p:nvSpPr>
          <p:spPr>
            <a:xfrm>
              <a:off x="8193864" y="948988"/>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05927129-D5DA-46DF-9BD8-61B5D2060208}"/>
                </a:ext>
              </a:extLst>
            </p:cNvPr>
            <p:cNvSpPr>
              <a:spLocks noChangeAspect="1"/>
            </p:cNvSpPr>
            <p:nvPr/>
          </p:nvSpPr>
          <p:spPr>
            <a:xfrm>
              <a:off x="7786886" y="1354802"/>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A0FB2D2-087E-4406-8134-F77361E0F155}"/>
                </a:ext>
              </a:extLst>
            </p:cNvPr>
            <p:cNvSpPr>
              <a:spLocks noChangeAspect="1"/>
            </p:cNvSpPr>
            <p:nvPr/>
          </p:nvSpPr>
          <p:spPr>
            <a:xfrm>
              <a:off x="8193864" y="1354802"/>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1116CFFC-8B64-4D13-AC8B-8E43042FC3C6}"/>
                </a:ext>
              </a:extLst>
            </p:cNvPr>
            <p:cNvSpPr>
              <a:spLocks noChangeAspect="1"/>
            </p:cNvSpPr>
            <p:nvPr/>
          </p:nvSpPr>
          <p:spPr>
            <a:xfrm>
              <a:off x="7980222" y="1157673"/>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100A8C04-BB59-4DFE-A620-45F79E6C438B}"/>
              </a:ext>
            </a:extLst>
          </p:cNvPr>
          <p:cNvGrpSpPr/>
          <p:nvPr/>
        </p:nvGrpSpPr>
        <p:grpSpPr>
          <a:xfrm>
            <a:off x="9626871" y="626276"/>
            <a:ext cx="933987" cy="970142"/>
            <a:chOff x="10356053" y="373162"/>
            <a:chExt cx="933987" cy="970142"/>
          </a:xfrm>
        </p:grpSpPr>
        <p:sp>
          <p:nvSpPr>
            <p:cNvPr id="28" name="Rectangle: Rounded Corners 27">
              <a:extLst>
                <a:ext uri="{FF2B5EF4-FFF2-40B4-BE49-F238E27FC236}">
                  <a16:creationId xmlns:a16="http://schemas.microsoft.com/office/drawing/2014/main" id="{7F635F1F-DA83-4254-BAC9-345645AE9F60}"/>
                </a:ext>
              </a:extLst>
            </p:cNvPr>
            <p:cNvSpPr/>
            <p:nvPr/>
          </p:nvSpPr>
          <p:spPr>
            <a:xfrm>
              <a:off x="10356053" y="373162"/>
              <a:ext cx="933987" cy="9701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CD7D707-5722-490B-A5CF-30277BC5FE14}"/>
                </a:ext>
              </a:extLst>
            </p:cNvPr>
            <p:cNvSpPr>
              <a:spLocks noChangeAspect="1"/>
            </p:cNvSpPr>
            <p:nvPr/>
          </p:nvSpPr>
          <p:spPr>
            <a:xfrm>
              <a:off x="10495318" y="440652"/>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8C171D0-319D-46AB-80E4-7C3467C888A8}"/>
                </a:ext>
              </a:extLst>
            </p:cNvPr>
            <p:cNvSpPr>
              <a:spLocks noChangeAspect="1"/>
            </p:cNvSpPr>
            <p:nvPr/>
          </p:nvSpPr>
          <p:spPr>
            <a:xfrm>
              <a:off x="10495318" y="730788"/>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F4F86CEC-9A28-49FB-B609-C51C52B73613}"/>
                </a:ext>
              </a:extLst>
            </p:cNvPr>
            <p:cNvSpPr>
              <a:spLocks noChangeAspect="1"/>
            </p:cNvSpPr>
            <p:nvPr/>
          </p:nvSpPr>
          <p:spPr>
            <a:xfrm>
              <a:off x="10498709" y="1025570"/>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51F2B2F-6412-4143-91AE-F9CF66F1812B}"/>
                </a:ext>
              </a:extLst>
            </p:cNvPr>
            <p:cNvSpPr>
              <a:spLocks noChangeAspect="1"/>
            </p:cNvSpPr>
            <p:nvPr/>
          </p:nvSpPr>
          <p:spPr>
            <a:xfrm>
              <a:off x="10885897" y="436267"/>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B2736DC5-DD13-4C0D-9916-95FF9835710B}"/>
                </a:ext>
              </a:extLst>
            </p:cNvPr>
            <p:cNvSpPr>
              <a:spLocks noChangeAspect="1"/>
            </p:cNvSpPr>
            <p:nvPr/>
          </p:nvSpPr>
          <p:spPr>
            <a:xfrm>
              <a:off x="10885897" y="741393"/>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C285980-DDF7-4AE1-971F-6936882EBAF7}"/>
                </a:ext>
              </a:extLst>
            </p:cNvPr>
            <p:cNvSpPr>
              <a:spLocks noChangeAspect="1"/>
            </p:cNvSpPr>
            <p:nvPr/>
          </p:nvSpPr>
          <p:spPr>
            <a:xfrm>
              <a:off x="10889288" y="1021185"/>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6" name="Picture 35">
            <a:extLst>
              <a:ext uri="{FF2B5EF4-FFF2-40B4-BE49-F238E27FC236}">
                <a16:creationId xmlns:a16="http://schemas.microsoft.com/office/drawing/2014/main" id="{7158F6E8-11F1-491E-A9F7-490EC23A6255}"/>
              </a:ext>
            </a:extLst>
          </p:cNvPr>
          <p:cNvPicPr>
            <a:picLocks noChangeAspect="1"/>
          </p:cNvPicPr>
          <p:nvPr/>
        </p:nvPicPr>
        <p:blipFill rotWithShape="1">
          <a:blip r:embed="rId4">
            <a:extLst>
              <a:ext uri="{28A0092B-C50C-407E-A947-70E740481C1C}">
                <a14:useLocalDpi xmlns:a14="http://schemas.microsoft.com/office/drawing/2010/main" val="0"/>
              </a:ext>
            </a:extLst>
          </a:blip>
          <a:srcRect r="19673"/>
          <a:stretch/>
        </p:blipFill>
        <p:spPr>
          <a:xfrm>
            <a:off x="4509714" y="1588711"/>
            <a:ext cx="7331565" cy="5139301"/>
          </a:xfrm>
          <a:prstGeom prst="rect">
            <a:avLst/>
          </a:prstGeom>
        </p:spPr>
      </p:pic>
      <p:pic>
        <p:nvPicPr>
          <p:cNvPr id="37" name="Picture 36">
            <a:extLst>
              <a:ext uri="{FF2B5EF4-FFF2-40B4-BE49-F238E27FC236}">
                <a16:creationId xmlns:a16="http://schemas.microsoft.com/office/drawing/2014/main" id="{4B3BC104-D789-4039-AC29-BB3E33E9B0B6}"/>
              </a:ext>
            </a:extLst>
          </p:cNvPr>
          <p:cNvPicPr>
            <a:picLocks noChangeAspect="1"/>
          </p:cNvPicPr>
          <p:nvPr/>
        </p:nvPicPr>
        <p:blipFill rotWithShape="1">
          <a:blip r:embed="rId5">
            <a:extLst>
              <a:ext uri="{28A0092B-C50C-407E-A947-70E740481C1C}">
                <a14:useLocalDpi xmlns:a14="http://schemas.microsoft.com/office/drawing/2010/main" val="0"/>
              </a:ext>
            </a:extLst>
          </a:blip>
          <a:srcRect l="24623"/>
          <a:stretch/>
        </p:blipFill>
        <p:spPr>
          <a:xfrm>
            <a:off x="350721" y="4661772"/>
            <a:ext cx="2191086" cy="1637522"/>
          </a:xfrm>
          <a:prstGeom prst="rect">
            <a:avLst/>
          </a:prstGeom>
        </p:spPr>
      </p:pic>
      <p:pic>
        <p:nvPicPr>
          <p:cNvPr id="38" name="Picture 37">
            <a:extLst>
              <a:ext uri="{FF2B5EF4-FFF2-40B4-BE49-F238E27FC236}">
                <a16:creationId xmlns:a16="http://schemas.microsoft.com/office/drawing/2014/main" id="{BFC63F4F-D138-4686-AFE7-711BB309B7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2589" y="3387700"/>
            <a:ext cx="5387969" cy="3029940"/>
          </a:xfrm>
          <a:prstGeom prst="rect">
            <a:avLst/>
          </a:prstGeom>
        </p:spPr>
      </p:pic>
      <p:sp>
        <p:nvSpPr>
          <p:cNvPr id="41" name="Rectangle 40">
            <a:extLst>
              <a:ext uri="{FF2B5EF4-FFF2-40B4-BE49-F238E27FC236}">
                <a16:creationId xmlns:a16="http://schemas.microsoft.com/office/drawing/2014/main" id="{4EAEE146-CC75-44E1-A736-8B81E070C6B6}"/>
              </a:ext>
            </a:extLst>
          </p:cNvPr>
          <p:cNvSpPr/>
          <p:nvPr/>
        </p:nvSpPr>
        <p:spPr>
          <a:xfrm>
            <a:off x="4416694" y="115072"/>
            <a:ext cx="3358612" cy="369332"/>
          </a:xfrm>
          <a:prstGeom prst="rect">
            <a:avLst/>
          </a:prstGeom>
        </p:spPr>
        <p:txBody>
          <a:bodyPr wrap="none">
            <a:spAutoFit/>
          </a:bodyPr>
          <a:lstStyle/>
          <a:p>
            <a:pPr algn="ctr"/>
            <a:r>
              <a:rPr lang="en-GB" dirty="0">
                <a:latin typeface="Century Gothic" panose="020B0502020202020204" pitchFamily="34" charset="0"/>
              </a:rPr>
              <a:t>Click on each </a:t>
            </a:r>
            <a:r>
              <a:rPr lang="en-GB" dirty="0" err="1">
                <a:latin typeface="Century Gothic" panose="020B0502020202020204" pitchFamily="34" charset="0"/>
              </a:rPr>
              <a:t>Numberblock</a:t>
            </a:r>
            <a:endParaRPr lang="en-GB" dirty="0">
              <a:latin typeface="Century Gothic" panose="020B0502020202020204" pitchFamily="34" charset="0"/>
            </a:endParaRPr>
          </a:p>
        </p:txBody>
      </p:sp>
      <p:sp>
        <p:nvSpPr>
          <p:cNvPr id="42" name="Oval 41">
            <a:extLst>
              <a:ext uri="{FF2B5EF4-FFF2-40B4-BE49-F238E27FC236}">
                <a16:creationId xmlns:a16="http://schemas.microsoft.com/office/drawing/2014/main" id="{72F2D7FA-8332-4544-BB52-A85C54F6FC23}"/>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Rectangle 45">
            <a:extLst>
              <a:ext uri="{FF2B5EF4-FFF2-40B4-BE49-F238E27FC236}">
                <a16:creationId xmlns:a16="http://schemas.microsoft.com/office/drawing/2014/main" id="{1C5A929F-DA7C-420E-B59A-BD8AD67C22C1}"/>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42234525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7.40741E-7 L 0.12513 0.67384 " pathEditMode="relative" rAng="0" ptsTypes="AA">
                                      <p:cBhvr>
                                        <p:cTn id="6" dur="2000" fill="hold"/>
                                        <p:tgtEl>
                                          <p:spTgt spid="2"/>
                                        </p:tgtEl>
                                        <p:attrNameLst>
                                          <p:attrName>ppt_x</p:attrName>
                                          <p:attrName>ppt_y</p:attrName>
                                        </p:attrNameLst>
                                      </p:cBhvr>
                                      <p:rCtr x="6250" y="33681"/>
                                    </p:animMotion>
                                  </p:childTnLst>
                                </p:cTn>
                              </p:par>
                              <p:par>
                                <p:cTn id="7" presetID="42" presetClass="path" presetSubtype="0" accel="50000" decel="50000" fill="hold" nodeType="withEffect">
                                  <p:stCondLst>
                                    <p:cond delay="0"/>
                                  </p:stCondLst>
                                  <p:childTnLst>
                                    <p:animMotion origin="layout" path="M 4.79167E-6 4.81481E-6 L -0.29467 0.49583 " pathEditMode="relative" rAng="0" ptsTypes="AA">
                                      <p:cBhvr>
                                        <p:cTn id="8" dur="2000" fill="hold"/>
                                        <p:tgtEl>
                                          <p:spTgt spid="14"/>
                                        </p:tgtEl>
                                        <p:attrNameLst>
                                          <p:attrName>ppt_x</p:attrName>
                                          <p:attrName>ppt_y</p:attrName>
                                        </p:attrNameLst>
                                      </p:cBhvr>
                                      <p:rCtr x="-14740" y="24792"/>
                                    </p:animMotion>
                                  </p:childTnLst>
                                </p:cTn>
                              </p:par>
                            </p:childTnLst>
                          </p:cTn>
                        </p:par>
                      </p:childTnLst>
                    </p:cTn>
                  </p:par>
                </p:childTnLst>
              </p:cTn>
              <p:nextCondLst>
                <p:cond evt="onClick" delay="0">
                  <p:tgtEl>
                    <p:spTgt spid="37"/>
                  </p:tgtEl>
                </p:cond>
              </p:nextCondLst>
            </p:seq>
            <p:seq concurrent="1" nextAc="seek">
              <p:cTn id="9" restart="whenNotActive" fill="hold" evtFilter="cancelBubble" nodeType="interactiveSeq">
                <p:stCondLst>
                  <p:cond evt="onClick" delay="0">
                    <p:tgtEl>
                      <p:spTgt spid="38"/>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3.33333E-6 -7.40741E-7 L 0.32292 0.6794 " pathEditMode="relative" rAng="0" ptsTypes="AA">
                                      <p:cBhvr>
                                        <p:cTn id="13" dur="2000" fill="hold"/>
                                        <p:tgtEl>
                                          <p:spTgt spid="5"/>
                                        </p:tgtEl>
                                        <p:attrNameLst>
                                          <p:attrName>ppt_x</p:attrName>
                                          <p:attrName>ppt_y</p:attrName>
                                        </p:attrNameLst>
                                      </p:cBhvr>
                                      <p:rCtr x="16146" y="33958"/>
                                    </p:animMotion>
                                  </p:childTnLst>
                                </p:cTn>
                              </p:par>
                              <p:par>
                                <p:cTn id="14" presetID="42" presetClass="path" presetSubtype="0" accel="50000" decel="50000" fill="hold" nodeType="withEffect">
                                  <p:stCondLst>
                                    <p:cond delay="0"/>
                                  </p:stCondLst>
                                  <p:childTnLst>
                                    <p:animMotion origin="layout" path="M -4.58333E-6 2.96296E-6 L -0.27317 0.50509 " pathEditMode="relative" rAng="0" ptsTypes="AA">
                                      <p:cBhvr>
                                        <p:cTn id="15" dur="2000" fill="hold"/>
                                        <p:tgtEl>
                                          <p:spTgt spid="27"/>
                                        </p:tgtEl>
                                        <p:attrNameLst>
                                          <p:attrName>ppt_x</p:attrName>
                                          <p:attrName>ppt_y</p:attrName>
                                        </p:attrNameLst>
                                      </p:cBhvr>
                                      <p:rCtr x="-13659" y="25255"/>
                                    </p:animMotion>
                                  </p:childTnLst>
                                </p:cTn>
                              </p:par>
                            </p:childTnLst>
                          </p:cTn>
                        </p:par>
                      </p:childTnLst>
                    </p:cTn>
                  </p:par>
                </p:childTnLst>
              </p:cTn>
              <p:nextCondLst>
                <p:cond evt="onClick" delay="0">
                  <p:tgtEl>
                    <p:spTgt spid="38"/>
                  </p:tgtEl>
                </p:cond>
              </p:nextCondLst>
            </p:seq>
            <p:seq concurrent="1" nextAc="seek">
              <p:cTn id="16" restart="whenNotActive" fill="hold" evtFilter="cancelBubble" nodeType="interactiveSeq">
                <p:stCondLst>
                  <p:cond evt="onClick" delay="0">
                    <p:tgtEl>
                      <p:spTgt spid="36"/>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0 4.81481E-6 L 0.53542 0.68611 " pathEditMode="relative" rAng="0" ptsTypes="AA">
                                      <p:cBhvr>
                                        <p:cTn id="20" dur="2000" fill="hold"/>
                                        <p:tgtEl>
                                          <p:spTgt spid="9"/>
                                        </p:tgtEl>
                                        <p:attrNameLst>
                                          <p:attrName>ppt_x</p:attrName>
                                          <p:attrName>ppt_y</p:attrName>
                                        </p:attrNameLst>
                                      </p:cBhvr>
                                      <p:rCtr x="26771" y="34306"/>
                                    </p:animMotion>
                                  </p:childTnLst>
                                </p:cTn>
                              </p:par>
                              <p:par>
                                <p:cTn id="21" presetID="42" presetClass="path" presetSubtype="0" accel="50000" decel="50000" fill="hold" nodeType="withEffect">
                                  <p:stCondLst>
                                    <p:cond delay="0"/>
                                  </p:stCondLst>
                                  <p:childTnLst>
                                    <p:animMotion origin="layout" path="M 3.54167E-6 2.77556E-17 L 0.24687 0.50995 " pathEditMode="relative" rAng="0" ptsTypes="AA">
                                      <p:cBhvr>
                                        <p:cTn id="22" dur="2000" fill="hold"/>
                                        <p:tgtEl>
                                          <p:spTgt spid="20"/>
                                        </p:tgtEl>
                                        <p:attrNameLst>
                                          <p:attrName>ppt_x</p:attrName>
                                          <p:attrName>ppt_y</p:attrName>
                                        </p:attrNameLst>
                                      </p:cBhvr>
                                      <p:rCtr x="12344" y="25486"/>
                                    </p:animMotion>
                                  </p:childTnLst>
                                </p:cTn>
                              </p:par>
                            </p:childTnLst>
                          </p:cTn>
                        </p:par>
                      </p:childTnLst>
                    </p:cTn>
                  </p:par>
                </p:childTnLst>
              </p:cTn>
              <p:nextCondLst>
                <p:cond evt="onClick" delay="0">
                  <p:tgtEl>
                    <p:spTgt spid="3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D29B664B-F1AB-4BFE-8C3F-E7EAC0702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grpSp>
        <p:nvGrpSpPr>
          <p:cNvPr id="2" name="Group 1">
            <a:extLst>
              <a:ext uri="{FF2B5EF4-FFF2-40B4-BE49-F238E27FC236}">
                <a16:creationId xmlns:a16="http://schemas.microsoft.com/office/drawing/2014/main" id="{35FBFD51-3D44-4EE9-9FBA-AA6DE6B0F08D}"/>
              </a:ext>
            </a:extLst>
          </p:cNvPr>
          <p:cNvGrpSpPr/>
          <p:nvPr/>
        </p:nvGrpSpPr>
        <p:grpSpPr>
          <a:xfrm>
            <a:off x="551369" y="609147"/>
            <a:ext cx="933987" cy="970142"/>
            <a:chOff x="646547" y="3322964"/>
            <a:chExt cx="933987" cy="970142"/>
          </a:xfrm>
        </p:grpSpPr>
        <p:sp>
          <p:nvSpPr>
            <p:cNvPr id="3" name="Rectangle: Rounded Corners 2">
              <a:extLst>
                <a:ext uri="{FF2B5EF4-FFF2-40B4-BE49-F238E27FC236}">
                  <a16:creationId xmlns:a16="http://schemas.microsoft.com/office/drawing/2014/main" id="{C9359E9C-49A9-4F59-B28C-6FDE81BB97B9}"/>
                </a:ext>
              </a:extLst>
            </p:cNvPr>
            <p:cNvSpPr/>
            <p:nvPr/>
          </p:nvSpPr>
          <p:spPr>
            <a:xfrm>
              <a:off x="646547" y="3322964"/>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331CAE58-A943-4358-8F2B-F47B69986942}"/>
                </a:ext>
              </a:extLst>
            </p:cNvPr>
            <p:cNvSpPr>
              <a:spLocks noChangeAspect="1"/>
            </p:cNvSpPr>
            <p:nvPr/>
          </p:nvSpPr>
          <p:spPr>
            <a:xfrm>
              <a:off x="1011802" y="3698604"/>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 name="Group 4">
            <a:extLst>
              <a:ext uri="{FF2B5EF4-FFF2-40B4-BE49-F238E27FC236}">
                <a16:creationId xmlns:a16="http://schemas.microsoft.com/office/drawing/2014/main" id="{1E92FD8E-7F29-480A-9F6D-637B7D457606}"/>
              </a:ext>
            </a:extLst>
          </p:cNvPr>
          <p:cNvGrpSpPr/>
          <p:nvPr/>
        </p:nvGrpSpPr>
        <p:grpSpPr>
          <a:xfrm>
            <a:off x="2377773" y="609147"/>
            <a:ext cx="933987" cy="970142"/>
            <a:chOff x="2550193" y="2716728"/>
            <a:chExt cx="933987" cy="970142"/>
          </a:xfrm>
        </p:grpSpPr>
        <p:sp>
          <p:nvSpPr>
            <p:cNvPr id="6" name="Rectangle: Rounded Corners 5">
              <a:extLst>
                <a:ext uri="{FF2B5EF4-FFF2-40B4-BE49-F238E27FC236}">
                  <a16:creationId xmlns:a16="http://schemas.microsoft.com/office/drawing/2014/main" id="{5EFD8DC5-F720-4C98-B86A-289F94872620}"/>
                </a:ext>
              </a:extLst>
            </p:cNvPr>
            <p:cNvSpPr/>
            <p:nvPr/>
          </p:nvSpPr>
          <p:spPr>
            <a:xfrm>
              <a:off x="2550193" y="2716728"/>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C0EF2FB4-5E4F-42FF-835A-D1D56E7F5C25}"/>
                </a:ext>
              </a:extLst>
            </p:cNvPr>
            <p:cNvSpPr>
              <a:spLocks noChangeAspect="1"/>
            </p:cNvSpPr>
            <p:nvPr/>
          </p:nvSpPr>
          <p:spPr>
            <a:xfrm>
              <a:off x="3082323" y="3270651"/>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08108EF9-FA40-439F-A83F-C43D8D2A1187}"/>
                </a:ext>
              </a:extLst>
            </p:cNvPr>
            <p:cNvSpPr>
              <a:spLocks noChangeAspect="1"/>
            </p:cNvSpPr>
            <p:nvPr/>
          </p:nvSpPr>
          <p:spPr>
            <a:xfrm>
              <a:off x="2737549" y="2893464"/>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A3D52CDD-40A7-4AE6-985E-9B89B330016C}"/>
              </a:ext>
            </a:extLst>
          </p:cNvPr>
          <p:cNvGrpSpPr/>
          <p:nvPr/>
        </p:nvGrpSpPr>
        <p:grpSpPr>
          <a:xfrm>
            <a:off x="4028981" y="614418"/>
            <a:ext cx="933987" cy="970142"/>
            <a:chOff x="4100759" y="2059245"/>
            <a:chExt cx="933987" cy="970142"/>
          </a:xfrm>
        </p:grpSpPr>
        <p:sp>
          <p:nvSpPr>
            <p:cNvPr id="10" name="Rectangle: Rounded Corners 9">
              <a:extLst>
                <a:ext uri="{FF2B5EF4-FFF2-40B4-BE49-F238E27FC236}">
                  <a16:creationId xmlns:a16="http://schemas.microsoft.com/office/drawing/2014/main" id="{7258D37D-B0C0-47EA-84CC-035F094CD491}"/>
                </a:ext>
              </a:extLst>
            </p:cNvPr>
            <p:cNvSpPr/>
            <p:nvPr/>
          </p:nvSpPr>
          <p:spPr>
            <a:xfrm>
              <a:off x="4100759" y="2059245"/>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C6B07A97-47BA-49E1-8F67-C313B20B965C}"/>
                </a:ext>
              </a:extLst>
            </p:cNvPr>
            <p:cNvSpPr>
              <a:spLocks noChangeAspect="1"/>
            </p:cNvSpPr>
            <p:nvPr/>
          </p:nvSpPr>
          <p:spPr>
            <a:xfrm>
              <a:off x="4212542" y="2153734"/>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333E1987-1870-4709-9124-BAD4098F6A89}"/>
                </a:ext>
              </a:extLst>
            </p:cNvPr>
            <p:cNvSpPr>
              <a:spLocks noChangeAspect="1"/>
            </p:cNvSpPr>
            <p:nvPr/>
          </p:nvSpPr>
          <p:spPr>
            <a:xfrm>
              <a:off x="4460469" y="2423649"/>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F7608AE-EC3B-4822-AE40-1854F57D6A6E}"/>
                </a:ext>
              </a:extLst>
            </p:cNvPr>
            <p:cNvSpPr>
              <a:spLocks noChangeAspect="1"/>
            </p:cNvSpPr>
            <p:nvPr/>
          </p:nvSpPr>
          <p:spPr>
            <a:xfrm>
              <a:off x="4701747" y="2665456"/>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 name="Group 13">
            <a:extLst>
              <a:ext uri="{FF2B5EF4-FFF2-40B4-BE49-F238E27FC236}">
                <a16:creationId xmlns:a16="http://schemas.microsoft.com/office/drawing/2014/main" id="{05ACCB24-42DD-4DEB-996F-234ED51F2C8A}"/>
              </a:ext>
            </a:extLst>
          </p:cNvPr>
          <p:cNvGrpSpPr/>
          <p:nvPr/>
        </p:nvGrpSpPr>
        <p:grpSpPr>
          <a:xfrm>
            <a:off x="5668535" y="614418"/>
            <a:ext cx="933987" cy="970142"/>
            <a:chOff x="5758856" y="1470378"/>
            <a:chExt cx="933987" cy="970142"/>
          </a:xfrm>
        </p:grpSpPr>
        <p:sp>
          <p:nvSpPr>
            <p:cNvPr id="15" name="Rectangle: Rounded Corners 14">
              <a:extLst>
                <a:ext uri="{FF2B5EF4-FFF2-40B4-BE49-F238E27FC236}">
                  <a16:creationId xmlns:a16="http://schemas.microsoft.com/office/drawing/2014/main" id="{6B98C954-DE0C-4A58-A82E-089EA3EE08B3}"/>
                </a:ext>
              </a:extLst>
            </p:cNvPr>
            <p:cNvSpPr/>
            <p:nvPr/>
          </p:nvSpPr>
          <p:spPr>
            <a:xfrm>
              <a:off x="5758856" y="1470378"/>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ABA237D9-3575-46FA-8A86-817B67A49E47}"/>
                </a:ext>
              </a:extLst>
            </p:cNvPr>
            <p:cNvSpPr>
              <a:spLocks noChangeAspect="1"/>
            </p:cNvSpPr>
            <p:nvPr/>
          </p:nvSpPr>
          <p:spPr>
            <a:xfrm>
              <a:off x="5920201" y="1621836"/>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0C013823-E552-4FA8-AFDD-A99AFCE001EF}"/>
                </a:ext>
              </a:extLst>
            </p:cNvPr>
            <p:cNvSpPr>
              <a:spLocks noChangeAspect="1"/>
            </p:cNvSpPr>
            <p:nvPr/>
          </p:nvSpPr>
          <p:spPr>
            <a:xfrm>
              <a:off x="6325861" y="1621836"/>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5D44C2B7-8AEB-4192-A340-2244988E09FA}"/>
                </a:ext>
              </a:extLst>
            </p:cNvPr>
            <p:cNvSpPr>
              <a:spLocks noChangeAspect="1"/>
            </p:cNvSpPr>
            <p:nvPr/>
          </p:nvSpPr>
          <p:spPr>
            <a:xfrm>
              <a:off x="5918883" y="2027650"/>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54768E59-BD9D-42A4-B33F-3A9E461EA1C0}"/>
                </a:ext>
              </a:extLst>
            </p:cNvPr>
            <p:cNvSpPr>
              <a:spLocks noChangeAspect="1"/>
            </p:cNvSpPr>
            <p:nvPr/>
          </p:nvSpPr>
          <p:spPr>
            <a:xfrm>
              <a:off x="6325861" y="2027650"/>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 name="Group 19">
            <a:extLst>
              <a:ext uri="{FF2B5EF4-FFF2-40B4-BE49-F238E27FC236}">
                <a16:creationId xmlns:a16="http://schemas.microsoft.com/office/drawing/2014/main" id="{7CDF0692-ACC2-40D7-9FAC-8F814400A6F0}"/>
              </a:ext>
            </a:extLst>
          </p:cNvPr>
          <p:cNvGrpSpPr/>
          <p:nvPr/>
        </p:nvGrpSpPr>
        <p:grpSpPr>
          <a:xfrm>
            <a:off x="7506593" y="629361"/>
            <a:ext cx="933987" cy="970142"/>
            <a:chOff x="7624248" y="778872"/>
            <a:chExt cx="933987" cy="970142"/>
          </a:xfrm>
        </p:grpSpPr>
        <p:sp>
          <p:nvSpPr>
            <p:cNvPr id="21" name="Rectangle: Rounded Corners 20">
              <a:extLst>
                <a:ext uri="{FF2B5EF4-FFF2-40B4-BE49-F238E27FC236}">
                  <a16:creationId xmlns:a16="http://schemas.microsoft.com/office/drawing/2014/main" id="{CFFEBDAF-69B2-4F25-A57A-74E9050785D0}"/>
                </a:ext>
              </a:extLst>
            </p:cNvPr>
            <p:cNvSpPr/>
            <p:nvPr/>
          </p:nvSpPr>
          <p:spPr>
            <a:xfrm>
              <a:off x="7624248" y="778872"/>
              <a:ext cx="933987" cy="97014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81C1DF37-33D7-4E87-B394-72B0A08C3D00}"/>
                </a:ext>
              </a:extLst>
            </p:cNvPr>
            <p:cNvSpPr>
              <a:spLocks noChangeAspect="1"/>
            </p:cNvSpPr>
            <p:nvPr/>
          </p:nvSpPr>
          <p:spPr>
            <a:xfrm>
              <a:off x="7788204" y="948988"/>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306B938A-5D6D-43B5-ADA4-396193B2157C}"/>
                </a:ext>
              </a:extLst>
            </p:cNvPr>
            <p:cNvSpPr>
              <a:spLocks noChangeAspect="1"/>
            </p:cNvSpPr>
            <p:nvPr/>
          </p:nvSpPr>
          <p:spPr>
            <a:xfrm>
              <a:off x="8193864" y="948988"/>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05927129-D5DA-46DF-9BD8-61B5D2060208}"/>
                </a:ext>
              </a:extLst>
            </p:cNvPr>
            <p:cNvSpPr>
              <a:spLocks noChangeAspect="1"/>
            </p:cNvSpPr>
            <p:nvPr/>
          </p:nvSpPr>
          <p:spPr>
            <a:xfrm>
              <a:off x="7786886" y="1354802"/>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BA0FB2D2-087E-4406-8134-F77361E0F155}"/>
                </a:ext>
              </a:extLst>
            </p:cNvPr>
            <p:cNvSpPr>
              <a:spLocks noChangeAspect="1"/>
            </p:cNvSpPr>
            <p:nvPr/>
          </p:nvSpPr>
          <p:spPr>
            <a:xfrm>
              <a:off x="8193864" y="1354802"/>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1116CFFC-8B64-4D13-AC8B-8E43042FC3C6}"/>
                </a:ext>
              </a:extLst>
            </p:cNvPr>
            <p:cNvSpPr>
              <a:spLocks noChangeAspect="1"/>
            </p:cNvSpPr>
            <p:nvPr/>
          </p:nvSpPr>
          <p:spPr>
            <a:xfrm>
              <a:off x="7980222" y="1157673"/>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100A8C04-BB59-4DFE-A620-45F79E6C438B}"/>
              </a:ext>
            </a:extLst>
          </p:cNvPr>
          <p:cNvGrpSpPr/>
          <p:nvPr/>
        </p:nvGrpSpPr>
        <p:grpSpPr>
          <a:xfrm>
            <a:off x="9626871" y="626276"/>
            <a:ext cx="933987" cy="970142"/>
            <a:chOff x="10356053" y="373162"/>
            <a:chExt cx="933987" cy="970142"/>
          </a:xfrm>
        </p:grpSpPr>
        <p:sp>
          <p:nvSpPr>
            <p:cNvPr id="28" name="Rectangle: Rounded Corners 27">
              <a:extLst>
                <a:ext uri="{FF2B5EF4-FFF2-40B4-BE49-F238E27FC236}">
                  <a16:creationId xmlns:a16="http://schemas.microsoft.com/office/drawing/2014/main" id="{7F635F1F-DA83-4254-BAC9-345645AE9F60}"/>
                </a:ext>
              </a:extLst>
            </p:cNvPr>
            <p:cNvSpPr/>
            <p:nvPr/>
          </p:nvSpPr>
          <p:spPr>
            <a:xfrm>
              <a:off x="10356053" y="373162"/>
              <a:ext cx="933987" cy="9701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3CD7D707-5722-490B-A5CF-30277BC5FE14}"/>
                </a:ext>
              </a:extLst>
            </p:cNvPr>
            <p:cNvSpPr>
              <a:spLocks noChangeAspect="1"/>
            </p:cNvSpPr>
            <p:nvPr/>
          </p:nvSpPr>
          <p:spPr>
            <a:xfrm>
              <a:off x="10495318" y="440652"/>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F8C171D0-319D-46AB-80E4-7C3467C888A8}"/>
                </a:ext>
              </a:extLst>
            </p:cNvPr>
            <p:cNvSpPr>
              <a:spLocks noChangeAspect="1"/>
            </p:cNvSpPr>
            <p:nvPr/>
          </p:nvSpPr>
          <p:spPr>
            <a:xfrm>
              <a:off x="10495318" y="730788"/>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F4F86CEC-9A28-49FB-B609-C51C52B73613}"/>
                </a:ext>
              </a:extLst>
            </p:cNvPr>
            <p:cNvSpPr>
              <a:spLocks noChangeAspect="1"/>
            </p:cNvSpPr>
            <p:nvPr/>
          </p:nvSpPr>
          <p:spPr>
            <a:xfrm>
              <a:off x="10498709" y="1025570"/>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51F2B2F-6412-4143-91AE-F9CF66F1812B}"/>
                </a:ext>
              </a:extLst>
            </p:cNvPr>
            <p:cNvSpPr>
              <a:spLocks noChangeAspect="1"/>
            </p:cNvSpPr>
            <p:nvPr/>
          </p:nvSpPr>
          <p:spPr>
            <a:xfrm>
              <a:off x="10885897" y="436267"/>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B2736DC5-DD13-4C0D-9916-95FF9835710B}"/>
                </a:ext>
              </a:extLst>
            </p:cNvPr>
            <p:cNvSpPr>
              <a:spLocks noChangeAspect="1"/>
            </p:cNvSpPr>
            <p:nvPr/>
          </p:nvSpPr>
          <p:spPr>
            <a:xfrm>
              <a:off x="10885897" y="741393"/>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C285980-DDF7-4AE1-971F-6936882EBAF7}"/>
                </a:ext>
              </a:extLst>
            </p:cNvPr>
            <p:cNvSpPr>
              <a:spLocks noChangeAspect="1"/>
            </p:cNvSpPr>
            <p:nvPr/>
          </p:nvSpPr>
          <p:spPr>
            <a:xfrm>
              <a:off x="10889288" y="1021185"/>
              <a:ext cx="215007" cy="218861"/>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6" name="Picture 35">
            <a:extLst>
              <a:ext uri="{FF2B5EF4-FFF2-40B4-BE49-F238E27FC236}">
                <a16:creationId xmlns:a16="http://schemas.microsoft.com/office/drawing/2014/main" id="{7158F6E8-11F1-491E-A9F7-490EC23A6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033" y="1587600"/>
            <a:ext cx="9136536" cy="5139301"/>
          </a:xfrm>
          <a:prstGeom prst="rect">
            <a:avLst/>
          </a:prstGeom>
        </p:spPr>
      </p:pic>
      <p:pic>
        <p:nvPicPr>
          <p:cNvPr id="37" name="Picture 36">
            <a:extLst>
              <a:ext uri="{FF2B5EF4-FFF2-40B4-BE49-F238E27FC236}">
                <a16:creationId xmlns:a16="http://schemas.microsoft.com/office/drawing/2014/main" id="{4B3BC104-D789-4039-AC29-BB3E33E9B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190" y="4661772"/>
            <a:ext cx="2911151" cy="1637522"/>
          </a:xfrm>
          <a:prstGeom prst="rect">
            <a:avLst/>
          </a:prstGeom>
        </p:spPr>
      </p:pic>
      <p:pic>
        <p:nvPicPr>
          <p:cNvPr id="38" name="Picture 37">
            <a:extLst>
              <a:ext uri="{FF2B5EF4-FFF2-40B4-BE49-F238E27FC236}">
                <a16:creationId xmlns:a16="http://schemas.microsoft.com/office/drawing/2014/main" id="{BFC63F4F-D138-4686-AFE7-711BB309B7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1600" y="3387600"/>
            <a:ext cx="5387969" cy="3030732"/>
          </a:xfrm>
          <a:prstGeom prst="rect">
            <a:avLst/>
          </a:prstGeom>
        </p:spPr>
      </p:pic>
      <p:sp>
        <p:nvSpPr>
          <p:cNvPr id="40" name="Rectangle 39">
            <a:extLst>
              <a:ext uri="{FF2B5EF4-FFF2-40B4-BE49-F238E27FC236}">
                <a16:creationId xmlns:a16="http://schemas.microsoft.com/office/drawing/2014/main" id="{3F8D8485-6714-4B9A-8F39-320C94AD9C0B}"/>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42" name="Oval 41">
            <a:extLst>
              <a:ext uri="{FF2B5EF4-FFF2-40B4-BE49-F238E27FC236}">
                <a16:creationId xmlns:a16="http://schemas.microsoft.com/office/drawing/2014/main" id="{D18FDAEF-E7A0-4EDC-9C95-71F77CC51DBB}"/>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Rectangle 42">
            <a:extLst>
              <a:ext uri="{FF2B5EF4-FFF2-40B4-BE49-F238E27FC236}">
                <a16:creationId xmlns:a16="http://schemas.microsoft.com/office/drawing/2014/main" id="{EC5CF4EA-3959-4C86-A12D-2ADBE920DEE2}"/>
              </a:ext>
            </a:extLst>
          </p:cNvPr>
          <p:cNvSpPr/>
          <p:nvPr/>
        </p:nvSpPr>
        <p:spPr>
          <a:xfrm>
            <a:off x="4416694" y="115072"/>
            <a:ext cx="3358612" cy="369332"/>
          </a:xfrm>
          <a:prstGeom prst="rect">
            <a:avLst/>
          </a:prstGeom>
        </p:spPr>
        <p:txBody>
          <a:bodyPr wrap="none">
            <a:spAutoFit/>
          </a:bodyPr>
          <a:lstStyle/>
          <a:p>
            <a:pPr algn="ctr"/>
            <a:r>
              <a:rPr lang="en-GB" dirty="0">
                <a:latin typeface="Century Gothic" panose="020B0502020202020204" pitchFamily="34" charset="0"/>
              </a:rPr>
              <a:t>Click on each </a:t>
            </a:r>
            <a:r>
              <a:rPr lang="en-GB" dirty="0" err="1">
                <a:latin typeface="Century Gothic" panose="020B0502020202020204" pitchFamily="34" charset="0"/>
              </a:rPr>
              <a:t>Numberblock</a:t>
            </a:r>
            <a:endParaRPr lang="en-GB" dirty="0">
              <a:latin typeface="Century Gothic" panose="020B0502020202020204" pitchFamily="34" charset="0"/>
            </a:endParaRPr>
          </a:p>
        </p:txBody>
      </p:sp>
    </p:spTree>
    <p:extLst>
      <p:ext uri="{BB962C8B-B14F-4D97-AF65-F5344CB8AC3E}">
        <p14:creationId xmlns:p14="http://schemas.microsoft.com/office/powerpoint/2010/main" val="36092267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54167E-6 -7.40741E-7 L 0.48464 0.69491 " pathEditMode="relative" rAng="0" ptsTypes="AA">
                                      <p:cBhvr>
                                        <p:cTn id="6" dur="2000" fill="hold"/>
                                        <p:tgtEl>
                                          <p:spTgt spid="2"/>
                                        </p:tgtEl>
                                        <p:attrNameLst>
                                          <p:attrName>ppt_x</p:attrName>
                                          <p:attrName>ppt_y</p:attrName>
                                        </p:attrNameLst>
                                      </p:cBhvr>
                                      <p:rCtr x="24232" y="34745"/>
                                    </p:animMotion>
                                  </p:childTnLst>
                                </p:cTn>
                              </p:par>
                              <p:par>
                                <p:cTn id="7" presetID="42" presetClass="path" presetSubtype="0" accel="50000" decel="50000" fill="hold" nodeType="withEffect">
                                  <p:stCondLst>
                                    <p:cond delay="0"/>
                                  </p:stCondLst>
                                  <p:childTnLst>
                                    <p:animMotion origin="layout" path="M -4.58333E-6 2.96296E-6 L -0.26054 0.52315 " pathEditMode="relative" rAng="0" ptsTypes="AA">
                                      <p:cBhvr>
                                        <p:cTn id="8" dur="2000" fill="hold"/>
                                        <p:tgtEl>
                                          <p:spTgt spid="27"/>
                                        </p:tgtEl>
                                        <p:attrNameLst>
                                          <p:attrName>ppt_x</p:attrName>
                                          <p:attrName>ppt_y</p:attrName>
                                        </p:attrNameLst>
                                      </p:cBhvr>
                                      <p:rCtr x="-13034" y="26157"/>
                                    </p:animMotion>
                                  </p:childTnLst>
                                </p:cTn>
                              </p:par>
                            </p:childTnLst>
                          </p:cTn>
                        </p:par>
                      </p:childTnLst>
                    </p:cTn>
                  </p:par>
                </p:childTnLst>
              </p:cTn>
              <p:nextCondLst>
                <p:cond evt="onClick" delay="0">
                  <p:tgtEl>
                    <p:spTgt spid="38"/>
                  </p:tgtEl>
                </p:cond>
              </p:nextCondLst>
            </p:seq>
            <p:seq concurrent="1" nextAc="seek">
              <p:cTn id="9" restart="whenNotActive" fill="hold" evtFilter="cancelBubble" nodeType="interactiveSeq">
                <p:stCondLst>
                  <p:cond evt="onClick" delay="0">
                    <p:tgtEl>
                      <p:spTgt spid="36"/>
                    </p:tgtEl>
                  </p:cond>
                </p:stCondLst>
                <p:endSync evt="end" delay="0">
                  <p:rtn val="all"/>
                </p:endSync>
                <p:childTnLst>
                  <p:par>
                    <p:cTn id="10" fill="hold">
                      <p:stCondLst>
                        <p:cond delay="0"/>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 4.81481E-6 L 0.4819 0.69629 " pathEditMode="relative" rAng="0" ptsTypes="AA">
                                      <p:cBhvr>
                                        <p:cTn id="13" dur="2000" fill="hold"/>
                                        <p:tgtEl>
                                          <p:spTgt spid="9"/>
                                        </p:tgtEl>
                                        <p:attrNameLst>
                                          <p:attrName>ppt_x</p:attrName>
                                          <p:attrName>ppt_y</p:attrName>
                                        </p:attrNameLst>
                                      </p:cBhvr>
                                      <p:rCtr x="24089" y="34815"/>
                                    </p:animMotion>
                                  </p:childTnLst>
                                </p:cTn>
                              </p:par>
                              <p:par>
                                <p:cTn id="14" presetID="42" presetClass="path" presetSubtype="0" accel="50000" decel="50000" fill="hold" nodeType="withEffect">
                                  <p:stCondLst>
                                    <p:cond delay="0"/>
                                  </p:stCondLst>
                                  <p:childTnLst>
                                    <p:animMotion origin="layout" path="M 4.79167E-6 4.81481E-6 L 0.34739 0.525 " pathEditMode="relative" rAng="0" ptsTypes="AA">
                                      <p:cBhvr>
                                        <p:cTn id="15" dur="2000" fill="hold"/>
                                        <p:tgtEl>
                                          <p:spTgt spid="14"/>
                                        </p:tgtEl>
                                        <p:attrNameLst>
                                          <p:attrName>ppt_x</p:attrName>
                                          <p:attrName>ppt_y</p:attrName>
                                        </p:attrNameLst>
                                      </p:cBhvr>
                                      <p:rCtr x="17370" y="26250"/>
                                    </p:animMotion>
                                  </p:childTnLst>
                                </p:cTn>
                              </p:par>
                            </p:childTnLst>
                          </p:cTn>
                        </p:par>
                      </p:childTnLst>
                    </p:cTn>
                  </p:par>
                </p:childTnLst>
              </p:cTn>
              <p:nextCondLst>
                <p:cond evt="onClick" delay="0">
                  <p:tgtEl>
                    <p:spTgt spid="36"/>
                  </p:tgtEl>
                </p:cond>
              </p:nextCondLst>
            </p:seq>
            <p:seq concurrent="1" nextAc="seek">
              <p:cTn id="16" restart="whenNotActive" fill="hold" evtFilter="cancelBubble" nodeType="interactiveSeq">
                <p:stCondLst>
                  <p:cond evt="onClick" delay="0">
                    <p:tgtEl>
                      <p:spTgt spid="37"/>
                    </p:tgtEl>
                  </p:cond>
                </p:stCondLst>
                <p:endSync evt="end" delay="0">
                  <p:rtn val="all"/>
                </p:endSync>
                <p:childTnLst>
                  <p:par>
                    <p:cTn id="17" fill="hold">
                      <p:stCondLst>
                        <p:cond delay="0"/>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3.33333E-6 -7.40741E-7 L -0.01757 0.70162 " pathEditMode="relative" rAng="0" ptsTypes="AA">
                                      <p:cBhvr>
                                        <p:cTn id="20" dur="2000" fill="hold"/>
                                        <p:tgtEl>
                                          <p:spTgt spid="5"/>
                                        </p:tgtEl>
                                        <p:attrNameLst>
                                          <p:attrName>ppt_x</p:attrName>
                                          <p:attrName>ppt_y</p:attrName>
                                        </p:attrNameLst>
                                      </p:cBhvr>
                                      <p:rCtr x="-885" y="35069"/>
                                    </p:animMotion>
                                  </p:childTnLst>
                                </p:cTn>
                              </p:par>
                              <p:par>
                                <p:cTn id="21" presetID="42" presetClass="path" presetSubtype="0" accel="50000" decel="50000" fill="hold" nodeType="withEffect">
                                  <p:stCondLst>
                                    <p:cond delay="0"/>
                                  </p:stCondLst>
                                  <p:childTnLst>
                                    <p:animMotion origin="layout" path="M 3.54167E-6 2.77556E-17 L -0.43581 0.52639 " pathEditMode="relative" rAng="0" ptsTypes="AA">
                                      <p:cBhvr>
                                        <p:cTn id="22" dur="2000" fill="hold"/>
                                        <p:tgtEl>
                                          <p:spTgt spid="20"/>
                                        </p:tgtEl>
                                        <p:attrNameLst>
                                          <p:attrName>ppt_x</p:attrName>
                                          <p:attrName>ppt_y</p:attrName>
                                        </p:attrNameLst>
                                      </p:cBhvr>
                                      <p:rCtr x="-21797" y="26319"/>
                                    </p:animMotion>
                                  </p:childTnLst>
                                </p:cTn>
                              </p:par>
                            </p:childTnLst>
                          </p:cTn>
                        </p:par>
                      </p:childTnLst>
                    </p:cTn>
                  </p:par>
                </p:childTnLst>
              </p:cTn>
              <p:nextCondLst>
                <p:cond evt="onClick" delay="0">
                  <p:tgtEl>
                    <p:spTgt spid="37"/>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C45F080-7F89-47A6-8F97-77309EC797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sp>
        <p:nvSpPr>
          <p:cNvPr id="39" name="Star: 5 Points 38">
            <a:extLst>
              <a:ext uri="{FF2B5EF4-FFF2-40B4-BE49-F238E27FC236}">
                <a16:creationId xmlns:a16="http://schemas.microsoft.com/office/drawing/2014/main" id="{EF303B2E-64CB-40F5-865F-8FC2F009132E}"/>
              </a:ext>
            </a:extLst>
          </p:cNvPr>
          <p:cNvSpPr/>
          <p:nvPr/>
        </p:nvSpPr>
        <p:spPr>
          <a:xfrm>
            <a:off x="3582955" y="2481943"/>
            <a:ext cx="1660849" cy="1530221"/>
          </a:xfrm>
          <a:prstGeom prst="star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ar: 5 Points 40">
            <a:extLst>
              <a:ext uri="{FF2B5EF4-FFF2-40B4-BE49-F238E27FC236}">
                <a16:creationId xmlns:a16="http://schemas.microsoft.com/office/drawing/2014/main" id="{6AB85A45-A5B9-4EC5-B45E-27B755B8FC9D}"/>
              </a:ext>
            </a:extLst>
          </p:cNvPr>
          <p:cNvSpPr/>
          <p:nvPr/>
        </p:nvSpPr>
        <p:spPr>
          <a:xfrm>
            <a:off x="5243804" y="3904860"/>
            <a:ext cx="1660849" cy="1530221"/>
          </a:xfrm>
          <a:prstGeom prst="star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Star: 5 Points 41">
            <a:extLst>
              <a:ext uri="{FF2B5EF4-FFF2-40B4-BE49-F238E27FC236}">
                <a16:creationId xmlns:a16="http://schemas.microsoft.com/office/drawing/2014/main" id="{F3244D04-B0D0-4320-9B63-47D7630FD8C8}"/>
              </a:ext>
            </a:extLst>
          </p:cNvPr>
          <p:cNvSpPr/>
          <p:nvPr/>
        </p:nvSpPr>
        <p:spPr>
          <a:xfrm>
            <a:off x="1663959" y="2481943"/>
            <a:ext cx="1660849" cy="1530221"/>
          </a:xfrm>
          <a:prstGeom prst="star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Star: 5 Points 42">
            <a:extLst>
              <a:ext uri="{FF2B5EF4-FFF2-40B4-BE49-F238E27FC236}">
                <a16:creationId xmlns:a16="http://schemas.microsoft.com/office/drawing/2014/main" id="{D1731CB2-674B-4759-922D-1B542BB71F1B}"/>
              </a:ext>
            </a:extLst>
          </p:cNvPr>
          <p:cNvSpPr/>
          <p:nvPr/>
        </p:nvSpPr>
        <p:spPr>
          <a:xfrm>
            <a:off x="2623457" y="4220547"/>
            <a:ext cx="1660849" cy="1530221"/>
          </a:xfrm>
          <a:prstGeom prst="star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Star: 5 Points 43">
            <a:extLst>
              <a:ext uri="{FF2B5EF4-FFF2-40B4-BE49-F238E27FC236}">
                <a16:creationId xmlns:a16="http://schemas.microsoft.com/office/drawing/2014/main" id="{18BFFC1E-8B98-4449-9A89-3596C43A8F6F}"/>
              </a:ext>
            </a:extLst>
          </p:cNvPr>
          <p:cNvSpPr/>
          <p:nvPr/>
        </p:nvSpPr>
        <p:spPr>
          <a:xfrm>
            <a:off x="5243804" y="1898779"/>
            <a:ext cx="1660849" cy="1530221"/>
          </a:xfrm>
          <a:prstGeom prst="star5">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914B19CF-CEA1-4106-9A12-BBCF10372975}"/>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51" name="Picture 50">
            <a:extLst>
              <a:ext uri="{FF2B5EF4-FFF2-40B4-BE49-F238E27FC236}">
                <a16:creationId xmlns:a16="http://schemas.microsoft.com/office/drawing/2014/main" id="{40FA0BFB-CC3E-42E1-A4EC-0C574584EECB}"/>
              </a:ext>
            </a:extLst>
          </p:cNvPr>
          <p:cNvPicPr>
            <a:picLocks noChangeAspect="1"/>
          </p:cNvPicPr>
          <p:nvPr/>
        </p:nvPicPr>
        <p:blipFill>
          <a:blip r:embed="rId4"/>
          <a:stretch>
            <a:fillRect/>
          </a:stretch>
        </p:blipFill>
        <p:spPr>
          <a:xfrm>
            <a:off x="8671248" y="3030623"/>
            <a:ext cx="2002971" cy="2080505"/>
          </a:xfrm>
          <a:prstGeom prst="rect">
            <a:avLst/>
          </a:prstGeom>
        </p:spPr>
      </p:pic>
      <p:sp>
        <p:nvSpPr>
          <p:cNvPr id="12" name="Oval 11">
            <a:extLst>
              <a:ext uri="{FF2B5EF4-FFF2-40B4-BE49-F238E27FC236}">
                <a16:creationId xmlns:a16="http://schemas.microsoft.com/office/drawing/2014/main" id="{B38F46ED-9C90-4AC6-A5DB-5D0E42F9EF80}"/>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a:extLst>
              <a:ext uri="{FF2B5EF4-FFF2-40B4-BE49-F238E27FC236}">
                <a16:creationId xmlns:a16="http://schemas.microsoft.com/office/drawing/2014/main" id="{937FFD1B-585B-4E77-9DBF-2C2C28ADC7B6}"/>
              </a:ext>
            </a:extLst>
          </p:cNvPr>
          <p:cNvSpPr/>
          <p:nvPr/>
        </p:nvSpPr>
        <p:spPr>
          <a:xfrm>
            <a:off x="3941409" y="115072"/>
            <a:ext cx="4309192" cy="369332"/>
          </a:xfrm>
          <a:prstGeom prst="rect">
            <a:avLst/>
          </a:prstGeom>
        </p:spPr>
        <p:txBody>
          <a:bodyPr wrap="none">
            <a:spAutoFit/>
          </a:bodyPr>
          <a:lstStyle/>
          <a:p>
            <a:pPr algn="ctr"/>
            <a:r>
              <a:rPr lang="en-GB" dirty="0">
                <a:latin typeface="Century Gothic" panose="020B0502020202020204" pitchFamily="34" charset="0"/>
              </a:rPr>
              <a:t>Click on the stars to show a 2 pattern</a:t>
            </a:r>
          </a:p>
        </p:txBody>
      </p:sp>
    </p:spTree>
    <p:extLst>
      <p:ext uri="{BB962C8B-B14F-4D97-AF65-F5344CB8AC3E}">
        <p14:creationId xmlns:p14="http://schemas.microsoft.com/office/powerpoint/2010/main" val="171174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9"/>
                    </p:tgtEl>
                  </p:cond>
                </p:stCondLst>
                <p:endSync evt="end" delay="0">
                  <p:rtn val="all"/>
                </p:endSync>
                <p:childTnLst>
                  <p:par>
                    <p:cTn id="8" fill="hold">
                      <p:stCondLst>
                        <p:cond delay="0"/>
                      </p:stCondLst>
                      <p:childTnLst>
                        <p:par>
                          <p:cTn id="9" fill="hold">
                            <p:stCondLst>
                              <p:cond delay="0"/>
                            </p:stCondLst>
                            <p:childTnLst>
                              <p:par>
                                <p:cTn id="10" presetID="1" presetClass="emph" presetSubtype="1" nodeType="clickEffect">
                                  <p:stCondLst>
                                    <p:cond delay="0"/>
                                  </p:stCondLst>
                                  <p:childTnLst>
                                    <p:set>
                                      <p:cBhvr>
                                        <p:cTn id="11" dur="indefinite"/>
                                        <p:tgtEl>
                                          <p:spTgt spid="39"/>
                                        </p:tgtEl>
                                        <p:attrNameLst>
                                          <p:attrName>fillcolor</p:attrName>
                                        </p:attrNameLst>
                                      </p:cBhvr>
                                      <p:to>
                                        <p:clrVal>
                                          <a:srgbClr val="E9ED31"/>
                                        </p:clrVal>
                                      </p:to>
                                    </p:set>
                                    <p:set>
                                      <p:cBhvr>
                                        <p:cTn id="12" dur="indefinite"/>
                                        <p:tgtEl>
                                          <p:spTgt spid="39"/>
                                        </p:tgtEl>
                                        <p:attrNameLst>
                                          <p:attrName>fill.type</p:attrName>
                                        </p:attrNameLst>
                                      </p:cBhvr>
                                      <p:to>
                                        <p:strVal val="solid"/>
                                      </p:to>
                                    </p:set>
                                    <p:set>
                                      <p:cBhvr>
                                        <p:cTn id="13" dur="indefinite"/>
                                        <p:tgtEl>
                                          <p:spTgt spid="39"/>
                                        </p:tgtEl>
                                        <p:attrNameLst>
                                          <p:attrName>fill.on</p:attrName>
                                        </p:attrNameLst>
                                      </p:cBhvr>
                                      <p:to>
                                        <p:strVal val="true"/>
                                      </p:to>
                                    </p:set>
                                  </p:childTnLst>
                                </p:cTn>
                              </p:par>
                            </p:childTnLst>
                          </p:cTn>
                        </p:par>
                      </p:childTnLst>
                    </p:cTn>
                  </p:par>
                </p:childTnLst>
              </p:cTn>
              <p:nextCondLst>
                <p:cond evt="onClick" delay="0">
                  <p:tgtEl>
                    <p:spTgt spid="39"/>
                  </p:tgtEl>
                </p:cond>
              </p:nextCondLst>
            </p:seq>
            <p:seq concurrent="1" nextAc="seek">
              <p:cTn id="14" restart="whenNotActive" fill="hold" evtFilter="cancelBubble" nodeType="interactiveSeq">
                <p:stCondLst>
                  <p:cond evt="onClick" delay="0">
                    <p:tgtEl>
                      <p:spTgt spid="41"/>
                    </p:tgtEl>
                  </p:cond>
                </p:stCondLst>
                <p:endSync evt="end" delay="0">
                  <p:rtn val="all"/>
                </p:endSync>
                <p:childTnLst>
                  <p:par>
                    <p:cTn id="15" fill="hold">
                      <p:stCondLst>
                        <p:cond delay="0"/>
                      </p:stCondLst>
                      <p:childTnLst>
                        <p:par>
                          <p:cTn id="16" fill="hold">
                            <p:stCondLst>
                              <p:cond delay="0"/>
                            </p:stCondLst>
                            <p:childTnLst>
                              <p:par>
                                <p:cTn id="17" presetID="1" presetClass="emph" presetSubtype="1" nodeType="clickEffect">
                                  <p:stCondLst>
                                    <p:cond delay="0"/>
                                  </p:stCondLst>
                                  <p:childTnLst>
                                    <p:set>
                                      <p:cBhvr>
                                        <p:cTn id="18" dur="indefinite"/>
                                        <p:tgtEl>
                                          <p:spTgt spid="41"/>
                                        </p:tgtEl>
                                        <p:attrNameLst>
                                          <p:attrName>fillcolor</p:attrName>
                                        </p:attrNameLst>
                                      </p:cBhvr>
                                      <p:to>
                                        <p:clrVal>
                                          <a:srgbClr val="E9ED31"/>
                                        </p:clrVal>
                                      </p:to>
                                    </p:set>
                                    <p:set>
                                      <p:cBhvr>
                                        <p:cTn id="19" dur="indefinite"/>
                                        <p:tgtEl>
                                          <p:spTgt spid="41"/>
                                        </p:tgtEl>
                                        <p:attrNameLst>
                                          <p:attrName>fill.type</p:attrName>
                                        </p:attrNameLst>
                                      </p:cBhvr>
                                      <p:to>
                                        <p:strVal val="solid"/>
                                      </p:to>
                                    </p:set>
                                    <p:set>
                                      <p:cBhvr>
                                        <p:cTn id="20" dur="indefinite"/>
                                        <p:tgtEl>
                                          <p:spTgt spid="41"/>
                                        </p:tgtEl>
                                        <p:attrNameLst>
                                          <p:attrName>fill.on</p:attrName>
                                        </p:attrNameLst>
                                      </p:cBhvr>
                                      <p:to>
                                        <p:strVal val="true"/>
                                      </p:to>
                                    </p:set>
                                  </p:childTnLst>
                                </p:cTn>
                              </p:par>
                            </p:childTnLst>
                          </p:cTn>
                        </p:par>
                      </p:childTnLst>
                    </p:cTn>
                  </p:par>
                </p:childTnLst>
              </p:cTn>
              <p:nextCondLst>
                <p:cond evt="onClick" delay="0">
                  <p:tgtEl>
                    <p:spTgt spid="41"/>
                  </p:tgtEl>
                </p:cond>
              </p:nextCondLst>
            </p:seq>
            <p:seq concurrent="1" nextAc="seek">
              <p:cTn id="21" restart="whenNotActive" fill="hold" evtFilter="cancelBubble" nodeType="interactiveSeq">
                <p:stCondLst>
                  <p:cond evt="onClick" delay="0">
                    <p:tgtEl>
                      <p:spTgt spid="42"/>
                    </p:tgtEl>
                  </p:cond>
                </p:stCondLst>
                <p:endSync evt="end" delay="0">
                  <p:rtn val="all"/>
                </p:endSync>
                <p:childTnLst>
                  <p:par>
                    <p:cTn id="22" fill="hold">
                      <p:stCondLst>
                        <p:cond delay="0"/>
                      </p:stCondLst>
                      <p:childTnLst>
                        <p:par>
                          <p:cTn id="23" fill="hold">
                            <p:stCondLst>
                              <p:cond delay="0"/>
                            </p:stCondLst>
                            <p:childTnLst>
                              <p:par>
                                <p:cTn id="24" presetID="1" presetClass="emph" presetSubtype="1" nodeType="clickEffect">
                                  <p:stCondLst>
                                    <p:cond delay="0"/>
                                  </p:stCondLst>
                                  <p:childTnLst>
                                    <p:set>
                                      <p:cBhvr>
                                        <p:cTn id="25" dur="indefinite"/>
                                        <p:tgtEl>
                                          <p:spTgt spid="42"/>
                                        </p:tgtEl>
                                        <p:attrNameLst>
                                          <p:attrName>fillcolor</p:attrName>
                                        </p:attrNameLst>
                                      </p:cBhvr>
                                      <p:to>
                                        <p:clrVal>
                                          <a:srgbClr val="E9ED31"/>
                                        </p:clrVal>
                                      </p:to>
                                    </p:set>
                                    <p:set>
                                      <p:cBhvr>
                                        <p:cTn id="26" dur="indefinite"/>
                                        <p:tgtEl>
                                          <p:spTgt spid="42"/>
                                        </p:tgtEl>
                                        <p:attrNameLst>
                                          <p:attrName>fill.type</p:attrName>
                                        </p:attrNameLst>
                                      </p:cBhvr>
                                      <p:to>
                                        <p:strVal val="solid"/>
                                      </p:to>
                                    </p:set>
                                    <p:set>
                                      <p:cBhvr>
                                        <p:cTn id="27" dur="indefinite"/>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28" restart="whenNotActive" fill="hold" evtFilter="cancelBubble" nodeType="interactiveSeq">
                <p:stCondLst>
                  <p:cond evt="onClick" delay="0">
                    <p:tgtEl>
                      <p:spTgt spid="43"/>
                    </p:tgtEl>
                  </p:cond>
                </p:stCondLst>
                <p:endSync evt="end" delay="0">
                  <p:rtn val="all"/>
                </p:endSync>
                <p:childTnLst>
                  <p:par>
                    <p:cTn id="29" fill="hold">
                      <p:stCondLst>
                        <p:cond delay="0"/>
                      </p:stCondLst>
                      <p:childTnLst>
                        <p:par>
                          <p:cTn id="30" fill="hold">
                            <p:stCondLst>
                              <p:cond delay="0"/>
                            </p:stCondLst>
                            <p:childTnLst>
                              <p:par>
                                <p:cTn id="31" presetID="1" presetClass="emph" presetSubtype="1" nodeType="clickEffect">
                                  <p:stCondLst>
                                    <p:cond delay="0"/>
                                  </p:stCondLst>
                                  <p:childTnLst>
                                    <p:set>
                                      <p:cBhvr>
                                        <p:cTn id="32" dur="indefinite"/>
                                        <p:tgtEl>
                                          <p:spTgt spid="43"/>
                                        </p:tgtEl>
                                        <p:attrNameLst>
                                          <p:attrName>fillcolor</p:attrName>
                                        </p:attrNameLst>
                                      </p:cBhvr>
                                      <p:to>
                                        <p:clrVal>
                                          <a:srgbClr val="E9ED31"/>
                                        </p:clrVal>
                                      </p:to>
                                    </p:set>
                                    <p:set>
                                      <p:cBhvr>
                                        <p:cTn id="33" dur="indefinite"/>
                                        <p:tgtEl>
                                          <p:spTgt spid="43"/>
                                        </p:tgtEl>
                                        <p:attrNameLst>
                                          <p:attrName>fill.type</p:attrName>
                                        </p:attrNameLst>
                                      </p:cBhvr>
                                      <p:to>
                                        <p:strVal val="solid"/>
                                      </p:to>
                                    </p:set>
                                    <p:set>
                                      <p:cBhvr>
                                        <p:cTn id="34" dur="indefinite"/>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35" restart="whenNotActive" fill="hold" evtFilter="cancelBubble" nodeType="interactiveSeq">
                <p:stCondLst>
                  <p:cond evt="onClick" delay="0">
                    <p:tgtEl>
                      <p:spTgt spid="44"/>
                    </p:tgtEl>
                  </p:cond>
                </p:stCondLst>
                <p:endSync evt="end" delay="0">
                  <p:rtn val="all"/>
                </p:endSync>
                <p:childTnLst>
                  <p:par>
                    <p:cTn id="36" fill="hold">
                      <p:stCondLst>
                        <p:cond delay="0"/>
                      </p:stCondLst>
                      <p:childTnLst>
                        <p:par>
                          <p:cTn id="37" fill="hold">
                            <p:stCondLst>
                              <p:cond delay="0"/>
                            </p:stCondLst>
                            <p:childTnLst>
                              <p:par>
                                <p:cTn id="38" presetID="1" presetClass="emph" presetSubtype="1" nodeType="clickEffect">
                                  <p:stCondLst>
                                    <p:cond delay="0"/>
                                  </p:stCondLst>
                                  <p:childTnLst>
                                    <p:set>
                                      <p:cBhvr>
                                        <p:cTn id="39" dur="indefinite"/>
                                        <p:tgtEl>
                                          <p:spTgt spid="44"/>
                                        </p:tgtEl>
                                        <p:attrNameLst>
                                          <p:attrName>fillcolor</p:attrName>
                                        </p:attrNameLst>
                                      </p:cBhvr>
                                      <p:to>
                                        <p:clrVal>
                                          <a:srgbClr val="E9ED31"/>
                                        </p:clrVal>
                                      </p:to>
                                    </p:set>
                                    <p:set>
                                      <p:cBhvr>
                                        <p:cTn id="40" dur="indefinite"/>
                                        <p:tgtEl>
                                          <p:spTgt spid="44"/>
                                        </p:tgtEl>
                                        <p:attrNameLst>
                                          <p:attrName>fill.type</p:attrName>
                                        </p:attrNameLst>
                                      </p:cBhvr>
                                      <p:to>
                                        <p:strVal val="solid"/>
                                      </p:to>
                                    </p:set>
                                    <p:set>
                                      <p:cBhvr>
                                        <p:cTn id="41" dur="indefinite"/>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5C8172D-482F-4F2D-BED1-71CED5000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sp>
        <p:nvSpPr>
          <p:cNvPr id="2" name="Isosceles Triangle 1">
            <a:extLst>
              <a:ext uri="{FF2B5EF4-FFF2-40B4-BE49-F238E27FC236}">
                <a16:creationId xmlns:a16="http://schemas.microsoft.com/office/drawing/2014/main" id="{C8117C6F-FF11-49FD-B67A-768937D55DC8}"/>
              </a:ext>
            </a:extLst>
          </p:cNvPr>
          <p:cNvSpPr/>
          <p:nvPr/>
        </p:nvSpPr>
        <p:spPr>
          <a:xfrm>
            <a:off x="3470988" y="2071396"/>
            <a:ext cx="1511559" cy="1357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4053BD18-64FF-4468-B0CB-21A3B0F8FB37}"/>
              </a:ext>
            </a:extLst>
          </p:cNvPr>
          <p:cNvSpPr/>
          <p:nvPr/>
        </p:nvSpPr>
        <p:spPr>
          <a:xfrm>
            <a:off x="3470988" y="3785896"/>
            <a:ext cx="1511559" cy="1357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54BDD981-C841-4FA6-BD5D-56848D0A1177}"/>
              </a:ext>
            </a:extLst>
          </p:cNvPr>
          <p:cNvSpPr/>
          <p:nvPr/>
        </p:nvSpPr>
        <p:spPr>
          <a:xfrm>
            <a:off x="5358881" y="2071396"/>
            <a:ext cx="1511559" cy="1357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a16="http://schemas.microsoft.com/office/drawing/2014/main" id="{D780B1E1-0D7F-4D43-94A7-D656578269B2}"/>
              </a:ext>
            </a:extLst>
          </p:cNvPr>
          <p:cNvSpPr/>
          <p:nvPr/>
        </p:nvSpPr>
        <p:spPr>
          <a:xfrm>
            <a:off x="5358881" y="3766069"/>
            <a:ext cx="1511559" cy="1357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Isosceles Triangle 11">
            <a:extLst>
              <a:ext uri="{FF2B5EF4-FFF2-40B4-BE49-F238E27FC236}">
                <a16:creationId xmlns:a16="http://schemas.microsoft.com/office/drawing/2014/main" id="{3C3E423A-E483-4AFC-8CE4-28519CD642B6}"/>
              </a:ext>
            </a:extLst>
          </p:cNvPr>
          <p:cNvSpPr/>
          <p:nvPr/>
        </p:nvSpPr>
        <p:spPr>
          <a:xfrm>
            <a:off x="1932992" y="2750198"/>
            <a:ext cx="1511559" cy="1357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a:extLst>
              <a:ext uri="{FF2B5EF4-FFF2-40B4-BE49-F238E27FC236}">
                <a16:creationId xmlns:a16="http://schemas.microsoft.com/office/drawing/2014/main" id="{A3944783-250F-4DA0-ABE6-B62F9D2CE065}"/>
              </a:ext>
            </a:extLst>
          </p:cNvPr>
          <p:cNvSpPr/>
          <p:nvPr/>
        </p:nvSpPr>
        <p:spPr>
          <a:xfrm>
            <a:off x="6870440" y="1055525"/>
            <a:ext cx="1511559" cy="1357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Isosceles Triangle 13">
            <a:extLst>
              <a:ext uri="{FF2B5EF4-FFF2-40B4-BE49-F238E27FC236}">
                <a16:creationId xmlns:a16="http://schemas.microsoft.com/office/drawing/2014/main" id="{8A8A2710-5680-492D-9A37-A6DB5B458DAA}"/>
              </a:ext>
            </a:extLst>
          </p:cNvPr>
          <p:cNvSpPr/>
          <p:nvPr/>
        </p:nvSpPr>
        <p:spPr>
          <a:xfrm>
            <a:off x="6490994" y="4821594"/>
            <a:ext cx="1511559" cy="1357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a16="http://schemas.microsoft.com/office/drawing/2014/main" id="{9BAF127A-DB30-4778-A7E4-3B6F93EAC19E}"/>
              </a:ext>
            </a:extLst>
          </p:cNvPr>
          <p:cNvSpPr/>
          <p:nvPr/>
        </p:nvSpPr>
        <p:spPr>
          <a:xfrm>
            <a:off x="1670181" y="4363228"/>
            <a:ext cx="1511559" cy="135760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7F44C10-1B82-4715-81E2-D383E3DB328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3" name="Picture 2">
            <a:extLst>
              <a:ext uri="{FF2B5EF4-FFF2-40B4-BE49-F238E27FC236}">
                <a16:creationId xmlns:a16="http://schemas.microsoft.com/office/drawing/2014/main" id="{FCB38B57-9B40-4A91-BF46-168F8CD87AC3}"/>
              </a:ext>
            </a:extLst>
          </p:cNvPr>
          <p:cNvPicPr>
            <a:picLocks noChangeAspect="1"/>
          </p:cNvPicPr>
          <p:nvPr/>
        </p:nvPicPr>
        <p:blipFill>
          <a:blip r:embed="rId4"/>
          <a:stretch>
            <a:fillRect/>
          </a:stretch>
        </p:blipFill>
        <p:spPr>
          <a:xfrm>
            <a:off x="9068069" y="2517439"/>
            <a:ext cx="1979376" cy="2055997"/>
          </a:xfrm>
          <a:prstGeom prst="rect">
            <a:avLst/>
          </a:prstGeom>
        </p:spPr>
      </p:pic>
      <p:sp>
        <p:nvSpPr>
          <p:cNvPr id="19" name="Oval 18">
            <a:extLst>
              <a:ext uri="{FF2B5EF4-FFF2-40B4-BE49-F238E27FC236}">
                <a16:creationId xmlns:a16="http://schemas.microsoft.com/office/drawing/2014/main" id="{3F70C8AB-43EB-4EFB-B204-6280D2E9B114}"/>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a:extLst>
              <a:ext uri="{FF2B5EF4-FFF2-40B4-BE49-F238E27FC236}">
                <a16:creationId xmlns:a16="http://schemas.microsoft.com/office/drawing/2014/main" id="{927CACF7-2B99-40C8-AC1D-FFFA14EAFAA9}"/>
              </a:ext>
            </a:extLst>
          </p:cNvPr>
          <p:cNvSpPr/>
          <p:nvPr/>
        </p:nvSpPr>
        <p:spPr>
          <a:xfrm>
            <a:off x="3758665" y="115072"/>
            <a:ext cx="4674678" cy="369332"/>
          </a:xfrm>
          <a:prstGeom prst="rect">
            <a:avLst/>
          </a:prstGeom>
        </p:spPr>
        <p:txBody>
          <a:bodyPr wrap="none">
            <a:spAutoFit/>
          </a:bodyPr>
          <a:lstStyle/>
          <a:p>
            <a:pPr algn="ctr"/>
            <a:r>
              <a:rPr lang="en-GB" dirty="0">
                <a:latin typeface="Century Gothic" panose="020B0502020202020204" pitchFamily="34" charset="0"/>
              </a:rPr>
              <a:t>Click on the shapes to show a 4 pattern </a:t>
            </a:r>
          </a:p>
        </p:txBody>
      </p:sp>
    </p:spTree>
    <p:extLst>
      <p:ext uri="{BB962C8B-B14F-4D97-AF65-F5344CB8AC3E}">
        <p14:creationId xmlns:p14="http://schemas.microsoft.com/office/powerpoint/2010/main" val="291803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
                    </p:tgtEl>
                  </p:cond>
                </p:stCondLst>
                <p:endSync evt="end" delay="0">
                  <p:rtn val="all"/>
                </p:endSync>
                <p:childTnLst>
                  <p:par>
                    <p:cTn id="8" fill="hold">
                      <p:stCondLst>
                        <p:cond delay="0"/>
                      </p:stCondLst>
                      <p:childTnLst>
                        <p:par>
                          <p:cTn id="9" fill="hold">
                            <p:stCondLst>
                              <p:cond delay="0"/>
                            </p:stCondLst>
                            <p:childTnLst>
                              <p:par>
                                <p:cTn id="10" presetID="1" presetClass="emph" presetSubtype="1" nodeType="clickEffect">
                                  <p:stCondLst>
                                    <p:cond delay="0"/>
                                  </p:stCondLst>
                                  <p:childTnLst>
                                    <p:set>
                                      <p:cBhvr>
                                        <p:cTn id="11" dur="indefinite"/>
                                        <p:tgtEl>
                                          <p:spTgt spid="2"/>
                                        </p:tgtEl>
                                        <p:attrNameLst>
                                          <p:attrName>fillcolor</p:attrName>
                                        </p:attrNameLst>
                                      </p:cBhvr>
                                      <p:to>
                                        <p:clrVal>
                                          <a:srgbClr val="4ED070"/>
                                        </p:clrVal>
                                      </p:to>
                                    </p:set>
                                    <p:set>
                                      <p:cBhvr>
                                        <p:cTn id="12" dur="indefinite"/>
                                        <p:tgtEl>
                                          <p:spTgt spid="2"/>
                                        </p:tgtEl>
                                        <p:attrNameLst>
                                          <p:attrName>fill.type</p:attrName>
                                        </p:attrNameLst>
                                      </p:cBhvr>
                                      <p:to>
                                        <p:strVal val="solid"/>
                                      </p:to>
                                    </p:set>
                                    <p:set>
                                      <p:cBhvr>
                                        <p:cTn id="13" dur="indefinite"/>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 presetClass="emph" presetSubtype="1" nodeType="clickEffect">
                                  <p:stCondLst>
                                    <p:cond delay="0"/>
                                  </p:stCondLst>
                                  <p:childTnLst>
                                    <p:set>
                                      <p:cBhvr>
                                        <p:cTn id="18" dur="indefinite"/>
                                        <p:tgtEl>
                                          <p:spTgt spid="10"/>
                                        </p:tgtEl>
                                        <p:attrNameLst>
                                          <p:attrName>fillcolor</p:attrName>
                                        </p:attrNameLst>
                                      </p:cBhvr>
                                      <p:to>
                                        <p:clrVal>
                                          <a:srgbClr val="4ED070"/>
                                        </p:clrVal>
                                      </p:to>
                                    </p:set>
                                    <p:set>
                                      <p:cBhvr>
                                        <p:cTn id="19" dur="indefinite"/>
                                        <p:tgtEl>
                                          <p:spTgt spid="10"/>
                                        </p:tgtEl>
                                        <p:attrNameLst>
                                          <p:attrName>fill.type</p:attrName>
                                        </p:attrNameLst>
                                      </p:cBhvr>
                                      <p:to>
                                        <p:strVal val="solid"/>
                                      </p:to>
                                    </p:set>
                                    <p:set>
                                      <p:cBhvr>
                                        <p:cTn id="20" dur="indefinite"/>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21" restart="whenNotActive" fill="hold" evtFilter="cancelBubble" nodeType="interactiveSeq">
                <p:stCondLst>
                  <p:cond evt="onClick" delay="0">
                    <p:tgtEl>
                      <p:spTgt spid="9"/>
                    </p:tgtEl>
                  </p:cond>
                </p:stCondLst>
                <p:endSync evt="end" delay="0">
                  <p:rtn val="all"/>
                </p:endSync>
                <p:childTnLst>
                  <p:par>
                    <p:cTn id="22" fill="hold">
                      <p:stCondLst>
                        <p:cond delay="0"/>
                      </p:stCondLst>
                      <p:childTnLst>
                        <p:par>
                          <p:cTn id="23" fill="hold">
                            <p:stCondLst>
                              <p:cond delay="0"/>
                            </p:stCondLst>
                            <p:childTnLst>
                              <p:par>
                                <p:cTn id="24" presetID="1" presetClass="emph" presetSubtype="1" nodeType="clickEffect">
                                  <p:stCondLst>
                                    <p:cond delay="0"/>
                                  </p:stCondLst>
                                  <p:childTnLst>
                                    <p:set>
                                      <p:cBhvr>
                                        <p:cTn id="25" dur="indefinite"/>
                                        <p:tgtEl>
                                          <p:spTgt spid="9"/>
                                        </p:tgtEl>
                                        <p:attrNameLst>
                                          <p:attrName>fillcolor</p:attrName>
                                        </p:attrNameLst>
                                      </p:cBhvr>
                                      <p:to>
                                        <p:clrVal>
                                          <a:srgbClr val="4ED070"/>
                                        </p:clrVal>
                                      </p:to>
                                    </p:set>
                                    <p:set>
                                      <p:cBhvr>
                                        <p:cTn id="26" dur="indefinite"/>
                                        <p:tgtEl>
                                          <p:spTgt spid="9"/>
                                        </p:tgtEl>
                                        <p:attrNameLst>
                                          <p:attrName>fill.type</p:attrName>
                                        </p:attrNameLst>
                                      </p:cBhvr>
                                      <p:to>
                                        <p:strVal val="solid"/>
                                      </p:to>
                                    </p:set>
                                    <p:set>
                                      <p:cBhvr>
                                        <p:cTn id="27" dur="indefinite"/>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28" restart="whenNotActive" fill="hold" evtFilter="cancelBubble" nodeType="interactiveSeq">
                <p:stCondLst>
                  <p:cond evt="onClick" delay="0">
                    <p:tgtEl>
                      <p:spTgt spid="11"/>
                    </p:tgtEl>
                  </p:cond>
                </p:stCondLst>
                <p:endSync evt="end" delay="0">
                  <p:rtn val="all"/>
                </p:endSync>
                <p:childTnLst>
                  <p:par>
                    <p:cTn id="29" fill="hold">
                      <p:stCondLst>
                        <p:cond delay="0"/>
                      </p:stCondLst>
                      <p:childTnLst>
                        <p:par>
                          <p:cTn id="30" fill="hold">
                            <p:stCondLst>
                              <p:cond delay="0"/>
                            </p:stCondLst>
                            <p:childTnLst>
                              <p:par>
                                <p:cTn id="31" presetID="1" presetClass="emph" presetSubtype="1" nodeType="clickEffect">
                                  <p:stCondLst>
                                    <p:cond delay="0"/>
                                  </p:stCondLst>
                                  <p:childTnLst>
                                    <p:set>
                                      <p:cBhvr>
                                        <p:cTn id="32" dur="indefinite"/>
                                        <p:tgtEl>
                                          <p:spTgt spid="11"/>
                                        </p:tgtEl>
                                        <p:attrNameLst>
                                          <p:attrName>fillcolor</p:attrName>
                                        </p:attrNameLst>
                                      </p:cBhvr>
                                      <p:to>
                                        <p:clrVal>
                                          <a:srgbClr val="4ED070"/>
                                        </p:clrVal>
                                      </p:to>
                                    </p:set>
                                    <p:set>
                                      <p:cBhvr>
                                        <p:cTn id="33" dur="indefinite"/>
                                        <p:tgtEl>
                                          <p:spTgt spid="11"/>
                                        </p:tgtEl>
                                        <p:attrNameLst>
                                          <p:attrName>fill.type</p:attrName>
                                        </p:attrNameLst>
                                      </p:cBhvr>
                                      <p:to>
                                        <p:strVal val="solid"/>
                                      </p:to>
                                    </p:set>
                                    <p:set>
                                      <p:cBhvr>
                                        <p:cTn id="34" dur="indefinite"/>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DE77130-3696-40FD-A5F2-C73A109DF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sp>
        <p:nvSpPr>
          <p:cNvPr id="17" name="Rectangle 16">
            <a:extLst>
              <a:ext uri="{FF2B5EF4-FFF2-40B4-BE49-F238E27FC236}">
                <a16:creationId xmlns:a16="http://schemas.microsoft.com/office/drawing/2014/main" id="{97F44C10-1B82-4715-81E2-D383E3DB328C}"/>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Cloud 4">
            <a:extLst>
              <a:ext uri="{FF2B5EF4-FFF2-40B4-BE49-F238E27FC236}">
                <a16:creationId xmlns:a16="http://schemas.microsoft.com/office/drawing/2014/main" id="{2F02285D-6596-49E7-8B5D-0CB44A1344F9}"/>
              </a:ext>
            </a:extLst>
          </p:cNvPr>
          <p:cNvSpPr/>
          <p:nvPr/>
        </p:nvSpPr>
        <p:spPr>
          <a:xfrm>
            <a:off x="3340359" y="2705878"/>
            <a:ext cx="850041" cy="72312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loud 21">
            <a:extLst>
              <a:ext uri="{FF2B5EF4-FFF2-40B4-BE49-F238E27FC236}">
                <a16:creationId xmlns:a16="http://schemas.microsoft.com/office/drawing/2014/main" id="{419902F4-B840-484B-802D-A32C2F9BAC74}"/>
              </a:ext>
            </a:extLst>
          </p:cNvPr>
          <p:cNvSpPr/>
          <p:nvPr/>
        </p:nvSpPr>
        <p:spPr>
          <a:xfrm>
            <a:off x="4495200" y="2705878"/>
            <a:ext cx="850041" cy="72312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loud 22">
            <a:extLst>
              <a:ext uri="{FF2B5EF4-FFF2-40B4-BE49-F238E27FC236}">
                <a16:creationId xmlns:a16="http://schemas.microsoft.com/office/drawing/2014/main" id="{1BE85431-1514-403A-8F96-9B603858848E}"/>
              </a:ext>
            </a:extLst>
          </p:cNvPr>
          <p:cNvSpPr/>
          <p:nvPr/>
        </p:nvSpPr>
        <p:spPr>
          <a:xfrm>
            <a:off x="3340359" y="3884217"/>
            <a:ext cx="850041" cy="72312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loud 23">
            <a:extLst>
              <a:ext uri="{FF2B5EF4-FFF2-40B4-BE49-F238E27FC236}">
                <a16:creationId xmlns:a16="http://schemas.microsoft.com/office/drawing/2014/main" id="{D5D57D7E-8C8E-4809-A074-64DA5FA8E004}"/>
              </a:ext>
            </a:extLst>
          </p:cNvPr>
          <p:cNvSpPr/>
          <p:nvPr/>
        </p:nvSpPr>
        <p:spPr>
          <a:xfrm>
            <a:off x="4495200" y="3884217"/>
            <a:ext cx="850041" cy="72312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Cloud 24">
            <a:extLst>
              <a:ext uri="{FF2B5EF4-FFF2-40B4-BE49-F238E27FC236}">
                <a16:creationId xmlns:a16="http://schemas.microsoft.com/office/drawing/2014/main" id="{0EB159C2-9192-4AF5-B92E-259F49FFA8E2}"/>
              </a:ext>
            </a:extLst>
          </p:cNvPr>
          <p:cNvSpPr/>
          <p:nvPr/>
        </p:nvSpPr>
        <p:spPr>
          <a:xfrm>
            <a:off x="3860719" y="3295047"/>
            <a:ext cx="850041" cy="72312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Cloud 25">
            <a:extLst>
              <a:ext uri="{FF2B5EF4-FFF2-40B4-BE49-F238E27FC236}">
                <a16:creationId xmlns:a16="http://schemas.microsoft.com/office/drawing/2014/main" id="{E1D49692-E6B4-449B-8500-B7A77FBE39F8}"/>
              </a:ext>
            </a:extLst>
          </p:cNvPr>
          <p:cNvSpPr/>
          <p:nvPr/>
        </p:nvSpPr>
        <p:spPr>
          <a:xfrm>
            <a:off x="2433258" y="3161095"/>
            <a:ext cx="850041" cy="72312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loud 26">
            <a:extLst>
              <a:ext uri="{FF2B5EF4-FFF2-40B4-BE49-F238E27FC236}">
                <a16:creationId xmlns:a16="http://schemas.microsoft.com/office/drawing/2014/main" id="{85B4F05F-3F19-424D-8789-D686A5021D8D}"/>
              </a:ext>
            </a:extLst>
          </p:cNvPr>
          <p:cNvSpPr/>
          <p:nvPr/>
        </p:nvSpPr>
        <p:spPr>
          <a:xfrm>
            <a:off x="4397586" y="1915780"/>
            <a:ext cx="850041" cy="72312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loud 27">
            <a:extLst>
              <a:ext uri="{FF2B5EF4-FFF2-40B4-BE49-F238E27FC236}">
                <a16:creationId xmlns:a16="http://schemas.microsoft.com/office/drawing/2014/main" id="{0B163F17-AE06-47F3-9764-D6AFA73427C2}"/>
              </a:ext>
            </a:extLst>
          </p:cNvPr>
          <p:cNvSpPr/>
          <p:nvPr/>
        </p:nvSpPr>
        <p:spPr>
          <a:xfrm>
            <a:off x="5320237" y="3134416"/>
            <a:ext cx="850041" cy="72312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Cloud 28">
            <a:extLst>
              <a:ext uri="{FF2B5EF4-FFF2-40B4-BE49-F238E27FC236}">
                <a16:creationId xmlns:a16="http://schemas.microsoft.com/office/drawing/2014/main" id="{C01012C4-033D-4578-9080-E6A36F90658C}"/>
              </a:ext>
            </a:extLst>
          </p:cNvPr>
          <p:cNvSpPr/>
          <p:nvPr/>
        </p:nvSpPr>
        <p:spPr>
          <a:xfrm>
            <a:off x="5821936" y="3723585"/>
            <a:ext cx="850041" cy="72312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loud 29">
            <a:extLst>
              <a:ext uri="{FF2B5EF4-FFF2-40B4-BE49-F238E27FC236}">
                <a16:creationId xmlns:a16="http://schemas.microsoft.com/office/drawing/2014/main" id="{24284D33-9B06-49C0-B674-10F3E7BE1F1D}"/>
              </a:ext>
            </a:extLst>
          </p:cNvPr>
          <p:cNvSpPr/>
          <p:nvPr/>
        </p:nvSpPr>
        <p:spPr>
          <a:xfrm>
            <a:off x="5720985" y="2183686"/>
            <a:ext cx="850041" cy="72312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loud 30">
            <a:extLst>
              <a:ext uri="{FF2B5EF4-FFF2-40B4-BE49-F238E27FC236}">
                <a16:creationId xmlns:a16="http://schemas.microsoft.com/office/drawing/2014/main" id="{660CF959-B765-4B14-A603-B7C6F8E1FE37}"/>
              </a:ext>
            </a:extLst>
          </p:cNvPr>
          <p:cNvSpPr/>
          <p:nvPr/>
        </p:nvSpPr>
        <p:spPr>
          <a:xfrm>
            <a:off x="6222684" y="2772855"/>
            <a:ext cx="850041" cy="723122"/>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541A6B0-63A5-4869-A314-79BCA5478936}"/>
              </a:ext>
            </a:extLst>
          </p:cNvPr>
          <p:cNvPicPr>
            <a:picLocks noChangeAspect="1"/>
          </p:cNvPicPr>
          <p:nvPr/>
        </p:nvPicPr>
        <p:blipFill>
          <a:blip r:embed="rId4"/>
          <a:stretch>
            <a:fillRect/>
          </a:stretch>
        </p:blipFill>
        <p:spPr>
          <a:xfrm>
            <a:off x="8436239" y="2150410"/>
            <a:ext cx="2380626" cy="2456929"/>
          </a:xfrm>
          <a:prstGeom prst="rect">
            <a:avLst/>
          </a:prstGeom>
        </p:spPr>
      </p:pic>
      <p:sp>
        <p:nvSpPr>
          <p:cNvPr id="18" name="Oval 17">
            <a:extLst>
              <a:ext uri="{FF2B5EF4-FFF2-40B4-BE49-F238E27FC236}">
                <a16:creationId xmlns:a16="http://schemas.microsoft.com/office/drawing/2014/main" id="{D8BDF9EA-E4C4-490E-AA3A-86DAFC420B1A}"/>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a:extLst>
              <a:ext uri="{FF2B5EF4-FFF2-40B4-BE49-F238E27FC236}">
                <a16:creationId xmlns:a16="http://schemas.microsoft.com/office/drawing/2014/main" id="{CC6B897A-76C7-4BD3-BA7C-09FBC1A13460}"/>
              </a:ext>
            </a:extLst>
          </p:cNvPr>
          <p:cNvSpPr/>
          <p:nvPr/>
        </p:nvSpPr>
        <p:spPr>
          <a:xfrm>
            <a:off x="3815573" y="115072"/>
            <a:ext cx="4560864" cy="369332"/>
          </a:xfrm>
          <a:prstGeom prst="rect">
            <a:avLst/>
          </a:prstGeom>
        </p:spPr>
        <p:txBody>
          <a:bodyPr wrap="none">
            <a:spAutoFit/>
          </a:bodyPr>
          <a:lstStyle/>
          <a:p>
            <a:pPr algn="ctr"/>
            <a:r>
              <a:rPr lang="en-GB" dirty="0">
                <a:latin typeface="Century Gothic" panose="020B0502020202020204" pitchFamily="34" charset="0"/>
              </a:rPr>
              <a:t>Click on the clouds to show </a:t>
            </a:r>
            <a:r>
              <a:rPr lang="en-GB">
                <a:latin typeface="Century Gothic" panose="020B0502020202020204" pitchFamily="34" charset="0"/>
              </a:rPr>
              <a:t>a 5 </a:t>
            </a:r>
            <a:r>
              <a:rPr lang="en-GB" dirty="0">
                <a:latin typeface="Century Gothic" panose="020B0502020202020204" pitchFamily="34" charset="0"/>
              </a:rPr>
              <a:t>pattern</a:t>
            </a:r>
          </a:p>
        </p:txBody>
      </p:sp>
    </p:spTree>
    <p:extLst>
      <p:ext uri="{BB962C8B-B14F-4D97-AF65-F5344CB8AC3E}">
        <p14:creationId xmlns:p14="http://schemas.microsoft.com/office/powerpoint/2010/main" val="18125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mph" presetSubtype="1" nodeType="clickEffect">
                                  <p:stCondLst>
                                    <p:cond delay="0"/>
                                  </p:stCondLst>
                                  <p:childTnLst>
                                    <p:set>
                                      <p:cBhvr>
                                        <p:cTn id="11" dur="indefinite"/>
                                        <p:tgtEl>
                                          <p:spTgt spid="5"/>
                                        </p:tgtEl>
                                        <p:attrNameLst>
                                          <p:attrName>fillcolor</p:attrName>
                                        </p:attrNameLst>
                                      </p:cBhvr>
                                      <p:to>
                                        <p:clrVal>
                                          <a:srgbClr val="C0C0C0"/>
                                        </p:clrVal>
                                      </p:to>
                                    </p:set>
                                    <p:set>
                                      <p:cBhvr>
                                        <p:cTn id="12" dur="indefinite"/>
                                        <p:tgtEl>
                                          <p:spTgt spid="5"/>
                                        </p:tgtEl>
                                        <p:attrNameLst>
                                          <p:attrName>fill.type</p:attrName>
                                        </p:attrNameLst>
                                      </p:cBhvr>
                                      <p:to>
                                        <p:strVal val="solid"/>
                                      </p:to>
                                    </p:set>
                                    <p:set>
                                      <p:cBhvr>
                                        <p:cTn id="13" dur="indefinite"/>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 presetClass="emph" presetSubtype="1" nodeType="clickEffect">
                                  <p:stCondLst>
                                    <p:cond delay="0"/>
                                  </p:stCondLst>
                                  <p:childTnLst>
                                    <p:set>
                                      <p:cBhvr>
                                        <p:cTn id="18" dur="indefinite"/>
                                        <p:tgtEl>
                                          <p:spTgt spid="22"/>
                                        </p:tgtEl>
                                        <p:attrNameLst>
                                          <p:attrName>fillcolor</p:attrName>
                                        </p:attrNameLst>
                                      </p:cBhvr>
                                      <p:to>
                                        <p:clrVal>
                                          <a:srgbClr val="C0C0C0"/>
                                        </p:clrVal>
                                      </p:to>
                                    </p:set>
                                    <p:set>
                                      <p:cBhvr>
                                        <p:cTn id="19" dur="indefinite"/>
                                        <p:tgtEl>
                                          <p:spTgt spid="22"/>
                                        </p:tgtEl>
                                        <p:attrNameLst>
                                          <p:attrName>fill.type</p:attrName>
                                        </p:attrNameLst>
                                      </p:cBhvr>
                                      <p:to>
                                        <p:strVal val="solid"/>
                                      </p:to>
                                    </p:set>
                                    <p:set>
                                      <p:cBhvr>
                                        <p:cTn id="20" dur="indefinite"/>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seq concurrent="1" nextAc="seek">
              <p:cTn id="21" restart="whenNotActive" fill="hold" evtFilter="cancelBubble" nodeType="interactiveSeq">
                <p:stCondLst>
                  <p:cond evt="onClick" delay="0">
                    <p:tgtEl>
                      <p:spTgt spid="25"/>
                    </p:tgtEl>
                  </p:cond>
                </p:stCondLst>
                <p:endSync evt="end" delay="0">
                  <p:rtn val="all"/>
                </p:endSync>
                <p:childTnLst>
                  <p:par>
                    <p:cTn id="22" fill="hold">
                      <p:stCondLst>
                        <p:cond delay="0"/>
                      </p:stCondLst>
                      <p:childTnLst>
                        <p:par>
                          <p:cTn id="23" fill="hold">
                            <p:stCondLst>
                              <p:cond delay="0"/>
                            </p:stCondLst>
                            <p:childTnLst>
                              <p:par>
                                <p:cTn id="24" presetID="1" presetClass="emph" presetSubtype="1" nodeType="clickEffect">
                                  <p:stCondLst>
                                    <p:cond delay="0"/>
                                  </p:stCondLst>
                                  <p:childTnLst>
                                    <p:set>
                                      <p:cBhvr>
                                        <p:cTn id="25" dur="indefinite"/>
                                        <p:tgtEl>
                                          <p:spTgt spid="25"/>
                                        </p:tgtEl>
                                        <p:attrNameLst>
                                          <p:attrName>fillcolor</p:attrName>
                                        </p:attrNameLst>
                                      </p:cBhvr>
                                      <p:to>
                                        <p:clrVal>
                                          <a:srgbClr val="C0C0C0"/>
                                        </p:clrVal>
                                      </p:to>
                                    </p:set>
                                    <p:set>
                                      <p:cBhvr>
                                        <p:cTn id="26" dur="indefinite"/>
                                        <p:tgtEl>
                                          <p:spTgt spid="25"/>
                                        </p:tgtEl>
                                        <p:attrNameLst>
                                          <p:attrName>fill.type</p:attrName>
                                        </p:attrNameLst>
                                      </p:cBhvr>
                                      <p:to>
                                        <p:strVal val="solid"/>
                                      </p:to>
                                    </p:set>
                                    <p:set>
                                      <p:cBhvr>
                                        <p:cTn id="27" dur="indefinite"/>
                                        <p:tgtEl>
                                          <p:spTgt spid="25"/>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28" restart="whenNotActive" fill="hold" evtFilter="cancelBubble" nodeType="interactiveSeq">
                <p:stCondLst>
                  <p:cond evt="onClick" delay="0">
                    <p:tgtEl>
                      <p:spTgt spid="23"/>
                    </p:tgtEl>
                  </p:cond>
                </p:stCondLst>
                <p:endSync evt="end" delay="0">
                  <p:rtn val="all"/>
                </p:endSync>
                <p:childTnLst>
                  <p:par>
                    <p:cTn id="29" fill="hold">
                      <p:stCondLst>
                        <p:cond delay="0"/>
                      </p:stCondLst>
                      <p:childTnLst>
                        <p:par>
                          <p:cTn id="30" fill="hold">
                            <p:stCondLst>
                              <p:cond delay="0"/>
                            </p:stCondLst>
                            <p:childTnLst>
                              <p:par>
                                <p:cTn id="31" presetID="1" presetClass="emph" presetSubtype="1" nodeType="clickEffect">
                                  <p:stCondLst>
                                    <p:cond delay="0"/>
                                  </p:stCondLst>
                                  <p:childTnLst>
                                    <p:set>
                                      <p:cBhvr>
                                        <p:cTn id="32" dur="indefinite"/>
                                        <p:tgtEl>
                                          <p:spTgt spid="23"/>
                                        </p:tgtEl>
                                        <p:attrNameLst>
                                          <p:attrName>fillcolor</p:attrName>
                                        </p:attrNameLst>
                                      </p:cBhvr>
                                      <p:to>
                                        <p:clrVal>
                                          <a:srgbClr val="C0C0C0"/>
                                        </p:clrVal>
                                      </p:to>
                                    </p:set>
                                    <p:set>
                                      <p:cBhvr>
                                        <p:cTn id="33" dur="indefinite"/>
                                        <p:tgtEl>
                                          <p:spTgt spid="23"/>
                                        </p:tgtEl>
                                        <p:attrNameLst>
                                          <p:attrName>fill.type</p:attrName>
                                        </p:attrNameLst>
                                      </p:cBhvr>
                                      <p:to>
                                        <p:strVal val="solid"/>
                                      </p:to>
                                    </p:set>
                                    <p:set>
                                      <p:cBhvr>
                                        <p:cTn id="34" dur="indefinite"/>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seq concurrent="1" nextAc="seek">
              <p:cTn id="35" restart="whenNotActive" fill="hold" evtFilter="cancelBubble" nodeType="interactiveSeq">
                <p:stCondLst>
                  <p:cond evt="onClick" delay="0">
                    <p:tgtEl>
                      <p:spTgt spid="24"/>
                    </p:tgtEl>
                  </p:cond>
                </p:stCondLst>
                <p:endSync evt="end" delay="0">
                  <p:rtn val="all"/>
                </p:endSync>
                <p:childTnLst>
                  <p:par>
                    <p:cTn id="36" fill="hold">
                      <p:stCondLst>
                        <p:cond delay="0"/>
                      </p:stCondLst>
                      <p:childTnLst>
                        <p:par>
                          <p:cTn id="37" fill="hold">
                            <p:stCondLst>
                              <p:cond delay="0"/>
                            </p:stCondLst>
                            <p:childTnLst>
                              <p:par>
                                <p:cTn id="38" presetID="1" presetClass="emph" presetSubtype="1" nodeType="clickEffect">
                                  <p:stCondLst>
                                    <p:cond delay="0"/>
                                  </p:stCondLst>
                                  <p:childTnLst>
                                    <p:set>
                                      <p:cBhvr>
                                        <p:cTn id="39" dur="indefinite"/>
                                        <p:tgtEl>
                                          <p:spTgt spid="24"/>
                                        </p:tgtEl>
                                        <p:attrNameLst>
                                          <p:attrName>fillcolor</p:attrName>
                                        </p:attrNameLst>
                                      </p:cBhvr>
                                      <p:to>
                                        <p:clrVal>
                                          <a:srgbClr val="C0C0C0"/>
                                        </p:clrVal>
                                      </p:to>
                                    </p:set>
                                    <p:set>
                                      <p:cBhvr>
                                        <p:cTn id="40" dur="indefinite"/>
                                        <p:tgtEl>
                                          <p:spTgt spid="24"/>
                                        </p:tgtEl>
                                        <p:attrNameLst>
                                          <p:attrName>fill.type</p:attrName>
                                        </p:attrNameLst>
                                      </p:cBhvr>
                                      <p:to>
                                        <p:strVal val="solid"/>
                                      </p:to>
                                    </p:set>
                                    <p:set>
                                      <p:cBhvr>
                                        <p:cTn id="41" dur="indefinite"/>
                                        <p:tgtEl>
                                          <p:spTgt spid="24"/>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Episode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6"/>
            <a:ext cx="10771275" cy="3209924"/>
          </a:xfrm>
        </p:spPr>
        <p:txBody>
          <a:bodyPr vert="horz" lIns="91440" tIns="45720" rIns="91440" bIns="45720" rtlCol="0" anchor="t">
            <a:noAutofit/>
          </a:bodyPr>
          <a:lstStyle/>
          <a:p>
            <a:r>
              <a:rPr lang="en-GB" sz="2400" dirty="0"/>
              <a:t>The </a:t>
            </a:r>
            <a:r>
              <a:rPr lang="en-GB" sz="2400" dirty="0" err="1"/>
              <a:t>Numberblocks</a:t>
            </a:r>
            <a:r>
              <a:rPr lang="en-GB" sz="2400" dirty="0"/>
              <a:t> find a small wooden cube with dots on it, and are surprised to discover that one side has more dots than they can count. It’s time to make a new friend, and so </a:t>
            </a:r>
            <a:r>
              <a:rPr lang="en-GB" sz="2400" dirty="0" err="1"/>
              <a:t>Numberblocks</a:t>
            </a:r>
            <a:r>
              <a:rPr lang="en-GB" sz="2400" dirty="0"/>
              <a:t> </a:t>
            </a:r>
            <a:r>
              <a:rPr lang="en-GB" sz="2400" dirty="0">
                <a:solidFill>
                  <a:srgbClr val="FF0000"/>
                </a:solidFill>
              </a:rPr>
              <a:t>Five</a:t>
            </a:r>
            <a:r>
              <a:rPr lang="en-GB" sz="2400" dirty="0"/>
              <a:t> and </a:t>
            </a:r>
            <a:r>
              <a:rPr lang="en-GB" sz="2400" dirty="0">
                <a:solidFill>
                  <a:srgbClr val="FF0000"/>
                </a:solidFill>
              </a:rPr>
              <a:t>One</a:t>
            </a:r>
            <a:r>
              <a:rPr lang="en-GB" sz="2400" dirty="0"/>
              <a:t> do number magic to make </a:t>
            </a:r>
            <a:r>
              <a:rPr lang="en-GB" sz="2400" dirty="0">
                <a:solidFill>
                  <a:srgbClr val="FF0000"/>
                </a:solidFill>
              </a:rPr>
              <a:t>Six</a:t>
            </a:r>
            <a:r>
              <a:rPr lang="en-GB" sz="2400" dirty="0"/>
              <a:t>. </a:t>
            </a:r>
            <a:r>
              <a:rPr lang="en-GB" sz="2400" dirty="0">
                <a:solidFill>
                  <a:srgbClr val="FF0000"/>
                </a:solidFill>
              </a:rPr>
              <a:t>Six</a:t>
            </a:r>
            <a:r>
              <a:rPr lang="en-GB" sz="2400" dirty="0"/>
              <a:t> appears and tells her new number friends all about dice and how to play games. She raps - </a:t>
            </a:r>
            <a:r>
              <a:rPr lang="en-GB" sz="2400" i="1" dirty="0">
                <a:solidFill>
                  <a:srgbClr val="FF0000"/>
                </a:solidFill>
              </a:rPr>
              <a:t>Six</a:t>
            </a:r>
            <a:r>
              <a:rPr lang="en-GB" sz="2400" i="1" dirty="0"/>
              <a:t> is in the Mix</a:t>
            </a:r>
            <a:r>
              <a:rPr lang="en-GB" sz="2400" dirty="0"/>
              <a:t> - about dice and gets the others playing games. First, they take turns to match the dot patterns on the dice with their blocks, they then roll the dice in turn to decide whose turn it is to dance. They each do a characterful counting dance, before ending with dice games including snakes and ladders.</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809945"/>
            <a:ext cx="10771275" cy="4961395"/>
          </a:xfrm>
        </p:spPr>
        <p:txBody>
          <a:bodyPr vert="horz" lIns="91440" tIns="45720" rIns="91440" bIns="45720" rtlCol="0" anchor="t">
            <a:normAutofit/>
          </a:bodyPr>
          <a:lstStyle/>
          <a:p>
            <a:r>
              <a:rPr lang="en-US" sz="2400" b="1" dirty="0" err="1"/>
              <a:t>Subitising</a:t>
            </a:r>
            <a:r>
              <a:rPr lang="en-US" sz="2400" b="1" dirty="0"/>
              <a:t> Dice Patterns </a:t>
            </a:r>
            <a:endParaRPr lang="en-GB" sz="2400" b="1" dirty="0"/>
          </a:p>
          <a:p>
            <a:r>
              <a:rPr lang="en-GB" sz="2400" dirty="0">
                <a:latin typeface="Myriad Pro"/>
              </a:rPr>
              <a:t>In this episode children experience recognising the spot patterns on the dice without counting. This is known as ‘subitising’. Being able to subitise small quantities has been shown to be a key skill in developing number sense.</a:t>
            </a:r>
          </a:p>
          <a:p>
            <a:endParaRPr lang="en-GB" sz="2400" dirty="0">
              <a:latin typeface="Myriad Pro"/>
            </a:endParaRPr>
          </a:p>
          <a:p>
            <a:r>
              <a:rPr lang="en-GB" sz="2400" b="1" dirty="0">
                <a:latin typeface="Myriad Pro"/>
              </a:rPr>
              <a:t>Counting from 1 to 6 </a:t>
            </a:r>
          </a:p>
          <a:p>
            <a:r>
              <a:rPr lang="en-GB" sz="2400" dirty="0">
                <a:latin typeface="Myriad Pro"/>
              </a:rPr>
              <a:t>This episode provides another opportunity to develop counting skills from 1 to 6. Observe whether children use one-to-one correspondence (match one number name to each object) and, know the number names in order.</a:t>
            </a:r>
          </a:p>
          <a:p>
            <a:endParaRPr lang="en-GB" sz="2400" b="1" dirty="0">
              <a:solidFill>
                <a:srgbClr val="FF0000"/>
              </a:solidFill>
              <a:latin typeface="Myriad Pro"/>
            </a:endParaRPr>
          </a:p>
          <a:p>
            <a:endParaRPr lang="en-GB" sz="2400" dirty="0">
              <a:solidFill>
                <a:srgbClr val="FF0000"/>
              </a:solidFill>
              <a:latin typeface="Myriad Pro"/>
            </a:endParaRPr>
          </a:p>
          <a:p>
            <a:pPr>
              <a:spcBef>
                <a:spcPts val="1800"/>
              </a:spcBef>
            </a:pPr>
            <a:endParaRPr lang="en-GB" sz="2400"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a:xfrm>
            <a:off x="719999" y="1710555"/>
            <a:ext cx="10771275" cy="3626556"/>
          </a:xfrm>
        </p:spPr>
        <p:txBody>
          <a:bodyPr vert="horz" lIns="91440" tIns="45720" rIns="91440" bIns="45720" rtlCol="0" anchor="t">
            <a:normAutofit/>
          </a:bodyPr>
          <a:lstStyle/>
          <a:p>
            <a:r>
              <a:rPr lang="en-GB" sz="2400" dirty="0">
                <a:latin typeface="Myriad Pro"/>
              </a:rPr>
              <a:t>During this episode children will experience recognising dice spot patterns without counting.</a:t>
            </a:r>
          </a:p>
          <a:p>
            <a:endParaRPr lang="en-GB" sz="2400" dirty="0"/>
          </a:p>
          <a:p>
            <a:r>
              <a:rPr lang="en-GB" sz="2400" dirty="0"/>
              <a:t>Use this stem sentence to support the pupils’ noticing:</a:t>
            </a:r>
          </a:p>
          <a:p>
            <a:r>
              <a:rPr lang="en-GB" sz="2400" dirty="0"/>
              <a:t>“I see 3 spots without counting.”</a:t>
            </a:r>
          </a:p>
          <a:p>
            <a:endParaRPr lang="en-GB" sz="2400" dirty="0">
              <a:solidFill>
                <a:srgbClr val="FF0000"/>
              </a:solidFill>
            </a:endParaRPr>
          </a:p>
          <a:p>
            <a:endParaRPr lang="en-GB" sz="24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ctrTitle"/>
          </p:nvPr>
        </p:nvSpPr>
        <p:spPr/>
        <p:txBody>
          <a:bodyPr>
            <a:normAutofit fontScale="90000"/>
          </a:bodyPr>
          <a:lstStyle/>
          <a:p>
            <a:r>
              <a:rPr lang="en-GB" dirty="0"/>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type="subTitle" idx="1"/>
          </p:nvPr>
        </p:nvSpPr>
        <p:spPr/>
        <p:txBody>
          <a:bodyPr vert="horz" lIns="91440" tIns="45720" rIns="91440" bIns="45720" rtlCol="0" anchor="t">
            <a:normAutofit/>
          </a:bodyPr>
          <a:lstStyle/>
          <a:p>
            <a:r>
              <a:rPr lang="en-GB" sz="2400" dirty="0">
                <a:latin typeface="Myriad Pro"/>
              </a:rPr>
              <a:t>Watch the episode of </a:t>
            </a:r>
            <a:r>
              <a:rPr lang="en-GB" sz="2400" i="1" dirty="0">
                <a:latin typeface="Myriad Pro"/>
              </a:rPr>
              <a:t>Numberblocks</a:t>
            </a:r>
            <a:r>
              <a:rPr lang="en-GB" sz="2400" dirty="0">
                <a:latin typeface="Myriad Pro"/>
              </a:rPr>
              <a:t>. First ask the children what they noticed and allow them to talk to you and each other. 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sky, toy, indoor, automaton&#10;&#10;Description generated with high confidence">
            <a:extLst>
              <a:ext uri="{FF2B5EF4-FFF2-40B4-BE49-F238E27FC236}">
                <a16:creationId xmlns:a16="http://schemas.microsoft.com/office/drawing/2014/main" id="{7C708F18-6B6A-4233-B71A-DAF864B165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241851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07" y="0"/>
            <a:ext cx="12179507" cy="6858000"/>
          </a:xfrm>
          <a:prstGeom prst="rect">
            <a:avLst/>
          </a:prstGeom>
        </p:spPr>
      </p:pic>
      <p:pic>
        <p:nvPicPr>
          <p:cNvPr id="28" name="Picture 27">
            <a:extLst>
              <a:ext uri="{FF2B5EF4-FFF2-40B4-BE49-F238E27FC236}">
                <a16:creationId xmlns:a16="http://schemas.microsoft.com/office/drawing/2014/main" id="{90C8B3AA-FD40-4EBC-94D6-86DB8B3DD56E}"/>
              </a:ext>
            </a:extLst>
          </p:cNvPr>
          <p:cNvPicPr>
            <a:picLocks noChangeAspect="1"/>
          </p:cNvPicPr>
          <p:nvPr/>
        </p:nvPicPr>
        <p:blipFill rotWithShape="1">
          <a:blip r:embed="rId4">
            <a:extLst>
              <a:ext uri="{28A0092B-C50C-407E-A947-70E740481C1C}">
                <a14:useLocalDpi xmlns:a14="http://schemas.microsoft.com/office/drawing/2010/main" val="0"/>
              </a:ext>
            </a:extLst>
          </a:blip>
          <a:srcRect r="38534"/>
          <a:stretch/>
        </p:blipFill>
        <p:spPr>
          <a:xfrm>
            <a:off x="6251032" y="1580278"/>
            <a:ext cx="5610078" cy="5139301"/>
          </a:xfrm>
          <a:prstGeom prst="rect">
            <a:avLst/>
          </a:prstGeom>
        </p:spPr>
      </p:pic>
      <p:sp>
        <p:nvSpPr>
          <p:cNvPr id="8" name="Rectangle 7">
            <a:extLst>
              <a:ext uri="{FF2B5EF4-FFF2-40B4-BE49-F238E27FC236}">
                <a16:creationId xmlns:a16="http://schemas.microsoft.com/office/drawing/2014/main" id="{A77A8332-9C8F-41B5-8FC7-2254EBCEC0DD}"/>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66" name="Group 65">
            <a:extLst>
              <a:ext uri="{FF2B5EF4-FFF2-40B4-BE49-F238E27FC236}">
                <a16:creationId xmlns:a16="http://schemas.microsoft.com/office/drawing/2014/main" id="{17E369D5-3F14-4647-8EC0-2DD74C1E676A}"/>
              </a:ext>
            </a:extLst>
          </p:cNvPr>
          <p:cNvGrpSpPr/>
          <p:nvPr/>
        </p:nvGrpSpPr>
        <p:grpSpPr>
          <a:xfrm>
            <a:off x="646547" y="3322964"/>
            <a:ext cx="933987" cy="970142"/>
            <a:chOff x="646547" y="3322964"/>
            <a:chExt cx="933987" cy="970142"/>
          </a:xfrm>
        </p:grpSpPr>
        <p:sp>
          <p:nvSpPr>
            <p:cNvPr id="23" name="Rectangle: Rounded Corners 22">
              <a:extLst>
                <a:ext uri="{FF2B5EF4-FFF2-40B4-BE49-F238E27FC236}">
                  <a16:creationId xmlns:a16="http://schemas.microsoft.com/office/drawing/2014/main" id="{4BED5EC9-B84A-4BB1-A808-B8F14D8EC28A}"/>
                </a:ext>
              </a:extLst>
            </p:cNvPr>
            <p:cNvSpPr/>
            <p:nvPr/>
          </p:nvSpPr>
          <p:spPr>
            <a:xfrm>
              <a:off x="646547" y="3322964"/>
              <a:ext cx="933987" cy="970142"/>
            </a:xfrm>
            <a:prstGeom prst="roundRect">
              <a:avLst/>
            </a:prstGeom>
            <a:solidFill>
              <a:srgbClr val="582A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120FA32D-D7C3-434F-AA79-FC15A0322ADD}"/>
                </a:ext>
              </a:extLst>
            </p:cNvPr>
            <p:cNvSpPr>
              <a:spLocks noChangeAspect="1"/>
            </p:cNvSpPr>
            <p:nvPr/>
          </p:nvSpPr>
          <p:spPr>
            <a:xfrm>
              <a:off x="1011802" y="3698604"/>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7" name="Group 66">
            <a:extLst>
              <a:ext uri="{FF2B5EF4-FFF2-40B4-BE49-F238E27FC236}">
                <a16:creationId xmlns:a16="http://schemas.microsoft.com/office/drawing/2014/main" id="{3FFFD3C7-527F-47F8-BDC0-7D68B91364C7}"/>
              </a:ext>
            </a:extLst>
          </p:cNvPr>
          <p:cNvGrpSpPr/>
          <p:nvPr/>
        </p:nvGrpSpPr>
        <p:grpSpPr>
          <a:xfrm>
            <a:off x="2550193" y="2716728"/>
            <a:ext cx="933987" cy="970142"/>
            <a:chOff x="2550193" y="2716728"/>
            <a:chExt cx="933987" cy="970142"/>
          </a:xfrm>
        </p:grpSpPr>
        <p:sp>
          <p:nvSpPr>
            <p:cNvPr id="34" name="Rectangle: Rounded Corners 33">
              <a:extLst>
                <a:ext uri="{FF2B5EF4-FFF2-40B4-BE49-F238E27FC236}">
                  <a16:creationId xmlns:a16="http://schemas.microsoft.com/office/drawing/2014/main" id="{1BAE7C6B-4823-4F75-BE4C-4A34AF8C59E8}"/>
                </a:ext>
              </a:extLst>
            </p:cNvPr>
            <p:cNvSpPr/>
            <p:nvPr/>
          </p:nvSpPr>
          <p:spPr>
            <a:xfrm>
              <a:off x="2550193" y="2716728"/>
              <a:ext cx="933987" cy="970142"/>
            </a:xfrm>
            <a:prstGeom prst="roundRect">
              <a:avLst/>
            </a:prstGeom>
            <a:solidFill>
              <a:srgbClr val="582A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FA81561-98AB-4193-8C6A-65B7BC782398}"/>
                </a:ext>
              </a:extLst>
            </p:cNvPr>
            <p:cNvSpPr>
              <a:spLocks noChangeAspect="1"/>
            </p:cNvSpPr>
            <p:nvPr/>
          </p:nvSpPr>
          <p:spPr>
            <a:xfrm>
              <a:off x="3082323" y="3270651"/>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BDF2E8AC-5D55-4ABB-9AF0-5F38415575C4}"/>
                </a:ext>
              </a:extLst>
            </p:cNvPr>
            <p:cNvSpPr>
              <a:spLocks noChangeAspect="1"/>
            </p:cNvSpPr>
            <p:nvPr/>
          </p:nvSpPr>
          <p:spPr>
            <a:xfrm>
              <a:off x="2737549" y="2893464"/>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8" name="Group 67">
            <a:extLst>
              <a:ext uri="{FF2B5EF4-FFF2-40B4-BE49-F238E27FC236}">
                <a16:creationId xmlns:a16="http://schemas.microsoft.com/office/drawing/2014/main" id="{C74979D1-B56A-4D88-A319-2D7AC078B7FE}"/>
              </a:ext>
            </a:extLst>
          </p:cNvPr>
          <p:cNvGrpSpPr/>
          <p:nvPr/>
        </p:nvGrpSpPr>
        <p:grpSpPr>
          <a:xfrm>
            <a:off x="4100759" y="2059245"/>
            <a:ext cx="933987" cy="970142"/>
            <a:chOff x="4100759" y="2059245"/>
            <a:chExt cx="933987" cy="970142"/>
          </a:xfrm>
        </p:grpSpPr>
        <p:sp>
          <p:nvSpPr>
            <p:cNvPr id="35" name="Rectangle: Rounded Corners 34">
              <a:extLst>
                <a:ext uri="{FF2B5EF4-FFF2-40B4-BE49-F238E27FC236}">
                  <a16:creationId xmlns:a16="http://schemas.microsoft.com/office/drawing/2014/main" id="{A7589E89-1987-454A-A7E7-BD60FA3714A7}"/>
                </a:ext>
              </a:extLst>
            </p:cNvPr>
            <p:cNvSpPr/>
            <p:nvPr/>
          </p:nvSpPr>
          <p:spPr>
            <a:xfrm>
              <a:off x="4100759" y="2059245"/>
              <a:ext cx="933987" cy="970142"/>
            </a:xfrm>
            <a:prstGeom prst="roundRect">
              <a:avLst/>
            </a:prstGeom>
            <a:solidFill>
              <a:srgbClr val="582A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7B5C0134-EEDB-4681-B459-E928FDDA63D1}"/>
                </a:ext>
              </a:extLst>
            </p:cNvPr>
            <p:cNvSpPr>
              <a:spLocks noChangeAspect="1"/>
            </p:cNvSpPr>
            <p:nvPr/>
          </p:nvSpPr>
          <p:spPr>
            <a:xfrm>
              <a:off x="4212542" y="2153734"/>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8CAD2860-FC59-481B-A360-EFF348004DD3}"/>
                </a:ext>
              </a:extLst>
            </p:cNvPr>
            <p:cNvSpPr>
              <a:spLocks noChangeAspect="1"/>
            </p:cNvSpPr>
            <p:nvPr/>
          </p:nvSpPr>
          <p:spPr>
            <a:xfrm>
              <a:off x="4460469" y="2423649"/>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E167A269-395D-4DE6-BE28-26DAD1C65E64}"/>
                </a:ext>
              </a:extLst>
            </p:cNvPr>
            <p:cNvSpPr>
              <a:spLocks noChangeAspect="1"/>
            </p:cNvSpPr>
            <p:nvPr/>
          </p:nvSpPr>
          <p:spPr>
            <a:xfrm>
              <a:off x="4701747" y="2665456"/>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9" name="Group 68">
            <a:extLst>
              <a:ext uri="{FF2B5EF4-FFF2-40B4-BE49-F238E27FC236}">
                <a16:creationId xmlns:a16="http://schemas.microsoft.com/office/drawing/2014/main" id="{6DC9C901-DEA6-4424-BD43-70F4FAE8E0DD}"/>
              </a:ext>
            </a:extLst>
          </p:cNvPr>
          <p:cNvGrpSpPr/>
          <p:nvPr/>
        </p:nvGrpSpPr>
        <p:grpSpPr>
          <a:xfrm>
            <a:off x="5758856" y="1470378"/>
            <a:ext cx="933987" cy="970142"/>
            <a:chOff x="5758856" y="1470378"/>
            <a:chExt cx="933987" cy="970142"/>
          </a:xfrm>
        </p:grpSpPr>
        <p:sp>
          <p:nvSpPr>
            <p:cNvPr id="36" name="Rectangle: Rounded Corners 35">
              <a:extLst>
                <a:ext uri="{FF2B5EF4-FFF2-40B4-BE49-F238E27FC236}">
                  <a16:creationId xmlns:a16="http://schemas.microsoft.com/office/drawing/2014/main" id="{EFE0C939-DE37-48F4-84CD-0D5AF9D14F58}"/>
                </a:ext>
              </a:extLst>
            </p:cNvPr>
            <p:cNvSpPr/>
            <p:nvPr/>
          </p:nvSpPr>
          <p:spPr>
            <a:xfrm>
              <a:off x="5758856" y="1470378"/>
              <a:ext cx="933987" cy="970142"/>
            </a:xfrm>
            <a:prstGeom prst="roundRect">
              <a:avLst/>
            </a:prstGeom>
            <a:solidFill>
              <a:srgbClr val="582A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6C83FC57-5200-4E09-A32F-94CB9330C132}"/>
                </a:ext>
              </a:extLst>
            </p:cNvPr>
            <p:cNvSpPr>
              <a:spLocks noChangeAspect="1"/>
            </p:cNvSpPr>
            <p:nvPr/>
          </p:nvSpPr>
          <p:spPr>
            <a:xfrm>
              <a:off x="5920201" y="1621836"/>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4DFA5829-BAB5-4B42-8008-DBF459C5DEC9}"/>
                </a:ext>
              </a:extLst>
            </p:cNvPr>
            <p:cNvSpPr>
              <a:spLocks noChangeAspect="1"/>
            </p:cNvSpPr>
            <p:nvPr/>
          </p:nvSpPr>
          <p:spPr>
            <a:xfrm>
              <a:off x="6325861" y="1621836"/>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08388170-7CFF-4B1D-A11F-FF275AA4C957}"/>
                </a:ext>
              </a:extLst>
            </p:cNvPr>
            <p:cNvSpPr>
              <a:spLocks noChangeAspect="1"/>
            </p:cNvSpPr>
            <p:nvPr/>
          </p:nvSpPr>
          <p:spPr>
            <a:xfrm>
              <a:off x="5918883" y="2027650"/>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81ACB335-71E6-4F06-ABB5-6C6CF61D8059}"/>
                </a:ext>
              </a:extLst>
            </p:cNvPr>
            <p:cNvSpPr>
              <a:spLocks noChangeAspect="1"/>
            </p:cNvSpPr>
            <p:nvPr/>
          </p:nvSpPr>
          <p:spPr>
            <a:xfrm>
              <a:off x="6325861" y="2027650"/>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0" name="Group 69">
            <a:extLst>
              <a:ext uri="{FF2B5EF4-FFF2-40B4-BE49-F238E27FC236}">
                <a16:creationId xmlns:a16="http://schemas.microsoft.com/office/drawing/2014/main" id="{621E5F56-C69B-4290-9DD6-D63C946F6265}"/>
              </a:ext>
            </a:extLst>
          </p:cNvPr>
          <p:cNvGrpSpPr/>
          <p:nvPr/>
        </p:nvGrpSpPr>
        <p:grpSpPr>
          <a:xfrm>
            <a:off x="7551145" y="1021185"/>
            <a:ext cx="933987" cy="970142"/>
            <a:chOff x="7624248" y="778872"/>
            <a:chExt cx="933987" cy="970142"/>
          </a:xfrm>
        </p:grpSpPr>
        <p:sp>
          <p:nvSpPr>
            <p:cNvPr id="37" name="Rectangle: Rounded Corners 36">
              <a:extLst>
                <a:ext uri="{FF2B5EF4-FFF2-40B4-BE49-F238E27FC236}">
                  <a16:creationId xmlns:a16="http://schemas.microsoft.com/office/drawing/2014/main" id="{C720F44B-2C4F-4BE4-918E-81453E27906B}"/>
                </a:ext>
              </a:extLst>
            </p:cNvPr>
            <p:cNvSpPr/>
            <p:nvPr/>
          </p:nvSpPr>
          <p:spPr>
            <a:xfrm>
              <a:off x="7624248" y="778872"/>
              <a:ext cx="933987" cy="970142"/>
            </a:xfrm>
            <a:prstGeom prst="roundRect">
              <a:avLst/>
            </a:prstGeom>
            <a:solidFill>
              <a:srgbClr val="582A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7EDDC6C2-D502-4FBE-8408-09A836EE3844}"/>
                </a:ext>
              </a:extLst>
            </p:cNvPr>
            <p:cNvSpPr>
              <a:spLocks noChangeAspect="1"/>
            </p:cNvSpPr>
            <p:nvPr/>
          </p:nvSpPr>
          <p:spPr>
            <a:xfrm>
              <a:off x="7788204" y="948988"/>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C8CB3DD6-8EEB-439D-A323-EE3C1A2DC6B5}"/>
                </a:ext>
              </a:extLst>
            </p:cNvPr>
            <p:cNvSpPr>
              <a:spLocks noChangeAspect="1"/>
            </p:cNvSpPr>
            <p:nvPr/>
          </p:nvSpPr>
          <p:spPr>
            <a:xfrm>
              <a:off x="8193864" y="948988"/>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2ACB7D4B-0D87-45EB-A24D-22597DAB40D6}"/>
                </a:ext>
              </a:extLst>
            </p:cNvPr>
            <p:cNvSpPr>
              <a:spLocks noChangeAspect="1"/>
            </p:cNvSpPr>
            <p:nvPr/>
          </p:nvSpPr>
          <p:spPr>
            <a:xfrm>
              <a:off x="7786886" y="1354802"/>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E1784A48-9505-479E-AB1C-ABEDB0E987CE}"/>
                </a:ext>
              </a:extLst>
            </p:cNvPr>
            <p:cNvSpPr>
              <a:spLocks noChangeAspect="1"/>
            </p:cNvSpPr>
            <p:nvPr/>
          </p:nvSpPr>
          <p:spPr>
            <a:xfrm>
              <a:off x="8193864" y="1354802"/>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97EB9254-0B1E-402D-834A-FB8F20F111AC}"/>
                </a:ext>
              </a:extLst>
            </p:cNvPr>
            <p:cNvSpPr>
              <a:spLocks noChangeAspect="1"/>
            </p:cNvSpPr>
            <p:nvPr/>
          </p:nvSpPr>
          <p:spPr>
            <a:xfrm>
              <a:off x="7980222" y="1157673"/>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1" name="Group 70">
            <a:extLst>
              <a:ext uri="{FF2B5EF4-FFF2-40B4-BE49-F238E27FC236}">
                <a16:creationId xmlns:a16="http://schemas.microsoft.com/office/drawing/2014/main" id="{ED301851-2C96-45A1-B48C-5F190CE2F49D}"/>
              </a:ext>
            </a:extLst>
          </p:cNvPr>
          <p:cNvGrpSpPr/>
          <p:nvPr/>
        </p:nvGrpSpPr>
        <p:grpSpPr>
          <a:xfrm>
            <a:off x="10356053" y="373162"/>
            <a:ext cx="933987" cy="970142"/>
            <a:chOff x="10356053" y="373162"/>
            <a:chExt cx="933987" cy="970142"/>
          </a:xfrm>
        </p:grpSpPr>
        <p:sp>
          <p:nvSpPr>
            <p:cNvPr id="38" name="Rectangle: Rounded Corners 37">
              <a:extLst>
                <a:ext uri="{FF2B5EF4-FFF2-40B4-BE49-F238E27FC236}">
                  <a16:creationId xmlns:a16="http://schemas.microsoft.com/office/drawing/2014/main" id="{4198B495-37C5-4DB5-ACCE-080D6B4A9771}"/>
                </a:ext>
              </a:extLst>
            </p:cNvPr>
            <p:cNvSpPr/>
            <p:nvPr/>
          </p:nvSpPr>
          <p:spPr>
            <a:xfrm>
              <a:off x="10356053" y="373162"/>
              <a:ext cx="933987" cy="970142"/>
            </a:xfrm>
            <a:prstGeom prst="roundRect">
              <a:avLst/>
            </a:prstGeom>
            <a:solidFill>
              <a:srgbClr val="582A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2823BE1D-AE08-4E0F-8ED8-578A44D0EBB7}"/>
                </a:ext>
              </a:extLst>
            </p:cNvPr>
            <p:cNvSpPr>
              <a:spLocks noChangeAspect="1"/>
            </p:cNvSpPr>
            <p:nvPr/>
          </p:nvSpPr>
          <p:spPr>
            <a:xfrm>
              <a:off x="10495318" y="440652"/>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7DBD77FA-C1D7-48FE-9618-94554106090C}"/>
                </a:ext>
              </a:extLst>
            </p:cNvPr>
            <p:cNvSpPr>
              <a:spLocks noChangeAspect="1"/>
            </p:cNvSpPr>
            <p:nvPr/>
          </p:nvSpPr>
          <p:spPr>
            <a:xfrm>
              <a:off x="10495318" y="730788"/>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A251E993-96B5-4FED-B3E2-3ADA65BD3433}"/>
                </a:ext>
              </a:extLst>
            </p:cNvPr>
            <p:cNvSpPr>
              <a:spLocks noChangeAspect="1"/>
            </p:cNvSpPr>
            <p:nvPr/>
          </p:nvSpPr>
          <p:spPr>
            <a:xfrm>
              <a:off x="10498709" y="1025570"/>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138A760A-5C1B-4E96-9EB1-39A424A9E47B}"/>
                </a:ext>
              </a:extLst>
            </p:cNvPr>
            <p:cNvSpPr>
              <a:spLocks noChangeAspect="1"/>
            </p:cNvSpPr>
            <p:nvPr/>
          </p:nvSpPr>
          <p:spPr>
            <a:xfrm>
              <a:off x="10885897" y="436267"/>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4784A862-2799-43CC-B829-5C38D4E98BF9}"/>
                </a:ext>
              </a:extLst>
            </p:cNvPr>
            <p:cNvSpPr>
              <a:spLocks noChangeAspect="1"/>
            </p:cNvSpPr>
            <p:nvPr/>
          </p:nvSpPr>
          <p:spPr>
            <a:xfrm>
              <a:off x="10885897" y="741393"/>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5A4FD19A-B188-4D7C-8B19-8A3F0574C142}"/>
                </a:ext>
              </a:extLst>
            </p:cNvPr>
            <p:cNvSpPr>
              <a:spLocks noChangeAspect="1"/>
            </p:cNvSpPr>
            <p:nvPr/>
          </p:nvSpPr>
          <p:spPr>
            <a:xfrm>
              <a:off x="10889288" y="1021185"/>
              <a:ext cx="215007" cy="21886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a:extLst>
              <a:ext uri="{FF2B5EF4-FFF2-40B4-BE49-F238E27FC236}">
                <a16:creationId xmlns:a16="http://schemas.microsoft.com/office/drawing/2014/main" id="{38191B4F-5231-4201-94BF-0F146ADE1D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9083" y="2308896"/>
            <a:ext cx="7648567" cy="4306732"/>
          </a:xfrm>
          <a:prstGeom prst="rect">
            <a:avLst/>
          </a:prstGeom>
        </p:spPr>
      </p:pic>
      <p:pic>
        <p:nvPicPr>
          <p:cNvPr id="20" name="Picture 19">
            <a:extLst>
              <a:ext uri="{FF2B5EF4-FFF2-40B4-BE49-F238E27FC236}">
                <a16:creationId xmlns:a16="http://schemas.microsoft.com/office/drawing/2014/main" id="{232630AE-17D6-4F48-9EDE-2B48C0B74A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82124" y="2959470"/>
            <a:ext cx="6487450" cy="3652934"/>
          </a:xfrm>
          <a:prstGeom prst="rect">
            <a:avLst/>
          </a:prstGeom>
        </p:spPr>
      </p:pic>
      <p:pic>
        <p:nvPicPr>
          <p:cNvPr id="18" name="Picture 17">
            <a:extLst>
              <a:ext uri="{FF2B5EF4-FFF2-40B4-BE49-F238E27FC236}">
                <a16:creationId xmlns:a16="http://schemas.microsoft.com/office/drawing/2014/main" id="{E1858A12-F6DC-44E2-8576-60BF8FA269B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9266" y="3367458"/>
            <a:ext cx="5387969" cy="3029940"/>
          </a:xfrm>
          <a:prstGeom prst="rect">
            <a:avLst/>
          </a:prstGeom>
        </p:spPr>
      </p:pic>
      <p:pic>
        <p:nvPicPr>
          <p:cNvPr id="16" name="Picture 15">
            <a:extLst>
              <a:ext uri="{FF2B5EF4-FFF2-40B4-BE49-F238E27FC236}">
                <a16:creationId xmlns:a16="http://schemas.microsoft.com/office/drawing/2014/main" id="{BC77DFDB-3787-4491-8FC3-91AB181AA8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7187" y="4156727"/>
            <a:ext cx="3858949" cy="2173875"/>
          </a:xfrm>
          <a:prstGeom prst="rect">
            <a:avLst/>
          </a:prstGeom>
        </p:spPr>
      </p:pic>
      <p:pic>
        <p:nvPicPr>
          <p:cNvPr id="10" name="Picture 9">
            <a:extLst>
              <a:ext uri="{FF2B5EF4-FFF2-40B4-BE49-F238E27FC236}">
                <a16:creationId xmlns:a16="http://schemas.microsoft.com/office/drawing/2014/main" id="{961360F8-8F32-4E3F-93D3-DFAB9DC32D50}"/>
              </a:ext>
            </a:extLst>
          </p:cNvPr>
          <p:cNvPicPr>
            <a:picLocks noChangeAspect="1"/>
          </p:cNvPicPr>
          <p:nvPr/>
        </p:nvPicPr>
        <p:blipFill rotWithShape="1">
          <a:blip r:embed="rId9">
            <a:extLst>
              <a:ext uri="{28A0092B-C50C-407E-A947-70E740481C1C}">
                <a14:useLocalDpi xmlns:a14="http://schemas.microsoft.com/office/drawing/2010/main" val="0"/>
              </a:ext>
            </a:extLst>
          </a:blip>
          <a:srcRect l="21749"/>
          <a:stretch/>
        </p:blipFill>
        <p:spPr>
          <a:xfrm>
            <a:off x="267185" y="4661772"/>
            <a:ext cx="2274622" cy="1637522"/>
          </a:xfrm>
          <a:prstGeom prst="rect">
            <a:avLst/>
          </a:prstGeom>
        </p:spPr>
      </p:pic>
      <p:pic>
        <p:nvPicPr>
          <p:cNvPr id="72" name="Picture 71">
            <a:extLst>
              <a:ext uri="{FF2B5EF4-FFF2-40B4-BE49-F238E27FC236}">
                <a16:creationId xmlns:a16="http://schemas.microsoft.com/office/drawing/2014/main" id="{94869D05-8E05-43B3-9143-FBC5488842F3}"/>
              </a:ext>
            </a:extLst>
          </p:cNvPr>
          <p:cNvPicPr>
            <a:picLocks noChangeAspect="1"/>
          </p:cNvPicPr>
          <p:nvPr/>
        </p:nvPicPr>
        <p:blipFill>
          <a:blip r:embed="rId10"/>
          <a:stretch>
            <a:fillRect/>
          </a:stretch>
        </p:blipFill>
        <p:spPr>
          <a:xfrm>
            <a:off x="10469557" y="5381038"/>
            <a:ext cx="610767" cy="634410"/>
          </a:xfrm>
          <a:prstGeom prst="rect">
            <a:avLst/>
          </a:prstGeom>
        </p:spPr>
      </p:pic>
      <p:pic>
        <p:nvPicPr>
          <p:cNvPr id="74" name="Picture 73">
            <a:extLst>
              <a:ext uri="{FF2B5EF4-FFF2-40B4-BE49-F238E27FC236}">
                <a16:creationId xmlns:a16="http://schemas.microsoft.com/office/drawing/2014/main" id="{016558E4-5403-470A-831A-12F2BF7CC038}"/>
              </a:ext>
            </a:extLst>
          </p:cNvPr>
          <p:cNvPicPr>
            <a:picLocks noChangeAspect="1"/>
          </p:cNvPicPr>
          <p:nvPr/>
        </p:nvPicPr>
        <p:blipFill>
          <a:blip r:embed="rId11"/>
          <a:stretch>
            <a:fillRect/>
          </a:stretch>
        </p:blipFill>
        <p:spPr>
          <a:xfrm>
            <a:off x="10469557" y="4759179"/>
            <a:ext cx="614708" cy="634410"/>
          </a:xfrm>
          <a:prstGeom prst="rect">
            <a:avLst/>
          </a:prstGeom>
        </p:spPr>
      </p:pic>
      <p:pic>
        <p:nvPicPr>
          <p:cNvPr id="75" name="Picture 74">
            <a:extLst>
              <a:ext uri="{FF2B5EF4-FFF2-40B4-BE49-F238E27FC236}">
                <a16:creationId xmlns:a16="http://schemas.microsoft.com/office/drawing/2014/main" id="{7E21B564-9D87-479C-966B-ACA1096451E3}"/>
              </a:ext>
            </a:extLst>
          </p:cNvPr>
          <p:cNvPicPr>
            <a:picLocks noChangeAspect="1"/>
          </p:cNvPicPr>
          <p:nvPr/>
        </p:nvPicPr>
        <p:blipFill>
          <a:blip r:embed="rId12"/>
          <a:stretch>
            <a:fillRect/>
          </a:stretch>
        </p:blipFill>
        <p:spPr>
          <a:xfrm>
            <a:off x="10471809" y="4137319"/>
            <a:ext cx="615839" cy="639678"/>
          </a:xfrm>
          <a:prstGeom prst="rect">
            <a:avLst/>
          </a:prstGeom>
        </p:spPr>
      </p:pic>
      <p:pic>
        <p:nvPicPr>
          <p:cNvPr id="76" name="Picture 75">
            <a:extLst>
              <a:ext uri="{FF2B5EF4-FFF2-40B4-BE49-F238E27FC236}">
                <a16:creationId xmlns:a16="http://schemas.microsoft.com/office/drawing/2014/main" id="{BADE34C9-6724-4E07-86AD-C2F296985E74}"/>
              </a:ext>
            </a:extLst>
          </p:cNvPr>
          <p:cNvPicPr>
            <a:picLocks noChangeAspect="1"/>
          </p:cNvPicPr>
          <p:nvPr/>
        </p:nvPicPr>
        <p:blipFill>
          <a:blip r:embed="rId13"/>
          <a:stretch>
            <a:fillRect/>
          </a:stretch>
        </p:blipFill>
        <p:spPr>
          <a:xfrm>
            <a:off x="10471650" y="3520146"/>
            <a:ext cx="618329" cy="642264"/>
          </a:xfrm>
          <a:prstGeom prst="rect">
            <a:avLst/>
          </a:prstGeom>
        </p:spPr>
      </p:pic>
      <p:pic>
        <p:nvPicPr>
          <p:cNvPr id="77" name="Picture 76">
            <a:extLst>
              <a:ext uri="{FF2B5EF4-FFF2-40B4-BE49-F238E27FC236}">
                <a16:creationId xmlns:a16="http://schemas.microsoft.com/office/drawing/2014/main" id="{109CD514-3B89-433C-B355-CF5821172EEC}"/>
              </a:ext>
            </a:extLst>
          </p:cNvPr>
          <p:cNvPicPr>
            <a:picLocks noChangeAspect="1"/>
          </p:cNvPicPr>
          <p:nvPr/>
        </p:nvPicPr>
        <p:blipFill>
          <a:blip r:embed="rId14"/>
          <a:stretch>
            <a:fillRect/>
          </a:stretch>
        </p:blipFill>
        <p:spPr>
          <a:xfrm>
            <a:off x="10471650" y="2924313"/>
            <a:ext cx="608675" cy="632236"/>
          </a:xfrm>
          <a:prstGeom prst="rect">
            <a:avLst/>
          </a:prstGeom>
        </p:spPr>
      </p:pic>
      <p:pic>
        <p:nvPicPr>
          <p:cNvPr id="78" name="Picture 77">
            <a:extLst>
              <a:ext uri="{FF2B5EF4-FFF2-40B4-BE49-F238E27FC236}">
                <a16:creationId xmlns:a16="http://schemas.microsoft.com/office/drawing/2014/main" id="{EFC9FADD-71E6-45C4-8561-D472746D4253}"/>
              </a:ext>
            </a:extLst>
          </p:cNvPr>
          <p:cNvPicPr>
            <a:picLocks noChangeAspect="1"/>
          </p:cNvPicPr>
          <p:nvPr/>
        </p:nvPicPr>
        <p:blipFill>
          <a:blip r:embed="rId15"/>
          <a:stretch>
            <a:fillRect/>
          </a:stretch>
        </p:blipFill>
        <p:spPr>
          <a:xfrm>
            <a:off x="10469557" y="2307140"/>
            <a:ext cx="608675" cy="632236"/>
          </a:xfrm>
          <a:prstGeom prst="rect">
            <a:avLst/>
          </a:prstGeom>
        </p:spPr>
      </p:pic>
      <p:sp>
        <p:nvSpPr>
          <p:cNvPr id="58" name="Oval 57">
            <a:extLst>
              <a:ext uri="{FF2B5EF4-FFF2-40B4-BE49-F238E27FC236}">
                <a16:creationId xmlns:a16="http://schemas.microsoft.com/office/drawing/2014/main" id="{ACE04D7B-0C06-4FEA-8FBB-4812C23B78AA}"/>
              </a:ext>
            </a:extLst>
          </p:cNvPr>
          <p:cNvSpPr/>
          <p:nvPr/>
        </p:nvSpPr>
        <p:spPr bwMode="auto">
          <a:xfrm>
            <a:off x="11769354" y="6392987"/>
            <a:ext cx="359229" cy="346166"/>
          </a:xfrm>
          <a:prstGeom prst="ellipse">
            <a:avLst/>
          </a:prstGeom>
          <a:solidFill>
            <a:srgbClr val="00B0F0"/>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05498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autoRev="1" fill="hold" nodeType="clickEffect">
                                  <p:stCondLst>
                                    <p:cond delay="0"/>
                                  </p:stCondLst>
                                  <p:childTnLst>
                                    <p:animMotion origin="layout" path="M -4.16667E-6 -4.07407E-6 L -4.16667E-6 -0.25 " pathEditMode="relative" rAng="0" ptsTypes="AA">
                                      <p:cBhvr>
                                        <p:cTn id="6" dur="2000" fill="hold"/>
                                        <p:tgtEl>
                                          <p:spTgt spid="10"/>
                                        </p:tgtEl>
                                        <p:attrNameLst>
                                          <p:attrName>ppt_x</p:attrName>
                                          <p:attrName>ppt_y</p:attrName>
                                        </p:attrNameLst>
                                      </p:cBhvr>
                                      <p:rCtr x="0" y="-12500"/>
                                    </p:animMotion>
                                  </p:childTnLst>
                                </p:cTn>
                              </p:par>
                            </p:childTnLst>
                          </p:cTn>
                        </p:par>
                        <p:par>
                          <p:cTn id="7" fill="hold">
                            <p:stCondLst>
                              <p:cond delay="4000"/>
                            </p:stCondLst>
                            <p:childTnLst>
                              <p:par>
                                <p:cTn id="8" presetID="1" presetClass="entr" presetSubtype="0" fill="hold" nodeType="afterEffect">
                                  <p:stCondLst>
                                    <p:cond delay="0"/>
                                  </p:stCondLst>
                                  <p:childTnLst>
                                    <p:set>
                                      <p:cBhvr>
                                        <p:cTn id="9" dur="1" fill="hold">
                                          <p:stCondLst>
                                            <p:cond delay="0"/>
                                          </p:stCondLst>
                                        </p:cTn>
                                        <p:tgtEl>
                                          <p:spTgt spid="66"/>
                                        </p:tgtEl>
                                        <p:attrNameLst>
                                          <p:attrName>style.visibility</p:attrName>
                                        </p:attrNameLst>
                                      </p:cBhvr>
                                      <p:to>
                                        <p:strVal val="visible"/>
                                      </p:to>
                                    </p:set>
                                  </p:childTnLst>
                                </p:cTn>
                              </p:par>
                            </p:childTnLst>
                          </p:cTn>
                        </p:par>
                        <p:par>
                          <p:cTn id="10" fill="hold">
                            <p:stCondLst>
                              <p:cond delay="4000"/>
                            </p:stCondLst>
                            <p:childTnLst>
                              <p:par>
                                <p:cTn id="11" presetID="0" presetClass="path" presetSubtype="0" accel="50000" decel="50000" fill="hold" nodeType="afterEffect">
                                  <p:stCondLst>
                                    <p:cond delay="0"/>
                                  </p:stCondLst>
                                  <p:childTnLst>
                                    <p:animMotion origin="layout" path="M 0.00143 0.00579 C 0.1319 -0.10717 0.2625 -0.22014 0.39414 -0.1794 C 0.52565 -0.13865 0.65833 0.05579 0.79101 0.25047 " pathEditMode="relative" ptsTypes="AAA">
                                      <p:cBhvr>
                                        <p:cTn id="12" dur="2000" fill="hold"/>
                                        <p:tgtEl>
                                          <p:spTgt spid="66"/>
                                        </p:tgtEl>
                                        <p:attrNameLst>
                                          <p:attrName>ppt_x</p:attrName>
                                          <p:attrName>ppt_y</p:attrName>
                                        </p:attrNameLst>
                                      </p:cBhvr>
                                    </p:animMotion>
                                  </p:childTnLst>
                                </p:cTn>
                              </p:par>
                            </p:childTnLst>
                          </p:cTn>
                        </p:par>
                        <p:par>
                          <p:cTn id="13" fill="hold">
                            <p:stCondLst>
                              <p:cond delay="6000"/>
                            </p:stCondLst>
                            <p:childTnLst>
                              <p:par>
                                <p:cTn id="14" presetID="1" presetClass="exit" presetSubtype="0" fill="hold" nodeType="afterEffect">
                                  <p:stCondLst>
                                    <p:cond delay="0"/>
                                  </p:stCondLst>
                                  <p:childTnLst>
                                    <p:set>
                                      <p:cBhvr>
                                        <p:cTn id="15" dur="1" fill="hold">
                                          <p:stCondLst>
                                            <p:cond delay="0"/>
                                          </p:stCondLst>
                                        </p:cTn>
                                        <p:tgtEl>
                                          <p:spTgt spid="66"/>
                                        </p:tgtEl>
                                        <p:attrNameLst>
                                          <p:attrName>style.visibility</p:attrName>
                                        </p:attrNameLst>
                                      </p:cBhvr>
                                      <p:to>
                                        <p:strVal val="hidden"/>
                                      </p:to>
                                    </p:set>
                                  </p:childTnLst>
                                </p:cTn>
                              </p:par>
                            </p:childTnLst>
                          </p:cTn>
                        </p:par>
                        <p:par>
                          <p:cTn id="16" fill="hold">
                            <p:stCondLst>
                              <p:cond delay="6000"/>
                            </p:stCondLst>
                            <p:childTnLst>
                              <p:par>
                                <p:cTn id="17" presetID="1"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autoRev="1" fill="hold" nodeType="clickEffect">
                                  <p:stCondLst>
                                    <p:cond delay="0"/>
                                  </p:stCondLst>
                                  <p:childTnLst>
                                    <p:animMotion origin="layout" path="M 4.79167E-6 -3.33333E-6 L 4.79167E-6 -0.25 " pathEditMode="relative" rAng="0" ptsTypes="AA">
                                      <p:cBhvr>
                                        <p:cTn id="22" dur="2000" fill="hold"/>
                                        <p:tgtEl>
                                          <p:spTgt spid="16"/>
                                        </p:tgtEl>
                                        <p:attrNameLst>
                                          <p:attrName>ppt_x</p:attrName>
                                          <p:attrName>ppt_y</p:attrName>
                                        </p:attrNameLst>
                                      </p:cBhvr>
                                      <p:rCtr x="0" y="-12500"/>
                                    </p:animMotion>
                                  </p:childTnLst>
                                </p:cTn>
                              </p:par>
                            </p:childTnLst>
                          </p:cTn>
                        </p:par>
                        <p:par>
                          <p:cTn id="23" fill="hold">
                            <p:stCondLst>
                              <p:cond delay="4000"/>
                            </p:stCondLst>
                            <p:childTnLst>
                              <p:par>
                                <p:cTn id="24" presetID="1" presetClass="entr" presetSubtype="0" fill="hold" nodeType="afterEffect">
                                  <p:stCondLst>
                                    <p:cond delay="0"/>
                                  </p:stCondLst>
                                  <p:childTnLst>
                                    <p:set>
                                      <p:cBhvr>
                                        <p:cTn id="25" dur="1" fill="hold">
                                          <p:stCondLst>
                                            <p:cond delay="0"/>
                                          </p:stCondLst>
                                        </p:cTn>
                                        <p:tgtEl>
                                          <p:spTgt spid="67"/>
                                        </p:tgtEl>
                                        <p:attrNameLst>
                                          <p:attrName>style.visibility</p:attrName>
                                        </p:attrNameLst>
                                      </p:cBhvr>
                                      <p:to>
                                        <p:strVal val="visible"/>
                                      </p:to>
                                    </p:set>
                                  </p:childTnLst>
                                </p:cTn>
                              </p:par>
                            </p:childTnLst>
                          </p:cTn>
                        </p:par>
                        <p:par>
                          <p:cTn id="26" fill="hold">
                            <p:stCondLst>
                              <p:cond delay="4000"/>
                            </p:stCondLst>
                            <p:childTnLst>
                              <p:par>
                                <p:cTn id="27" presetID="0" presetClass="path" presetSubtype="0" accel="50000" decel="50000" fill="hold" nodeType="afterEffect">
                                  <p:stCondLst>
                                    <p:cond delay="0"/>
                                  </p:stCondLst>
                                  <p:childTnLst>
                                    <p:animMotion origin="layout" path="M 4.58333E-6 -5.55112E-17 C 0.10625 -0.09213 0.21263 -0.18449 0.31966 -0.14606 C 0.42682 -0.10787 0.53463 0.06042 0.64244 0.2294 " pathEditMode="relative" rAng="0" ptsTypes="AAA">
                                      <p:cBhvr>
                                        <p:cTn id="28" dur="2000" fill="hold"/>
                                        <p:tgtEl>
                                          <p:spTgt spid="67"/>
                                        </p:tgtEl>
                                        <p:attrNameLst>
                                          <p:attrName>ppt_x</p:attrName>
                                          <p:attrName>ppt_y</p:attrName>
                                        </p:attrNameLst>
                                      </p:cBhvr>
                                      <p:rCtr x="32122" y="3704"/>
                                    </p:animMotion>
                                  </p:childTnLst>
                                </p:cTn>
                              </p:par>
                            </p:childTnLst>
                          </p:cTn>
                        </p:par>
                        <p:par>
                          <p:cTn id="29" fill="hold">
                            <p:stCondLst>
                              <p:cond delay="6000"/>
                            </p:stCondLst>
                            <p:childTnLst>
                              <p:par>
                                <p:cTn id="30" presetID="1" presetClass="exit" presetSubtype="0" fill="hold" nodeType="afterEffect">
                                  <p:stCondLst>
                                    <p:cond delay="0"/>
                                  </p:stCondLst>
                                  <p:childTnLst>
                                    <p:set>
                                      <p:cBhvr>
                                        <p:cTn id="31" dur="1" fill="hold">
                                          <p:stCondLst>
                                            <p:cond delay="0"/>
                                          </p:stCondLst>
                                        </p:cTn>
                                        <p:tgtEl>
                                          <p:spTgt spid="67"/>
                                        </p:tgtEl>
                                        <p:attrNameLst>
                                          <p:attrName>style.visibility</p:attrName>
                                        </p:attrNameLst>
                                      </p:cBhvr>
                                      <p:to>
                                        <p:strVal val="hidden"/>
                                      </p:to>
                                    </p:set>
                                  </p:childTnLst>
                                </p:cTn>
                              </p:par>
                            </p:childTnLst>
                          </p:cTn>
                        </p:par>
                        <p:par>
                          <p:cTn id="32" fill="hold">
                            <p:stCondLst>
                              <p:cond delay="6000"/>
                            </p:stCondLst>
                            <p:childTnLst>
                              <p:par>
                                <p:cTn id="33" presetID="1" presetClass="entr" presetSubtype="0"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64" presetClass="path" presetSubtype="0" accel="50000" decel="50000" autoRev="1" fill="hold" nodeType="clickEffect">
                                  <p:stCondLst>
                                    <p:cond delay="0"/>
                                  </p:stCondLst>
                                  <p:childTnLst>
                                    <p:animMotion origin="layout" path="M 0 0 L 0 -0.25 E" pathEditMode="relative" ptsTypes="">
                                      <p:cBhvr>
                                        <p:cTn id="38" dur="2000" fill="hold"/>
                                        <p:tgtEl>
                                          <p:spTgt spid="18"/>
                                        </p:tgtEl>
                                        <p:attrNameLst>
                                          <p:attrName>ppt_x</p:attrName>
                                          <p:attrName>ppt_y</p:attrName>
                                        </p:attrNameLst>
                                      </p:cBhvr>
                                    </p:animMotion>
                                  </p:childTnLst>
                                </p:cTn>
                              </p:par>
                            </p:childTnLst>
                          </p:cTn>
                        </p:par>
                        <p:par>
                          <p:cTn id="39" fill="hold">
                            <p:stCondLst>
                              <p:cond delay="4000"/>
                            </p:stCondLst>
                            <p:childTnLst>
                              <p:par>
                                <p:cTn id="40" presetID="1" presetClass="entr" presetSubtype="0" fill="hold" nodeType="after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par>
                          <p:cTn id="42" fill="hold">
                            <p:stCondLst>
                              <p:cond delay="4000"/>
                            </p:stCondLst>
                            <p:childTnLst>
                              <p:par>
                                <p:cTn id="43" presetID="0" presetClass="path" presetSubtype="0" accel="50000" decel="50000" fill="hold" nodeType="afterEffect">
                                  <p:stCondLst>
                                    <p:cond delay="0"/>
                                  </p:stCondLst>
                                  <p:childTnLst>
                                    <p:animMotion origin="layout" path="M 3.3285E-17 -3.7037E-7 C 0.08594 -0.05718 0.17201 -0.11389 0.25833 -0.07153 C 0.34453 -0.02917 0.43112 0.11273 0.51771 0.25486 " pathEditMode="relative" rAng="0" ptsTypes="AAA">
                                      <p:cBhvr>
                                        <p:cTn id="44" dur="2000" fill="hold"/>
                                        <p:tgtEl>
                                          <p:spTgt spid="68"/>
                                        </p:tgtEl>
                                        <p:attrNameLst>
                                          <p:attrName>ppt_x</p:attrName>
                                          <p:attrName>ppt_y</p:attrName>
                                        </p:attrNameLst>
                                      </p:cBhvr>
                                      <p:rCtr x="25885" y="8426"/>
                                    </p:animMotion>
                                  </p:childTnLst>
                                </p:cTn>
                              </p:par>
                            </p:childTnLst>
                          </p:cTn>
                        </p:par>
                        <p:par>
                          <p:cTn id="45" fill="hold">
                            <p:stCondLst>
                              <p:cond delay="6000"/>
                            </p:stCondLst>
                            <p:childTnLst>
                              <p:par>
                                <p:cTn id="46" presetID="1" presetClass="exit" presetSubtype="0" fill="hold" nodeType="afterEffect">
                                  <p:stCondLst>
                                    <p:cond delay="0"/>
                                  </p:stCondLst>
                                  <p:childTnLst>
                                    <p:set>
                                      <p:cBhvr>
                                        <p:cTn id="47" dur="1" fill="hold">
                                          <p:stCondLst>
                                            <p:cond delay="0"/>
                                          </p:stCondLst>
                                        </p:cTn>
                                        <p:tgtEl>
                                          <p:spTgt spid="68"/>
                                        </p:tgtEl>
                                        <p:attrNameLst>
                                          <p:attrName>style.visibility</p:attrName>
                                        </p:attrNameLst>
                                      </p:cBhvr>
                                      <p:to>
                                        <p:strVal val="hidden"/>
                                      </p:to>
                                    </p:set>
                                  </p:childTnLst>
                                </p:cTn>
                              </p:par>
                            </p:childTnLst>
                          </p:cTn>
                        </p:par>
                        <p:par>
                          <p:cTn id="48" fill="hold">
                            <p:stCondLst>
                              <p:cond delay="6000"/>
                            </p:stCondLst>
                            <p:childTnLst>
                              <p:par>
                                <p:cTn id="49" presetID="1" presetClass="entr" presetSubtype="0" fill="hold" nodeType="after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4" presetClass="path" presetSubtype="0" accel="50000" decel="50000" autoRev="1" fill="hold" nodeType="clickEffect">
                                  <p:stCondLst>
                                    <p:cond delay="0"/>
                                  </p:stCondLst>
                                  <p:childTnLst>
                                    <p:animMotion origin="layout" path="M 2.91667E-6 4.81481E-6 L 2.91667E-6 -0.25 " pathEditMode="relative" rAng="0" ptsTypes="AA">
                                      <p:cBhvr>
                                        <p:cTn id="54" dur="2000" fill="hold"/>
                                        <p:tgtEl>
                                          <p:spTgt spid="20"/>
                                        </p:tgtEl>
                                        <p:attrNameLst>
                                          <p:attrName>ppt_x</p:attrName>
                                          <p:attrName>ppt_y</p:attrName>
                                        </p:attrNameLst>
                                      </p:cBhvr>
                                      <p:rCtr x="0" y="-12500"/>
                                    </p:animMotion>
                                  </p:childTnLst>
                                </p:cTn>
                              </p:par>
                            </p:childTnLst>
                          </p:cTn>
                        </p:par>
                        <p:par>
                          <p:cTn id="55" fill="hold">
                            <p:stCondLst>
                              <p:cond delay="4000"/>
                            </p:stCondLst>
                            <p:childTnLst>
                              <p:par>
                                <p:cTn id="56" presetID="1" presetClass="entr" presetSubtype="0" fill="hold" nodeType="afterEffect">
                                  <p:stCondLst>
                                    <p:cond delay="0"/>
                                  </p:stCondLst>
                                  <p:childTnLst>
                                    <p:set>
                                      <p:cBhvr>
                                        <p:cTn id="57" dur="1" fill="hold">
                                          <p:stCondLst>
                                            <p:cond delay="0"/>
                                          </p:stCondLst>
                                        </p:cTn>
                                        <p:tgtEl>
                                          <p:spTgt spid="69"/>
                                        </p:tgtEl>
                                        <p:attrNameLst>
                                          <p:attrName>style.visibility</p:attrName>
                                        </p:attrNameLst>
                                      </p:cBhvr>
                                      <p:to>
                                        <p:strVal val="visible"/>
                                      </p:to>
                                    </p:set>
                                  </p:childTnLst>
                                </p:cTn>
                              </p:par>
                            </p:childTnLst>
                          </p:cTn>
                        </p:par>
                        <p:par>
                          <p:cTn id="58" fill="hold">
                            <p:stCondLst>
                              <p:cond delay="4000"/>
                            </p:stCondLst>
                            <p:childTnLst>
                              <p:par>
                                <p:cTn id="59" presetID="0" presetClass="path" presetSubtype="0" accel="50000" decel="50000" fill="hold" nodeType="afterEffect">
                                  <p:stCondLst>
                                    <p:cond delay="0"/>
                                  </p:stCondLst>
                                  <p:childTnLst>
                                    <p:animMotion origin="layout" path="M 3.33333E-6 -3.7037E-7 C 0.06315 -0.07685 0.1263 -0.1537 0.18958 -0.11667 C 0.25273 -0.07986 0.31588 0.0706 0.37916 0.22107 " pathEditMode="relative" rAng="0" ptsTypes="AAA">
                                      <p:cBhvr>
                                        <p:cTn id="60" dur="2000" fill="hold"/>
                                        <p:tgtEl>
                                          <p:spTgt spid="69"/>
                                        </p:tgtEl>
                                        <p:attrNameLst>
                                          <p:attrName>ppt_x</p:attrName>
                                          <p:attrName>ppt_y</p:attrName>
                                        </p:attrNameLst>
                                      </p:cBhvr>
                                      <p:rCtr x="18958" y="4722"/>
                                    </p:animMotion>
                                  </p:childTnLst>
                                </p:cTn>
                              </p:par>
                            </p:childTnLst>
                          </p:cTn>
                        </p:par>
                        <p:par>
                          <p:cTn id="61" fill="hold">
                            <p:stCondLst>
                              <p:cond delay="6000"/>
                            </p:stCondLst>
                            <p:childTnLst>
                              <p:par>
                                <p:cTn id="62" presetID="1" presetClass="exit" presetSubtype="0" fill="hold" nodeType="afterEffect">
                                  <p:stCondLst>
                                    <p:cond delay="0"/>
                                  </p:stCondLst>
                                  <p:childTnLst>
                                    <p:set>
                                      <p:cBhvr>
                                        <p:cTn id="63" dur="1" fill="hold">
                                          <p:stCondLst>
                                            <p:cond delay="0"/>
                                          </p:stCondLst>
                                        </p:cTn>
                                        <p:tgtEl>
                                          <p:spTgt spid="69"/>
                                        </p:tgtEl>
                                        <p:attrNameLst>
                                          <p:attrName>style.visibility</p:attrName>
                                        </p:attrNameLst>
                                      </p:cBhvr>
                                      <p:to>
                                        <p:strVal val="hidden"/>
                                      </p:to>
                                    </p:set>
                                  </p:childTnLst>
                                </p:cTn>
                              </p:par>
                            </p:childTnLst>
                          </p:cTn>
                        </p:par>
                        <p:par>
                          <p:cTn id="64" fill="hold">
                            <p:stCondLst>
                              <p:cond delay="6000"/>
                            </p:stCondLst>
                            <p:childTnLst>
                              <p:par>
                                <p:cTn id="65" presetID="1" presetClass="entr" presetSubtype="0"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64" presetClass="path" presetSubtype="0" accel="50000" decel="50000" autoRev="1" fill="hold" nodeType="clickEffect">
                                  <p:stCondLst>
                                    <p:cond delay="0"/>
                                  </p:stCondLst>
                                  <p:childTnLst>
                                    <p:animMotion origin="layout" path="M 0 0 L 0 -0.25 E" pathEditMode="relative" ptsTypes="">
                                      <p:cBhvr>
                                        <p:cTn id="70" dur="2000" fill="hold"/>
                                        <p:tgtEl>
                                          <p:spTgt spid="22"/>
                                        </p:tgtEl>
                                        <p:attrNameLst>
                                          <p:attrName>ppt_x</p:attrName>
                                          <p:attrName>ppt_y</p:attrName>
                                        </p:attrNameLst>
                                      </p:cBhvr>
                                    </p:animMotion>
                                  </p:childTnLst>
                                </p:cTn>
                              </p:par>
                            </p:childTnLst>
                          </p:cTn>
                        </p:par>
                        <p:par>
                          <p:cTn id="71" fill="hold">
                            <p:stCondLst>
                              <p:cond delay="4000"/>
                            </p:stCondLst>
                            <p:childTnLst>
                              <p:par>
                                <p:cTn id="72" presetID="1" presetClass="entr" presetSubtype="0" fill="hold" nodeType="afterEffect">
                                  <p:stCondLst>
                                    <p:cond delay="0"/>
                                  </p:stCondLst>
                                  <p:childTnLst>
                                    <p:set>
                                      <p:cBhvr>
                                        <p:cTn id="73" dur="1" fill="hold">
                                          <p:stCondLst>
                                            <p:cond delay="0"/>
                                          </p:stCondLst>
                                        </p:cTn>
                                        <p:tgtEl>
                                          <p:spTgt spid="70"/>
                                        </p:tgtEl>
                                        <p:attrNameLst>
                                          <p:attrName>style.visibility</p:attrName>
                                        </p:attrNameLst>
                                      </p:cBhvr>
                                      <p:to>
                                        <p:strVal val="visible"/>
                                      </p:to>
                                    </p:set>
                                  </p:childTnLst>
                                </p:cTn>
                              </p:par>
                            </p:childTnLst>
                          </p:cTn>
                        </p:par>
                        <p:par>
                          <p:cTn id="74" fill="hold">
                            <p:stCondLst>
                              <p:cond delay="4000"/>
                            </p:stCondLst>
                            <p:childTnLst>
                              <p:par>
                                <p:cTn id="75" presetID="0" presetClass="path" presetSubtype="0" accel="50000" decel="50000" fill="hold" nodeType="afterEffect">
                                  <p:stCondLst>
                                    <p:cond delay="0"/>
                                  </p:stCondLst>
                                  <p:childTnLst>
                                    <p:animMotion origin="layout" path="M -3.33333E-6 4.07407E-6 C 0.03985 -0.0419 0.07969 -0.08357 0.11771 -0.04838 C 0.15573 -0.0132 0.19193 0.09884 0.22813 0.21111 " pathEditMode="relative" rAng="0" ptsTypes="AAA">
                                      <p:cBhvr>
                                        <p:cTn id="76" dur="2000" fill="hold"/>
                                        <p:tgtEl>
                                          <p:spTgt spid="70"/>
                                        </p:tgtEl>
                                        <p:attrNameLst>
                                          <p:attrName>ppt_x</p:attrName>
                                          <p:attrName>ppt_y</p:attrName>
                                        </p:attrNameLst>
                                      </p:cBhvr>
                                      <p:rCtr x="11406" y="7477"/>
                                    </p:animMotion>
                                  </p:childTnLst>
                                </p:cTn>
                              </p:par>
                            </p:childTnLst>
                          </p:cTn>
                        </p:par>
                        <p:par>
                          <p:cTn id="77" fill="hold">
                            <p:stCondLst>
                              <p:cond delay="6000"/>
                            </p:stCondLst>
                            <p:childTnLst>
                              <p:par>
                                <p:cTn id="78" presetID="1" presetClass="exit" presetSubtype="0" fill="hold" nodeType="afterEffect">
                                  <p:stCondLst>
                                    <p:cond delay="0"/>
                                  </p:stCondLst>
                                  <p:childTnLst>
                                    <p:set>
                                      <p:cBhvr>
                                        <p:cTn id="79" dur="1" fill="hold">
                                          <p:stCondLst>
                                            <p:cond delay="0"/>
                                          </p:stCondLst>
                                        </p:cTn>
                                        <p:tgtEl>
                                          <p:spTgt spid="70"/>
                                        </p:tgtEl>
                                        <p:attrNameLst>
                                          <p:attrName>style.visibility</p:attrName>
                                        </p:attrNameLst>
                                      </p:cBhvr>
                                      <p:to>
                                        <p:strVal val="hidden"/>
                                      </p:to>
                                    </p:set>
                                  </p:childTnLst>
                                </p:cTn>
                              </p:par>
                            </p:childTnLst>
                          </p:cTn>
                        </p:par>
                        <p:par>
                          <p:cTn id="80" fill="hold">
                            <p:stCondLst>
                              <p:cond delay="6000"/>
                            </p:stCondLst>
                            <p:childTnLst>
                              <p:par>
                                <p:cTn id="81" presetID="1" presetClass="entr" presetSubtype="0" fill="hold" nodeType="afterEffect">
                                  <p:stCondLst>
                                    <p:cond delay="0"/>
                                  </p:stCondLst>
                                  <p:childTnLst>
                                    <p:set>
                                      <p:cBhvr>
                                        <p:cTn id="82" dur="1" fill="hold">
                                          <p:stCondLst>
                                            <p:cond delay="0"/>
                                          </p:stCondLst>
                                        </p:cTn>
                                        <p:tgtEl>
                                          <p:spTgt spid="7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71"/>
                                        </p:tgtEl>
                                        <p:attrNameLst>
                                          <p:attrName>style.visibility</p:attrName>
                                        </p:attrNameLst>
                                      </p:cBhvr>
                                      <p:to>
                                        <p:strVal val="visible"/>
                                      </p:to>
                                    </p:set>
                                  </p:childTnLst>
                                </p:cTn>
                              </p:par>
                            </p:childTnLst>
                          </p:cTn>
                        </p:par>
                        <p:par>
                          <p:cTn id="87" fill="hold">
                            <p:stCondLst>
                              <p:cond delay="0"/>
                            </p:stCondLst>
                            <p:childTnLst>
                              <p:par>
                                <p:cTn id="88" presetID="42" presetClass="path" presetSubtype="0" accel="50000" decel="50000" fill="hold" nodeType="afterEffect">
                                  <p:stCondLst>
                                    <p:cond delay="0"/>
                                  </p:stCondLst>
                                  <p:childTnLst>
                                    <p:animMotion origin="layout" path="M -2.08333E-7 0 L -0.00391 0.23079 " pathEditMode="relative" rAng="0" ptsTypes="AA">
                                      <p:cBhvr>
                                        <p:cTn id="89" dur="2000" fill="hold"/>
                                        <p:tgtEl>
                                          <p:spTgt spid="71"/>
                                        </p:tgtEl>
                                        <p:attrNameLst>
                                          <p:attrName>ppt_x</p:attrName>
                                          <p:attrName>ppt_y</p:attrName>
                                        </p:attrNameLst>
                                      </p:cBhvr>
                                      <p:rCtr x="-195" y="11528"/>
                                    </p:animMotion>
                                  </p:childTnLst>
                                </p:cTn>
                              </p:par>
                            </p:childTnLst>
                          </p:cTn>
                        </p:par>
                        <p:par>
                          <p:cTn id="90" fill="hold">
                            <p:stCondLst>
                              <p:cond delay="2000"/>
                            </p:stCondLst>
                            <p:childTnLst>
                              <p:par>
                                <p:cTn id="91" presetID="1" presetClass="exit" presetSubtype="0" fill="hold" nodeType="afterEffect">
                                  <p:stCondLst>
                                    <p:cond delay="0"/>
                                  </p:stCondLst>
                                  <p:childTnLst>
                                    <p:set>
                                      <p:cBhvr>
                                        <p:cTn id="92" dur="1" fill="hold">
                                          <p:stCondLst>
                                            <p:cond delay="0"/>
                                          </p:stCondLst>
                                        </p:cTn>
                                        <p:tgtEl>
                                          <p:spTgt spid="71"/>
                                        </p:tgtEl>
                                        <p:attrNameLst>
                                          <p:attrName>style.visibility</p:attrName>
                                        </p:attrNameLst>
                                      </p:cBhvr>
                                      <p:to>
                                        <p:strVal val="hidden"/>
                                      </p:to>
                                    </p:set>
                                  </p:childTnLst>
                                </p:cTn>
                              </p:par>
                            </p:childTnLst>
                          </p:cTn>
                        </p:par>
                        <p:par>
                          <p:cTn id="93" fill="hold">
                            <p:stCondLst>
                              <p:cond delay="2000"/>
                            </p:stCondLst>
                            <p:childTnLst>
                              <p:par>
                                <p:cTn id="94" presetID="1" presetClass="entr" presetSubtype="0" fill="hold" nodeType="afterEffect">
                                  <p:stCondLst>
                                    <p:cond delay="0"/>
                                  </p:stCondLst>
                                  <p:childTnLst>
                                    <p:set>
                                      <p:cBhvr>
                                        <p:cTn id="95" dur="1" fill="hold">
                                          <p:stCondLst>
                                            <p:cond delay="0"/>
                                          </p:stCondLst>
                                        </p:cTn>
                                        <p:tgtEl>
                                          <p:spTgt spid="78"/>
                                        </p:tgtEl>
                                        <p:attrNameLst>
                                          <p:attrName>style.visibility</p:attrName>
                                        </p:attrNameLst>
                                      </p:cBhvr>
                                      <p:to>
                                        <p:strVal val="visible"/>
                                      </p:to>
                                    </p:set>
                                  </p:childTnLst>
                                </p:cTn>
                              </p:par>
                            </p:childTnLst>
                          </p:cTn>
                        </p:par>
                        <p:par>
                          <p:cTn id="96" fill="hold">
                            <p:stCondLst>
                              <p:cond delay="2000"/>
                            </p:stCondLst>
                            <p:childTnLst>
                              <p:par>
                                <p:cTn id="97" presetID="1" presetClass="entr" presetSubtype="0" fill="hold" nodeType="afterEffect">
                                  <p:stCondLst>
                                    <p:cond delay="500"/>
                                  </p:stCondLst>
                                  <p:childTnLst>
                                    <p:set>
                                      <p:cBhvr>
                                        <p:cTn id="98" dur="1" fill="hold">
                                          <p:stCondLst>
                                            <p:cond delay="0"/>
                                          </p:stCondLst>
                                        </p:cTn>
                                        <p:tgtEl>
                                          <p:spTgt spid="28"/>
                                        </p:tgtEl>
                                        <p:attrNameLst>
                                          <p:attrName>style.visibility</p:attrName>
                                        </p:attrNameLst>
                                      </p:cBhvr>
                                      <p:to>
                                        <p:strVal val="visible"/>
                                      </p:to>
                                    </p:set>
                                  </p:childTnLst>
                                </p:cTn>
                              </p:par>
                            </p:childTnLst>
                          </p:cTn>
                        </p:par>
                        <p:par>
                          <p:cTn id="99" fill="hold">
                            <p:stCondLst>
                              <p:cond delay="2500"/>
                            </p:stCondLst>
                            <p:childTnLst>
                              <p:par>
                                <p:cTn id="100" presetID="1" presetClass="exit" presetSubtype="0" fill="hold" nodeType="afterEffect">
                                  <p:stCondLst>
                                    <p:cond delay="0"/>
                                  </p:stCondLst>
                                  <p:childTnLst>
                                    <p:set>
                                      <p:cBhvr>
                                        <p:cTn id="101" dur="1" fill="hold">
                                          <p:stCondLst>
                                            <p:cond delay="0"/>
                                          </p:stCondLst>
                                        </p:cTn>
                                        <p:tgtEl>
                                          <p:spTgt spid="72"/>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74"/>
                                        </p:tgtEl>
                                        <p:attrNameLst>
                                          <p:attrName>style.visibility</p:attrName>
                                        </p:attrNameLst>
                                      </p:cBhvr>
                                      <p:to>
                                        <p:strVal val="hidden"/>
                                      </p:to>
                                    </p:set>
                                  </p:childTnLst>
                                </p:cTn>
                              </p:par>
                              <p:par>
                                <p:cTn id="104" presetID="1" presetClass="exit" presetSubtype="0" fill="hold" nodeType="withEffect">
                                  <p:stCondLst>
                                    <p:cond delay="0"/>
                                  </p:stCondLst>
                                  <p:childTnLst>
                                    <p:set>
                                      <p:cBhvr>
                                        <p:cTn id="105" dur="1" fill="hold">
                                          <p:stCondLst>
                                            <p:cond delay="0"/>
                                          </p:stCondLst>
                                        </p:cTn>
                                        <p:tgtEl>
                                          <p:spTgt spid="75"/>
                                        </p:tgtEl>
                                        <p:attrNameLst>
                                          <p:attrName>style.visibility</p:attrName>
                                        </p:attrNameLst>
                                      </p:cBhvr>
                                      <p:to>
                                        <p:strVal val="hidden"/>
                                      </p:to>
                                    </p:set>
                                  </p:childTnLst>
                                </p:cTn>
                              </p:par>
                              <p:par>
                                <p:cTn id="106" presetID="1" presetClass="exit" presetSubtype="0" fill="hold" nodeType="withEffect">
                                  <p:stCondLst>
                                    <p:cond delay="0"/>
                                  </p:stCondLst>
                                  <p:childTnLst>
                                    <p:set>
                                      <p:cBhvr>
                                        <p:cTn id="107" dur="1" fill="hold">
                                          <p:stCondLst>
                                            <p:cond delay="0"/>
                                          </p:stCondLst>
                                        </p:cTn>
                                        <p:tgtEl>
                                          <p:spTgt spid="76"/>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78"/>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8" ma:contentTypeDescription="Create a new document." ma:contentTypeScope="" ma:versionID="b4ba194cfc3263dcf3797180050d04dd">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3105b447a5cdbbfa678c6bc8ab399bb5"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2.xml><?xml version="1.0" encoding="utf-8"?>
<ds:datastoreItem xmlns:ds="http://schemas.openxmlformats.org/officeDocument/2006/customXml" ds:itemID="{2D979DCB-8C53-4609-9862-7665469A2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9E6FC4-CD24-4213-B870-9ED43E135DAA}">
  <ds:schemaRefs>
    <ds:schemaRef ds:uri="http://purl.org/dc/elements/1.1/"/>
    <ds:schemaRef ds:uri="http://schemas.microsoft.com/office/2006/metadata/properties"/>
    <ds:schemaRef ds:uri="448c4a6a-bcae-4211-8504-7e5193445ce8"/>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22029e86-67e7-4883-9866-832c3e79c70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2547</TotalTime>
  <Words>1209</Words>
  <Application>Microsoft Office PowerPoint</Application>
  <PresentationFormat>Widescreen</PresentationFormat>
  <Paragraphs>109</Paragraphs>
  <Slides>19</Slides>
  <Notes>13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Arial</vt:lpstr>
      <vt:lpstr>Calibri</vt:lpstr>
      <vt:lpstr>Calibri Light</vt:lpstr>
      <vt:lpstr>Century Gothic</vt:lpstr>
      <vt:lpstr>Myriad Pro</vt:lpstr>
      <vt:lpstr>Times New Roman</vt:lpstr>
      <vt:lpstr>Office Theme</vt:lpstr>
      <vt:lpstr>Custom Design</vt:lpstr>
      <vt:lpstr>1_Office Theme</vt:lpstr>
      <vt:lpstr>Numberblocks</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Andrew Young</cp:lastModifiedBy>
  <cp:revision>250</cp:revision>
  <dcterms:created xsi:type="dcterms:W3CDTF">2018-02-20T10:26:52Z</dcterms:created>
  <dcterms:modified xsi:type="dcterms:W3CDTF">2018-10-11T08:07:09Z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