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2" r:id="rId1"/>
    <p:sldMasterId id="2147483963" r:id="rId2"/>
  </p:sldMasterIdLst>
  <p:notesMasterIdLst>
    <p:notesMasterId r:id="rId33"/>
  </p:notesMasterIdLst>
  <p:handoutMasterIdLst>
    <p:handoutMasterId r:id="rId34"/>
  </p:handoutMasterIdLst>
  <p:sldIdLst>
    <p:sldId id="331" r:id="rId3"/>
    <p:sldId id="332" r:id="rId4"/>
    <p:sldId id="333" r:id="rId5"/>
    <p:sldId id="334" r:id="rId6"/>
    <p:sldId id="335" r:id="rId7"/>
    <p:sldId id="336" r:id="rId8"/>
    <p:sldId id="337" r:id="rId9"/>
    <p:sldId id="338" r:id="rId10"/>
    <p:sldId id="339" r:id="rId11"/>
    <p:sldId id="340" r:id="rId12"/>
    <p:sldId id="341" r:id="rId13"/>
    <p:sldId id="342" r:id="rId14"/>
    <p:sldId id="343" r:id="rId15"/>
    <p:sldId id="344" r:id="rId16"/>
    <p:sldId id="345" r:id="rId17"/>
    <p:sldId id="346" r:id="rId18"/>
    <p:sldId id="347" r:id="rId19"/>
    <p:sldId id="348" r:id="rId20"/>
    <p:sldId id="349" r:id="rId21"/>
    <p:sldId id="359" r:id="rId22"/>
    <p:sldId id="350" r:id="rId23"/>
    <p:sldId id="351" r:id="rId24"/>
    <p:sldId id="352" r:id="rId25"/>
    <p:sldId id="360" r:id="rId26"/>
    <p:sldId id="353" r:id="rId27"/>
    <p:sldId id="354" r:id="rId28"/>
    <p:sldId id="355" r:id="rId29"/>
    <p:sldId id="356" r:id="rId30"/>
    <p:sldId id="357" r:id="rId31"/>
    <p:sldId id="358" r:id="rId32"/>
  </p:sldIdLst>
  <p:sldSz cx="9144000" cy="6858000" type="screen4x3"/>
  <p:notesSz cx="6858000" cy="9144000"/>
  <p:defaultTextStyle>
    <a:defPPr>
      <a:defRPr lang="en-GB"/>
    </a:defPPr>
    <a:lvl1pPr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1pPr>
    <a:lvl2pPr marL="4572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2pPr>
    <a:lvl3pPr marL="9144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3pPr>
    <a:lvl4pPr marL="13716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4pPr>
    <a:lvl5pPr marL="18288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0" name="Author" initials="A" lastIdx="0" clrIdx="9"/>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BFE4ED"/>
    <a:srgbClr val="82CBDD"/>
    <a:srgbClr val="02628C"/>
    <a:srgbClr val="00628C"/>
    <a:srgbClr val="F6B99C"/>
    <a:srgbClr val="C8E2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5" autoAdjust="0"/>
    <p:restoredTop sz="94103" autoAdjust="0"/>
  </p:normalViewPr>
  <p:slideViewPr>
    <p:cSldViewPr snapToGrid="0">
      <p:cViewPr varScale="1">
        <p:scale>
          <a:sx n="67" d="100"/>
          <a:sy n="67" d="100"/>
        </p:scale>
        <p:origin x="1212" y="5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99" d="100"/>
          <a:sy n="99" d="100"/>
        </p:scale>
        <p:origin x="3064" y="184"/>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9C2368A-073F-454C-AA2E-3C44DC4C47C1}" type="datetimeFigureOut">
              <a:rPr lang="en-US" smtClean="0"/>
              <a:pPr/>
              <a:t>2/28/2018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55692D-1BD2-0646-89ED-8056ECA92CC7}" type="slidenum">
              <a:rPr lang="en-US" smtClean="0"/>
              <a:pPr/>
              <a:t>‹#›</a:t>
            </a:fld>
            <a:endParaRPr lang="en-US"/>
          </a:p>
        </p:txBody>
      </p:sp>
    </p:spTree>
    <p:extLst>
      <p:ext uri="{BB962C8B-B14F-4D97-AF65-F5344CB8AC3E}">
        <p14:creationId xmlns:p14="http://schemas.microsoft.com/office/powerpoint/2010/main" val="821257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D82ED8-BF9E-1842-9745-8BACABFF8F0C}" type="datetimeFigureOut">
              <a:rPr lang="en-US" smtClean="0"/>
              <a:pPr/>
              <a:t>2/28/2018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B2033A-FB0F-7949-A9F0-CBC790DC54B4}" type="slidenum">
              <a:rPr lang="en-US" smtClean="0"/>
              <a:pPr/>
              <a:t>‹#›</a:t>
            </a:fld>
            <a:endParaRPr lang="en-US"/>
          </a:p>
        </p:txBody>
      </p:sp>
    </p:spTree>
    <p:extLst>
      <p:ext uri="{BB962C8B-B14F-4D97-AF65-F5344CB8AC3E}">
        <p14:creationId xmlns:p14="http://schemas.microsoft.com/office/powerpoint/2010/main" val="1314362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kern="1200" dirty="0">
                <a:solidFill>
                  <a:schemeClr val="tx1"/>
                </a:solidFill>
                <a:effectLst/>
                <a:latin typeface="+mn-lt"/>
                <a:ea typeface="+mn-ea"/>
                <a:cs typeface="+mn-cs"/>
              </a:rPr>
              <a:t>At first I had forty-five biscuits. Then I sold twenty biscuits, and then I dropped three biscuits. How many are left?</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7</a:t>
            </a:fld>
            <a:endParaRPr lang="en-US"/>
          </a:p>
        </p:txBody>
      </p:sp>
    </p:spTree>
    <p:extLst>
      <p:ext uri="{BB962C8B-B14F-4D97-AF65-F5344CB8AC3E}">
        <p14:creationId xmlns:p14="http://schemas.microsoft.com/office/powerpoint/2010/main" val="5896249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16</a:t>
            </a:fld>
            <a:endParaRPr lang="en-US"/>
          </a:p>
        </p:txBody>
      </p:sp>
    </p:spTree>
    <p:extLst>
      <p:ext uri="{BB962C8B-B14F-4D97-AF65-F5344CB8AC3E}">
        <p14:creationId xmlns:p14="http://schemas.microsoft.com/office/powerpoint/2010/main" val="31980458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17</a:t>
            </a:fld>
            <a:endParaRPr lang="en-US"/>
          </a:p>
        </p:txBody>
      </p:sp>
    </p:spTree>
    <p:extLst>
      <p:ext uri="{BB962C8B-B14F-4D97-AF65-F5344CB8AC3E}">
        <p14:creationId xmlns:p14="http://schemas.microsoft.com/office/powerpoint/2010/main" val="31774749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18</a:t>
            </a:fld>
            <a:endParaRPr lang="en-US"/>
          </a:p>
        </p:txBody>
      </p:sp>
    </p:spTree>
    <p:extLst>
      <p:ext uri="{BB962C8B-B14F-4D97-AF65-F5344CB8AC3E}">
        <p14:creationId xmlns:p14="http://schemas.microsoft.com/office/powerpoint/2010/main" val="38419061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19</a:t>
            </a:fld>
            <a:endParaRPr lang="en-US"/>
          </a:p>
        </p:txBody>
      </p:sp>
    </p:spTree>
    <p:extLst>
      <p:ext uri="{BB962C8B-B14F-4D97-AF65-F5344CB8AC3E}">
        <p14:creationId xmlns:p14="http://schemas.microsoft.com/office/powerpoint/2010/main" val="35770814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20</a:t>
            </a:fld>
            <a:endParaRPr lang="en-US"/>
          </a:p>
        </p:txBody>
      </p:sp>
    </p:spTree>
    <p:extLst>
      <p:ext uri="{BB962C8B-B14F-4D97-AF65-F5344CB8AC3E}">
        <p14:creationId xmlns:p14="http://schemas.microsoft.com/office/powerpoint/2010/main" val="3476085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21</a:t>
            </a:fld>
            <a:endParaRPr lang="en-US"/>
          </a:p>
        </p:txBody>
      </p:sp>
    </p:spTree>
    <p:extLst>
      <p:ext uri="{BB962C8B-B14F-4D97-AF65-F5344CB8AC3E}">
        <p14:creationId xmlns:p14="http://schemas.microsoft.com/office/powerpoint/2010/main" val="13341518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22</a:t>
            </a:fld>
            <a:endParaRPr lang="en-US"/>
          </a:p>
        </p:txBody>
      </p:sp>
    </p:spTree>
    <p:extLst>
      <p:ext uri="{BB962C8B-B14F-4D97-AF65-F5344CB8AC3E}">
        <p14:creationId xmlns:p14="http://schemas.microsoft.com/office/powerpoint/2010/main" val="40540639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23</a:t>
            </a:fld>
            <a:endParaRPr lang="en-US"/>
          </a:p>
        </p:txBody>
      </p:sp>
    </p:spTree>
    <p:extLst>
      <p:ext uri="{BB962C8B-B14F-4D97-AF65-F5344CB8AC3E}">
        <p14:creationId xmlns:p14="http://schemas.microsoft.com/office/powerpoint/2010/main" val="27620691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24</a:t>
            </a:fld>
            <a:endParaRPr lang="en-US"/>
          </a:p>
        </p:txBody>
      </p:sp>
    </p:spTree>
    <p:extLst>
      <p:ext uri="{BB962C8B-B14F-4D97-AF65-F5344CB8AC3E}">
        <p14:creationId xmlns:p14="http://schemas.microsoft.com/office/powerpoint/2010/main" val="42876153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25</a:t>
            </a:fld>
            <a:endParaRPr lang="en-US"/>
          </a:p>
        </p:txBody>
      </p:sp>
    </p:spTree>
    <p:extLst>
      <p:ext uri="{BB962C8B-B14F-4D97-AF65-F5344CB8AC3E}">
        <p14:creationId xmlns:p14="http://schemas.microsoft.com/office/powerpoint/2010/main" val="4020844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kern="1200" dirty="0">
                <a:solidFill>
                  <a:schemeClr val="tx1"/>
                </a:solidFill>
                <a:effectLst/>
                <a:latin typeface="+mn-lt"/>
                <a:ea typeface="+mn-ea"/>
                <a:cs typeface="+mn-cs"/>
              </a:rPr>
              <a:t>At first I had forty-five biscuits. Then I dropped three biscuits, and then I sold twenty biscuits. How many are left?</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8</a:t>
            </a:fld>
            <a:endParaRPr lang="en-US"/>
          </a:p>
        </p:txBody>
      </p:sp>
    </p:spTree>
    <p:extLst>
      <p:ext uri="{BB962C8B-B14F-4D97-AF65-F5344CB8AC3E}">
        <p14:creationId xmlns:p14="http://schemas.microsoft.com/office/powerpoint/2010/main" val="24736799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26</a:t>
            </a:fld>
            <a:endParaRPr lang="en-US"/>
          </a:p>
        </p:txBody>
      </p:sp>
    </p:spTree>
    <p:extLst>
      <p:ext uri="{BB962C8B-B14F-4D97-AF65-F5344CB8AC3E}">
        <p14:creationId xmlns:p14="http://schemas.microsoft.com/office/powerpoint/2010/main" val="26479547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27</a:t>
            </a:fld>
            <a:endParaRPr lang="en-US"/>
          </a:p>
        </p:txBody>
      </p:sp>
    </p:spTree>
    <p:extLst>
      <p:ext uri="{BB962C8B-B14F-4D97-AF65-F5344CB8AC3E}">
        <p14:creationId xmlns:p14="http://schemas.microsoft.com/office/powerpoint/2010/main" val="23698992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kern="1200" dirty="0">
                <a:solidFill>
                  <a:schemeClr val="tx1"/>
                </a:solidFill>
                <a:effectLst/>
                <a:latin typeface="+mn-lt"/>
                <a:ea typeface="+mn-ea"/>
                <a:cs typeface="+mn-cs"/>
              </a:rPr>
              <a:t>Paul had sixty-five stickers. He gave thirty stickers to Andrew and sixteen stickers to Alicia. How many stickers does Paul have left?’ </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28</a:t>
            </a:fld>
            <a:endParaRPr lang="en-US"/>
          </a:p>
        </p:txBody>
      </p:sp>
    </p:spTree>
    <p:extLst>
      <p:ext uri="{BB962C8B-B14F-4D97-AF65-F5344CB8AC3E}">
        <p14:creationId xmlns:p14="http://schemas.microsoft.com/office/powerpoint/2010/main" val="35385915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29</a:t>
            </a:fld>
            <a:endParaRPr lang="en-US"/>
          </a:p>
        </p:txBody>
      </p:sp>
    </p:spTree>
    <p:extLst>
      <p:ext uri="{BB962C8B-B14F-4D97-AF65-F5344CB8AC3E}">
        <p14:creationId xmlns:p14="http://schemas.microsoft.com/office/powerpoint/2010/main" val="39254183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30</a:t>
            </a:fld>
            <a:endParaRPr lang="en-US"/>
          </a:p>
        </p:txBody>
      </p:sp>
    </p:spTree>
    <p:extLst>
      <p:ext uri="{BB962C8B-B14F-4D97-AF65-F5344CB8AC3E}">
        <p14:creationId xmlns:p14="http://schemas.microsoft.com/office/powerpoint/2010/main" val="26554835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9</a:t>
            </a:fld>
            <a:endParaRPr lang="en-US"/>
          </a:p>
        </p:txBody>
      </p:sp>
    </p:spTree>
    <p:extLst>
      <p:ext uri="{BB962C8B-B14F-4D97-AF65-F5344CB8AC3E}">
        <p14:creationId xmlns:p14="http://schemas.microsoft.com/office/powerpoint/2010/main" val="32158341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10</a:t>
            </a:fld>
            <a:endParaRPr lang="en-US"/>
          </a:p>
        </p:txBody>
      </p:sp>
    </p:spTree>
    <p:extLst>
      <p:ext uri="{BB962C8B-B14F-4D97-AF65-F5344CB8AC3E}">
        <p14:creationId xmlns:p14="http://schemas.microsoft.com/office/powerpoint/2010/main" val="25921471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i="1" kern="1200" dirty="0">
                <a:solidFill>
                  <a:schemeClr val="tx1"/>
                </a:solidFill>
                <a:effectLst/>
                <a:latin typeface="+mn-lt"/>
                <a:ea typeface="+mn-ea"/>
                <a:cs typeface="+mn-cs"/>
              </a:rPr>
              <a:t>At first I had forty-five biscuits. Then I sold twenty biscuits, and then I dropped three biscuits. How many are left?</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vs.</a:t>
            </a:r>
          </a:p>
          <a:p>
            <a:r>
              <a:rPr lang="en-GB" sz="1200" i="1" kern="1200" dirty="0">
                <a:solidFill>
                  <a:schemeClr val="tx1"/>
                </a:solidFill>
                <a:effectLst/>
                <a:latin typeface="+mn-lt"/>
                <a:ea typeface="+mn-ea"/>
                <a:cs typeface="+mn-cs"/>
              </a:rPr>
              <a:t>There were forty-five children in the playground. Then twenty-three of them went into the dinner hall. How many children are still in the playground?</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11</a:t>
            </a:fld>
            <a:endParaRPr lang="en-US"/>
          </a:p>
        </p:txBody>
      </p:sp>
    </p:spTree>
    <p:extLst>
      <p:ext uri="{BB962C8B-B14F-4D97-AF65-F5344CB8AC3E}">
        <p14:creationId xmlns:p14="http://schemas.microsoft.com/office/powerpoint/2010/main" val="39409433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12</a:t>
            </a:fld>
            <a:endParaRPr lang="en-US"/>
          </a:p>
        </p:txBody>
      </p:sp>
    </p:spTree>
    <p:extLst>
      <p:ext uri="{BB962C8B-B14F-4D97-AF65-F5344CB8AC3E}">
        <p14:creationId xmlns:p14="http://schemas.microsoft.com/office/powerpoint/2010/main" val="1769999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13</a:t>
            </a:fld>
            <a:endParaRPr lang="en-US"/>
          </a:p>
        </p:txBody>
      </p:sp>
    </p:spTree>
    <p:extLst>
      <p:ext uri="{BB962C8B-B14F-4D97-AF65-F5344CB8AC3E}">
        <p14:creationId xmlns:p14="http://schemas.microsoft.com/office/powerpoint/2010/main" val="2559314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14</a:t>
            </a:fld>
            <a:endParaRPr lang="en-US"/>
          </a:p>
        </p:txBody>
      </p:sp>
    </p:spTree>
    <p:extLst>
      <p:ext uri="{BB962C8B-B14F-4D97-AF65-F5344CB8AC3E}">
        <p14:creationId xmlns:p14="http://schemas.microsoft.com/office/powerpoint/2010/main" val="31877302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15</a:t>
            </a:fld>
            <a:endParaRPr lang="en-US"/>
          </a:p>
        </p:txBody>
      </p:sp>
    </p:spTree>
    <p:extLst>
      <p:ext uri="{BB962C8B-B14F-4D97-AF65-F5344CB8AC3E}">
        <p14:creationId xmlns:p14="http://schemas.microsoft.com/office/powerpoint/2010/main" val="1735188883"/>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ncetm.org.uk/masterypd" TargetMode="External"/><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hyperlink" Target="http://www.ncetm.org.uk/masterypd" TargetMode="External"/><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03649" y="2618343"/>
            <a:ext cx="7740352" cy="1621314"/>
          </a:xfrm>
          <a:prstGeom prst="rect">
            <a:avLst/>
          </a:prstGeom>
        </p:spPr>
      </p:pic>
      <p:sp>
        <p:nvSpPr>
          <p:cNvPr id="44036" name="Rectangle 4"/>
          <p:cNvSpPr>
            <a:spLocks noGrp="1" noChangeArrowheads="1"/>
          </p:cNvSpPr>
          <p:nvPr>
            <p:ph type="ctrTitle" hasCustomPrompt="1"/>
          </p:nvPr>
        </p:nvSpPr>
        <p:spPr>
          <a:xfrm>
            <a:off x="2483768" y="2803101"/>
            <a:ext cx="6279232" cy="758825"/>
          </a:xfrm>
          <a:extLst/>
        </p:spPr>
        <p:txBody>
          <a:bodyPr anchor="ctr" anchorCtr="0"/>
          <a:lstStyle>
            <a:lvl1pPr algn="r">
              <a:defRPr sz="2800" b="0" baseline="0">
                <a:solidFill>
                  <a:schemeClr val="tx1"/>
                </a:solidFill>
                <a:latin typeface="Myriad Pro" charset="0"/>
                <a:ea typeface="Myriad Pro" charset="0"/>
                <a:cs typeface="Myriad Pro" charset="0"/>
              </a:defRPr>
            </a:lvl1pPr>
          </a:lstStyle>
          <a:p>
            <a:pPr lvl="0"/>
            <a:r>
              <a:rPr lang="en-GB" noProof="0" dirty="0"/>
              <a:t>Segment title</a:t>
            </a:r>
          </a:p>
        </p:txBody>
      </p:sp>
      <p:sp>
        <p:nvSpPr>
          <p:cNvPr id="44037" name="Rectangle 5"/>
          <p:cNvSpPr>
            <a:spLocks noGrp="1" noChangeArrowheads="1"/>
          </p:cNvSpPr>
          <p:nvPr>
            <p:ph type="subTitle" idx="1" hasCustomPrompt="1"/>
          </p:nvPr>
        </p:nvSpPr>
        <p:spPr>
          <a:xfrm>
            <a:off x="2483768" y="3746683"/>
            <a:ext cx="6279232" cy="355600"/>
          </a:xfrm>
        </p:spPr>
        <p:txBody>
          <a:bodyPr anchor="ctr" anchorCtr="0"/>
          <a:lstStyle>
            <a:lvl1pPr marL="0" indent="0" algn="r">
              <a:defRPr sz="1800" baseline="0">
                <a:solidFill>
                  <a:schemeClr val="tx1"/>
                </a:solidFill>
                <a:latin typeface="Myriad Pro" charset="0"/>
                <a:ea typeface="Myriad Pro" charset="0"/>
                <a:cs typeface="Myriad Pro" charset="0"/>
              </a:defRPr>
            </a:lvl1pPr>
          </a:lstStyle>
          <a:p>
            <a:pPr lvl="0"/>
            <a:r>
              <a:rPr lang="en-GB" noProof="0" dirty="0"/>
              <a:t>Representations | Year X</a:t>
            </a:r>
          </a:p>
        </p:txBody>
      </p:sp>
      <p:sp>
        <p:nvSpPr>
          <p:cNvPr id="11" name="Rectangle 4"/>
          <p:cNvSpPr txBox="1">
            <a:spLocks noChangeArrowheads="1"/>
          </p:cNvSpPr>
          <p:nvPr userDrawn="1"/>
        </p:nvSpPr>
        <p:spPr bwMode="auto">
          <a:xfrm>
            <a:off x="1492297" y="4877634"/>
            <a:ext cx="7239000" cy="4360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2400" b="0" baseline="0">
                <a:solidFill>
                  <a:schemeClr val="tx1"/>
                </a:solidFill>
                <a:latin typeface="Myriad Pro" charset="0"/>
                <a:ea typeface="Myriad Pro" charset="0"/>
                <a:cs typeface="Myriad Pro" charset="0"/>
              </a:defRPr>
            </a:lvl1pPr>
            <a:lvl2pPr algn="l" rtl="0" eaLnBrk="0" fontAlgn="base" hangingPunct="0">
              <a:spcBef>
                <a:spcPct val="0"/>
              </a:spcBef>
              <a:spcAft>
                <a:spcPct val="0"/>
              </a:spcAft>
              <a:defRPr sz="3600" b="1">
                <a:solidFill>
                  <a:srgbClr val="00628C"/>
                </a:solidFill>
                <a:latin typeface="Arial" charset="0"/>
              </a:defRPr>
            </a:lvl2pPr>
            <a:lvl3pPr algn="l" rtl="0" eaLnBrk="0" fontAlgn="base" hangingPunct="0">
              <a:spcBef>
                <a:spcPct val="0"/>
              </a:spcBef>
              <a:spcAft>
                <a:spcPct val="0"/>
              </a:spcAft>
              <a:defRPr sz="3600" b="1">
                <a:solidFill>
                  <a:srgbClr val="00628C"/>
                </a:solidFill>
                <a:latin typeface="Arial" charset="0"/>
              </a:defRPr>
            </a:lvl3pPr>
            <a:lvl4pPr algn="l" rtl="0" eaLnBrk="0" fontAlgn="base" hangingPunct="0">
              <a:spcBef>
                <a:spcPct val="0"/>
              </a:spcBef>
              <a:spcAft>
                <a:spcPct val="0"/>
              </a:spcAft>
              <a:defRPr sz="3600" b="1">
                <a:solidFill>
                  <a:srgbClr val="00628C"/>
                </a:solidFill>
                <a:latin typeface="Arial" charset="0"/>
              </a:defRPr>
            </a:lvl4pPr>
            <a:lvl5pPr algn="l" rtl="0" eaLnBrk="0" fontAlgn="base" hangingPunct="0">
              <a:spcBef>
                <a:spcPct val="0"/>
              </a:spcBef>
              <a:spcAft>
                <a:spcPct val="0"/>
              </a:spcAft>
              <a:defRPr sz="3600" b="1">
                <a:solidFill>
                  <a:srgbClr val="00628C"/>
                </a:solidFill>
                <a:latin typeface="Arial" charset="0"/>
              </a:defRPr>
            </a:lvl5pPr>
            <a:lvl6pPr marL="457200" algn="l" rtl="0" fontAlgn="base">
              <a:spcBef>
                <a:spcPct val="0"/>
              </a:spcBef>
              <a:spcAft>
                <a:spcPct val="0"/>
              </a:spcAft>
              <a:defRPr sz="3600" b="1">
                <a:solidFill>
                  <a:srgbClr val="00628C"/>
                </a:solidFill>
                <a:latin typeface="Arial" charset="0"/>
              </a:defRPr>
            </a:lvl6pPr>
            <a:lvl7pPr marL="914400" algn="l" rtl="0" fontAlgn="base">
              <a:spcBef>
                <a:spcPct val="0"/>
              </a:spcBef>
              <a:spcAft>
                <a:spcPct val="0"/>
              </a:spcAft>
              <a:defRPr sz="3600" b="1">
                <a:solidFill>
                  <a:srgbClr val="00628C"/>
                </a:solidFill>
                <a:latin typeface="Arial" charset="0"/>
              </a:defRPr>
            </a:lvl7pPr>
            <a:lvl8pPr marL="1371600" algn="l" rtl="0" fontAlgn="base">
              <a:spcBef>
                <a:spcPct val="0"/>
              </a:spcBef>
              <a:spcAft>
                <a:spcPct val="0"/>
              </a:spcAft>
              <a:defRPr sz="3600" b="1">
                <a:solidFill>
                  <a:srgbClr val="00628C"/>
                </a:solidFill>
                <a:latin typeface="Arial" charset="0"/>
              </a:defRPr>
            </a:lvl8pPr>
            <a:lvl9pPr marL="1828800" algn="l" rtl="0" fontAlgn="base">
              <a:spcBef>
                <a:spcPct val="0"/>
              </a:spcBef>
              <a:spcAft>
                <a:spcPct val="0"/>
              </a:spcAft>
              <a:defRPr sz="3600" b="1">
                <a:solidFill>
                  <a:srgbClr val="00628C"/>
                </a:solidFill>
                <a:latin typeface="Arial" charset="0"/>
              </a:defRPr>
            </a:lvl9pPr>
          </a:lstStyle>
          <a:p>
            <a:pPr algn="l">
              <a:buClrTx/>
              <a:buFontTx/>
              <a:buNone/>
            </a:pPr>
            <a:r>
              <a:rPr lang="en-GB" b="1" kern="0" dirty="0">
                <a:solidFill>
                  <a:srgbClr val="00628C"/>
                </a:solidFill>
              </a:rPr>
              <a:t>Mastery Professional Development</a:t>
            </a:r>
          </a:p>
        </p:txBody>
      </p:sp>
      <p:sp>
        <p:nvSpPr>
          <p:cNvPr id="2" name="Rectangle 1"/>
          <p:cNvSpPr/>
          <p:nvPr userDrawn="1"/>
        </p:nvSpPr>
        <p:spPr>
          <a:xfrm>
            <a:off x="4191000" y="6073157"/>
            <a:ext cx="4572000" cy="553998"/>
          </a:xfrm>
          <a:prstGeom prst="rect">
            <a:avLst/>
          </a:prstGeom>
        </p:spPr>
        <p:txBody>
          <a:bodyPr>
            <a:spAutoFit/>
          </a:bodyPr>
          <a:lstStyle/>
          <a:p>
            <a:pPr algn="r">
              <a:buFontTx/>
              <a:buNone/>
            </a:pPr>
            <a:r>
              <a:rPr lang="en-US" sz="1500" dirty="0">
                <a:solidFill>
                  <a:srgbClr val="00628C"/>
                </a:solidFill>
                <a:effectLst/>
                <a:latin typeface="Myriad Pro" charset="0"/>
                <a:hlinkClick r:id="rId3"/>
              </a:rPr>
              <a:t>www.ncetm.org.uk/masterypd</a:t>
            </a:r>
            <a:r>
              <a:rPr lang="en-US" sz="1500" dirty="0">
                <a:solidFill>
                  <a:srgbClr val="00628C"/>
                </a:solidFill>
                <a:effectLst/>
                <a:latin typeface="Myriad Pro" charset="0"/>
              </a:rPr>
              <a:t/>
            </a:r>
            <a:br>
              <a:rPr lang="en-US" sz="1500" dirty="0">
                <a:solidFill>
                  <a:srgbClr val="00628C"/>
                </a:solidFill>
                <a:effectLst/>
                <a:latin typeface="Myriad Pro" charset="0"/>
              </a:rPr>
            </a:br>
            <a:r>
              <a:rPr lang="en-US" sz="1500" dirty="0">
                <a:solidFill>
                  <a:srgbClr val="00628C"/>
                </a:solidFill>
                <a:effectLst/>
                <a:latin typeface="Myriad Pro" charset="0"/>
              </a:rPr>
              <a:t>© Crown Copyright 2017 </a:t>
            </a:r>
          </a:p>
        </p:txBody>
      </p:sp>
      <p:pic>
        <p:nvPicPr>
          <p:cNvPr id="3" name="Pictur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221060" y="520876"/>
            <a:ext cx="2969940" cy="1144332"/>
          </a:xfrm>
          <a:prstGeom prst="rect">
            <a:avLst/>
          </a:prstGeom>
        </p:spPr>
      </p:pic>
      <p:pic>
        <p:nvPicPr>
          <p:cNvPr id="12" name="Picture 1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652120" y="178908"/>
            <a:ext cx="3068836" cy="1486300"/>
          </a:xfrm>
          <a:prstGeom prst="rect">
            <a:avLst/>
          </a:prstGeom>
        </p:spPr>
      </p:pic>
      <p:pic>
        <p:nvPicPr>
          <p:cNvPr id="13" name="Picture 12"/>
          <p:cNvPicPr>
            <a:picLocks noChangeAspect="1"/>
          </p:cNvPicPr>
          <p:nvPr userDrawn="1"/>
        </p:nvPicPr>
        <p:blipFill rotWithShape="1">
          <a:blip r:embed="rId6" cstate="print">
            <a:extLst>
              <a:ext uri="{28A0092B-C50C-407E-A947-70E740481C1C}">
                <a14:useLocalDpi xmlns:a14="http://schemas.microsoft.com/office/drawing/2010/main" val="0"/>
              </a:ext>
            </a:extLst>
          </a:blip>
          <a:srcRect/>
          <a:stretch/>
        </p:blipFill>
        <p:spPr>
          <a:xfrm>
            <a:off x="0" y="0"/>
            <a:ext cx="1066570" cy="6885384"/>
          </a:xfrm>
          <a:prstGeom prst="rect">
            <a:avLst/>
          </a:prstGeom>
        </p:spPr>
      </p:pic>
      <p:pic>
        <p:nvPicPr>
          <p:cNvPr id="16" name="Picture 15"/>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090854" y="2618343"/>
            <a:ext cx="312794" cy="1621313"/>
          </a:xfrm>
          <a:prstGeom prst="rect">
            <a:avLst/>
          </a:prstGeom>
        </p:spPr>
      </p:pic>
      <p:pic>
        <p:nvPicPr>
          <p:cNvPr id="17" name="Picture 16"/>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403648" y="2935440"/>
            <a:ext cx="899160" cy="978408"/>
          </a:xfrm>
          <a:prstGeom prst="rect">
            <a:avLst/>
          </a:prstGeom>
        </p:spPr>
      </p:pic>
      <p:sp>
        <p:nvSpPr>
          <p:cNvPr id="7" name="Text Placeholder 6"/>
          <p:cNvSpPr>
            <a:spLocks noGrp="1"/>
          </p:cNvSpPr>
          <p:nvPr>
            <p:ph type="body" sz="quarter" idx="11" hasCustomPrompt="1"/>
          </p:nvPr>
        </p:nvSpPr>
        <p:spPr>
          <a:xfrm>
            <a:off x="1492297" y="5246952"/>
            <a:ext cx="5583460" cy="510635"/>
          </a:xfrm>
        </p:spPr>
        <p:txBody>
          <a:bodyPr/>
          <a:lstStyle>
            <a:lvl1pPr>
              <a:defRPr sz="2400" i="1">
                <a:solidFill>
                  <a:srgbClr val="00628C"/>
                </a:solidFill>
                <a:latin typeface="Myriad Pro" charset="0"/>
                <a:ea typeface="Myriad Pro" charset="0"/>
                <a:cs typeface="Myriad Pro" charset="0"/>
              </a:defRPr>
            </a:lvl1pPr>
          </a:lstStyle>
          <a:p>
            <a:pPr lvl="0"/>
            <a:r>
              <a:rPr lang="en-US" dirty="0"/>
              <a:t>Spine</a:t>
            </a:r>
          </a:p>
        </p:txBody>
      </p:sp>
    </p:spTree>
    <p:extLst>
      <p:ext uri="{BB962C8B-B14F-4D97-AF65-F5344CB8AC3E}">
        <p14:creationId xmlns:p14="http://schemas.microsoft.com/office/powerpoint/2010/main" val="141490224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aching Point Slid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7544" y="1181498"/>
            <a:ext cx="8216081" cy="5127824"/>
          </a:xfrm>
        </p:spPr>
        <p:txBody>
          <a:bodyPr anchor="t" anchorCtr="0"/>
          <a:lstStyle>
            <a:lvl1pPr marL="0" indent="0">
              <a:defRPr sz="2400" baseline="0">
                <a:solidFill>
                  <a:schemeClr val="tx1"/>
                </a:solidFill>
                <a:latin typeface="Myriad Pro" charset="0"/>
                <a:ea typeface="Myriad Pro" charset="0"/>
                <a:cs typeface="Myriad Pro" charset="0"/>
              </a:defRPr>
            </a:lvl1pPr>
            <a:lvl2pPr marL="742950" indent="-285750">
              <a:buClr>
                <a:srgbClr val="82CBDD"/>
              </a:buClr>
              <a:buFont typeface="Arial" charset="0"/>
              <a:buChar char=""/>
              <a:defRPr sz="2000">
                <a:latin typeface="Myriad Pro" charset="0"/>
                <a:ea typeface="Myriad Pro" charset="0"/>
                <a:cs typeface="Myriad Pro" charset="0"/>
              </a:defRPr>
            </a:lvl2pPr>
            <a:lvl3pPr>
              <a:buClr>
                <a:srgbClr val="82CBDD"/>
              </a:buClr>
              <a:defRPr sz="1800">
                <a:latin typeface="Myriad Pro" charset="0"/>
                <a:ea typeface="Myriad Pro" charset="0"/>
                <a:cs typeface="Myriad Pro" charset="0"/>
              </a:defRPr>
            </a:lvl3pPr>
            <a:lvl4pPr>
              <a:buClr>
                <a:srgbClr val="82CBDD"/>
              </a:buClr>
              <a:defRPr sz="1800">
                <a:latin typeface="Myriad Pro" charset="0"/>
                <a:ea typeface="Myriad Pro" charset="0"/>
                <a:cs typeface="Myriad Pro" charset="0"/>
              </a:defRPr>
            </a:lvl4pPr>
            <a:lvl5pPr>
              <a:buClr>
                <a:srgbClr val="82CBDD"/>
              </a:buClr>
              <a:defRPr sz="1800">
                <a:latin typeface="Myriad Pro" charset="0"/>
                <a:ea typeface="Myriad Pro" charset="0"/>
                <a:cs typeface="Myriad Pro"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2018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6" name="Text Placeholder 5"/>
          <p:cNvSpPr>
            <a:spLocks noGrp="1"/>
          </p:cNvSpPr>
          <p:nvPr>
            <p:ph type="body" sz="quarter" idx="10"/>
          </p:nvPr>
        </p:nvSpPr>
        <p:spPr>
          <a:xfrm>
            <a:off x="463958" y="764704"/>
            <a:ext cx="8219667" cy="416793"/>
          </a:xfrm>
        </p:spPr>
        <p:txBody>
          <a:bodyPr anchor="ctr" anchorCtr="0"/>
          <a:lstStyle>
            <a:lvl1pPr>
              <a:defRPr sz="2400" b="1" i="0">
                <a:solidFill>
                  <a:srgbClr val="00628C"/>
                </a:solidFill>
                <a:latin typeface="Myriad Pro Semibold" charset="0"/>
                <a:ea typeface="Myriad Pro Semibold" charset="0"/>
                <a:cs typeface="Myriad Pro Semibold" charset="0"/>
              </a:defRPr>
            </a:lvl1pPr>
          </a:lstStyle>
          <a:p>
            <a:pPr lvl="0"/>
            <a:r>
              <a:rPr lang="en-US"/>
              <a:t>Edit Master text styles</a:t>
            </a:r>
          </a:p>
        </p:txBody>
      </p:sp>
      <p:sp>
        <p:nvSpPr>
          <p:cNvPr id="9" name="Text Placeholder 8"/>
          <p:cNvSpPr>
            <a:spLocks noGrp="1"/>
          </p:cNvSpPr>
          <p:nvPr>
            <p:ph type="body" sz="quarter" idx="1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pPr lvl="0"/>
            <a:r>
              <a:rPr lang="en-US"/>
              <a:t>Edit Master text styles</a:t>
            </a:r>
          </a:p>
        </p:txBody>
      </p:sp>
    </p:spTree>
    <p:extLst>
      <p:ext uri="{BB962C8B-B14F-4D97-AF65-F5344CB8AC3E}">
        <p14:creationId xmlns:p14="http://schemas.microsoft.com/office/powerpoint/2010/main" val="125928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tructions">
    <p:spTree>
      <p:nvGrpSpPr>
        <p:cNvPr id="1" name=""/>
        <p:cNvGrpSpPr/>
        <p:nvPr/>
      </p:nvGrpSpPr>
      <p:grpSpPr>
        <a:xfrm>
          <a:off x="0" y="0"/>
          <a:ext cx="0" cy="0"/>
          <a:chOff x="0" y="0"/>
          <a:chExt cx="0" cy="0"/>
        </a:xfrm>
      </p:grpSpPr>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2017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9"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GB" dirty="0"/>
              <a:t>How to use this presentation</a:t>
            </a:r>
          </a:p>
        </p:txBody>
      </p:sp>
      <p:sp>
        <p:nvSpPr>
          <p:cNvPr id="2" name="TextBox 1"/>
          <p:cNvSpPr txBox="1"/>
          <p:nvPr userDrawn="1"/>
        </p:nvSpPr>
        <p:spPr bwMode="auto">
          <a:xfrm>
            <a:off x="463960" y="836712"/>
            <a:ext cx="8216081" cy="356405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lvl="0">
              <a:lnSpc>
                <a:spcPct val="100000"/>
              </a:lnSpc>
              <a:buNone/>
            </a:pPr>
            <a:r>
              <a:rPr lang="en-GB" sz="2400" dirty="0">
                <a:latin typeface="Myriad Pro" charset="0"/>
                <a:ea typeface="Myriad Pro" charset="0"/>
                <a:cs typeface="Myriad Pro" charset="0"/>
              </a:rPr>
              <a:t>The following slides contain the representations described in the teacher guide, and are intended to accompany the teacher guide. They do not represent complete lessons and should not be used as such. </a:t>
            </a:r>
          </a:p>
          <a:p>
            <a:pPr lvl="0">
              <a:lnSpc>
                <a:spcPct val="100000"/>
              </a:lnSpc>
              <a:buNone/>
            </a:pPr>
            <a:endParaRPr lang="en-GB" sz="2400" dirty="0">
              <a:latin typeface="Myriad Pro" charset="0"/>
              <a:ea typeface="Myriad Pro" charset="0"/>
              <a:cs typeface="Myriad Pro" charset="0"/>
            </a:endParaRPr>
          </a:p>
          <a:p>
            <a:pPr lvl="0">
              <a:lnSpc>
                <a:spcPct val="100000"/>
              </a:lnSpc>
              <a:buNone/>
            </a:pPr>
            <a:r>
              <a:rPr lang="en-GB" sz="2400" dirty="0">
                <a:latin typeface="Myriad Pro" charset="0"/>
                <a:ea typeface="Myriad Pro" charset="0"/>
                <a:cs typeface="Myriad Pro" charset="0"/>
              </a:rPr>
              <a:t>However, you may wish to use the slides in conjunction with the teacher guide to support the planning of lessons, in combination with other resources such as high-quality textbooks that follow a teaching-for-mastery approach. </a:t>
            </a:r>
          </a:p>
        </p:txBody>
      </p:sp>
      <p:sp>
        <p:nvSpPr>
          <p:cNvPr id="5" name="Text Placeholder 4"/>
          <p:cNvSpPr>
            <a:spLocks noGrp="1"/>
          </p:cNvSpPr>
          <p:nvPr>
            <p:ph type="body" sz="quarter" idx="12" hasCustomPrompt="1"/>
          </p:nvPr>
        </p:nvSpPr>
        <p:spPr>
          <a:xfrm>
            <a:off x="463959" y="4797152"/>
            <a:ext cx="8216081" cy="1127125"/>
          </a:xfrm>
        </p:spPr>
        <p:txBody>
          <a:bodyPr/>
          <a:lstStyle>
            <a:lvl1pPr marL="0" indent="0">
              <a:buFont typeface="Arial" charset="0"/>
              <a:buNone/>
              <a:defRPr sz="2800" i="0" baseline="0"/>
            </a:lvl1pPr>
          </a:lstStyle>
          <a:p>
            <a:pPr lvl="0">
              <a:lnSpc>
                <a:spcPct val="100000"/>
              </a:lnSpc>
            </a:pPr>
            <a:r>
              <a:rPr lang="en-GB" sz="2400" dirty="0">
                <a:latin typeface="Myriad Pro" charset="0"/>
                <a:ea typeface="Myriad Pro" charset="0"/>
                <a:cs typeface="Myriad Pro" charset="0"/>
              </a:rPr>
              <a:t>You can find the teacher guide [Enter name of teacher guide] by following the link below.</a:t>
            </a:r>
            <a:endParaRPr lang="en-GB" sz="2400" i="1" dirty="0">
              <a:latin typeface="Myriad Pro" charset="0"/>
              <a:ea typeface="Myriad Pro" charset="0"/>
              <a:cs typeface="Myriad Pro" charset="0"/>
            </a:endParaRPr>
          </a:p>
        </p:txBody>
      </p:sp>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Canvas">
    <p:spTree>
      <p:nvGrpSpPr>
        <p:cNvPr id="1" name=""/>
        <p:cNvGrpSpPr/>
        <p:nvPr/>
      </p:nvGrpSpPr>
      <p:grpSpPr>
        <a:xfrm>
          <a:off x="0" y="0"/>
          <a:ext cx="0" cy="0"/>
          <a:chOff x="0" y="0"/>
          <a:chExt cx="0" cy="0"/>
        </a:xfrm>
      </p:grpSpPr>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2017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5"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lang="en-GB" b="0" i="0" u="none" strike="noStrike" baseline="0" smtClean="0">
                <a:effectLst/>
              </a:defRPr>
            </a:lvl1pPr>
          </a:lstStyle>
          <a:p>
            <a:pPr lvl="0"/>
            <a:r>
              <a:rPr lang="en-GB" b="0" i="0" u="none" strike="noStrike" dirty="0">
                <a:solidFill>
                  <a:srgbClr val="000000"/>
                </a:solidFill>
                <a:effectLst/>
                <a:latin typeface="Calibri" panose="020F0502020204030204" pitchFamily="34" charset="0"/>
              </a:rPr>
              <a:t>Segment short title + step numbers</a:t>
            </a:r>
            <a:endParaRPr lang="en-US" dirty="0"/>
          </a:p>
        </p:txBody>
      </p:sp>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7544" y="764704"/>
            <a:ext cx="8216081" cy="5544618"/>
          </a:xfrm>
        </p:spPr>
        <p:txBody>
          <a:bodyPr anchor="t" anchorCtr="0"/>
          <a:lstStyle>
            <a:lvl1pPr marL="0" indent="0">
              <a:buFont typeface="Arial" charset="0"/>
              <a:buNone/>
              <a:defRPr sz="2800" baseline="0">
                <a:solidFill>
                  <a:schemeClr val="tx1"/>
                </a:solidFill>
                <a:latin typeface="Myriad Pro" charset="0"/>
                <a:ea typeface="Myriad Pro" charset="0"/>
                <a:cs typeface="Myriad Pro" charset="0"/>
              </a:defRPr>
            </a:lvl1pPr>
            <a:lvl2pPr marL="742950" indent="-285750">
              <a:buClr>
                <a:srgbClr val="82CBDD"/>
              </a:buClr>
              <a:buFont typeface="Arial" charset="0"/>
              <a:buChar char=""/>
              <a:defRPr sz="2400">
                <a:latin typeface="Myriad Pro" charset="0"/>
                <a:ea typeface="Myriad Pro" charset="0"/>
                <a:cs typeface="Myriad Pro" charset="0"/>
              </a:defRPr>
            </a:lvl2pPr>
            <a:lvl3pPr>
              <a:buClr>
                <a:srgbClr val="82CBDD"/>
              </a:buClr>
              <a:defRPr sz="2000">
                <a:latin typeface="Myriad Pro" charset="0"/>
                <a:ea typeface="Myriad Pro" charset="0"/>
                <a:cs typeface="Myriad Pro" charset="0"/>
              </a:defRPr>
            </a:lvl3pPr>
            <a:lvl4pPr>
              <a:buClr>
                <a:srgbClr val="82CBDD"/>
              </a:buClr>
              <a:defRPr sz="2000">
                <a:latin typeface="Myriad Pro" charset="0"/>
                <a:ea typeface="Myriad Pro" charset="0"/>
                <a:cs typeface="Myriad Pro" charset="0"/>
              </a:defRPr>
            </a:lvl4pPr>
            <a:lvl5pPr>
              <a:buClr>
                <a:srgbClr val="82CBDD"/>
              </a:buClr>
              <a:defRPr sz="2000">
                <a:latin typeface="Myriad Pro" charset="0"/>
                <a:ea typeface="Myriad Pro" charset="0"/>
                <a:cs typeface="Myriad Pro"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2017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9" name="Text Placeholder 8"/>
          <p:cNvSpPr>
            <a:spLocks noGrp="1"/>
          </p:cNvSpPr>
          <p:nvPr>
            <p:ph type="body" sz="quarter" idx="11" hasCustomPrompt="1"/>
          </p:nvPr>
        </p:nvSpPr>
        <p:spPr>
          <a:xfrm>
            <a:off x="0"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pPr lvl="0"/>
            <a:r>
              <a:rPr lang="en-GB" b="0" i="0" u="none" strike="noStrike" dirty="0">
                <a:solidFill>
                  <a:srgbClr val="000000"/>
                </a:solidFill>
                <a:effectLst/>
                <a:latin typeface="Calibri" panose="020F0502020204030204" pitchFamily="34" charset="0"/>
              </a:rPr>
              <a:t>Segment short title + step numbers</a:t>
            </a:r>
            <a:endParaRPr lang="en-US" dirty="0"/>
          </a:p>
        </p:txBody>
      </p:sp>
    </p:spTree>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aching Point Slid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7544" y="1181498"/>
            <a:ext cx="8216081" cy="5127824"/>
          </a:xfrm>
        </p:spPr>
        <p:txBody>
          <a:bodyPr anchor="t" anchorCtr="0"/>
          <a:lstStyle>
            <a:lvl1pPr marL="0" indent="0">
              <a:defRPr sz="2400" baseline="0">
                <a:solidFill>
                  <a:schemeClr val="tx1"/>
                </a:solidFill>
                <a:latin typeface="Myriad Pro" charset="0"/>
                <a:ea typeface="Myriad Pro" charset="0"/>
                <a:cs typeface="Myriad Pro" charset="0"/>
              </a:defRPr>
            </a:lvl1pPr>
            <a:lvl2pPr marL="742950" indent="-285750">
              <a:buClr>
                <a:srgbClr val="82CBDD"/>
              </a:buClr>
              <a:buFont typeface="Arial" charset="0"/>
              <a:buChar char=""/>
              <a:defRPr sz="2000">
                <a:latin typeface="Myriad Pro" charset="0"/>
                <a:ea typeface="Myriad Pro" charset="0"/>
                <a:cs typeface="Myriad Pro" charset="0"/>
              </a:defRPr>
            </a:lvl2pPr>
            <a:lvl3pPr>
              <a:buClr>
                <a:srgbClr val="82CBDD"/>
              </a:buClr>
              <a:defRPr sz="1800">
                <a:latin typeface="Myriad Pro" charset="0"/>
                <a:ea typeface="Myriad Pro" charset="0"/>
                <a:cs typeface="Myriad Pro" charset="0"/>
              </a:defRPr>
            </a:lvl3pPr>
            <a:lvl4pPr>
              <a:buClr>
                <a:srgbClr val="82CBDD"/>
              </a:buClr>
              <a:defRPr sz="1800">
                <a:latin typeface="Myriad Pro" charset="0"/>
                <a:ea typeface="Myriad Pro" charset="0"/>
                <a:cs typeface="Myriad Pro" charset="0"/>
              </a:defRPr>
            </a:lvl4pPr>
            <a:lvl5pPr>
              <a:buClr>
                <a:srgbClr val="82CBDD"/>
              </a:buClr>
              <a:defRPr sz="1800">
                <a:latin typeface="Myriad Pro" charset="0"/>
                <a:ea typeface="Myriad Pro" charset="0"/>
                <a:cs typeface="Myriad Pro"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2017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6" name="Text Placeholder 5"/>
          <p:cNvSpPr>
            <a:spLocks noGrp="1"/>
          </p:cNvSpPr>
          <p:nvPr>
            <p:ph type="body" sz="quarter" idx="10"/>
          </p:nvPr>
        </p:nvSpPr>
        <p:spPr>
          <a:xfrm>
            <a:off x="463958" y="764704"/>
            <a:ext cx="8219667" cy="416793"/>
          </a:xfrm>
        </p:spPr>
        <p:txBody>
          <a:bodyPr anchor="ctr" anchorCtr="0"/>
          <a:lstStyle>
            <a:lvl1pPr>
              <a:defRPr sz="2400" b="1" i="0">
                <a:solidFill>
                  <a:srgbClr val="00628C"/>
                </a:solidFill>
                <a:latin typeface="Myriad Pro Semibold" charset="0"/>
                <a:ea typeface="Myriad Pro Semibold" charset="0"/>
                <a:cs typeface="Myriad Pro Semibold" charset="0"/>
              </a:defRPr>
            </a:lvl1pPr>
          </a:lstStyle>
          <a:p>
            <a:pPr lvl="0"/>
            <a:r>
              <a:rPr lang="en-US"/>
              <a:t>Click to edit Master text styles</a:t>
            </a:r>
          </a:p>
        </p:txBody>
      </p:sp>
      <p:sp>
        <p:nvSpPr>
          <p:cNvPr id="9"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pPr lvl="0"/>
            <a:r>
              <a:rPr lang="en-GB" b="0" i="0" u="none" strike="noStrike" dirty="0">
                <a:solidFill>
                  <a:srgbClr val="000000"/>
                </a:solidFill>
                <a:effectLst/>
                <a:latin typeface="Calibri" panose="020F0502020204030204" pitchFamily="34" charset="0"/>
              </a:rPr>
              <a:t>Segment short title + step numbers</a:t>
            </a:r>
            <a:endParaRPr lang="en-US" dirty="0"/>
          </a:p>
        </p:txBody>
      </p:sp>
    </p:spTree>
    <p:extLst>
      <p:ext uri="{BB962C8B-B14F-4D97-AF65-F5344CB8AC3E}">
        <p14:creationId xmlns:p14="http://schemas.microsoft.com/office/powerpoint/2010/main" val="1175658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03649" y="2618343"/>
            <a:ext cx="7740352" cy="1621314"/>
          </a:xfrm>
          <a:prstGeom prst="rect">
            <a:avLst/>
          </a:prstGeom>
        </p:spPr>
      </p:pic>
      <p:sp>
        <p:nvSpPr>
          <p:cNvPr id="44036" name="Rectangle 4"/>
          <p:cNvSpPr>
            <a:spLocks noGrp="1" noChangeArrowheads="1"/>
          </p:cNvSpPr>
          <p:nvPr>
            <p:ph type="ctrTitle" hasCustomPrompt="1"/>
          </p:nvPr>
        </p:nvSpPr>
        <p:spPr>
          <a:xfrm>
            <a:off x="2483768" y="2803101"/>
            <a:ext cx="6279232" cy="758825"/>
          </a:xfrm>
          <a:extLst/>
        </p:spPr>
        <p:txBody>
          <a:bodyPr anchor="ctr" anchorCtr="0"/>
          <a:lstStyle>
            <a:lvl1pPr algn="r">
              <a:defRPr sz="2800" b="0" baseline="0">
                <a:solidFill>
                  <a:schemeClr val="tx1"/>
                </a:solidFill>
                <a:latin typeface="Myriad Pro" charset="0"/>
                <a:ea typeface="Myriad Pro" charset="0"/>
                <a:cs typeface="Myriad Pro" charset="0"/>
              </a:defRPr>
            </a:lvl1pPr>
          </a:lstStyle>
          <a:p>
            <a:pPr lvl="0"/>
            <a:r>
              <a:rPr lang="en-GB" noProof="0" dirty="0"/>
              <a:t>Segment title</a:t>
            </a:r>
          </a:p>
        </p:txBody>
      </p:sp>
      <p:sp>
        <p:nvSpPr>
          <p:cNvPr id="44037" name="Rectangle 5"/>
          <p:cNvSpPr>
            <a:spLocks noGrp="1" noChangeArrowheads="1"/>
          </p:cNvSpPr>
          <p:nvPr>
            <p:ph type="subTitle" idx="1" hasCustomPrompt="1"/>
          </p:nvPr>
        </p:nvSpPr>
        <p:spPr>
          <a:xfrm>
            <a:off x="2483768" y="3746683"/>
            <a:ext cx="6279232" cy="355600"/>
          </a:xfrm>
        </p:spPr>
        <p:txBody>
          <a:bodyPr anchor="ctr" anchorCtr="0"/>
          <a:lstStyle>
            <a:lvl1pPr marL="0" indent="0" algn="r">
              <a:defRPr sz="1800" baseline="0">
                <a:solidFill>
                  <a:schemeClr val="tx1"/>
                </a:solidFill>
                <a:latin typeface="Myriad Pro" charset="0"/>
                <a:ea typeface="Myriad Pro" charset="0"/>
                <a:cs typeface="Myriad Pro" charset="0"/>
              </a:defRPr>
            </a:lvl1pPr>
          </a:lstStyle>
          <a:p>
            <a:pPr lvl="0"/>
            <a:r>
              <a:rPr lang="en-GB" noProof="0" dirty="0"/>
              <a:t>Representations | Year X</a:t>
            </a:r>
          </a:p>
        </p:txBody>
      </p:sp>
      <p:sp>
        <p:nvSpPr>
          <p:cNvPr id="11" name="Rectangle 4"/>
          <p:cNvSpPr txBox="1">
            <a:spLocks noChangeArrowheads="1"/>
          </p:cNvSpPr>
          <p:nvPr userDrawn="1"/>
        </p:nvSpPr>
        <p:spPr bwMode="auto">
          <a:xfrm>
            <a:off x="1492297" y="4877634"/>
            <a:ext cx="7239000" cy="436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2400" b="0" baseline="0">
                <a:solidFill>
                  <a:schemeClr val="tx1"/>
                </a:solidFill>
                <a:latin typeface="Myriad Pro" charset="0"/>
                <a:ea typeface="Myriad Pro" charset="0"/>
                <a:cs typeface="Myriad Pro" charset="0"/>
              </a:defRPr>
            </a:lvl1pPr>
            <a:lvl2pPr algn="l" rtl="0" eaLnBrk="0" fontAlgn="base" hangingPunct="0">
              <a:spcBef>
                <a:spcPct val="0"/>
              </a:spcBef>
              <a:spcAft>
                <a:spcPct val="0"/>
              </a:spcAft>
              <a:defRPr sz="3600" b="1">
                <a:solidFill>
                  <a:srgbClr val="00628C"/>
                </a:solidFill>
                <a:latin typeface="Arial" charset="0"/>
              </a:defRPr>
            </a:lvl2pPr>
            <a:lvl3pPr algn="l" rtl="0" eaLnBrk="0" fontAlgn="base" hangingPunct="0">
              <a:spcBef>
                <a:spcPct val="0"/>
              </a:spcBef>
              <a:spcAft>
                <a:spcPct val="0"/>
              </a:spcAft>
              <a:defRPr sz="3600" b="1">
                <a:solidFill>
                  <a:srgbClr val="00628C"/>
                </a:solidFill>
                <a:latin typeface="Arial" charset="0"/>
              </a:defRPr>
            </a:lvl3pPr>
            <a:lvl4pPr algn="l" rtl="0" eaLnBrk="0" fontAlgn="base" hangingPunct="0">
              <a:spcBef>
                <a:spcPct val="0"/>
              </a:spcBef>
              <a:spcAft>
                <a:spcPct val="0"/>
              </a:spcAft>
              <a:defRPr sz="3600" b="1">
                <a:solidFill>
                  <a:srgbClr val="00628C"/>
                </a:solidFill>
                <a:latin typeface="Arial" charset="0"/>
              </a:defRPr>
            </a:lvl4pPr>
            <a:lvl5pPr algn="l" rtl="0" eaLnBrk="0" fontAlgn="base" hangingPunct="0">
              <a:spcBef>
                <a:spcPct val="0"/>
              </a:spcBef>
              <a:spcAft>
                <a:spcPct val="0"/>
              </a:spcAft>
              <a:defRPr sz="3600" b="1">
                <a:solidFill>
                  <a:srgbClr val="00628C"/>
                </a:solidFill>
                <a:latin typeface="Arial" charset="0"/>
              </a:defRPr>
            </a:lvl5pPr>
            <a:lvl6pPr marL="457200" algn="l" rtl="0" fontAlgn="base">
              <a:spcBef>
                <a:spcPct val="0"/>
              </a:spcBef>
              <a:spcAft>
                <a:spcPct val="0"/>
              </a:spcAft>
              <a:defRPr sz="3600" b="1">
                <a:solidFill>
                  <a:srgbClr val="00628C"/>
                </a:solidFill>
                <a:latin typeface="Arial" charset="0"/>
              </a:defRPr>
            </a:lvl6pPr>
            <a:lvl7pPr marL="914400" algn="l" rtl="0" fontAlgn="base">
              <a:spcBef>
                <a:spcPct val="0"/>
              </a:spcBef>
              <a:spcAft>
                <a:spcPct val="0"/>
              </a:spcAft>
              <a:defRPr sz="3600" b="1">
                <a:solidFill>
                  <a:srgbClr val="00628C"/>
                </a:solidFill>
                <a:latin typeface="Arial" charset="0"/>
              </a:defRPr>
            </a:lvl7pPr>
            <a:lvl8pPr marL="1371600" algn="l" rtl="0" fontAlgn="base">
              <a:spcBef>
                <a:spcPct val="0"/>
              </a:spcBef>
              <a:spcAft>
                <a:spcPct val="0"/>
              </a:spcAft>
              <a:defRPr sz="3600" b="1">
                <a:solidFill>
                  <a:srgbClr val="00628C"/>
                </a:solidFill>
                <a:latin typeface="Arial" charset="0"/>
              </a:defRPr>
            </a:lvl8pPr>
            <a:lvl9pPr marL="1828800" algn="l" rtl="0" fontAlgn="base">
              <a:spcBef>
                <a:spcPct val="0"/>
              </a:spcBef>
              <a:spcAft>
                <a:spcPct val="0"/>
              </a:spcAft>
              <a:defRPr sz="3600" b="1">
                <a:solidFill>
                  <a:srgbClr val="00628C"/>
                </a:solidFill>
                <a:latin typeface="Arial" charset="0"/>
              </a:defRPr>
            </a:lvl9pPr>
          </a:lstStyle>
          <a:p>
            <a:pPr algn="l">
              <a:buClrTx/>
              <a:buFontTx/>
              <a:buNone/>
            </a:pPr>
            <a:r>
              <a:rPr lang="en-GB" b="1" kern="0" dirty="0">
                <a:solidFill>
                  <a:srgbClr val="00628C"/>
                </a:solidFill>
              </a:rPr>
              <a:t>Mastery Professional Development</a:t>
            </a:r>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21060" y="520876"/>
            <a:ext cx="2969940" cy="1144332"/>
          </a:xfrm>
          <a:prstGeom prst="rect">
            <a:avLst/>
          </a:prstGeom>
        </p:spPr>
      </p:pic>
      <p:pic>
        <p:nvPicPr>
          <p:cNvPr id="12" name="Picture 1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652120" y="178908"/>
            <a:ext cx="3068836" cy="1486300"/>
          </a:xfrm>
          <a:prstGeom prst="rect">
            <a:avLst/>
          </a:prstGeom>
        </p:spPr>
      </p:pic>
      <p:pic>
        <p:nvPicPr>
          <p:cNvPr id="13" name="Picture 12"/>
          <p:cNvPicPr>
            <a:picLocks noChangeAspect="1"/>
          </p:cNvPicPr>
          <p:nvPr userDrawn="1"/>
        </p:nvPicPr>
        <p:blipFill rotWithShape="1">
          <a:blip r:embed="rId5" cstate="print">
            <a:extLst>
              <a:ext uri="{28A0092B-C50C-407E-A947-70E740481C1C}">
                <a14:useLocalDpi xmlns:a14="http://schemas.microsoft.com/office/drawing/2010/main" val="0"/>
              </a:ext>
            </a:extLst>
          </a:blip>
          <a:srcRect/>
          <a:stretch/>
        </p:blipFill>
        <p:spPr>
          <a:xfrm>
            <a:off x="0" y="0"/>
            <a:ext cx="1066570" cy="6885384"/>
          </a:xfrm>
          <a:prstGeom prst="rect">
            <a:avLst/>
          </a:prstGeom>
        </p:spPr>
      </p:pic>
      <p:pic>
        <p:nvPicPr>
          <p:cNvPr id="16" name="Picture 15"/>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090854" y="2618343"/>
            <a:ext cx="312794" cy="1621313"/>
          </a:xfrm>
          <a:prstGeom prst="rect">
            <a:avLst/>
          </a:prstGeom>
        </p:spPr>
      </p:pic>
      <p:pic>
        <p:nvPicPr>
          <p:cNvPr id="17" name="Picture 16"/>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403648" y="2935440"/>
            <a:ext cx="899160" cy="978408"/>
          </a:xfrm>
          <a:prstGeom prst="rect">
            <a:avLst/>
          </a:prstGeom>
        </p:spPr>
      </p:pic>
      <p:sp>
        <p:nvSpPr>
          <p:cNvPr id="7" name="Text Placeholder 6"/>
          <p:cNvSpPr>
            <a:spLocks noGrp="1"/>
          </p:cNvSpPr>
          <p:nvPr>
            <p:ph type="body" sz="quarter" idx="11" hasCustomPrompt="1"/>
          </p:nvPr>
        </p:nvSpPr>
        <p:spPr>
          <a:xfrm>
            <a:off x="1492297" y="5246952"/>
            <a:ext cx="5583460" cy="510635"/>
          </a:xfrm>
        </p:spPr>
        <p:txBody>
          <a:bodyPr/>
          <a:lstStyle>
            <a:lvl1pPr>
              <a:defRPr sz="2400" i="1">
                <a:solidFill>
                  <a:srgbClr val="00628C"/>
                </a:solidFill>
                <a:latin typeface="Myriad Pro" charset="0"/>
                <a:ea typeface="Myriad Pro" charset="0"/>
                <a:cs typeface="Myriad Pro" charset="0"/>
              </a:defRPr>
            </a:lvl1pPr>
          </a:lstStyle>
          <a:p>
            <a:pPr lvl="0"/>
            <a:r>
              <a:rPr lang="en-US" dirty="0"/>
              <a:t>Spine</a:t>
            </a:r>
          </a:p>
        </p:txBody>
      </p:sp>
      <p:sp>
        <p:nvSpPr>
          <p:cNvPr id="14" name="Rectangle 13"/>
          <p:cNvSpPr/>
          <p:nvPr userDrawn="1"/>
        </p:nvSpPr>
        <p:spPr>
          <a:xfrm>
            <a:off x="4191000" y="6073157"/>
            <a:ext cx="4572000" cy="784830"/>
          </a:xfrm>
          <a:prstGeom prst="rect">
            <a:avLst/>
          </a:prstGeom>
        </p:spPr>
        <p:txBody>
          <a:bodyPr>
            <a:spAutoFit/>
          </a:bodyPr>
          <a:lstStyle/>
          <a:p>
            <a:pPr algn="r">
              <a:buFontTx/>
              <a:buNone/>
            </a:pPr>
            <a:r>
              <a:rPr lang="en-US" sz="1500" dirty="0">
                <a:solidFill>
                  <a:srgbClr val="00628C"/>
                </a:solidFill>
                <a:effectLst/>
                <a:latin typeface="Myriad Pro" charset="0"/>
                <a:hlinkClick r:id="rId8"/>
              </a:rPr>
              <a:t>www.ncetm.org.uk/masterypd</a:t>
            </a:r>
            <a:r>
              <a:rPr lang="en-US" sz="1500" dirty="0">
                <a:solidFill>
                  <a:srgbClr val="00628C"/>
                </a:solidFill>
                <a:effectLst/>
                <a:latin typeface="Myriad Pro" charset="0"/>
              </a:rPr>
              <a:t/>
            </a:r>
            <a:br>
              <a:rPr lang="en-US" sz="1500" dirty="0">
                <a:solidFill>
                  <a:srgbClr val="00628C"/>
                </a:solidFill>
                <a:effectLst/>
                <a:latin typeface="Myriad Pro" charset="0"/>
              </a:rPr>
            </a:br>
            <a:r>
              <a:rPr lang="en-US" sz="1500" dirty="0">
                <a:solidFill>
                  <a:srgbClr val="00628C"/>
                </a:solidFill>
                <a:effectLst/>
                <a:latin typeface="Myriad Pro" charset="0"/>
              </a:rPr>
              <a:t>© Crown Copyright 2018</a:t>
            </a:r>
            <a:br>
              <a:rPr lang="en-US" sz="1500" dirty="0">
                <a:solidFill>
                  <a:srgbClr val="00628C"/>
                </a:solidFill>
                <a:effectLst/>
                <a:latin typeface="Myriad Pro" charset="0"/>
              </a:rPr>
            </a:br>
            <a:r>
              <a:rPr lang="en-US" sz="1500" dirty="0">
                <a:solidFill>
                  <a:schemeClr val="bg1">
                    <a:lumMod val="50000"/>
                  </a:schemeClr>
                </a:solidFill>
                <a:effectLst/>
                <a:latin typeface="Myriad Pro" charset="0"/>
              </a:rPr>
              <a:t>Spring 2018 pilot</a:t>
            </a:r>
            <a:endParaRPr lang="en-US" sz="1500" dirty="0">
              <a:solidFill>
                <a:srgbClr val="00628C"/>
              </a:solidFill>
              <a:effectLst/>
              <a:latin typeface="Myriad Pro" charset="0"/>
            </a:endParaRPr>
          </a:p>
        </p:txBody>
      </p:sp>
    </p:spTree>
    <p:extLst>
      <p:ext uri="{BB962C8B-B14F-4D97-AF65-F5344CB8AC3E}">
        <p14:creationId xmlns:p14="http://schemas.microsoft.com/office/powerpoint/2010/main" val="92053625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structions">
    <p:spTree>
      <p:nvGrpSpPr>
        <p:cNvPr id="1" name=""/>
        <p:cNvGrpSpPr/>
        <p:nvPr/>
      </p:nvGrpSpPr>
      <p:grpSpPr>
        <a:xfrm>
          <a:off x="0" y="0"/>
          <a:ext cx="0" cy="0"/>
          <a:chOff x="0" y="0"/>
          <a:chExt cx="0" cy="0"/>
        </a:xfrm>
      </p:grpSpPr>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2018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9"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GB" dirty="0"/>
              <a:t>How to use this presentation</a:t>
            </a:r>
          </a:p>
        </p:txBody>
      </p:sp>
      <p:sp>
        <p:nvSpPr>
          <p:cNvPr id="2" name="TextBox 1"/>
          <p:cNvSpPr txBox="1"/>
          <p:nvPr userDrawn="1"/>
        </p:nvSpPr>
        <p:spPr bwMode="auto">
          <a:xfrm>
            <a:off x="463960" y="836712"/>
            <a:ext cx="8216081" cy="3564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lvl="0">
              <a:lnSpc>
                <a:spcPct val="100000"/>
              </a:lnSpc>
              <a:buNone/>
            </a:pPr>
            <a:r>
              <a:rPr lang="en-GB" sz="2400" dirty="0">
                <a:latin typeface="Myriad Pro" charset="0"/>
                <a:ea typeface="Myriad Pro" charset="0"/>
                <a:cs typeface="Myriad Pro" charset="0"/>
              </a:rPr>
              <a:t>The following slides contain the representations described in the teacher guide, and are intended to accompany the teacher guide. They do not represent complete lessons and should not be used as such. </a:t>
            </a:r>
          </a:p>
          <a:p>
            <a:pPr lvl="0">
              <a:lnSpc>
                <a:spcPct val="100000"/>
              </a:lnSpc>
              <a:buNone/>
            </a:pPr>
            <a:endParaRPr lang="en-GB" sz="2400" dirty="0">
              <a:latin typeface="Myriad Pro" charset="0"/>
              <a:ea typeface="Myriad Pro" charset="0"/>
              <a:cs typeface="Myriad Pro" charset="0"/>
            </a:endParaRPr>
          </a:p>
          <a:p>
            <a:pPr lvl="0">
              <a:lnSpc>
                <a:spcPct val="100000"/>
              </a:lnSpc>
              <a:buNone/>
            </a:pPr>
            <a:r>
              <a:rPr lang="en-GB" sz="2400" dirty="0">
                <a:latin typeface="Myriad Pro" charset="0"/>
                <a:ea typeface="Myriad Pro" charset="0"/>
                <a:cs typeface="Myriad Pro" charset="0"/>
              </a:rPr>
              <a:t>However, you may wish to use the slides in conjunction with the teacher guide to support the planning of lessons, in combination with other resources such as high-quality textbooks that follow a teaching-for-mastery approach. </a:t>
            </a:r>
          </a:p>
        </p:txBody>
      </p:sp>
      <p:sp>
        <p:nvSpPr>
          <p:cNvPr id="5" name="Text Placeholder 4"/>
          <p:cNvSpPr>
            <a:spLocks noGrp="1"/>
          </p:cNvSpPr>
          <p:nvPr>
            <p:ph type="body" sz="quarter" idx="12" hasCustomPrompt="1"/>
          </p:nvPr>
        </p:nvSpPr>
        <p:spPr>
          <a:xfrm>
            <a:off x="463959" y="4797152"/>
            <a:ext cx="8216081" cy="1127125"/>
          </a:xfrm>
        </p:spPr>
        <p:txBody>
          <a:bodyPr/>
          <a:lstStyle>
            <a:lvl1pPr marL="0" indent="0">
              <a:buFont typeface="Arial" charset="0"/>
              <a:buNone/>
              <a:defRPr sz="2800" i="0" baseline="0"/>
            </a:lvl1pPr>
          </a:lstStyle>
          <a:p>
            <a:pPr lvl="0">
              <a:lnSpc>
                <a:spcPct val="100000"/>
              </a:lnSpc>
            </a:pPr>
            <a:r>
              <a:rPr lang="en-GB" sz="2400" dirty="0">
                <a:latin typeface="Myriad Pro" charset="0"/>
                <a:ea typeface="Myriad Pro" charset="0"/>
                <a:cs typeface="Myriad Pro" charset="0"/>
              </a:rPr>
              <a:t>You can find the teacher guide [Enter name of teacher guide] by following the link below.</a:t>
            </a:r>
            <a:endParaRPr lang="en-GB" sz="2400" i="1" dirty="0">
              <a:latin typeface="Myriad Pro" charset="0"/>
              <a:ea typeface="Myriad Pro" charset="0"/>
              <a:cs typeface="Myriad Pro" charset="0"/>
            </a:endParaRPr>
          </a:p>
        </p:txBody>
      </p:sp>
      <p:sp>
        <p:nvSpPr>
          <p:cNvPr id="7" name="Rectangle 6"/>
          <p:cNvSpPr/>
          <p:nvPr userDrawn="1"/>
        </p:nvSpPr>
        <p:spPr>
          <a:xfrm>
            <a:off x="3166212" y="6487839"/>
            <a:ext cx="2811573" cy="323165"/>
          </a:xfrm>
          <a:prstGeom prst="rect">
            <a:avLst/>
          </a:prstGeom>
        </p:spPr>
        <p:txBody>
          <a:bodyPr wrap="square">
            <a:spAutoFit/>
          </a:bodyPr>
          <a:lstStyle/>
          <a:p>
            <a:pPr algn="ctr">
              <a:buFontTx/>
              <a:buNone/>
            </a:pPr>
            <a:r>
              <a:rPr lang="en-US" sz="1500" dirty="0">
                <a:solidFill>
                  <a:schemeClr val="bg1">
                    <a:lumMod val="50000"/>
                  </a:schemeClr>
                </a:solidFill>
                <a:effectLst/>
                <a:latin typeface="Myriad Pro" charset="0"/>
              </a:rPr>
              <a:t>Spring 2018 pilot</a:t>
            </a:r>
          </a:p>
        </p:txBody>
      </p:sp>
    </p:spTree>
    <p:extLst>
      <p:ext uri="{BB962C8B-B14F-4D97-AF65-F5344CB8AC3E}">
        <p14:creationId xmlns:p14="http://schemas.microsoft.com/office/powerpoint/2010/main" val="3249671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Canvas">
    <p:spTree>
      <p:nvGrpSpPr>
        <p:cNvPr id="1" name=""/>
        <p:cNvGrpSpPr/>
        <p:nvPr/>
      </p:nvGrpSpPr>
      <p:grpSpPr>
        <a:xfrm>
          <a:off x="0" y="0"/>
          <a:ext cx="0" cy="0"/>
          <a:chOff x="0" y="0"/>
          <a:chExt cx="0" cy="0"/>
        </a:xfrm>
      </p:grpSpPr>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2018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5" name="Text Placeholder 8"/>
          <p:cNvSpPr>
            <a:spLocks noGrp="1"/>
          </p:cNvSpPr>
          <p:nvPr>
            <p:ph type="body" sz="quarter" idx="11" hasCustomPrompt="1"/>
          </p:nvPr>
        </p:nvSpPr>
        <p:spPr>
          <a:xfrm>
            <a:off x="1" y="0"/>
            <a:ext cx="9144000" cy="630000"/>
          </a:xfrm>
          <a:solidFill>
            <a:srgbClr val="82CBDD"/>
          </a:solidFill>
        </p:spPr>
        <p:txBody>
          <a:bodyPr wrap="none" lIns="180000" rIns="180000" anchor="ctr" anchorCtr="0"/>
          <a:lstStyle>
            <a:lvl1pPr algn="r">
              <a:defRPr sz="2800">
                <a:latin typeface="Myriad Pro" charset="0"/>
                <a:ea typeface="Myriad Pro" charset="0"/>
                <a:cs typeface="Myriad Pro" charset="0"/>
              </a:defRPr>
            </a:lvl1pPr>
          </a:lstStyle>
          <a:p>
            <a:pPr lvl="0"/>
            <a:r>
              <a:rPr lang="en-US" dirty="0"/>
              <a:t>Short Segment Title – Steps</a:t>
            </a:r>
          </a:p>
        </p:txBody>
      </p:sp>
      <p:sp>
        <p:nvSpPr>
          <p:cNvPr id="6" name="Rectangle 5"/>
          <p:cNvSpPr/>
          <p:nvPr userDrawn="1"/>
        </p:nvSpPr>
        <p:spPr>
          <a:xfrm>
            <a:off x="3166212" y="6487839"/>
            <a:ext cx="2811573" cy="323165"/>
          </a:xfrm>
          <a:prstGeom prst="rect">
            <a:avLst/>
          </a:prstGeom>
        </p:spPr>
        <p:txBody>
          <a:bodyPr wrap="square">
            <a:spAutoFit/>
          </a:bodyPr>
          <a:lstStyle/>
          <a:p>
            <a:pPr algn="ctr">
              <a:buFontTx/>
              <a:buNone/>
            </a:pPr>
            <a:r>
              <a:rPr lang="en-US" sz="1500" dirty="0">
                <a:solidFill>
                  <a:schemeClr val="bg1">
                    <a:lumMod val="50000"/>
                  </a:schemeClr>
                </a:solidFill>
                <a:effectLst/>
                <a:latin typeface="Myriad Pro" charset="0"/>
              </a:rPr>
              <a:t>Spring 2018 pilot</a:t>
            </a:r>
          </a:p>
        </p:txBody>
      </p:sp>
    </p:spTree>
    <p:extLst>
      <p:ext uri="{BB962C8B-B14F-4D97-AF65-F5344CB8AC3E}">
        <p14:creationId xmlns:p14="http://schemas.microsoft.com/office/powerpoint/2010/main" val="3973655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7544" y="764704"/>
            <a:ext cx="8216081" cy="5544618"/>
          </a:xfrm>
        </p:spPr>
        <p:txBody>
          <a:bodyPr anchor="t" anchorCtr="0"/>
          <a:lstStyle>
            <a:lvl1pPr marL="0" indent="0">
              <a:buFont typeface="Arial" charset="0"/>
              <a:buNone/>
              <a:defRPr sz="2800" baseline="0">
                <a:solidFill>
                  <a:schemeClr val="tx1"/>
                </a:solidFill>
                <a:latin typeface="Myriad Pro" charset="0"/>
                <a:ea typeface="Myriad Pro" charset="0"/>
                <a:cs typeface="Myriad Pro" charset="0"/>
              </a:defRPr>
            </a:lvl1pPr>
            <a:lvl2pPr marL="742950" indent="-285750">
              <a:buClr>
                <a:srgbClr val="82CBDD"/>
              </a:buClr>
              <a:buFont typeface="Arial" charset="0"/>
              <a:buChar char=""/>
              <a:defRPr sz="2400">
                <a:latin typeface="Myriad Pro" charset="0"/>
                <a:ea typeface="Myriad Pro" charset="0"/>
                <a:cs typeface="Myriad Pro" charset="0"/>
              </a:defRPr>
            </a:lvl2pPr>
            <a:lvl3pPr>
              <a:buClr>
                <a:srgbClr val="82CBDD"/>
              </a:buClr>
              <a:defRPr sz="2000">
                <a:latin typeface="Myriad Pro" charset="0"/>
                <a:ea typeface="Myriad Pro" charset="0"/>
                <a:cs typeface="Myriad Pro" charset="0"/>
              </a:defRPr>
            </a:lvl3pPr>
            <a:lvl4pPr>
              <a:buClr>
                <a:srgbClr val="82CBDD"/>
              </a:buClr>
              <a:defRPr sz="2000">
                <a:latin typeface="Myriad Pro" charset="0"/>
                <a:ea typeface="Myriad Pro" charset="0"/>
                <a:cs typeface="Myriad Pro" charset="0"/>
              </a:defRPr>
            </a:lvl4pPr>
            <a:lvl5pPr>
              <a:buClr>
                <a:srgbClr val="82CBDD"/>
              </a:buClr>
              <a:defRPr sz="2000">
                <a:latin typeface="Myriad Pro" charset="0"/>
                <a:ea typeface="Myriad Pro" charset="0"/>
                <a:cs typeface="Myriad Pro"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2018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9" name="Text Placeholder 8"/>
          <p:cNvSpPr>
            <a:spLocks noGrp="1"/>
          </p:cNvSpPr>
          <p:nvPr>
            <p:ph type="body" sz="quarter" idx="11"/>
          </p:nvPr>
        </p:nvSpPr>
        <p:spPr>
          <a:xfrm>
            <a:off x="0"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pPr lvl="0"/>
            <a:r>
              <a:rPr lang="en-US"/>
              <a:t>Edit Master text styles</a:t>
            </a:r>
          </a:p>
        </p:txBody>
      </p:sp>
    </p:spTree>
    <p:extLst>
      <p:ext uri="{BB962C8B-B14F-4D97-AF65-F5344CB8AC3E}">
        <p14:creationId xmlns:p14="http://schemas.microsoft.com/office/powerpoint/2010/main" val="47521581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762000" y="301625"/>
            <a:ext cx="7924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dirty="0"/>
          </a:p>
        </p:txBody>
      </p:sp>
      <p:sp>
        <p:nvSpPr>
          <p:cNvPr id="1027" name="Rectangle 5"/>
          <p:cNvSpPr>
            <a:spLocks noGrp="1" noChangeArrowheads="1"/>
          </p:cNvSpPr>
          <p:nvPr>
            <p:ph type="body" idx="1"/>
          </p:nvPr>
        </p:nvSpPr>
        <p:spPr bwMode="auto">
          <a:xfrm>
            <a:off x="762000" y="1827213"/>
            <a:ext cx="7921625"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p:txBody>
      </p:sp>
      <p:sp>
        <p:nvSpPr>
          <p:cNvPr id="43014" name="Rectangle 6"/>
          <p:cNvSpPr>
            <a:spLocks noGrp="1" noChangeArrowheads="1"/>
          </p:cNvSpPr>
          <p:nvPr>
            <p:ph type="dt" sz="half" idx="2"/>
          </p:nvPr>
        </p:nvSpPr>
        <p:spPr bwMode="auto">
          <a:xfrm>
            <a:off x="457200" y="6248400"/>
            <a:ext cx="2133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spcBef>
                <a:spcPct val="0"/>
              </a:spcBef>
              <a:buClrTx/>
              <a:buFontTx/>
              <a:buNone/>
              <a:defRPr sz="1200"/>
            </a:lvl1pPr>
          </a:lstStyle>
          <a:p>
            <a:pPr>
              <a:defRPr/>
            </a:pPr>
            <a:endParaRPr lang="en-GB" dirty="0"/>
          </a:p>
        </p:txBody>
      </p:sp>
      <p:sp>
        <p:nvSpPr>
          <p:cNvPr id="43015" name="Rectangle 7"/>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ctr">
              <a:spcBef>
                <a:spcPct val="0"/>
              </a:spcBef>
              <a:buClrTx/>
              <a:buFontTx/>
              <a:buNone/>
              <a:defRPr sz="1200"/>
            </a:lvl1pPr>
          </a:lstStyle>
          <a:p>
            <a:pPr>
              <a:defRPr/>
            </a:pPr>
            <a:endParaRPr lang="en-GB"/>
          </a:p>
        </p:txBody>
      </p:sp>
      <p:sp>
        <p:nvSpPr>
          <p:cNvPr id="43016" name="Rectangle 8"/>
          <p:cNvSpPr>
            <a:spLocks noGrp="1" noChangeArrowheads="1"/>
          </p:cNvSpPr>
          <p:nvPr>
            <p:ph type="sldNum" sz="quarter" idx="4"/>
          </p:nvPr>
        </p:nvSpPr>
        <p:spPr bwMode="auto">
          <a:xfrm>
            <a:off x="6553200" y="6248400"/>
            <a:ext cx="2133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spcBef>
                <a:spcPct val="0"/>
              </a:spcBef>
              <a:buClrTx/>
              <a:buFontTx/>
              <a:buNone/>
              <a:defRPr sz="1200"/>
            </a:lvl1pPr>
          </a:lstStyle>
          <a:p>
            <a:fld id="{17C71EE9-BA72-3342-AD7C-7458D51D3716}" type="slidenum">
              <a:rPr lang="en-GB" altLang="x-none"/>
              <a:pPr/>
              <a:t>‹#›</a:t>
            </a:fld>
            <a:endParaRPr lang="en-GB" altLang="x-none"/>
          </a:p>
        </p:txBody>
      </p:sp>
    </p:spTree>
  </p:cSld>
  <p:clrMap bg1="lt1" tx1="dk1" bg2="lt2" tx2="dk2" accent1="accent1" accent2="accent2" accent3="accent3" accent4="accent4" accent5="accent5" accent6="accent6" hlink="hlink" folHlink="folHlink"/>
  <p:sldLayoutIdLst>
    <p:sldLayoutId id="2147483952" r:id="rId1"/>
    <p:sldLayoutId id="2147483962" r:id="rId2"/>
    <p:sldLayoutId id="2147483959" r:id="rId3"/>
    <p:sldLayoutId id="2147483961" r:id="rId4"/>
    <p:sldLayoutId id="2147483953" r:id="rId5"/>
  </p:sldLayoutIdLst>
  <p:txStyles>
    <p:titleStyle>
      <a:lvl1pPr algn="l" rtl="0" eaLnBrk="1" fontAlgn="base" hangingPunct="1">
        <a:spcBef>
          <a:spcPct val="0"/>
        </a:spcBef>
        <a:spcAft>
          <a:spcPct val="0"/>
        </a:spcAft>
        <a:defRPr sz="2800" b="1" i="0">
          <a:solidFill>
            <a:srgbClr val="00628C"/>
          </a:solidFill>
          <a:latin typeface="Myriad Pro Semibold" charset="0"/>
          <a:ea typeface="Myriad Pro Semibold" charset="0"/>
          <a:cs typeface="Myriad Pro Semibold" charset="0"/>
        </a:defRPr>
      </a:lvl1pPr>
      <a:lvl2pPr algn="l" rtl="0" eaLnBrk="1" fontAlgn="base" hangingPunct="1">
        <a:spcBef>
          <a:spcPct val="0"/>
        </a:spcBef>
        <a:spcAft>
          <a:spcPct val="0"/>
        </a:spcAft>
        <a:defRPr sz="3600" b="1">
          <a:solidFill>
            <a:srgbClr val="00628C"/>
          </a:solidFill>
          <a:latin typeface="Arial" charset="0"/>
        </a:defRPr>
      </a:lvl2pPr>
      <a:lvl3pPr algn="l" rtl="0" eaLnBrk="1" fontAlgn="base" hangingPunct="1">
        <a:spcBef>
          <a:spcPct val="0"/>
        </a:spcBef>
        <a:spcAft>
          <a:spcPct val="0"/>
        </a:spcAft>
        <a:defRPr sz="3600" b="1">
          <a:solidFill>
            <a:srgbClr val="00628C"/>
          </a:solidFill>
          <a:latin typeface="Arial" charset="0"/>
        </a:defRPr>
      </a:lvl3pPr>
      <a:lvl4pPr algn="l" rtl="0" eaLnBrk="1" fontAlgn="base" hangingPunct="1">
        <a:spcBef>
          <a:spcPct val="0"/>
        </a:spcBef>
        <a:spcAft>
          <a:spcPct val="0"/>
        </a:spcAft>
        <a:defRPr sz="3600" b="1">
          <a:solidFill>
            <a:srgbClr val="00628C"/>
          </a:solidFill>
          <a:latin typeface="Arial" charset="0"/>
        </a:defRPr>
      </a:lvl4pPr>
      <a:lvl5pPr algn="l" rtl="0" eaLnBrk="1" fontAlgn="base" hangingPunct="1">
        <a:spcBef>
          <a:spcPct val="0"/>
        </a:spcBef>
        <a:spcAft>
          <a:spcPct val="0"/>
        </a:spcAft>
        <a:defRPr sz="3600" b="1">
          <a:solidFill>
            <a:srgbClr val="00628C"/>
          </a:solidFill>
          <a:latin typeface="Arial" charset="0"/>
        </a:defRPr>
      </a:lvl5pPr>
      <a:lvl6pPr marL="457200" algn="l" rtl="0" eaLnBrk="1" fontAlgn="base" hangingPunct="1">
        <a:spcBef>
          <a:spcPct val="0"/>
        </a:spcBef>
        <a:spcAft>
          <a:spcPct val="0"/>
        </a:spcAft>
        <a:defRPr sz="3600" b="1">
          <a:solidFill>
            <a:srgbClr val="00628C"/>
          </a:solidFill>
          <a:latin typeface="Arial" charset="0"/>
        </a:defRPr>
      </a:lvl6pPr>
      <a:lvl7pPr marL="914400" algn="l" rtl="0" eaLnBrk="1" fontAlgn="base" hangingPunct="1">
        <a:spcBef>
          <a:spcPct val="0"/>
        </a:spcBef>
        <a:spcAft>
          <a:spcPct val="0"/>
        </a:spcAft>
        <a:defRPr sz="3600" b="1">
          <a:solidFill>
            <a:srgbClr val="00628C"/>
          </a:solidFill>
          <a:latin typeface="Arial" charset="0"/>
        </a:defRPr>
      </a:lvl7pPr>
      <a:lvl8pPr marL="1371600" algn="l" rtl="0" eaLnBrk="1" fontAlgn="base" hangingPunct="1">
        <a:spcBef>
          <a:spcPct val="0"/>
        </a:spcBef>
        <a:spcAft>
          <a:spcPct val="0"/>
        </a:spcAft>
        <a:defRPr sz="3600" b="1">
          <a:solidFill>
            <a:srgbClr val="00628C"/>
          </a:solidFill>
          <a:latin typeface="Arial" charset="0"/>
        </a:defRPr>
      </a:lvl8pPr>
      <a:lvl9pPr marL="1828800" algn="l" rtl="0" eaLnBrk="1" fontAlgn="base" hangingPunct="1">
        <a:spcBef>
          <a:spcPct val="0"/>
        </a:spcBef>
        <a:spcAft>
          <a:spcPct val="0"/>
        </a:spcAft>
        <a:defRPr sz="3600" b="1">
          <a:solidFill>
            <a:srgbClr val="00628C"/>
          </a:solidFill>
          <a:latin typeface="Arial" charset="0"/>
        </a:defRPr>
      </a:lvl9pPr>
    </p:titleStyle>
    <p:bodyStyle>
      <a:lvl1pPr marL="342900" indent="-342900" algn="l" rtl="0" eaLnBrk="1" fontAlgn="base" hangingPunct="1">
        <a:spcBef>
          <a:spcPct val="20000"/>
        </a:spcBef>
        <a:spcAft>
          <a:spcPct val="0"/>
        </a:spcAft>
        <a:buClr>
          <a:schemeClr val="tx2"/>
        </a:buClr>
        <a:buFont typeface="Arial" charset="0"/>
        <a:defRPr sz="2800">
          <a:solidFill>
            <a:schemeClr val="tx1"/>
          </a:solidFill>
          <a:latin typeface="Myriad Pro" charset="0"/>
          <a:ea typeface="Myriad Pro" charset="0"/>
          <a:cs typeface="Myriad Pro" charset="0"/>
        </a:defRPr>
      </a:lvl1pPr>
      <a:lvl2pPr marL="742950" indent="-285750" algn="l" rtl="0" eaLnBrk="1" fontAlgn="base" hangingPunct="1">
        <a:spcBef>
          <a:spcPct val="20000"/>
        </a:spcBef>
        <a:spcAft>
          <a:spcPct val="0"/>
        </a:spcAft>
        <a:buClr>
          <a:srgbClr val="82CBDD"/>
        </a:buClr>
        <a:buFont typeface="Arial" charset="0"/>
        <a:buChar char="●"/>
        <a:defRPr sz="2400">
          <a:solidFill>
            <a:schemeClr val="tx1"/>
          </a:solidFill>
          <a:latin typeface="Myriad Pro" charset="0"/>
          <a:ea typeface="Myriad Pro" charset="0"/>
          <a:cs typeface="Myriad Pro" charset="0"/>
        </a:defRPr>
      </a:lvl2pPr>
      <a:lvl3pPr marL="1143000" indent="-228600" algn="l" rtl="0" eaLnBrk="1" fontAlgn="base" hangingPunct="1">
        <a:spcBef>
          <a:spcPct val="20000"/>
        </a:spcBef>
        <a:spcAft>
          <a:spcPct val="0"/>
        </a:spcAft>
        <a:buClr>
          <a:srgbClr val="00628C"/>
        </a:buClr>
        <a:buFont typeface="Arial" charset="0"/>
        <a:buChar char="–"/>
        <a:defRPr sz="2000">
          <a:solidFill>
            <a:schemeClr val="tx1"/>
          </a:solidFill>
          <a:latin typeface="Myriad Pro" charset="0"/>
          <a:ea typeface="Myriad Pro" charset="0"/>
          <a:cs typeface="Myriad Pro" charset="0"/>
        </a:defRPr>
      </a:lvl3pPr>
      <a:lvl4pPr marL="1600200" indent="-228600" algn="l" rtl="0" eaLnBrk="1" fontAlgn="base" hangingPunct="1">
        <a:spcBef>
          <a:spcPct val="20000"/>
        </a:spcBef>
        <a:spcAft>
          <a:spcPct val="0"/>
        </a:spcAft>
        <a:buClr>
          <a:schemeClr val="accent2"/>
        </a:buClr>
        <a:buFont typeface="Arial" charset="0"/>
        <a:buChar char="●"/>
        <a:defRPr sz="1900">
          <a:solidFill>
            <a:schemeClr val="tx1"/>
          </a:solidFill>
          <a:latin typeface="+mn-lt"/>
        </a:defRPr>
      </a:lvl4pPr>
      <a:lvl5pPr marL="20574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5pPr>
      <a:lvl6pPr marL="25146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6pPr>
      <a:lvl7pPr marL="29718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7pPr>
      <a:lvl8pPr marL="34290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8pPr>
      <a:lvl9pPr marL="38862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762000" y="301625"/>
            <a:ext cx="7924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dirty="0"/>
          </a:p>
        </p:txBody>
      </p:sp>
      <p:sp>
        <p:nvSpPr>
          <p:cNvPr id="1027" name="Rectangle 5"/>
          <p:cNvSpPr>
            <a:spLocks noGrp="1" noChangeArrowheads="1"/>
          </p:cNvSpPr>
          <p:nvPr>
            <p:ph type="body" idx="1"/>
          </p:nvPr>
        </p:nvSpPr>
        <p:spPr bwMode="auto">
          <a:xfrm>
            <a:off x="762000" y="1827213"/>
            <a:ext cx="792162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p:txBody>
      </p:sp>
      <p:sp>
        <p:nvSpPr>
          <p:cNvPr id="43014" name="Rectangle 6"/>
          <p:cNvSpPr>
            <a:spLocks noGrp="1" noChangeArrowheads="1"/>
          </p:cNvSpPr>
          <p:nvPr>
            <p:ph type="dt" sz="half" idx="2"/>
          </p:nvPr>
        </p:nvSpPr>
        <p:spPr bwMode="auto">
          <a:xfrm>
            <a:off x="457200" y="6248400"/>
            <a:ext cx="2133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spcBef>
                <a:spcPct val="0"/>
              </a:spcBef>
              <a:buClrTx/>
              <a:buFontTx/>
              <a:buNone/>
              <a:defRPr sz="1200"/>
            </a:lvl1pPr>
          </a:lstStyle>
          <a:p>
            <a:pPr>
              <a:defRPr/>
            </a:pPr>
            <a:endParaRPr lang="en-GB" dirty="0"/>
          </a:p>
        </p:txBody>
      </p:sp>
      <p:sp>
        <p:nvSpPr>
          <p:cNvPr id="43015" name="Rectangle 7"/>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ctr">
              <a:spcBef>
                <a:spcPct val="0"/>
              </a:spcBef>
              <a:buClrTx/>
              <a:buFontTx/>
              <a:buNone/>
              <a:defRPr sz="1200"/>
            </a:lvl1pPr>
          </a:lstStyle>
          <a:p>
            <a:pPr>
              <a:defRPr/>
            </a:pPr>
            <a:endParaRPr lang="en-GB"/>
          </a:p>
        </p:txBody>
      </p:sp>
      <p:sp>
        <p:nvSpPr>
          <p:cNvPr id="43016" name="Rectangle 8"/>
          <p:cNvSpPr>
            <a:spLocks noGrp="1" noChangeArrowheads="1"/>
          </p:cNvSpPr>
          <p:nvPr>
            <p:ph type="sldNum" sz="quarter" idx="4"/>
          </p:nvPr>
        </p:nvSpPr>
        <p:spPr bwMode="auto">
          <a:xfrm>
            <a:off x="6553200" y="6248400"/>
            <a:ext cx="2133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spcBef>
                <a:spcPct val="0"/>
              </a:spcBef>
              <a:buClrTx/>
              <a:buFontTx/>
              <a:buNone/>
              <a:defRPr sz="1200"/>
            </a:lvl1pPr>
          </a:lstStyle>
          <a:p>
            <a:fld id="{17C71EE9-BA72-3342-AD7C-7458D51D3716}" type="slidenum">
              <a:rPr lang="en-GB" altLang="x-none"/>
              <a:pPr/>
              <a:t>‹#›</a:t>
            </a:fld>
            <a:endParaRPr lang="en-GB" altLang="x-none"/>
          </a:p>
        </p:txBody>
      </p:sp>
    </p:spTree>
    <p:extLst>
      <p:ext uri="{BB962C8B-B14F-4D97-AF65-F5344CB8AC3E}">
        <p14:creationId xmlns:p14="http://schemas.microsoft.com/office/powerpoint/2010/main" val="2232552642"/>
      </p:ext>
    </p:extLst>
  </p:cSld>
  <p:clrMap bg1="lt1" tx1="dk1" bg2="lt2" tx2="dk2" accent1="accent1" accent2="accent2" accent3="accent3" accent4="accent4" accent5="accent5" accent6="accent6" hlink="hlink" folHlink="folHlink"/>
  <p:sldLayoutIdLst>
    <p:sldLayoutId id="2147483964" r:id="rId1"/>
    <p:sldLayoutId id="2147483965" r:id="rId2"/>
    <p:sldLayoutId id="2147483966" r:id="rId3"/>
    <p:sldLayoutId id="2147483967" r:id="rId4"/>
    <p:sldLayoutId id="2147483968" r:id="rId5"/>
  </p:sldLayoutIdLst>
  <p:txStyles>
    <p:titleStyle>
      <a:lvl1pPr algn="l" rtl="0" eaLnBrk="1" fontAlgn="base" hangingPunct="1">
        <a:spcBef>
          <a:spcPct val="0"/>
        </a:spcBef>
        <a:spcAft>
          <a:spcPct val="0"/>
        </a:spcAft>
        <a:defRPr sz="2800" b="1" i="0">
          <a:solidFill>
            <a:srgbClr val="00628C"/>
          </a:solidFill>
          <a:latin typeface="Myriad Pro Semibold" charset="0"/>
          <a:ea typeface="Myriad Pro Semibold" charset="0"/>
          <a:cs typeface="Myriad Pro Semibold" charset="0"/>
        </a:defRPr>
      </a:lvl1pPr>
      <a:lvl2pPr algn="l" rtl="0" eaLnBrk="1" fontAlgn="base" hangingPunct="1">
        <a:spcBef>
          <a:spcPct val="0"/>
        </a:spcBef>
        <a:spcAft>
          <a:spcPct val="0"/>
        </a:spcAft>
        <a:defRPr sz="3600" b="1">
          <a:solidFill>
            <a:srgbClr val="00628C"/>
          </a:solidFill>
          <a:latin typeface="Arial" charset="0"/>
        </a:defRPr>
      </a:lvl2pPr>
      <a:lvl3pPr algn="l" rtl="0" eaLnBrk="1" fontAlgn="base" hangingPunct="1">
        <a:spcBef>
          <a:spcPct val="0"/>
        </a:spcBef>
        <a:spcAft>
          <a:spcPct val="0"/>
        </a:spcAft>
        <a:defRPr sz="3600" b="1">
          <a:solidFill>
            <a:srgbClr val="00628C"/>
          </a:solidFill>
          <a:latin typeface="Arial" charset="0"/>
        </a:defRPr>
      </a:lvl3pPr>
      <a:lvl4pPr algn="l" rtl="0" eaLnBrk="1" fontAlgn="base" hangingPunct="1">
        <a:spcBef>
          <a:spcPct val="0"/>
        </a:spcBef>
        <a:spcAft>
          <a:spcPct val="0"/>
        </a:spcAft>
        <a:defRPr sz="3600" b="1">
          <a:solidFill>
            <a:srgbClr val="00628C"/>
          </a:solidFill>
          <a:latin typeface="Arial" charset="0"/>
        </a:defRPr>
      </a:lvl4pPr>
      <a:lvl5pPr algn="l" rtl="0" eaLnBrk="1" fontAlgn="base" hangingPunct="1">
        <a:spcBef>
          <a:spcPct val="0"/>
        </a:spcBef>
        <a:spcAft>
          <a:spcPct val="0"/>
        </a:spcAft>
        <a:defRPr sz="3600" b="1">
          <a:solidFill>
            <a:srgbClr val="00628C"/>
          </a:solidFill>
          <a:latin typeface="Arial" charset="0"/>
        </a:defRPr>
      </a:lvl5pPr>
      <a:lvl6pPr marL="457200" algn="l" rtl="0" eaLnBrk="1" fontAlgn="base" hangingPunct="1">
        <a:spcBef>
          <a:spcPct val="0"/>
        </a:spcBef>
        <a:spcAft>
          <a:spcPct val="0"/>
        </a:spcAft>
        <a:defRPr sz="3600" b="1">
          <a:solidFill>
            <a:srgbClr val="00628C"/>
          </a:solidFill>
          <a:latin typeface="Arial" charset="0"/>
        </a:defRPr>
      </a:lvl6pPr>
      <a:lvl7pPr marL="914400" algn="l" rtl="0" eaLnBrk="1" fontAlgn="base" hangingPunct="1">
        <a:spcBef>
          <a:spcPct val="0"/>
        </a:spcBef>
        <a:spcAft>
          <a:spcPct val="0"/>
        </a:spcAft>
        <a:defRPr sz="3600" b="1">
          <a:solidFill>
            <a:srgbClr val="00628C"/>
          </a:solidFill>
          <a:latin typeface="Arial" charset="0"/>
        </a:defRPr>
      </a:lvl7pPr>
      <a:lvl8pPr marL="1371600" algn="l" rtl="0" eaLnBrk="1" fontAlgn="base" hangingPunct="1">
        <a:spcBef>
          <a:spcPct val="0"/>
        </a:spcBef>
        <a:spcAft>
          <a:spcPct val="0"/>
        </a:spcAft>
        <a:defRPr sz="3600" b="1">
          <a:solidFill>
            <a:srgbClr val="00628C"/>
          </a:solidFill>
          <a:latin typeface="Arial" charset="0"/>
        </a:defRPr>
      </a:lvl8pPr>
      <a:lvl9pPr marL="1828800" algn="l" rtl="0" eaLnBrk="1" fontAlgn="base" hangingPunct="1">
        <a:spcBef>
          <a:spcPct val="0"/>
        </a:spcBef>
        <a:spcAft>
          <a:spcPct val="0"/>
        </a:spcAft>
        <a:defRPr sz="3600" b="1">
          <a:solidFill>
            <a:srgbClr val="00628C"/>
          </a:solidFill>
          <a:latin typeface="Arial" charset="0"/>
        </a:defRPr>
      </a:lvl9pPr>
    </p:titleStyle>
    <p:bodyStyle>
      <a:lvl1pPr marL="342900" indent="-342900" algn="l" rtl="0" eaLnBrk="1" fontAlgn="base" hangingPunct="1">
        <a:spcBef>
          <a:spcPct val="20000"/>
        </a:spcBef>
        <a:spcAft>
          <a:spcPct val="0"/>
        </a:spcAft>
        <a:buClr>
          <a:schemeClr val="tx2"/>
        </a:buClr>
        <a:buFont typeface="Arial" charset="0"/>
        <a:defRPr sz="2800">
          <a:solidFill>
            <a:schemeClr val="tx1"/>
          </a:solidFill>
          <a:latin typeface="Myriad Pro" charset="0"/>
          <a:ea typeface="Myriad Pro" charset="0"/>
          <a:cs typeface="Myriad Pro" charset="0"/>
        </a:defRPr>
      </a:lvl1pPr>
      <a:lvl2pPr marL="742950" indent="-285750" algn="l" rtl="0" eaLnBrk="1" fontAlgn="base" hangingPunct="1">
        <a:spcBef>
          <a:spcPct val="20000"/>
        </a:spcBef>
        <a:spcAft>
          <a:spcPct val="0"/>
        </a:spcAft>
        <a:buClr>
          <a:srgbClr val="82CBDD"/>
        </a:buClr>
        <a:buFont typeface="Arial" charset="0"/>
        <a:buChar char="●"/>
        <a:defRPr sz="2400">
          <a:solidFill>
            <a:schemeClr val="tx1"/>
          </a:solidFill>
          <a:latin typeface="Myriad Pro" charset="0"/>
          <a:ea typeface="Myriad Pro" charset="0"/>
          <a:cs typeface="Myriad Pro" charset="0"/>
        </a:defRPr>
      </a:lvl2pPr>
      <a:lvl3pPr marL="1143000" indent="-228600" algn="l" rtl="0" eaLnBrk="1" fontAlgn="base" hangingPunct="1">
        <a:spcBef>
          <a:spcPct val="20000"/>
        </a:spcBef>
        <a:spcAft>
          <a:spcPct val="0"/>
        </a:spcAft>
        <a:buClr>
          <a:srgbClr val="00628C"/>
        </a:buClr>
        <a:buFont typeface="Arial" charset="0"/>
        <a:buChar char="–"/>
        <a:defRPr sz="2000">
          <a:solidFill>
            <a:schemeClr val="tx1"/>
          </a:solidFill>
          <a:latin typeface="Myriad Pro" charset="0"/>
          <a:ea typeface="Myriad Pro" charset="0"/>
          <a:cs typeface="Myriad Pro" charset="0"/>
        </a:defRPr>
      </a:lvl3pPr>
      <a:lvl4pPr marL="1600200" indent="-228600" algn="l" rtl="0" eaLnBrk="1" fontAlgn="base" hangingPunct="1">
        <a:spcBef>
          <a:spcPct val="20000"/>
        </a:spcBef>
        <a:spcAft>
          <a:spcPct val="0"/>
        </a:spcAft>
        <a:buClr>
          <a:schemeClr val="accent2"/>
        </a:buClr>
        <a:buFont typeface="Arial" charset="0"/>
        <a:buChar char="●"/>
        <a:defRPr sz="1900">
          <a:solidFill>
            <a:schemeClr val="tx1"/>
          </a:solidFill>
          <a:latin typeface="+mn-lt"/>
        </a:defRPr>
      </a:lvl4pPr>
      <a:lvl5pPr marL="20574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5pPr>
      <a:lvl6pPr marL="25146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6pPr>
      <a:lvl7pPr marL="29718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7pPr>
      <a:lvl8pPr marL="34290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8pPr>
      <a:lvl9pPr marL="38862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8" Type="http://schemas.openxmlformats.org/officeDocument/2006/relationships/image" Target="../media/image25.png"/><Relationship Id="rId13" Type="http://schemas.openxmlformats.org/officeDocument/2006/relationships/image" Target="../media/image30.png"/><Relationship Id="rId3" Type="http://schemas.openxmlformats.org/officeDocument/2006/relationships/image" Target="../media/image20.png"/><Relationship Id="rId7" Type="http://schemas.openxmlformats.org/officeDocument/2006/relationships/image" Target="../media/image24.png"/><Relationship Id="rId12" Type="http://schemas.openxmlformats.org/officeDocument/2006/relationships/image" Target="../media/image29.png"/><Relationship Id="rId2" Type="http://schemas.openxmlformats.org/officeDocument/2006/relationships/notesSlide" Target="../notesSlides/notesSlide4.xml"/><Relationship Id="rId16" Type="http://schemas.openxmlformats.org/officeDocument/2006/relationships/image" Target="../media/image33.png"/><Relationship Id="rId1" Type="http://schemas.openxmlformats.org/officeDocument/2006/relationships/slideLayout" Target="../slideLayouts/slideLayout8.xml"/><Relationship Id="rId6" Type="http://schemas.openxmlformats.org/officeDocument/2006/relationships/image" Target="../media/image23.png"/><Relationship Id="rId11" Type="http://schemas.openxmlformats.org/officeDocument/2006/relationships/image" Target="../media/image28.png"/><Relationship Id="rId5" Type="http://schemas.openxmlformats.org/officeDocument/2006/relationships/image" Target="../media/image22.png"/><Relationship Id="rId15" Type="http://schemas.openxmlformats.org/officeDocument/2006/relationships/image" Target="../media/image32.png"/><Relationship Id="rId10" Type="http://schemas.openxmlformats.org/officeDocument/2006/relationships/image" Target="../media/image27.png"/><Relationship Id="rId4" Type="http://schemas.openxmlformats.org/officeDocument/2006/relationships/image" Target="../media/image21.png"/><Relationship Id="rId9" Type="http://schemas.openxmlformats.org/officeDocument/2006/relationships/image" Target="../media/image26.png"/><Relationship Id="rId14" Type="http://schemas.openxmlformats.org/officeDocument/2006/relationships/image" Target="../media/image31.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5.png"/><Relationship Id="rId7"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8.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5.png"/><Relationship Id="rId7"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8.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9.xml"/><Relationship Id="rId1" Type="http://schemas.openxmlformats.org/officeDocument/2006/relationships/slideLayout" Target="../slideLayouts/slideLayout8.xml"/><Relationship Id="rId5" Type="http://schemas.openxmlformats.org/officeDocument/2006/relationships/image" Target="../media/image37.png"/><Relationship Id="rId4" Type="http://schemas.openxmlformats.org/officeDocument/2006/relationships/image" Target="../media/image36.png"/></Relationships>
</file>

<file path=ppt/slides/_rels/slide16.xml.rels><?xml version="1.0" encoding="UTF-8" standalone="yes"?>
<Relationships xmlns="http://schemas.openxmlformats.org/package/2006/relationships"><Relationship Id="rId8" Type="http://schemas.openxmlformats.org/officeDocument/2006/relationships/image" Target="../media/image43.png"/><Relationship Id="rId13" Type="http://schemas.openxmlformats.org/officeDocument/2006/relationships/image" Target="../media/image48.png"/><Relationship Id="rId3" Type="http://schemas.openxmlformats.org/officeDocument/2006/relationships/image" Target="../media/image38.png"/><Relationship Id="rId7" Type="http://schemas.openxmlformats.org/officeDocument/2006/relationships/image" Target="../media/image42.png"/><Relationship Id="rId12" Type="http://schemas.openxmlformats.org/officeDocument/2006/relationships/image" Target="../media/image47.png"/><Relationship Id="rId17" Type="http://schemas.openxmlformats.org/officeDocument/2006/relationships/image" Target="../media/image52.png"/><Relationship Id="rId2" Type="http://schemas.openxmlformats.org/officeDocument/2006/relationships/notesSlide" Target="../notesSlides/notesSlide10.xml"/><Relationship Id="rId16" Type="http://schemas.openxmlformats.org/officeDocument/2006/relationships/image" Target="../media/image51.png"/><Relationship Id="rId1" Type="http://schemas.openxmlformats.org/officeDocument/2006/relationships/slideLayout" Target="../slideLayouts/slideLayout8.xml"/><Relationship Id="rId6" Type="http://schemas.openxmlformats.org/officeDocument/2006/relationships/image" Target="../media/image41.png"/><Relationship Id="rId11" Type="http://schemas.openxmlformats.org/officeDocument/2006/relationships/image" Target="../media/image46.png"/><Relationship Id="rId5" Type="http://schemas.openxmlformats.org/officeDocument/2006/relationships/image" Target="../media/image40.png"/><Relationship Id="rId15" Type="http://schemas.openxmlformats.org/officeDocument/2006/relationships/image" Target="../media/image50.png"/><Relationship Id="rId10" Type="http://schemas.openxmlformats.org/officeDocument/2006/relationships/image" Target="../media/image45.png"/><Relationship Id="rId4" Type="http://schemas.openxmlformats.org/officeDocument/2006/relationships/image" Target="../media/image39.png"/><Relationship Id="rId9" Type="http://schemas.openxmlformats.org/officeDocument/2006/relationships/image" Target="../media/image44.png"/><Relationship Id="rId14" Type="http://schemas.openxmlformats.org/officeDocument/2006/relationships/image" Target="../media/image49.png"/></Relationships>
</file>

<file path=ppt/slides/_rels/slide17.xml.rels><?xml version="1.0" encoding="UTF-8" standalone="yes"?>
<Relationships xmlns="http://schemas.openxmlformats.org/package/2006/relationships"><Relationship Id="rId8" Type="http://schemas.openxmlformats.org/officeDocument/2006/relationships/image" Target="../media/image58.png"/><Relationship Id="rId13" Type="http://schemas.openxmlformats.org/officeDocument/2006/relationships/image" Target="../media/image63.png"/><Relationship Id="rId3" Type="http://schemas.openxmlformats.org/officeDocument/2006/relationships/image" Target="../media/image53.png"/><Relationship Id="rId7" Type="http://schemas.openxmlformats.org/officeDocument/2006/relationships/image" Target="../media/image57.png"/><Relationship Id="rId12" Type="http://schemas.openxmlformats.org/officeDocument/2006/relationships/image" Target="../media/image62.png"/><Relationship Id="rId2" Type="http://schemas.openxmlformats.org/officeDocument/2006/relationships/notesSlide" Target="../notesSlides/notesSlide11.xml"/><Relationship Id="rId16" Type="http://schemas.openxmlformats.org/officeDocument/2006/relationships/image" Target="../media/image66.png"/><Relationship Id="rId1" Type="http://schemas.openxmlformats.org/officeDocument/2006/relationships/slideLayout" Target="../slideLayouts/slideLayout8.xml"/><Relationship Id="rId6" Type="http://schemas.openxmlformats.org/officeDocument/2006/relationships/image" Target="../media/image56.png"/><Relationship Id="rId11" Type="http://schemas.openxmlformats.org/officeDocument/2006/relationships/image" Target="../media/image61.png"/><Relationship Id="rId5" Type="http://schemas.openxmlformats.org/officeDocument/2006/relationships/image" Target="../media/image55.png"/><Relationship Id="rId15" Type="http://schemas.openxmlformats.org/officeDocument/2006/relationships/image" Target="../media/image65.png"/><Relationship Id="rId10" Type="http://schemas.openxmlformats.org/officeDocument/2006/relationships/image" Target="../media/image60.png"/><Relationship Id="rId4" Type="http://schemas.openxmlformats.org/officeDocument/2006/relationships/image" Target="../media/image54.png"/><Relationship Id="rId9" Type="http://schemas.openxmlformats.org/officeDocument/2006/relationships/image" Target="../media/image59.png"/><Relationship Id="rId14" Type="http://schemas.openxmlformats.org/officeDocument/2006/relationships/image" Target="../media/image64.png"/></Relationships>
</file>

<file path=ppt/slides/_rels/slide18.xml.rels><?xml version="1.0" encoding="UTF-8" standalone="yes"?>
<Relationships xmlns="http://schemas.openxmlformats.org/package/2006/relationships"><Relationship Id="rId8" Type="http://schemas.openxmlformats.org/officeDocument/2006/relationships/image" Target="../media/image63.png"/><Relationship Id="rId13" Type="http://schemas.openxmlformats.org/officeDocument/2006/relationships/image" Target="../media/image70.png"/><Relationship Id="rId18" Type="http://schemas.openxmlformats.org/officeDocument/2006/relationships/image" Target="../media/image66.png"/><Relationship Id="rId3" Type="http://schemas.openxmlformats.org/officeDocument/2006/relationships/image" Target="../media/image67.png"/><Relationship Id="rId7" Type="http://schemas.openxmlformats.org/officeDocument/2006/relationships/image" Target="../media/image61.png"/><Relationship Id="rId12" Type="http://schemas.openxmlformats.org/officeDocument/2006/relationships/image" Target="../media/image69.png"/><Relationship Id="rId17" Type="http://schemas.openxmlformats.org/officeDocument/2006/relationships/image" Target="../media/image57.png"/><Relationship Id="rId2" Type="http://schemas.openxmlformats.org/officeDocument/2006/relationships/notesSlide" Target="../notesSlides/notesSlide12.xml"/><Relationship Id="rId16" Type="http://schemas.openxmlformats.org/officeDocument/2006/relationships/image" Target="../media/image56.png"/><Relationship Id="rId1" Type="http://schemas.openxmlformats.org/officeDocument/2006/relationships/slideLayout" Target="../slideLayouts/slideLayout8.xml"/><Relationship Id="rId6" Type="http://schemas.openxmlformats.org/officeDocument/2006/relationships/image" Target="../media/image60.png"/><Relationship Id="rId11" Type="http://schemas.openxmlformats.org/officeDocument/2006/relationships/image" Target="../media/image68.png"/><Relationship Id="rId5" Type="http://schemas.openxmlformats.org/officeDocument/2006/relationships/image" Target="../media/image59.png"/><Relationship Id="rId15" Type="http://schemas.openxmlformats.org/officeDocument/2006/relationships/image" Target="../media/image55.png"/><Relationship Id="rId10" Type="http://schemas.openxmlformats.org/officeDocument/2006/relationships/image" Target="../media/image65.png"/><Relationship Id="rId4" Type="http://schemas.openxmlformats.org/officeDocument/2006/relationships/image" Target="../media/image54.png"/><Relationship Id="rId9" Type="http://schemas.openxmlformats.org/officeDocument/2006/relationships/image" Target="../media/image64.png"/><Relationship Id="rId14" Type="http://schemas.openxmlformats.org/officeDocument/2006/relationships/image" Target="../media/image53.png"/></Relationships>
</file>

<file path=ppt/slides/_rels/slide19.xml.rels><?xml version="1.0" encoding="UTF-8" standalone="yes"?>
<Relationships xmlns="http://schemas.openxmlformats.org/package/2006/relationships"><Relationship Id="rId3" Type="http://schemas.openxmlformats.org/officeDocument/2006/relationships/image" Target="../media/image71.png"/><Relationship Id="rId7" Type="http://schemas.openxmlformats.org/officeDocument/2006/relationships/image" Target="../media/image75.png"/><Relationship Id="rId2" Type="http://schemas.openxmlformats.org/officeDocument/2006/relationships/notesSlide" Target="../notesSlides/notesSlide13.xml"/><Relationship Id="rId1" Type="http://schemas.openxmlformats.org/officeDocument/2006/relationships/slideLayout" Target="../slideLayouts/slideLayout8.xml"/><Relationship Id="rId6" Type="http://schemas.openxmlformats.org/officeDocument/2006/relationships/image" Target="../media/image74.png"/><Relationship Id="rId5" Type="http://schemas.openxmlformats.org/officeDocument/2006/relationships/image" Target="../media/image73.png"/><Relationship Id="rId4" Type="http://schemas.openxmlformats.org/officeDocument/2006/relationships/image" Target="../media/image7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76.png"/><Relationship Id="rId2" Type="http://schemas.openxmlformats.org/officeDocument/2006/relationships/notesSlide" Target="../notesSlides/notesSlide14.xml"/><Relationship Id="rId1" Type="http://schemas.openxmlformats.org/officeDocument/2006/relationships/slideLayout" Target="../slideLayouts/slideLayout8.xml"/><Relationship Id="rId6" Type="http://schemas.openxmlformats.org/officeDocument/2006/relationships/image" Target="../media/image79.png"/><Relationship Id="rId5" Type="http://schemas.openxmlformats.org/officeDocument/2006/relationships/image" Target="../media/image78.png"/><Relationship Id="rId4" Type="http://schemas.openxmlformats.org/officeDocument/2006/relationships/image" Target="../media/image77.png"/></Relationships>
</file>

<file path=ppt/slides/_rels/slide21.xml.rels><?xml version="1.0" encoding="UTF-8" standalone="yes"?>
<Relationships xmlns="http://schemas.openxmlformats.org/package/2006/relationships"><Relationship Id="rId8" Type="http://schemas.openxmlformats.org/officeDocument/2006/relationships/image" Target="../media/image85.png"/><Relationship Id="rId13" Type="http://schemas.openxmlformats.org/officeDocument/2006/relationships/image" Target="../media/image90.png"/><Relationship Id="rId3" Type="http://schemas.openxmlformats.org/officeDocument/2006/relationships/image" Target="../media/image80.png"/><Relationship Id="rId7" Type="http://schemas.openxmlformats.org/officeDocument/2006/relationships/image" Target="../media/image84.png"/><Relationship Id="rId12" Type="http://schemas.openxmlformats.org/officeDocument/2006/relationships/image" Target="../media/image89.png"/><Relationship Id="rId2" Type="http://schemas.openxmlformats.org/officeDocument/2006/relationships/notesSlide" Target="../notesSlides/notesSlide15.xml"/><Relationship Id="rId1" Type="http://schemas.openxmlformats.org/officeDocument/2006/relationships/slideLayout" Target="../slideLayouts/slideLayout8.xml"/><Relationship Id="rId6" Type="http://schemas.openxmlformats.org/officeDocument/2006/relationships/image" Target="../media/image83.png"/><Relationship Id="rId11" Type="http://schemas.openxmlformats.org/officeDocument/2006/relationships/image" Target="../media/image88.png"/><Relationship Id="rId5" Type="http://schemas.openxmlformats.org/officeDocument/2006/relationships/image" Target="../media/image82.png"/><Relationship Id="rId15" Type="http://schemas.openxmlformats.org/officeDocument/2006/relationships/image" Target="../media/image92.png"/><Relationship Id="rId10" Type="http://schemas.openxmlformats.org/officeDocument/2006/relationships/image" Target="../media/image87.png"/><Relationship Id="rId4" Type="http://schemas.openxmlformats.org/officeDocument/2006/relationships/image" Target="../media/image81.png"/><Relationship Id="rId9" Type="http://schemas.openxmlformats.org/officeDocument/2006/relationships/image" Target="../media/image86.png"/><Relationship Id="rId14" Type="http://schemas.openxmlformats.org/officeDocument/2006/relationships/image" Target="../media/image91.png"/></Relationships>
</file>

<file path=ppt/slides/_rels/slide22.xml.rels><?xml version="1.0" encoding="UTF-8" standalone="yes"?>
<Relationships xmlns="http://schemas.openxmlformats.org/package/2006/relationships"><Relationship Id="rId8" Type="http://schemas.openxmlformats.org/officeDocument/2006/relationships/image" Target="../media/image85.png"/><Relationship Id="rId13" Type="http://schemas.openxmlformats.org/officeDocument/2006/relationships/image" Target="../media/image95.png"/><Relationship Id="rId18" Type="http://schemas.openxmlformats.org/officeDocument/2006/relationships/image" Target="../media/image100.png"/><Relationship Id="rId3" Type="http://schemas.openxmlformats.org/officeDocument/2006/relationships/image" Target="../media/image93.png"/><Relationship Id="rId21" Type="http://schemas.openxmlformats.org/officeDocument/2006/relationships/image" Target="../media/image103.png"/><Relationship Id="rId7" Type="http://schemas.openxmlformats.org/officeDocument/2006/relationships/image" Target="../media/image84.png"/><Relationship Id="rId12" Type="http://schemas.openxmlformats.org/officeDocument/2006/relationships/image" Target="../media/image91.png"/><Relationship Id="rId17" Type="http://schemas.openxmlformats.org/officeDocument/2006/relationships/image" Target="../media/image99.png"/><Relationship Id="rId2" Type="http://schemas.openxmlformats.org/officeDocument/2006/relationships/notesSlide" Target="../notesSlides/notesSlide16.xml"/><Relationship Id="rId16" Type="http://schemas.openxmlformats.org/officeDocument/2006/relationships/image" Target="../media/image98.png"/><Relationship Id="rId20" Type="http://schemas.openxmlformats.org/officeDocument/2006/relationships/image" Target="../media/image102.png"/><Relationship Id="rId1" Type="http://schemas.openxmlformats.org/officeDocument/2006/relationships/slideLayout" Target="../slideLayouts/slideLayout8.xml"/><Relationship Id="rId6" Type="http://schemas.openxmlformats.org/officeDocument/2006/relationships/image" Target="../media/image94.png"/><Relationship Id="rId11" Type="http://schemas.openxmlformats.org/officeDocument/2006/relationships/image" Target="../media/image90.png"/><Relationship Id="rId5" Type="http://schemas.openxmlformats.org/officeDocument/2006/relationships/image" Target="../media/image82.png"/><Relationship Id="rId15" Type="http://schemas.openxmlformats.org/officeDocument/2006/relationships/image" Target="../media/image97.png"/><Relationship Id="rId23" Type="http://schemas.openxmlformats.org/officeDocument/2006/relationships/image" Target="../media/image105.png"/><Relationship Id="rId10" Type="http://schemas.openxmlformats.org/officeDocument/2006/relationships/image" Target="../media/image87.png"/><Relationship Id="rId19" Type="http://schemas.openxmlformats.org/officeDocument/2006/relationships/image" Target="../media/image101.png"/><Relationship Id="rId4" Type="http://schemas.openxmlformats.org/officeDocument/2006/relationships/image" Target="../media/image81.png"/><Relationship Id="rId9" Type="http://schemas.openxmlformats.org/officeDocument/2006/relationships/image" Target="../media/image86.png"/><Relationship Id="rId14" Type="http://schemas.openxmlformats.org/officeDocument/2006/relationships/image" Target="../media/image96.png"/><Relationship Id="rId22" Type="http://schemas.openxmlformats.org/officeDocument/2006/relationships/image" Target="../media/image104.png"/></Relationships>
</file>

<file path=ppt/slides/_rels/slide23.xml.rels><?xml version="1.0" encoding="UTF-8" standalone="yes"?>
<Relationships xmlns="http://schemas.openxmlformats.org/package/2006/relationships"><Relationship Id="rId8" Type="http://schemas.openxmlformats.org/officeDocument/2006/relationships/image" Target="../media/image80.png"/><Relationship Id="rId13" Type="http://schemas.openxmlformats.org/officeDocument/2006/relationships/image" Target="../media/image87.png"/><Relationship Id="rId18" Type="http://schemas.openxmlformats.org/officeDocument/2006/relationships/image" Target="../media/image101.png"/><Relationship Id="rId3" Type="http://schemas.openxmlformats.org/officeDocument/2006/relationships/image" Target="../media/image106.png"/><Relationship Id="rId21" Type="http://schemas.openxmlformats.org/officeDocument/2006/relationships/image" Target="../media/image108.png"/><Relationship Id="rId7" Type="http://schemas.openxmlformats.org/officeDocument/2006/relationships/image" Target="../media/image107.png"/><Relationship Id="rId12" Type="http://schemas.openxmlformats.org/officeDocument/2006/relationships/image" Target="../media/image86.png"/><Relationship Id="rId17" Type="http://schemas.openxmlformats.org/officeDocument/2006/relationships/image" Target="../media/image105.png"/><Relationship Id="rId2" Type="http://schemas.openxmlformats.org/officeDocument/2006/relationships/notesSlide" Target="../notesSlides/notesSlide17.xml"/><Relationship Id="rId16" Type="http://schemas.openxmlformats.org/officeDocument/2006/relationships/image" Target="../media/image91.png"/><Relationship Id="rId20" Type="http://schemas.openxmlformats.org/officeDocument/2006/relationships/image" Target="../media/image103.png"/><Relationship Id="rId1" Type="http://schemas.openxmlformats.org/officeDocument/2006/relationships/slideLayout" Target="../slideLayouts/slideLayout8.xml"/><Relationship Id="rId6" Type="http://schemas.openxmlformats.org/officeDocument/2006/relationships/image" Target="../media/image96.png"/><Relationship Id="rId11" Type="http://schemas.openxmlformats.org/officeDocument/2006/relationships/image" Target="../media/image85.png"/><Relationship Id="rId5" Type="http://schemas.openxmlformats.org/officeDocument/2006/relationships/image" Target="../media/image95.png"/><Relationship Id="rId15" Type="http://schemas.openxmlformats.org/officeDocument/2006/relationships/image" Target="../media/image90.png"/><Relationship Id="rId10" Type="http://schemas.openxmlformats.org/officeDocument/2006/relationships/image" Target="../media/image81.png"/><Relationship Id="rId19" Type="http://schemas.openxmlformats.org/officeDocument/2006/relationships/image" Target="../media/image102.png"/><Relationship Id="rId4" Type="http://schemas.openxmlformats.org/officeDocument/2006/relationships/image" Target="../media/image93.png"/><Relationship Id="rId9" Type="http://schemas.openxmlformats.org/officeDocument/2006/relationships/image" Target="../media/image92.png"/><Relationship Id="rId14" Type="http://schemas.openxmlformats.org/officeDocument/2006/relationships/image" Target="../media/image89.png"/></Relationships>
</file>

<file path=ppt/slides/_rels/slide24.xml.rels><?xml version="1.0" encoding="UTF-8" standalone="yes"?>
<Relationships xmlns="http://schemas.openxmlformats.org/package/2006/relationships"><Relationship Id="rId8" Type="http://schemas.openxmlformats.org/officeDocument/2006/relationships/image" Target="../media/image114.png"/><Relationship Id="rId13" Type="http://schemas.openxmlformats.org/officeDocument/2006/relationships/image" Target="../media/image119.png"/><Relationship Id="rId18" Type="http://schemas.openxmlformats.org/officeDocument/2006/relationships/image" Target="../media/image124.png"/><Relationship Id="rId3" Type="http://schemas.openxmlformats.org/officeDocument/2006/relationships/image" Target="../media/image109.png"/><Relationship Id="rId21" Type="http://schemas.openxmlformats.org/officeDocument/2006/relationships/image" Target="../media/image127.png"/><Relationship Id="rId7" Type="http://schemas.openxmlformats.org/officeDocument/2006/relationships/image" Target="../media/image113.png"/><Relationship Id="rId12" Type="http://schemas.openxmlformats.org/officeDocument/2006/relationships/image" Target="../media/image118.png"/><Relationship Id="rId17" Type="http://schemas.openxmlformats.org/officeDocument/2006/relationships/image" Target="../media/image123.png"/><Relationship Id="rId2" Type="http://schemas.openxmlformats.org/officeDocument/2006/relationships/notesSlide" Target="../notesSlides/notesSlide18.xml"/><Relationship Id="rId16" Type="http://schemas.openxmlformats.org/officeDocument/2006/relationships/image" Target="../media/image122.png"/><Relationship Id="rId20" Type="http://schemas.openxmlformats.org/officeDocument/2006/relationships/image" Target="../media/image126.png"/><Relationship Id="rId1" Type="http://schemas.openxmlformats.org/officeDocument/2006/relationships/slideLayout" Target="../slideLayouts/slideLayout8.xml"/><Relationship Id="rId6" Type="http://schemas.openxmlformats.org/officeDocument/2006/relationships/image" Target="../media/image112.png"/><Relationship Id="rId11" Type="http://schemas.openxmlformats.org/officeDocument/2006/relationships/image" Target="../media/image117.png"/><Relationship Id="rId5" Type="http://schemas.openxmlformats.org/officeDocument/2006/relationships/image" Target="../media/image111.png"/><Relationship Id="rId15" Type="http://schemas.openxmlformats.org/officeDocument/2006/relationships/image" Target="../media/image121.png"/><Relationship Id="rId10" Type="http://schemas.openxmlformats.org/officeDocument/2006/relationships/image" Target="../media/image116.png"/><Relationship Id="rId19" Type="http://schemas.openxmlformats.org/officeDocument/2006/relationships/image" Target="../media/image125.png"/><Relationship Id="rId4" Type="http://schemas.openxmlformats.org/officeDocument/2006/relationships/image" Target="../media/image110.png"/><Relationship Id="rId9" Type="http://schemas.openxmlformats.org/officeDocument/2006/relationships/image" Target="../media/image115.png"/><Relationship Id="rId14" Type="http://schemas.openxmlformats.org/officeDocument/2006/relationships/image" Target="../media/image120.png"/><Relationship Id="rId22" Type="http://schemas.openxmlformats.org/officeDocument/2006/relationships/image" Target="../media/image128.png"/></Relationships>
</file>

<file path=ppt/slides/_rels/slide25.xml.rels><?xml version="1.0" encoding="UTF-8" standalone="yes"?>
<Relationships xmlns="http://schemas.openxmlformats.org/package/2006/relationships"><Relationship Id="rId8" Type="http://schemas.openxmlformats.org/officeDocument/2006/relationships/image" Target="../media/image134.png"/><Relationship Id="rId13" Type="http://schemas.openxmlformats.org/officeDocument/2006/relationships/image" Target="../media/image139.png"/><Relationship Id="rId18" Type="http://schemas.openxmlformats.org/officeDocument/2006/relationships/image" Target="../media/image142.png"/><Relationship Id="rId3" Type="http://schemas.openxmlformats.org/officeDocument/2006/relationships/image" Target="../media/image129.png"/><Relationship Id="rId21" Type="http://schemas.openxmlformats.org/officeDocument/2006/relationships/image" Target="../media/image145.png"/><Relationship Id="rId7" Type="http://schemas.openxmlformats.org/officeDocument/2006/relationships/image" Target="../media/image133.png"/><Relationship Id="rId12" Type="http://schemas.openxmlformats.org/officeDocument/2006/relationships/image" Target="../media/image138.png"/><Relationship Id="rId17" Type="http://schemas.openxmlformats.org/officeDocument/2006/relationships/image" Target="../media/image141.png"/><Relationship Id="rId2" Type="http://schemas.openxmlformats.org/officeDocument/2006/relationships/notesSlide" Target="../notesSlides/notesSlide19.xml"/><Relationship Id="rId16" Type="http://schemas.openxmlformats.org/officeDocument/2006/relationships/image" Target="../media/image127.png"/><Relationship Id="rId20" Type="http://schemas.openxmlformats.org/officeDocument/2006/relationships/image" Target="../media/image144.png"/><Relationship Id="rId1" Type="http://schemas.openxmlformats.org/officeDocument/2006/relationships/slideLayout" Target="../slideLayouts/slideLayout8.xml"/><Relationship Id="rId6" Type="http://schemas.openxmlformats.org/officeDocument/2006/relationships/image" Target="../media/image132.png"/><Relationship Id="rId11" Type="http://schemas.openxmlformats.org/officeDocument/2006/relationships/image" Target="../media/image137.png"/><Relationship Id="rId5" Type="http://schemas.openxmlformats.org/officeDocument/2006/relationships/image" Target="../media/image131.png"/><Relationship Id="rId15" Type="http://schemas.openxmlformats.org/officeDocument/2006/relationships/image" Target="../media/image128.png"/><Relationship Id="rId10" Type="http://schemas.openxmlformats.org/officeDocument/2006/relationships/image" Target="../media/image136.png"/><Relationship Id="rId19" Type="http://schemas.openxmlformats.org/officeDocument/2006/relationships/image" Target="../media/image143.png"/><Relationship Id="rId4" Type="http://schemas.openxmlformats.org/officeDocument/2006/relationships/image" Target="../media/image130.png"/><Relationship Id="rId9" Type="http://schemas.openxmlformats.org/officeDocument/2006/relationships/image" Target="../media/image135.png"/><Relationship Id="rId14" Type="http://schemas.openxmlformats.org/officeDocument/2006/relationships/image" Target="../media/image140.png"/><Relationship Id="rId22" Type="http://schemas.openxmlformats.org/officeDocument/2006/relationships/image" Target="../media/image146.png"/></Relationships>
</file>

<file path=ppt/slides/_rels/slide26.xml.rels><?xml version="1.0" encoding="UTF-8" standalone="yes"?>
<Relationships xmlns="http://schemas.openxmlformats.org/package/2006/relationships"><Relationship Id="rId3" Type="http://schemas.openxmlformats.org/officeDocument/2006/relationships/image" Target="../media/image147.png"/><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3" Type="http://schemas.openxmlformats.org/officeDocument/2006/relationships/image" Target="../media/image148.png"/><Relationship Id="rId2" Type="http://schemas.openxmlformats.org/officeDocument/2006/relationships/notesSlide" Target="../notesSlides/notesSlide21.xml"/><Relationship Id="rId1" Type="http://schemas.openxmlformats.org/officeDocument/2006/relationships/slideLayout" Target="../slideLayouts/slideLayout8.xml"/><Relationship Id="rId6" Type="http://schemas.openxmlformats.org/officeDocument/2006/relationships/image" Target="../media/image151.png"/><Relationship Id="rId5" Type="http://schemas.openxmlformats.org/officeDocument/2006/relationships/image" Target="../media/image150.png"/><Relationship Id="rId4" Type="http://schemas.openxmlformats.org/officeDocument/2006/relationships/image" Target="../media/image149.png"/></Relationships>
</file>

<file path=ppt/slides/_rels/slide28.xml.rels><?xml version="1.0" encoding="UTF-8" standalone="yes"?>
<Relationships xmlns="http://schemas.openxmlformats.org/package/2006/relationships"><Relationship Id="rId3" Type="http://schemas.openxmlformats.org/officeDocument/2006/relationships/image" Target="../media/image152.png"/><Relationship Id="rId2" Type="http://schemas.openxmlformats.org/officeDocument/2006/relationships/notesSlide" Target="../notesSlides/notesSlide22.xml"/><Relationship Id="rId1" Type="http://schemas.openxmlformats.org/officeDocument/2006/relationships/slideLayout" Target="../slideLayouts/slideLayout8.xml"/><Relationship Id="rId6" Type="http://schemas.openxmlformats.org/officeDocument/2006/relationships/image" Target="../media/image155.png"/><Relationship Id="rId5" Type="http://schemas.openxmlformats.org/officeDocument/2006/relationships/image" Target="../media/image154.png"/><Relationship Id="rId4" Type="http://schemas.openxmlformats.org/officeDocument/2006/relationships/image" Target="../media/image153.png"/></Relationships>
</file>

<file path=ppt/slides/_rels/slide29.xml.rels><?xml version="1.0" encoding="UTF-8" standalone="yes"?>
<Relationships xmlns="http://schemas.openxmlformats.org/package/2006/relationships"><Relationship Id="rId8" Type="http://schemas.openxmlformats.org/officeDocument/2006/relationships/image" Target="../media/image161.png"/><Relationship Id="rId3" Type="http://schemas.openxmlformats.org/officeDocument/2006/relationships/image" Target="../media/image156.png"/><Relationship Id="rId7" Type="http://schemas.openxmlformats.org/officeDocument/2006/relationships/image" Target="../media/image160.png"/><Relationship Id="rId2" Type="http://schemas.openxmlformats.org/officeDocument/2006/relationships/notesSlide" Target="../notesSlides/notesSlide23.xml"/><Relationship Id="rId1" Type="http://schemas.openxmlformats.org/officeDocument/2006/relationships/slideLayout" Target="../slideLayouts/slideLayout8.xml"/><Relationship Id="rId6" Type="http://schemas.openxmlformats.org/officeDocument/2006/relationships/image" Target="../media/image159.png"/><Relationship Id="rId5" Type="http://schemas.openxmlformats.org/officeDocument/2006/relationships/image" Target="../media/image158.png"/><Relationship Id="rId10" Type="http://schemas.openxmlformats.org/officeDocument/2006/relationships/image" Target="../media/image163.png"/><Relationship Id="rId4" Type="http://schemas.openxmlformats.org/officeDocument/2006/relationships/image" Target="../media/image157.png"/><Relationship Id="rId9" Type="http://schemas.openxmlformats.org/officeDocument/2006/relationships/image" Target="../media/image162.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5" Type="http://schemas.openxmlformats.org/officeDocument/2006/relationships/image" Target="../media/image10.png"/><Relationship Id="rId4" Type="http://schemas.openxmlformats.org/officeDocument/2006/relationships/image" Target="../media/image9.png"/></Relationships>
</file>

<file path=ppt/slides/_rels/slide30.xml.rels><?xml version="1.0" encoding="UTF-8" standalone="yes"?>
<Relationships xmlns="http://schemas.openxmlformats.org/package/2006/relationships"><Relationship Id="rId8" Type="http://schemas.openxmlformats.org/officeDocument/2006/relationships/image" Target="../media/image169.png"/><Relationship Id="rId13" Type="http://schemas.openxmlformats.org/officeDocument/2006/relationships/image" Target="../media/image174.png"/><Relationship Id="rId3" Type="http://schemas.openxmlformats.org/officeDocument/2006/relationships/image" Target="../media/image164.png"/><Relationship Id="rId7" Type="http://schemas.openxmlformats.org/officeDocument/2006/relationships/image" Target="../media/image168.png"/><Relationship Id="rId12" Type="http://schemas.openxmlformats.org/officeDocument/2006/relationships/image" Target="../media/image173.png"/><Relationship Id="rId2" Type="http://schemas.openxmlformats.org/officeDocument/2006/relationships/notesSlide" Target="../notesSlides/notesSlide24.xml"/><Relationship Id="rId16" Type="http://schemas.openxmlformats.org/officeDocument/2006/relationships/image" Target="../media/image128.png"/><Relationship Id="rId1" Type="http://schemas.openxmlformats.org/officeDocument/2006/relationships/slideLayout" Target="../slideLayouts/slideLayout8.xml"/><Relationship Id="rId6" Type="http://schemas.openxmlformats.org/officeDocument/2006/relationships/image" Target="../media/image167.png"/><Relationship Id="rId11" Type="http://schemas.openxmlformats.org/officeDocument/2006/relationships/image" Target="../media/image172.png"/><Relationship Id="rId5" Type="http://schemas.openxmlformats.org/officeDocument/2006/relationships/image" Target="../media/image166.png"/><Relationship Id="rId15" Type="http://schemas.openxmlformats.org/officeDocument/2006/relationships/image" Target="../media/image176.png"/><Relationship Id="rId10" Type="http://schemas.openxmlformats.org/officeDocument/2006/relationships/image" Target="../media/image171.png"/><Relationship Id="rId4" Type="http://schemas.openxmlformats.org/officeDocument/2006/relationships/image" Target="../media/image165.png"/><Relationship Id="rId9" Type="http://schemas.openxmlformats.org/officeDocument/2006/relationships/image" Target="../media/image170.png"/><Relationship Id="rId14" Type="http://schemas.openxmlformats.org/officeDocument/2006/relationships/image" Target="../media/image175.png"/></Relationships>
</file>

<file path=ppt/slides/_rels/slide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2.png"/><Relationship Id="rId1" Type="http://schemas.openxmlformats.org/officeDocument/2006/relationships/slideLayout" Target="../slideLayouts/slideLayout8.xml"/><Relationship Id="rId5" Type="http://schemas.openxmlformats.org/officeDocument/2006/relationships/image" Target="../media/image10.pn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5.png"/><Relationship Id="rId7" Type="http://schemas.openxmlformats.org/officeDocument/2006/relationships/image" Target="../media/image17.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5.png"/><Relationship Id="rId7" Type="http://schemas.openxmlformats.org/officeDocument/2006/relationships/image" Target="../media/image17.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6"/>
          <p:cNvSpPr>
            <a:spLocks noGrp="1" noChangeArrowheads="1"/>
          </p:cNvSpPr>
          <p:nvPr>
            <p:ph type="ctrTitle"/>
          </p:nvPr>
        </p:nvSpPr>
        <p:spPr/>
        <p:txBody>
          <a:bodyPr/>
          <a:lstStyle/>
          <a:p>
            <a:r>
              <a:rPr lang="en-GB" dirty="0"/>
              <a:t>1.16 Subtraction: </a:t>
            </a:r>
            <a:r>
              <a:rPr lang="en-GB" dirty="0" smtClean="0"/>
              <a:t>two-digit </a:t>
            </a:r>
            <a:r>
              <a:rPr lang="en-GB" dirty="0"/>
              <a:t>and </a:t>
            </a:r>
            <a:r>
              <a:rPr lang="en-GB" dirty="0" smtClean="0"/>
              <a:t/>
            </a:r>
            <a:br>
              <a:rPr lang="en-GB" dirty="0" smtClean="0"/>
            </a:br>
            <a:r>
              <a:rPr lang="en-GB" dirty="0" smtClean="0"/>
              <a:t>two-digit </a:t>
            </a:r>
            <a:r>
              <a:rPr lang="en-GB" dirty="0"/>
              <a:t>numbers </a:t>
            </a:r>
            <a:endParaRPr lang="en-US" altLang="en-US" dirty="0"/>
          </a:p>
        </p:txBody>
      </p:sp>
      <p:sp>
        <p:nvSpPr>
          <p:cNvPr id="12291" name="Rectangle 47"/>
          <p:cNvSpPr>
            <a:spLocks noGrp="1" noChangeArrowheads="1"/>
          </p:cNvSpPr>
          <p:nvPr>
            <p:ph type="subTitle" idx="1"/>
          </p:nvPr>
        </p:nvSpPr>
        <p:spPr/>
        <p:txBody>
          <a:bodyPr/>
          <a:lstStyle/>
          <a:p>
            <a:r>
              <a:rPr lang="en-US" altLang="en-US" dirty="0"/>
              <a:t>Representations | Year 2</a:t>
            </a:r>
          </a:p>
        </p:txBody>
      </p:sp>
      <p:sp>
        <p:nvSpPr>
          <p:cNvPr id="8" name="Text Placeholder 7"/>
          <p:cNvSpPr>
            <a:spLocks noGrp="1"/>
          </p:cNvSpPr>
          <p:nvPr>
            <p:ph type="body" sz="quarter" idx="11"/>
          </p:nvPr>
        </p:nvSpPr>
        <p:spPr/>
        <p:txBody>
          <a:bodyPr/>
          <a:lstStyle/>
          <a:p>
            <a:r>
              <a:rPr lang="en-GB" dirty="0"/>
              <a:t>Number, Addition and Subtraction</a:t>
            </a:r>
          </a:p>
        </p:txBody>
      </p:sp>
    </p:spTree>
    <p:extLst>
      <p:ext uri="{BB962C8B-B14F-4D97-AF65-F5344CB8AC3E}">
        <p14:creationId xmlns:p14="http://schemas.microsoft.com/office/powerpoint/2010/main" val="2721513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1.16 Subtraction: two-digit and two-digit numbers </a:t>
            </a:r>
            <a:r>
              <a:rPr lang="en-US" dirty="0"/>
              <a:t>– </a:t>
            </a:r>
            <a:r>
              <a:rPr lang="en-GB" dirty="0"/>
              <a:t>step 1:2</a:t>
            </a:r>
            <a:endParaRPr lang="en-US" dirty="0"/>
          </a:p>
        </p:txBody>
      </p:sp>
      <p:pic>
        <p:nvPicPr>
          <p:cNvPr id="5" name="Picture 4" descr="A picture containing hula-hoop&#10;&#10;Description generated with very high confidence">
            <a:extLst>
              <a:ext uri="{FF2B5EF4-FFF2-40B4-BE49-F238E27FC236}">
                <a16:creationId xmlns="" xmlns:a16="http://schemas.microsoft.com/office/drawing/2014/main" id="{C7501CE7-7C7A-439E-B0B6-60700CF9FC92}"/>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618277" y="2984938"/>
            <a:ext cx="7907446" cy="630000"/>
          </a:xfrm>
          <a:prstGeom prst="rect">
            <a:avLst/>
          </a:prstGeom>
        </p:spPr>
      </p:pic>
      <p:sp>
        <p:nvSpPr>
          <p:cNvPr id="6" name="TextBox 5">
            <a:extLst>
              <a:ext uri="{FF2B5EF4-FFF2-40B4-BE49-F238E27FC236}">
                <a16:creationId xmlns="" xmlns:a16="http://schemas.microsoft.com/office/drawing/2014/main" id="{A1433672-74E0-4F8F-B2C5-5C85E08E87EA}"/>
              </a:ext>
            </a:extLst>
          </p:cNvPr>
          <p:cNvSpPr txBox="1"/>
          <p:nvPr/>
        </p:nvSpPr>
        <p:spPr bwMode="auto">
          <a:xfrm>
            <a:off x="3385503" y="1166648"/>
            <a:ext cx="5681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45</a:t>
            </a:r>
          </a:p>
        </p:txBody>
      </p:sp>
      <p:sp>
        <p:nvSpPr>
          <p:cNvPr id="7" name="TextBox 6">
            <a:extLst>
              <a:ext uri="{FF2B5EF4-FFF2-40B4-BE49-F238E27FC236}">
                <a16:creationId xmlns="" xmlns:a16="http://schemas.microsoft.com/office/drawing/2014/main" id="{6B3B4221-8D4B-45FA-841C-BB4399776F07}"/>
              </a:ext>
            </a:extLst>
          </p:cNvPr>
          <p:cNvSpPr txBox="1"/>
          <p:nvPr/>
        </p:nvSpPr>
        <p:spPr bwMode="auto">
          <a:xfrm>
            <a:off x="3749635" y="1166648"/>
            <a:ext cx="855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− 20</a:t>
            </a:r>
            <a:endParaRPr lang="en-GB" sz="2400" dirty="0">
              <a:latin typeface="Myriad Pro" panose="020B0503030403020204" pitchFamily="34" charset="0"/>
              <a:ea typeface="Myriad Pro Semibold" charset="0"/>
              <a:cs typeface="Myriad Pro Semibold" charset="0"/>
            </a:endParaRPr>
          </a:p>
        </p:txBody>
      </p:sp>
      <p:sp>
        <p:nvSpPr>
          <p:cNvPr id="8" name="TextBox 7">
            <a:extLst>
              <a:ext uri="{FF2B5EF4-FFF2-40B4-BE49-F238E27FC236}">
                <a16:creationId xmlns="" xmlns:a16="http://schemas.microsoft.com/office/drawing/2014/main" id="{360A3372-3EDF-4055-88BF-BE7EE6B727A3}"/>
              </a:ext>
            </a:extLst>
          </p:cNvPr>
          <p:cNvSpPr txBox="1"/>
          <p:nvPr/>
        </p:nvSpPr>
        <p:spPr bwMode="auto">
          <a:xfrm>
            <a:off x="4351072" y="1166648"/>
            <a:ext cx="855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− 3</a:t>
            </a:r>
          </a:p>
        </p:txBody>
      </p:sp>
      <p:sp>
        <p:nvSpPr>
          <p:cNvPr id="10" name="Rectangle 9">
            <a:extLst>
              <a:ext uri="{FF2B5EF4-FFF2-40B4-BE49-F238E27FC236}">
                <a16:creationId xmlns="" xmlns:a16="http://schemas.microsoft.com/office/drawing/2014/main" id="{57AFC122-1551-4FFE-BF46-AF814F659FDD}"/>
              </a:ext>
            </a:extLst>
          </p:cNvPr>
          <p:cNvSpPr/>
          <p:nvPr/>
        </p:nvSpPr>
        <p:spPr bwMode="auto">
          <a:xfrm>
            <a:off x="515007" y="3039531"/>
            <a:ext cx="1755227" cy="1061545"/>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11" name="Picture 10" descr="A picture containing hula-hoop&#10;&#10;Description generated with very high confidence">
            <a:extLst>
              <a:ext uri="{FF2B5EF4-FFF2-40B4-BE49-F238E27FC236}">
                <a16:creationId xmlns="" xmlns:a16="http://schemas.microsoft.com/office/drawing/2014/main" id="{BF397E12-5815-4604-A7D5-3817CE35E3F7}"/>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1771047" y="2242686"/>
            <a:ext cx="6754675" cy="742252"/>
          </a:xfrm>
          <a:prstGeom prst="rect">
            <a:avLst/>
          </a:prstGeom>
        </p:spPr>
      </p:pic>
      <p:pic>
        <p:nvPicPr>
          <p:cNvPr id="12" name="Picture 11" descr="A picture containing hula-hoop&#10;&#10;Description generated with very high confidence">
            <a:extLst>
              <a:ext uri="{FF2B5EF4-FFF2-40B4-BE49-F238E27FC236}">
                <a16:creationId xmlns="" xmlns:a16="http://schemas.microsoft.com/office/drawing/2014/main" id="{33C5A94F-947A-4106-BAB5-C2F7AD38CAFA}"/>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7600"/>
          <a:stretch/>
        </p:blipFill>
        <p:spPr>
          <a:xfrm>
            <a:off x="1771046" y="1923393"/>
            <a:ext cx="6754675" cy="319293"/>
          </a:xfrm>
          <a:prstGeom prst="rect">
            <a:avLst/>
          </a:prstGeom>
        </p:spPr>
      </p:pic>
      <p:pic>
        <p:nvPicPr>
          <p:cNvPr id="13" name="Picture 12" descr="A picture containing hula-hoop&#10;&#10;Description generated with very high confidence">
            <a:extLst>
              <a:ext uri="{FF2B5EF4-FFF2-40B4-BE49-F238E27FC236}">
                <a16:creationId xmlns="" xmlns:a16="http://schemas.microsoft.com/office/drawing/2014/main" id="{16E7CD8E-627D-4026-B318-C88B58B2E538}"/>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1549667" y="3036355"/>
            <a:ext cx="423512" cy="574909"/>
          </a:xfrm>
          <a:prstGeom prst="rect">
            <a:avLst/>
          </a:prstGeom>
        </p:spPr>
      </p:pic>
      <p:pic>
        <p:nvPicPr>
          <p:cNvPr id="14" name="Picture 13" descr="A picture containing hula-hoop&#10;&#10;Description generated with very high confidence">
            <a:extLst>
              <a:ext uri="{FF2B5EF4-FFF2-40B4-BE49-F238E27FC236}">
                <a16:creationId xmlns="" xmlns:a16="http://schemas.microsoft.com/office/drawing/2014/main" id="{C74E8F5F-D30B-4EEB-860E-F9551D682AF0}"/>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618276" y="2242686"/>
            <a:ext cx="1152769" cy="742252"/>
          </a:xfrm>
          <a:prstGeom prst="rect">
            <a:avLst/>
          </a:prstGeom>
        </p:spPr>
      </p:pic>
      <p:pic>
        <p:nvPicPr>
          <p:cNvPr id="15" name="Picture 14" descr="A picture containing hula-hoop&#10;&#10;Description generated with very high confidence">
            <a:extLst>
              <a:ext uri="{FF2B5EF4-FFF2-40B4-BE49-F238E27FC236}">
                <a16:creationId xmlns="" xmlns:a16="http://schemas.microsoft.com/office/drawing/2014/main" id="{0738309D-7B21-4D14-9915-BB12B7061690}"/>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t="-7600"/>
          <a:stretch/>
        </p:blipFill>
        <p:spPr>
          <a:xfrm>
            <a:off x="939801" y="1918738"/>
            <a:ext cx="609866" cy="319293"/>
          </a:xfrm>
          <a:prstGeom prst="rect">
            <a:avLst/>
          </a:prstGeom>
        </p:spPr>
      </p:pic>
      <p:pic>
        <p:nvPicPr>
          <p:cNvPr id="16" name="Picture 15" descr="A picture containing hula-hoop&#10;&#10;Description generated with very high confidence">
            <a:extLst>
              <a:ext uri="{FF2B5EF4-FFF2-40B4-BE49-F238E27FC236}">
                <a16:creationId xmlns="" xmlns:a16="http://schemas.microsoft.com/office/drawing/2014/main" id="{AAC61AE8-3F2F-4CA4-B732-FEAFD162C678}"/>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l="-26503"/>
          <a:stretch/>
        </p:blipFill>
        <p:spPr>
          <a:xfrm>
            <a:off x="515007" y="3031065"/>
            <a:ext cx="492526" cy="571732"/>
          </a:xfrm>
          <a:prstGeom prst="rect">
            <a:avLst/>
          </a:prstGeom>
        </p:spPr>
      </p:pic>
      <p:sp>
        <p:nvSpPr>
          <p:cNvPr id="17" name="TextBox 16">
            <a:extLst>
              <a:ext uri="{FF2B5EF4-FFF2-40B4-BE49-F238E27FC236}">
                <a16:creationId xmlns="" xmlns:a16="http://schemas.microsoft.com/office/drawing/2014/main" id="{B965CE82-595F-4FD5-878D-08652872FD55}"/>
              </a:ext>
            </a:extLst>
          </p:cNvPr>
          <p:cNvSpPr txBox="1"/>
          <p:nvPr/>
        </p:nvSpPr>
        <p:spPr bwMode="auto">
          <a:xfrm>
            <a:off x="4922572" y="1166648"/>
            <a:ext cx="855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 22</a:t>
            </a:r>
          </a:p>
        </p:txBody>
      </p:sp>
      <p:sp>
        <p:nvSpPr>
          <p:cNvPr id="18" name="TextBox 17">
            <a:extLst>
              <a:ext uri="{FF2B5EF4-FFF2-40B4-BE49-F238E27FC236}">
                <a16:creationId xmlns="" xmlns:a16="http://schemas.microsoft.com/office/drawing/2014/main" id="{3FF592F8-7EF0-4862-9461-33C0E054773E}"/>
              </a:ext>
            </a:extLst>
          </p:cNvPr>
          <p:cNvSpPr txBox="1"/>
          <p:nvPr/>
        </p:nvSpPr>
        <p:spPr bwMode="auto">
          <a:xfrm>
            <a:off x="3385503" y="3805909"/>
            <a:ext cx="5681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45</a:t>
            </a:r>
          </a:p>
        </p:txBody>
      </p:sp>
      <p:sp>
        <p:nvSpPr>
          <p:cNvPr id="19" name="TextBox 18">
            <a:extLst>
              <a:ext uri="{FF2B5EF4-FFF2-40B4-BE49-F238E27FC236}">
                <a16:creationId xmlns="" xmlns:a16="http://schemas.microsoft.com/office/drawing/2014/main" id="{BE9918F0-0222-4D8E-A34F-0ACDC7392B5D}"/>
              </a:ext>
            </a:extLst>
          </p:cNvPr>
          <p:cNvSpPr txBox="1"/>
          <p:nvPr/>
        </p:nvSpPr>
        <p:spPr bwMode="auto">
          <a:xfrm>
            <a:off x="3681899" y="3805909"/>
            <a:ext cx="855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− 3</a:t>
            </a:r>
            <a:endParaRPr lang="en-GB" sz="2400" dirty="0">
              <a:latin typeface="Myriad Pro" panose="020B0503030403020204" pitchFamily="34" charset="0"/>
              <a:ea typeface="Myriad Pro Semibold" charset="0"/>
              <a:cs typeface="Myriad Pro Semibold" charset="0"/>
            </a:endParaRPr>
          </a:p>
        </p:txBody>
      </p:sp>
      <p:sp>
        <p:nvSpPr>
          <p:cNvPr id="20" name="TextBox 19">
            <a:extLst>
              <a:ext uri="{FF2B5EF4-FFF2-40B4-BE49-F238E27FC236}">
                <a16:creationId xmlns="" xmlns:a16="http://schemas.microsoft.com/office/drawing/2014/main" id="{936853B2-0A65-4F2C-A07E-69388F70C6B3}"/>
              </a:ext>
            </a:extLst>
          </p:cNvPr>
          <p:cNvSpPr txBox="1"/>
          <p:nvPr/>
        </p:nvSpPr>
        <p:spPr bwMode="auto">
          <a:xfrm>
            <a:off x="4283336" y="3805909"/>
            <a:ext cx="855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− 20</a:t>
            </a:r>
          </a:p>
        </p:txBody>
      </p:sp>
      <p:sp>
        <p:nvSpPr>
          <p:cNvPr id="21" name="TextBox 20">
            <a:extLst>
              <a:ext uri="{FF2B5EF4-FFF2-40B4-BE49-F238E27FC236}">
                <a16:creationId xmlns="" xmlns:a16="http://schemas.microsoft.com/office/drawing/2014/main" id="{9429D2AE-D909-42A4-B58E-0EE4D7BB2CB0}"/>
              </a:ext>
            </a:extLst>
          </p:cNvPr>
          <p:cNvSpPr txBox="1"/>
          <p:nvPr/>
        </p:nvSpPr>
        <p:spPr bwMode="auto">
          <a:xfrm>
            <a:off x="4922572" y="3805909"/>
            <a:ext cx="855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 22</a:t>
            </a:r>
          </a:p>
        </p:txBody>
      </p:sp>
      <p:pic>
        <p:nvPicPr>
          <p:cNvPr id="24" name="Picture 23" descr="A picture containing hula-hoop&#10;&#10;Description generated with very high confidence">
            <a:extLst>
              <a:ext uri="{FF2B5EF4-FFF2-40B4-BE49-F238E27FC236}">
                <a16:creationId xmlns="" xmlns:a16="http://schemas.microsoft.com/office/drawing/2014/main" id="{5794F13E-BA36-4958-B933-4ABA97CF6340}"/>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a:stretch/>
        </p:blipFill>
        <p:spPr>
          <a:xfrm>
            <a:off x="7305675" y="4827114"/>
            <a:ext cx="1220047" cy="703172"/>
          </a:xfrm>
          <a:prstGeom prst="rect">
            <a:avLst/>
          </a:prstGeom>
        </p:spPr>
      </p:pic>
      <p:sp>
        <p:nvSpPr>
          <p:cNvPr id="25" name="Rectangle 24">
            <a:extLst>
              <a:ext uri="{FF2B5EF4-FFF2-40B4-BE49-F238E27FC236}">
                <a16:creationId xmlns="" xmlns:a16="http://schemas.microsoft.com/office/drawing/2014/main" id="{387C6167-50C4-4084-8815-63406ECA0092}"/>
              </a:ext>
            </a:extLst>
          </p:cNvPr>
          <p:cNvSpPr/>
          <p:nvPr/>
        </p:nvSpPr>
        <p:spPr bwMode="auto">
          <a:xfrm rot="3921980">
            <a:off x="7134936" y="5359883"/>
            <a:ext cx="265576" cy="122662"/>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22" name="Picture 21" descr="A picture containing hula-hoop&#10;&#10;Description generated with very high confidence">
            <a:extLst>
              <a:ext uri="{FF2B5EF4-FFF2-40B4-BE49-F238E27FC236}">
                <a16:creationId xmlns="" xmlns:a16="http://schemas.microsoft.com/office/drawing/2014/main" id="{2F322BB9-E20F-47B9-8BCE-3AB4371E5FBB}"/>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b="-5410"/>
          <a:stretch/>
        </p:blipFill>
        <p:spPr>
          <a:xfrm>
            <a:off x="618277" y="5530286"/>
            <a:ext cx="7907446" cy="630001"/>
          </a:xfrm>
          <a:prstGeom prst="rect">
            <a:avLst/>
          </a:prstGeom>
        </p:spPr>
      </p:pic>
      <p:sp>
        <p:nvSpPr>
          <p:cNvPr id="23" name="Rectangle 22">
            <a:extLst>
              <a:ext uri="{FF2B5EF4-FFF2-40B4-BE49-F238E27FC236}">
                <a16:creationId xmlns="" xmlns:a16="http://schemas.microsoft.com/office/drawing/2014/main" id="{21A34AA2-E7A6-42F2-A81E-A4D8297DE1D8}"/>
              </a:ext>
            </a:extLst>
          </p:cNvPr>
          <p:cNvSpPr/>
          <p:nvPr/>
        </p:nvSpPr>
        <p:spPr bwMode="auto">
          <a:xfrm>
            <a:off x="285516" y="5598964"/>
            <a:ext cx="7883979" cy="898635"/>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7200" b="0" i="0" u="none" strike="noStrike" cap="none" normalizeH="0" baseline="0">
              <a:ln>
                <a:noFill/>
              </a:ln>
              <a:solidFill>
                <a:schemeClr val="tx1"/>
              </a:solidFill>
              <a:effectLst/>
              <a:latin typeface="Arial" charset="0"/>
            </a:endParaRPr>
          </a:p>
        </p:txBody>
      </p:sp>
      <p:pic>
        <p:nvPicPr>
          <p:cNvPr id="26" name="Picture 25" descr="A picture containing hula-hoop&#10;&#10;Description generated with very high confidence">
            <a:extLst>
              <a:ext uri="{FF2B5EF4-FFF2-40B4-BE49-F238E27FC236}">
                <a16:creationId xmlns="" xmlns:a16="http://schemas.microsoft.com/office/drawing/2014/main" id="{75E9FF1A-86B9-4140-97BA-4C956DEF2A9B}"/>
              </a:ext>
            </a:extLst>
          </p:cNvPr>
          <p:cNvPicPr>
            <a:picLocks noChangeAspect="1"/>
          </p:cNvPicPr>
          <p:nvPr/>
        </p:nvPicPr>
        <p:blipFill rotWithShape="1">
          <a:blip r:embed="rId12" cstate="print">
            <a:extLst>
              <a:ext uri="{28A0092B-C50C-407E-A947-70E740481C1C}">
                <a14:useLocalDpi xmlns:a14="http://schemas.microsoft.com/office/drawing/2010/main" val="0"/>
              </a:ext>
            </a:extLst>
          </a:blip>
          <a:srcRect/>
          <a:stretch/>
        </p:blipFill>
        <p:spPr>
          <a:xfrm>
            <a:off x="7305674" y="4526579"/>
            <a:ext cx="1220047" cy="300535"/>
          </a:xfrm>
          <a:prstGeom prst="rect">
            <a:avLst/>
          </a:prstGeom>
        </p:spPr>
      </p:pic>
      <p:pic>
        <p:nvPicPr>
          <p:cNvPr id="27" name="Picture 26" descr="A picture containing hula-hoop&#10;&#10;Description generated with very high confidence">
            <a:extLst>
              <a:ext uri="{FF2B5EF4-FFF2-40B4-BE49-F238E27FC236}">
                <a16:creationId xmlns="" xmlns:a16="http://schemas.microsoft.com/office/drawing/2014/main" id="{47F4D3D1-1F43-4095-9675-E5489CAEAC90}"/>
              </a:ext>
            </a:extLst>
          </p:cNvPr>
          <p:cNvPicPr>
            <a:picLocks noChangeAspect="1"/>
          </p:cNvPicPr>
          <p:nvPr/>
        </p:nvPicPr>
        <p:blipFill rotWithShape="1">
          <a:blip r:embed="rId13" cstate="print">
            <a:extLst>
              <a:ext uri="{28A0092B-C50C-407E-A947-70E740481C1C}">
                <a14:useLocalDpi xmlns:a14="http://schemas.microsoft.com/office/drawing/2010/main" val="0"/>
              </a:ext>
            </a:extLst>
          </a:blip>
          <a:srcRect b="-6288"/>
          <a:stretch/>
        </p:blipFill>
        <p:spPr>
          <a:xfrm>
            <a:off x="7156626" y="5602140"/>
            <a:ext cx="495458" cy="546006"/>
          </a:xfrm>
          <a:prstGeom prst="rect">
            <a:avLst/>
          </a:prstGeom>
        </p:spPr>
      </p:pic>
      <p:pic>
        <p:nvPicPr>
          <p:cNvPr id="28" name="Picture 27" descr="A picture containing hula-hoop&#10;&#10;Description generated with very high confidence">
            <a:extLst>
              <a:ext uri="{FF2B5EF4-FFF2-40B4-BE49-F238E27FC236}">
                <a16:creationId xmlns="" xmlns:a16="http://schemas.microsoft.com/office/drawing/2014/main" id="{BC896EC8-84C3-47D2-A592-7181C0AC2892}"/>
              </a:ext>
            </a:extLst>
          </p:cNvPr>
          <p:cNvPicPr>
            <a:picLocks noChangeAspect="1"/>
          </p:cNvPicPr>
          <p:nvPr/>
        </p:nvPicPr>
        <p:blipFill rotWithShape="1">
          <a:blip r:embed="rId14" cstate="print">
            <a:extLst>
              <a:ext uri="{28A0092B-C50C-407E-A947-70E740481C1C}">
                <a14:useLocalDpi xmlns:a14="http://schemas.microsoft.com/office/drawing/2010/main" val="0"/>
              </a:ext>
            </a:extLst>
          </a:blip>
          <a:srcRect/>
          <a:stretch/>
        </p:blipFill>
        <p:spPr>
          <a:xfrm>
            <a:off x="641743" y="4841528"/>
            <a:ext cx="6737079" cy="688758"/>
          </a:xfrm>
          <a:prstGeom prst="rect">
            <a:avLst/>
          </a:prstGeom>
        </p:spPr>
      </p:pic>
      <p:pic>
        <p:nvPicPr>
          <p:cNvPr id="29" name="Picture 28" descr="A picture containing hula-hoop&#10;&#10;Description generated with very high confidence">
            <a:extLst>
              <a:ext uri="{FF2B5EF4-FFF2-40B4-BE49-F238E27FC236}">
                <a16:creationId xmlns="" xmlns:a16="http://schemas.microsoft.com/office/drawing/2014/main" id="{40A4A560-095C-4B3E-9ADF-5D53C2AB9805}"/>
              </a:ext>
            </a:extLst>
          </p:cNvPr>
          <p:cNvPicPr>
            <a:picLocks noChangeAspect="1"/>
          </p:cNvPicPr>
          <p:nvPr/>
        </p:nvPicPr>
        <p:blipFill rotWithShape="1">
          <a:blip r:embed="rId15" cstate="print">
            <a:extLst>
              <a:ext uri="{28A0092B-C50C-407E-A947-70E740481C1C}">
                <a14:useLocalDpi xmlns:a14="http://schemas.microsoft.com/office/drawing/2010/main" val="0"/>
              </a:ext>
            </a:extLst>
          </a:blip>
          <a:srcRect/>
          <a:stretch/>
        </p:blipFill>
        <p:spPr>
          <a:xfrm>
            <a:off x="3657601" y="4541398"/>
            <a:ext cx="914399" cy="292923"/>
          </a:xfrm>
          <a:prstGeom prst="rect">
            <a:avLst/>
          </a:prstGeom>
        </p:spPr>
      </p:pic>
      <p:pic>
        <p:nvPicPr>
          <p:cNvPr id="30" name="Picture 29" descr="A picture containing hula-hoop&#10;&#10;Description generated with very high confidence">
            <a:extLst>
              <a:ext uri="{FF2B5EF4-FFF2-40B4-BE49-F238E27FC236}">
                <a16:creationId xmlns="" xmlns:a16="http://schemas.microsoft.com/office/drawing/2014/main" id="{EA95D0AA-ED09-4B18-B44A-DA52F6AC6F0F}"/>
              </a:ext>
            </a:extLst>
          </p:cNvPr>
          <p:cNvPicPr>
            <a:picLocks noChangeAspect="1"/>
          </p:cNvPicPr>
          <p:nvPr/>
        </p:nvPicPr>
        <p:blipFill rotWithShape="1">
          <a:blip r:embed="rId16" cstate="print">
            <a:extLst>
              <a:ext uri="{28A0092B-C50C-407E-A947-70E740481C1C}">
                <a14:useLocalDpi xmlns:a14="http://schemas.microsoft.com/office/drawing/2010/main" val="0"/>
              </a:ext>
            </a:extLst>
          </a:blip>
          <a:srcRect l="-20" b="-5799"/>
          <a:stretch/>
        </p:blipFill>
        <p:spPr>
          <a:xfrm>
            <a:off x="618276" y="5564945"/>
            <a:ext cx="389257" cy="589272"/>
          </a:xfrm>
          <a:prstGeom prst="rect">
            <a:avLst/>
          </a:prstGeom>
        </p:spPr>
      </p:pic>
    </p:spTree>
    <p:extLst>
      <p:ext uri="{BB962C8B-B14F-4D97-AF65-F5344CB8AC3E}">
        <p14:creationId xmlns:p14="http://schemas.microsoft.com/office/powerpoint/2010/main" val="804800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500"/>
                                        <p:tgtEl>
                                          <p:spTgt spid="12"/>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wipe(right)">
                                      <p:cBhvr>
                                        <p:cTn id="21" dur="500"/>
                                        <p:tgtEl>
                                          <p:spTgt spid="14"/>
                                        </p:tgtEl>
                                      </p:cBhvr>
                                    </p:animEffect>
                                  </p:childTnLst>
                                </p:cTn>
                              </p:par>
                            </p:childTnLst>
                          </p:cTn>
                        </p:par>
                        <p:par>
                          <p:cTn id="22" fill="hold">
                            <p:stCondLst>
                              <p:cond delay="500"/>
                            </p:stCondLst>
                            <p:childTnLst>
                              <p:par>
                                <p:cTn id="23" presetID="10" presetClass="entr" presetSubtype="0" fill="hold" nodeType="after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500"/>
                                        <p:tgtEl>
                                          <p:spTgt spid="15"/>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fade">
                                      <p:cBhvr>
                                        <p:cTn id="30" dur="500"/>
                                        <p:tgtEl>
                                          <p:spTgt spid="16"/>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500"/>
                                        <p:tgtEl>
                                          <p:spTgt spid="17"/>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500"/>
                                        <p:tgtEl>
                                          <p:spTgt spid="19"/>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500"/>
                                        <p:tgtEl>
                                          <p:spTgt spid="18"/>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fade">
                                      <p:cBhvr>
                                        <p:cTn id="46" dur="500"/>
                                        <p:tgtEl>
                                          <p:spTgt spid="20"/>
                                        </p:tgtEl>
                                      </p:cBhvr>
                                    </p:animEffect>
                                  </p:childTnLst>
                                </p:cTn>
                              </p:par>
                              <p:par>
                                <p:cTn id="47" presetID="10" presetClass="entr" presetSubtype="0" fill="hold" nodeType="with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fade">
                                      <p:cBhvr>
                                        <p:cTn id="49" dur="500"/>
                                        <p:tgtEl>
                                          <p:spTgt spid="22"/>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2" fill="hold" nodeType="clickEffect">
                                  <p:stCondLst>
                                    <p:cond delay="0"/>
                                  </p:stCondLst>
                                  <p:childTnLst>
                                    <p:set>
                                      <p:cBhvr>
                                        <p:cTn id="53" dur="1" fill="hold">
                                          <p:stCondLst>
                                            <p:cond delay="0"/>
                                          </p:stCondLst>
                                        </p:cTn>
                                        <p:tgtEl>
                                          <p:spTgt spid="24"/>
                                        </p:tgtEl>
                                        <p:attrNameLst>
                                          <p:attrName>style.visibility</p:attrName>
                                        </p:attrNameLst>
                                      </p:cBhvr>
                                      <p:to>
                                        <p:strVal val="visible"/>
                                      </p:to>
                                    </p:set>
                                    <p:animEffect transition="in" filter="wipe(right)">
                                      <p:cBhvr>
                                        <p:cTn id="54" dur="500"/>
                                        <p:tgtEl>
                                          <p:spTgt spid="24"/>
                                        </p:tgtEl>
                                      </p:cBhvr>
                                    </p:animEffect>
                                  </p:childTnLst>
                                </p:cTn>
                              </p:par>
                            </p:childTnLst>
                          </p:cTn>
                        </p:par>
                        <p:par>
                          <p:cTn id="55" fill="hold">
                            <p:stCondLst>
                              <p:cond delay="500"/>
                            </p:stCondLst>
                            <p:childTnLst>
                              <p:par>
                                <p:cTn id="56" presetID="10" presetClass="entr" presetSubtype="0" fill="hold" nodeType="afterEffect">
                                  <p:stCondLst>
                                    <p:cond delay="0"/>
                                  </p:stCondLst>
                                  <p:childTnLst>
                                    <p:set>
                                      <p:cBhvr>
                                        <p:cTn id="57" dur="1" fill="hold">
                                          <p:stCondLst>
                                            <p:cond delay="0"/>
                                          </p:stCondLst>
                                        </p:cTn>
                                        <p:tgtEl>
                                          <p:spTgt spid="26"/>
                                        </p:tgtEl>
                                        <p:attrNameLst>
                                          <p:attrName>style.visibility</p:attrName>
                                        </p:attrNameLst>
                                      </p:cBhvr>
                                      <p:to>
                                        <p:strVal val="visible"/>
                                      </p:to>
                                    </p:set>
                                    <p:animEffect transition="in" filter="fade">
                                      <p:cBhvr>
                                        <p:cTn id="58" dur="500"/>
                                        <p:tgtEl>
                                          <p:spTgt spid="26"/>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fade">
                                      <p:cBhvr>
                                        <p:cTn id="63" dur="500"/>
                                        <p:tgtEl>
                                          <p:spTgt spid="27"/>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2" fill="hold" nodeType="clickEffect">
                                  <p:stCondLst>
                                    <p:cond delay="0"/>
                                  </p:stCondLst>
                                  <p:childTnLst>
                                    <p:set>
                                      <p:cBhvr>
                                        <p:cTn id="67" dur="1" fill="hold">
                                          <p:stCondLst>
                                            <p:cond delay="0"/>
                                          </p:stCondLst>
                                        </p:cTn>
                                        <p:tgtEl>
                                          <p:spTgt spid="28"/>
                                        </p:tgtEl>
                                        <p:attrNameLst>
                                          <p:attrName>style.visibility</p:attrName>
                                        </p:attrNameLst>
                                      </p:cBhvr>
                                      <p:to>
                                        <p:strVal val="visible"/>
                                      </p:to>
                                    </p:set>
                                    <p:animEffect transition="in" filter="wipe(right)">
                                      <p:cBhvr>
                                        <p:cTn id="68" dur="500"/>
                                        <p:tgtEl>
                                          <p:spTgt spid="28"/>
                                        </p:tgtEl>
                                      </p:cBhvr>
                                    </p:animEffect>
                                  </p:childTnLst>
                                </p:cTn>
                              </p:par>
                            </p:childTnLst>
                          </p:cTn>
                        </p:par>
                        <p:par>
                          <p:cTn id="69" fill="hold">
                            <p:stCondLst>
                              <p:cond delay="500"/>
                            </p:stCondLst>
                            <p:childTnLst>
                              <p:par>
                                <p:cTn id="70" presetID="10" presetClass="entr" presetSubtype="0" fill="hold" nodeType="afterEffect">
                                  <p:stCondLst>
                                    <p:cond delay="0"/>
                                  </p:stCondLst>
                                  <p:childTnLst>
                                    <p:set>
                                      <p:cBhvr>
                                        <p:cTn id="71" dur="1" fill="hold">
                                          <p:stCondLst>
                                            <p:cond delay="0"/>
                                          </p:stCondLst>
                                        </p:cTn>
                                        <p:tgtEl>
                                          <p:spTgt spid="29"/>
                                        </p:tgtEl>
                                        <p:attrNameLst>
                                          <p:attrName>style.visibility</p:attrName>
                                        </p:attrNameLst>
                                      </p:cBhvr>
                                      <p:to>
                                        <p:strVal val="visible"/>
                                      </p:to>
                                    </p:set>
                                    <p:animEffect transition="in" filter="fade">
                                      <p:cBhvr>
                                        <p:cTn id="72" dur="500"/>
                                        <p:tgtEl>
                                          <p:spTgt spid="29"/>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30"/>
                                        </p:tgtEl>
                                        <p:attrNameLst>
                                          <p:attrName>style.visibility</p:attrName>
                                        </p:attrNameLst>
                                      </p:cBhvr>
                                      <p:to>
                                        <p:strVal val="visible"/>
                                      </p:to>
                                    </p:set>
                                    <p:animEffect transition="in" filter="fade">
                                      <p:cBhvr>
                                        <p:cTn id="77" dur="500"/>
                                        <p:tgtEl>
                                          <p:spTgt spid="30"/>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21"/>
                                        </p:tgtEl>
                                        <p:attrNameLst>
                                          <p:attrName>style.visibility</p:attrName>
                                        </p:attrNameLst>
                                      </p:cBhvr>
                                      <p:to>
                                        <p:strVal val="visible"/>
                                      </p:to>
                                    </p:set>
                                    <p:animEffect transition="in" filter="fade">
                                      <p:cBhvr>
                                        <p:cTn id="8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p:bldP spid="2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1.16 Subtraction: two-digit and two-digit numbers </a:t>
            </a:r>
            <a:r>
              <a:rPr lang="en-US" dirty="0"/>
              <a:t>– </a:t>
            </a:r>
            <a:r>
              <a:rPr lang="en-GB" dirty="0"/>
              <a:t>step 2:1</a:t>
            </a:r>
            <a:endParaRPr lang="en-US" dirty="0"/>
          </a:p>
        </p:txBody>
      </p:sp>
      <p:sp>
        <p:nvSpPr>
          <p:cNvPr id="6" name="TextBox 5">
            <a:extLst>
              <a:ext uri="{FF2B5EF4-FFF2-40B4-BE49-F238E27FC236}">
                <a16:creationId xmlns="" xmlns:a16="http://schemas.microsoft.com/office/drawing/2014/main" id="{A1433672-74E0-4F8F-B2C5-5C85E08E87EA}"/>
              </a:ext>
            </a:extLst>
          </p:cNvPr>
          <p:cNvSpPr txBox="1"/>
          <p:nvPr/>
        </p:nvSpPr>
        <p:spPr bwMode="auto">
          <a:xfrm>
            <a:off x="3021822" y="1513109"/>
            <a:ext cx="310035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4000" dirty="0">
                <a:latin typeface="Myriad Pro" panose="020B0503030403020204" pitchFamily="34" charset="0"/>
                <a:ea typeface="Myriad Pro Semibold" charset="0"/>
                <a:cs typeface="Myriad Pro Semibold" charset="0"/>
              </a:rPr>
              <a:t>45 </a:t>
            </a:r>
            <a:r>
              <a:rPr lang="en-GB" sz="4000" dirty="0">
                <a:latin typeface="Myriad Pro" panose="020B0503030403020204" pitchFamily="34" charset="0"/>
                <a:ea typeface="Myriad Pro Semibold" charset="0"/>
                <a:cs typeface="Calibri" panose="020F0502020204030204" pitchFamily="34" charset="0"/>
              </a:rPr>
              <a:t>− 20 − 3</a:t>
            </a:r>
            <a:endParaRPr lang="en-GB" sz="4000" dirty="0">
              <a:latin typeface="Myriad Pro" panose="020B0503030403020204" pitchFamily="34" charset="0"/>
              <a:ea typeface="Myriad Pro Semibold" charset="0"/>
              <a:cs typeface="Myriad Pro Semibold" charset="0"/>
            </a:endParaRPr>
          </a:p>
        </p:txBody>
      </p:sp>
      <p:sp>
        <p:nvSpPr>
          <p:cNvPr id="9" name="TextBox 8">
            <a:extLst>
              <a:ext uri="{FF2B5EF4-FFF2-40B4-BE49-F238E27FC236}">
                <a16:creationId xmlns="" xmlns:a16="http://schemas.microsoft.com/office/drawing/2014/main" id="{A1433672-74E0-4F8F-B2C5-5C85E08E87EA}"/>
              </a:ext>
            </a:extLst>
          </p:cNvPr>
          <p:cNvSpPr txBox="1"/>
          <p:nvPr/>
        </p:nvSpPr>
        <p:spPr bwMode="auto">
          <a:xfrm>
            <a:off x="3021822" y="2930784"/>
            <a:ext cx="310035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4000" dirty="0">
                <a:latin typeface="Myriad Pro" panose="020B0503030403020204" pitchFamily="34" charset="0"/>
                <a:ea typeface="Myriad Pro Semibold" charset="0"/>
                <a:cs typeface="Myriad Pro Semibold" charset="0"/>
              </a:rPr>
              <a:t>45 </a:t>
            </a:r>
            <a:r>
              <a:rPr lang="en-GB" sz="4000" dirty="0">
                <a:latin typeface="Myriad Pro" panose="020B0503030403020204" pitchFamily="34" charset="0"/>
                <a:ea typeface="Myriad Pro Semibold" charset="0"/>
                <a:cs typeface="Calibri" panose="020F0502020204030204" pitchFamily="34" charset="0"/>
              </a:rPr>
              <a:t>− 23</a:t>
            </a:r>
            <a:endParaRPr lang="en-GB" sz="4000" dirty="0">
              <a:latin typeface="Myriad Pro" panose="020B0503030403020204" pitchFamily="34" charset="0"/>
              <a:ea typeface="Myriad Pro Semibold" charset="0"/>
              <a:cs typeface="Myriad Pro Semibold" charset="0"/>
            </a:endParaRPr>
          </a:p>
        </p:txBody>
      </p:sp>
    </p:spTree>
    <p:extLst>
      <p:ext uri="{BB962C8B-B14F-4D97-AF65-F5344CB8AC3E}">
        <p14:creationId xmlns:p14="http://schemas.microsoft.com/office/powerpoint/2010/main" val="34277952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1.16 Subtraction: two-digit and two-digit numbers </a:t>
            </a:r>
            <a:r>
              <a:rPr lang="en-US" dirty="0"/>
              <a:t>– </a:t>
            </a:r>
            <a:r>
              <a:rPr lang="en-GB" dirty="0"/>
              <a:t>step 2:2</a:t>
            </a:r>
            <a:endParaRPr lang="en-US" dirty="0"/>
          </a:p>
        </p:txBody>
      </p:sp>
      <p:sp>
        <p:nvSpPr>
          <p:cNvPr id="6" name="TextBox 5">
            <a:extLst>
              <a:ext uri="{FF2B5EF4-FFF2-40B4-BE49-F238E27FC236}">
                <a16:creationId xmlns="" xmlns:a16="http://schemas.microsoft.com/office/drawing/2014/main" id="{A1433672-74E0-4F8F-B2C5-5C85E08E87EA}"/>
              </a:ext>
            </a:extLst>
          </p:cNvPr>
          <p:cNvSpPr txBox="1"/>
          <p:nvPr/>
        </p:nvSpPr>
        <p:spPr bwMode="auto">
          <a:xfrm>
            <a:off x="3972643" y="1166648"/>
            <a:ext cx="5681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45</a:t>
            </a:r>
          </a:p>
        </p:txBody>
      </p:sp>
      <p:sp>
        <p:nvSpPr>
          <p:cNvPr id="7" name="TextBox 6">
            <a:extLst>
              <a:ext uri="{FF2B5EF4-FFF2-40B4-BE49-F238E27FC236}">
                <a16:creationId xmlns="" xmlns:a16="http://schemas.microsoft.com/office/drawing/2014/main" id="{6B3B4221-8D4B-45FA-841C-BB4399776F07}"/>
              </a:ext>
            </a:extLst>
          </p:cNvPr>
          <p:cNvSpPr txBox="1"/>
          <p:nvPr/>
        </p:nvSpPr>
        <p:spPr bwMode="auto">
          <a:xfrm>
            <a:off x="4336775" y="1166648"/>
            <a:ext cx="855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− 23</a:t>
            </a:r>
            <a:endParaRPr lang="en-GB" sz="2400" dirty="0">
              <a:latin typeface="Myriad Pro" panose="020B0503030403020204" pitchFamily="34" charset="0"/>
              <a:ea typeface="Myriad Pro Semibold" charset="0"/>
              <a:cs typeface="Myriad Pro Semibold" charset="0"/>
            </a:endParaRPr>
          </a:p>
        </p:txBody>
      </p:sp>
      <p:pic>
        <p:nvPicPr>
          <p:cNvPr id="22" name="Picture 21" descr="A screen shot of a window&#10;&#10;Description generated with high confidence">
            <a:extLst>
              <a:ext uri="{FF2B5EF4-FFF2-40B4-BE49-F238E27FC236}">
                <a16:creationId xmlns="" xmlns:a16="http://schemas.microsoft.com/office/drawing/2014/main" id="{312821E2-5F11-4222-B14D-A0F0ACC2255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3847580" y="2468878"/>
            <a:ext cx="492072" cy="1920244"/>
          </a:xfrm>
          <a:prstGeom prst="rect">
            <a:avLst/>
          </a:prstGeom>
        </p:spPr>
      </p:pic>
      <p:pic>
        <p:nvPicPr>
          <p:cNvPr id="23" name="Picture 22" descr="A screen shot of a window&#10;&#10;Description generated with high confidence">
            <a:extLst>
              <a:ext uri="{FF2B5EF4-FFF2-40B4-BE49-F238E27FC236}">
                <a16:creationId xmlns="" xmlns:a16="http://schemas.microsoft.com/office/drawing/2014/main" id="{7036E974-2774-4D17-985E-54BBB06ADDC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5085527" y="2468879"/>
            <a:ext cx="319616" cy="461666"/>
          </a:xfrm>
          <a:prstGeom prst="rect">
            <a:avLst/>
          </a:prstGeom>
        </p:spPr>
      </p:pic>
      <p:pic>
        <p:nvPicPr>
          <p:cNvPr id="24" name="Picture 23">
            <a:extLst>
              <a:ext uri="{FF2B5EF4-FFF2-40B4-BE49-F238E27FC236}">
                <a16:creationId xmlns="" xmlns:a16="http://schemas.microsoft.com/office/drawing/2014/main" id="{37A43832-8A63-4918-A94D-112B4C2105F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11"/>
          <a:stretch/>
        </p:blipFill>
        <p:spPr>
          <a:xfrm>
            <a:off x="4396552" y="2468877"/>
            <a:ext cx="533400" cy="1920244"/>
          </a:xfrm>
          <a:prstGeom prst="rect">
            <a:avLst/>
          </a:prstGeom>
        </p:spPr>
      </p:pic>
      <p:pic>
        <p:nvPicPr>
          <p:cNvPr id="25" name="Picture 24" descr="A screen shot of a window&#10;&#10;Description generated with high confidence">
            <a:extLst>
              <a:ext uri="{FF2B5EF4-FFF2-40B4-BE49-F238E27FC236}">
                <a16:creationId xmlns="" xmlns:a16="http://schemas.microsoft.com/office/drawing/2014/main" id="{D7769A92-8DFA-4206-AFF3-51D81ACBF24E}"/>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5091877" y="3488267"/>
            <a:ext cx="313266" cy="304801"/>
          </a:xfrm>
          <a:prstGeom prst="rect">
            <a:avLst/>
          </a:prstGeom>
        </p:spPr>
      </p:pic>
      <p:pic>
        <p:nvPicPr>
          <p:cNvPr id="26" name="Picture 25" descr="A screen shot of a window&#10;&#10;Description generated with high confidence">
            <a:extLst>
              <a:ext uri="{FF2B5EF4-FFF2-40B4-BE49-F238E27FC236}">
                <a16:creationId xmlns="" xmlns:a16="http://schemas.microsoft.com/office/drawing/2014/main" id="{84FA37DE-AEBD-4ACA-BC5F-D91C8E96B978}"/>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5083410" y="2930545"/>
            <a:ext cx="313266" cy="269854"/>
          </a:xfrm>
          <a:prstGeom prst="rect">
            <a:avLst/>
          </a:prstGeom>
        </p:spPr>
      </p:pic>
      <p:pic>
        <p:nvPicPr>
          <p:cNvPr id="27" name="Picture 26" descr="A screen shot of a window&#10;&#10;Description generated with high confidence">
            <a:extLst>
              <a:ext uri="{FF2B5EF4-FFF2-40B4-BE49-F238E27FC236}">
                <a16:creationId xmlns="" xmlns:a16="http://schemas.microsoft.com/office/drawing/2014/main" id="{ACCE4BA4-4EF4-48F2-A003-0D35D9304BBD}"/>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5081293" y="3200399"/>
            <a:ext cx="313266" cy="287867"/>
          </a:xfrm>
          <a:prstGeom prst="rect">
            <a:avLst/>
          </a:prstGeom>
        </p:spPr>
      </p:pic>
    </p:spTree>
    <p:extLst>
      <p:ext uri="{BB962C8B-B14F-4D97-AF65-F5344CB8AC3E}">
        <p14:creationId xmlns:p14="http://schemas.microsoft.com/office/powerpoint/2010/main" val="3431940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10" presetClass="entr" presetSubtype="0" fill="hold"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fade">
                                      <p:cBhvr>
                                        <p:cTn id="10" dur="500"/>
                                        <p:tgtEl>
                                          <p:spTgt spid="23"/>
                                        </p:tgtEl>
                                      </p:cBhvr>
                                    </p:animEffect>
                                  </p:childTnLst>
                                </p:cTn>
                              </p:par>
                              <p:par>
                                <p:cTn id="11" presetID="10" presetClass="entr" presetSubtype="0" fill="hold"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fade">
                                      <p:cBhvr>
                                        <p:cTn id="13" dur="500"/>
                                        <p:tgtEl>
                                          <p:spTgt spid="24"/>
                                        </p:tgtEl>
                                      </p:cBhvr>
                                    </p:animEffect>
                                  </p:childTnLst>
                                </p:cTn>
                              </p:par>
                              <p:par>
                                <p:cTn id="14" presetID="10" presetClass="entr" presetSubtype="0" fill="hold"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par>
                                <p:cTn id="20" presetID="10" presetClass="entr" presetSubtype="0" fill="hold" nodeType="with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500"/>
                                        <p:tgtEl>
                                          <p:spTgt spid="25"/>
                                        </p:tgtEl>
                                      </p:cBhvr>
                                    </p:animEffect>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nodeType="clickEffect">
                                  <p:stCondLst>
                                    <p:cond delay="0"/>
                                  </p:stCondLst>
                                  <p:childTnLst>
                                    <p:animEffect transition="out" filter="fade">
                                      <p:cBhvr>
                                        <p:cTn id="26" dur="1000" tmFilter="0, 0; .2, .5; .8, .5; 1, 0"/>
                                        <p:tgtEl>
                                          <p:spTgt spid="26"/>
                                        </p:tgtEl>
                                      </p:cBhvr>
                                    </p:animEffect>
                                    <p:animScale>
                                      <p:cBhvr>
                                        <p:cTn id="27" dur="500" autoRev="1" fill="hold"/>
                                        <p:tgtEl>
                                          <p:spTgt spid="26"/>
                                        </p:tgtEl>
                                      </p:cBhvr>
                                      <p:by x="105000" y="105000"/>
                                    </p:animScale>
                                  </p:childTnLst>
                                </p:cTn>
                              </p:par>
                              <p:par>
                                <p:cTn id="28" presetID="26" presetClass="emph" presetSubtype="0" fill="hold" nodeType="withEffect">
                                  <p:stCondLst>
                                    <p:cond delay="0"/>
                                  </p:stCondLst>
                                  <p:childTnLst>
                                    <p:animEffect transition="out" filter="fade">
                                      <p:cBhvr>
                                        <p:cTn id="29" dur="1000" tmFilter="0, 0; .2, .5; .8, .5; 1, 0"/>
                                        <p:tgtEl>
                                          <p:spTgt spid="27"/>
                                        </p:tgtEl>
                                      </p:cBhvr>
                                    </p:animEffect>
                                    <p:animScale>
                                      <p:cBhvr>
                                        <p:cTn id="30" dur="500" autoRev="1" fill="hold"/>
                                        <p:tgtEl>
                                          <p:spTgt spid="27"/>
                                        </p:tgtEl>
                                      </p:cBhvr>
                                      <p:by x="105000" y="105000"/>
                                    </p:animScale>
                                  </p:childTnLst>
                                </p:cTn>
                              </p:par>
                              <p:par>
                                <p:cTn id="31" presetID="26" presetClass="emph" presetSubtype="0" fill="hold" nodeType="withEffect">
                                  <p:stCondLst>
                                    <p:cond delay="0"/>
                                  </p:stCondLst>
                                  <p:childTnLst>
                                    <p:animEffect transition="out" filter="fade">
                                      <p:cBhvr>
                                        <p:cTn id="32" dur="1000" tmFilter="0, 0; .2, .5; .8, .5; 1, 0"/>
                                        <p:tgtEl>
                                          <p:spTgt spid="25"/>
                                        </p:tgtEl>
                                      </p:cBhvr>
                                    </p:animEffect>
                                    <p:animScale>
                                      <p:cBhvr>
                                        <p:cTn id="33" dur="500" autoRev="1" fill="hold"/>
                                        <p:tgtEl>
                                          <p:spTgt spid="25"/>
                                        </p:tgtEl>
                                      </p:cBhvr>
                                      <p:by x="105000" y="105000"/>
                                    </p:animScale>
                                  </p:childTnLst>
                                </p:cTn>
                              </p:par>
                              <p:par>
                                <p:cTn id="34" presetID="26" presetClass="emph" presetSubtype="0" fill="hold" nodeType="withEffect">
                                  <p:stCondLst>
                                    <p:cond delay="0"/>
                                  </p:stCondLst>
                                  <p:childTnLst>
                                    <p:animEffect transition="out" filter="fade">
                                      <p:cBhvr>
                                        <p:cTn id="35" dur="1000" tmFilter="0, 0; .2, .5; .8, .5; 1, 0"/>
                                        <p:tgtEl>
                                          <p:spTgt spid="24"/>
                                        </p:tgtEl>
                                      </p:cBhvr>
                                    </p:animEffect>
                                    <p:animScale>
                                      <p:cBhvr>
                                        <p:cTn id="36" dur="500" autoRev="1" fill="hold"/>
                                        <p:tgtEl>
                                          <p:spTgt spid="24"/>
                                        </p:tgtEl>
                                      </p:cBhvr>
                                      <p:by x="105000" y="105000"/>
                                    </p:animScale>
                                  </p:childTnLst>
                                </p:cTn>
                              </p:par>
                            </p:childTnLst>
                          </p:cTn>
                        </p:par>
                        <p:par>
                          <p:cTn id="37" fill="hold">
                            <p:stCondLst>
                              <p:cond delay="1000"/>
                            </p:stCondLst>
                            <p:childTnLst>
                              <p:par>
                                <p:cTn id="38" presetID="63" presetClass="path" presetSubtype="0" accel="50000" decel="50000" fill="hold" nodeType="afterEffect">
                                  <p:stCondLst>
                                    <p:cond delay="250"/>
                                  </p:stCondLst>
                                  <p:childTnLst>
                                    <p:animMotion origin="layout" path="M 3.33333E-6 -7.40741E-7 L 0.20764 -7.40741E-7 " pathEditMode="relative" rAng="0" ptsTypes="AA">
                                      <p:cBhvr>
                                        <p:cTn id="39" dur="2000" fill="hold"/>
                                        <p:tgtEl>
                                          <p:spTgt spid="26"/>
                                        </p:tgtEl>
                                        <p:attrNameLst>
                                          <p:attrName>ppt_x</p:attrName>
                                          <p:attrName>ppt_y</p:attrName>
                                        </p:attrNameLst>
                                      </p:cBhvr>
                                      <p:rCtr x="10382" y="0"/>
                                    </p:animMotion>
                                  </p:childTnLst>
                                </p:cTn>
                              </p:par>
                              <p:par>
                                <p:cTn id="40" presetID="63" presetClass="path" presetSubtype="0" accel="50000" decel="50000" fill="hold" nodeType="withEffect">
                                  <p:stCondLst>
                                    <p:cond delay="250"/>
                                  </p:stCondLst>
                                  <p:childTnLst>
                                    <p:animMotion origin="layout" path="M -3.05556E-6 0 L 0.20764 0 " pathEditMode="relative" rAng="0" ptsTypes="AA">
                                      <p:cBhvr>
                                        <p:cTn id="41" dur="2000" fill="hold"/>
                                        <p:tgtEl>
                                          <p:spTgt spid="27"/>
                                        </p:tgtEl>
                                        <p:attrNameLst>
                                          <p:attrName>ppt_x</p:attrName>
                                          <p:attrName>ppt_y</p:attrName>
                                        </p:attrNameLst>
                                      </p:cBhvr>
                                      <p:rCtr x="10382" y="0"/>
                                    </p:animMotion>
                                  </p:childTnLst>
                                </p:cTn>
                              </p:par>
                              <p:par>
                                <p:cTn id="42" presetID="63" presetClass="path" presetSubtype="0" accel="50000" decel="50000" fill="hold" nodeType="withEffect">
                                  <p:stCondLst>
                                    <p:cond delay="250"/>
                                  </p:stCondLst>
                                  <p:childTnLst>
                                    <p:animMotion origin="layout" path="M 1.66667E-6 2.96296E-6 L 0.20764 2.96296E-6 " pathEditMode="relative" rAng="0" ptsTypes="AA">
                                      <p:cBhvr>
                                        <p:cTn id="43" dur="2000" fill="hold"/>
                                        <p:tgtEl>
                                          <p:spTgt spid="25"/>
                                        </p:tgtEl>
                                        <p:attrNameLst>
                                          <p:attrName>ppt_x</p:attrName>
                                          <p:attrName>ppt_y</p:attrName>
                                        </p:attrNameLst>
                                      </p:cBhvr>
                                      <p:rCtr x="10382" y="0"/>
                                    </p:animMotion>
                                  </p:childTnLst>
                                </p:cTn>
                              </p:par>
                              <p:par>
                                <p:cTn id="44" presetID="63" presetClass="path" presetSubtype="0" accel="50000" decel="50000" fill="hold" nodeType="withEffect">
                                  <p:stCondLst>
                                    <p:cond delay="250"/>
                                  </p:stCondLst>
                                  <p:childTnLst>
                                    <p:animMotion origin="layout" path="M 4.16667E-6 0 L 0.20763 0 " pathEditMode="relative" rAng="0" ptsTypes="AA">
                                      <p:cBhvr>
                                        <p:cTn id="45" dur="2000" fill="hold"/>
                                        <p:tgtEl>
                                          <p:spTgt spid="24"/>
                                        </p:tgtEl>
                                        <p:attrNameLst>
                                          <p:attrName>ppt_x</p:attrName>
                                          <p:attrName>ppt_y</p:attrName>
                                        </p:attrNameLst>
                                      </p:cBhvr>
                                      <p:rCtr x="10382" y="0"/>
                                    </p:animMotion>
                                  </p:childTnLst>
                                </p:cTn>
                              </p:par>
                              <p:par>
                                <p:cTn id="46" presetID="10" presetClass="exit" presetSubtype="0" fill="hold" nodeType="withEffect">
                                  <p:stCondLst>
                                    <p:cond delay="1800"/>
                                  </p:stCondLst>
                                  <p:childTnLst>
                                    <p:animEffect transition="out" filter="fade">
                                      <p:cBhvr>
                                        <p:cTn id="47" dur="500"/>
                                        <p:tgtEl>
                                          <p:spTgt spid="26"/>
                                        </p:tgtEl>
                                      </p:cBhvr>
                                    </p:animEffect>
                                    <p:set>
                                      <p:cBhvr>
                                        <p:cTn id="48" dur="1" fill="hold">
                                          <p:stCondLst>
                                            <p:cond delay="499"/>
                                          </p:stCondLst>
                                        </p:cTn>
                                        <p:tgtEl>
                                          <p:spTgt spid="26"/>
                                        </p:tgtEl>
                                        <p:attrNameLst>
                                          <p:attrName>style.visibility</p:attrName>
                                        </p:attrNameLst>
                                      </p:cBhvr>
                                      <p:to>
                                        <p:strVal val="hidden"/>
                                      </p:to>
                                    </p:set>
                                  </p:childTnLst>
                                </p:cTn>
                              </p:par>
                              <p:par>
                                <p:cTn id="49" presetID="10" presetClass="exit" presetSubtype="0" fill="hold" nodeType="withEffect">
                                  <p:stCondLst>
                                    <p:cond delay="1800"/>
                                  </p:stCondLst>
                                  <p:childTnLst>
                                    <p:animEffect transition="out" filter="fade">
                                      <p:cBhvr>
                                        <p:cTn id="50" dur="500"/>
                                        <p:tgtEl>
                                          <p:spTgt spid="27"/>
                                        </p:tgtEl>
                                      </p:cBhvr>
                                    </p:animEffect>
                                    <p:set>
                                      <p:cBhvr>
                                        <p:cTn id="51" dur="1" fill="hold">
                                          <p:stCondLst>
                                            <p:cond delay="499"/>
                                          </p:stCondLst>
                                        </p:cTn>
                                        <p:tgtEl>
                                          <p:spTgt spid="27"/>
                                        </p:tgtEl>
                                        <p:attrNameLst>
                                          <p:attrName>style.visibility</p:attrName>
                                        </p:attrNameLst>
                                      </p:cBhvr>
                                      <p:to>
                                        <p:strVal val="hidden"/>
                                      </p:to>
                                    </p:set>
                                  </p:childTnLst>
                                </p:cTn>
                              </p:par>
                              <p:par>
                                <p:cTn id="52" presetID="10" presetClass="exit" presetSubtype="0" fill="hold" nodeType="withEffect">
                                  <p:stCondLst>
                                    <p:cond delay="1800"/>
                                  </p:stCondLst>
                                  <p:childTnLst>
                                    <p:animEffect transition="out" filter="fade">
                                      <p:cBhvr>
                                        <p:cTn id="53" dur="500"/>
                                        <p:tgtEl>
                                          <p:spTgt spid="25"/>
                                        </p:tgtEl>
                                      </p:cBhvr>
                                    </p:animEffect>
                                    <p:set>
                                      <p:cBhvr>
                                        <p:cTn id="54" dur="1" fill="hold">
                                          <p:stCondLst>
                                            <p:cond delay="499"/>
                                          </p:stCondLst>
                                        </p:cTn>
                                        <p:tgtEl>
                                          <p:spTgt spid="25"/>
                                        </p:tgtEl>
                                        <p:attrNameLst>
                                          <p:attrName>style.visibility</p:attrName>
                                        </p:attrNameLst>
                                      </p:cBhvr>
                                      <p:to>
                                        <p:strVal val="hidden"/>
                                      </p:to>
                                    </p:set>
                                  </p:childTnLst>
                                </p:cTn>
                              </p:par>
                              <p:par>
                                <p:cTn id="55" presetID="10" presetClass="exit" presetSubtype="0" fill="hold" nodeType="withEffect">
                                  <p:stCondLst>
                                    <p:cond delay="1800"/>
                                  </p:stCondLst>
                                  <p:childTnLst>
                                    <p:animEffect transition="out" filter="fade">
                                      <p:cBhvr>
                                        <p:cTn id="56" dur="500"/>
                                        <p:tgtEl>
                                          <p:spTgt spid="24"/>
                                        </p:tgtEl>
                                      </p:cBhvr>
                                    </p:animEffect>
                                    <p:set>
                                      <p:cBhvr>
                                        <p:cTn id="57" dur="1" fill="hold">
                                          <p:stCondLst>
                                            <p:cond delay="499"/>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1.16 Subtraction: two-digit and two-digit numbers </a:t>
            </a:r>
            <a:r>
              <a:rPr lang="en-US" dirty="0"/>
              <a:t>– </a:t>
            </a:r>
            <a:r>
              <a:rPr lang="en-GB" dirty="0"/>
              <a:t>step 2:2</a:t>
            </a:r>
            <a:endParaRPr lang="en-US" dirty="0"/>
          </a:p>
        </p:txBody>
      </p:sp>
      <p:sp>
        <p:nvSpPr>
          <p:cNvPr id="6" name="TextBox 5">
            <a:extLst>
              <a:ext uri="{FF2B5EF4-FFF2-40B4-BE49-F238E27FC236}">
                <a16:creationId xmlns="" xmlns:a16="http://schemas.microsoft.com/office/drawing/2014/main" id="{A1433672-74E0-4F8F-B2C5-5C85E08E87EA}"/>
              </a:ext>
            </a:extLst>
          </p:cNvPr>
          <p:cNvSpPr txBox="1"/>
          <p:nvPr/>
        </p:nvSpPr>
        <p:spPr bwMode="auto">
          <a:xfrm>
            <a:off x="3972643" y="1166648"/>
            <a:ext cx="5681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45</a:t>
            </a:r>
          </a:p>
        </p:txBody>
      </p:sp>
      <p:sp>
        <p:nvSpPr>
          <p:cNvPr id="7" name="TextBox 6">
            <a:extLst>
              <a:ext uri="{FF2B5EF4-FFF2-40B4-BE49-F238E27FC236}">
                <a16:creationId xmlns="" xmlns:a16="http://schemas.microsoft.com/office/drawing/2014/main" id="{6B3B4221-8D4B-45FA-841C-BB4399776F07}"/>
              </a:ext>
            </a:extLst>
          </p:cNvPr>
          <p:cNvSpPr txBox="1"/>
          <p:nvPr/>
        </p:nvSpPr>
        <p:spPr bwMode="auto">
          <a:xfrm>
            <a:off x="4336775" y="1166648"/>
            <a:ext cx="855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− 23</a:t>
            </a:r>
            <a:endParaRPr lang="en-GB" sz="2400" dirty="0">
              <a:latin typeface="Myriad Pro" panose="020B0503030403020204" pitchFamily="34" charset="0"/>
              <a:ea typeface="Myriad Pro Semibold" charset="0"/>
              <a:cs typeface="Myriad Pro Semibold" charset="0"/>
            </a:endParaRPr>
          </a:p>
        </p:txBody>
      </p:sp>
      <p:pic>
        <p:nvPicPr>
          <p:cNvPr id="22" name="Picture 21" descr="A screen shot of a window&#10;&#10;Description generated with high confidence">
            <a:extLst>
              <a:ext uri="{FF2B5EF4-FFF2-40B4-BE49-F238E27FC236}">
                <a16:creationId xmlns="" xmlns:a16="http://schemas.microsoft.com/office/drawing/2014/main" id="{312821E2-5F11-4222-B14D-A0F0ACC2255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3847580" y="2468878"/>
            <a:ext cx="492072" cy="1920244"/>
          </a:xfrm>
          <a:prstGeom prst="rect">
            <a:avLst/>
          </a:prstGeom>
        </p:spPr>
      </p:pic>
      <p:pic>
        <p:nvPicPr>
          <p:cNvPr id="23" name="Picture 22" descr="A screen shot of a window&#10;&#10;Description generated with high confidence">
            <a:extLst>
              <a:ext uri="{FF2B5EF4-FFF2-40B4-BE49-F238E27FC236}">
                <a16:creationId xmlns="" xmlns:a16="http://schemas.microsoft.com/office/drawing/2014/main" id="{7036E974-2774-4D17-985E-54BBB06ADDC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5085527" y="2468879"/>
            <a:ext cx="319616" cy="461666"/>
          </a:xfrm>
          <a:prstGeom prst="rect">
            <a:avLst/>
          </a:prstGeom>
        </p:spPr>
      </p:pic>
      <p:pic>
        <p:nvPicPr>
          <p:cNvPr id="24" name="Picture 23">
            <a:extLst>
              <a:ext uri="{FF2B5EF4-FFF2-40B4-BE49-F238E27FC236}">
                <a16:creationId xmlns="" xmlns:a16="http://schemas.microsoft.com/office/drawing/2014/main" id="{37A43832-8A63-4918-A94D-112B4C2105F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11"/>
          <a:stretch/>
        </p:blipFill>
        <p:spPr>
          <a:xfrm>
            <a:off x="4396552" y="2468877"/>
            <a:ext cx="533400" cy="1920244"/>
          </a:xfrm>
          <a:prstGeom prst="rect">
            <a:avLst/>
          </a:prstGeom>
        </p:spPr>
      </p:pic>
      <p:pic>
        <p:nvPicPr>
          <p:cNvPr id="25" name="Picture 24" descr="A screen shot of a window&#10;&#10;Description generated with high confidence">
            <a:extLst>
              <a:ext uri="{FF2B5EF4-FFF2-40B4-BE49-F238E27FC236}">
                <a16:creationId xmlns="" xmlns:a16="http://schemas.microsoft.com/office/drawing/2014/main" id="{D7769A92-8DFA-4206-AFF3-51D81ACBF24E}"/>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5091877" y="3488267"/>
            <a:ext cx="313266" cy="304801"/>
          </a:xfrm>
          <a:prstGeom prst="rect">
            <a:avLst/>
          </a:prstGeom>
        </p:spPr>
      </p:pic>
      <p:pic>
        <p:nvPicPr>
          <p:cNvPr id="26" name="Picture 25" descr="A screen shot of a window&#10;&#10;Description generated with high confidence">
            <a:extLst>
              <a:ext uri="{FF2B5EF4-FFF2-40B4-BE49-F238E27FC236}">
                <a16:creationId xmlns="" xmlns:a16="http://schemas.microsoft.com/office/drawing/2014/main" id="{84FA37DE-AEBD-4ACA-BC5F-D91C8E96B978}"/>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5083410" y="2930545"/>
            <a:ext cx="313266" cy="269854"/>
          </a:xfrm>
          <a:prstGeom prst="rect">
            <a:avLst/>
          </a:prstGeom>
        </p:spPr>
      </p:pic>
      <p:pic>
        <p:nvPicPr>
          <p:cNvPr id="27" name="Picture 26" descr="A screen shot of a window&#10;&#10;Description generated with high confidence">
            <a:extLst>
              <a:ext uri="{FF2B5EF4-FFF2-40B4-BE49-F238E27FC236}">
                <a16:creationId xmlns="" xmlns:a16="http://schemas.microsoft.com/office/drawing/2014/main" id="{ACCE4BA4-4EF4-48F2-A003-0D35D9304BBD}"/>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5081293" y="3200399"/>
            <a:ext cx="313266" cy="287867"/>
          </a:xfrm>
          <a:prstGeom prst="rect">
            <a:avLst/>
          </a:prstGeom>
        </p:spPr>
      </p:pic>
    </p:spTree>
    <p:extLst>
      <p:ext uri="{BB962C8B-B14F-4D97-AF65-F5344CB8AC3E}">
        <p14:creationId xmlns:p14="http://schemas.microsoft.com/office/powerpoint/2010/main" val="3313772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10" presetClass="entr" presetSubtype="0" fill="hold"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fade">
                                      <p:cBhvr>
                                        <p:cTn id="10" dur="500"/>
                                        <p:tgtEl>
                                          <p:spTgt spid="23"/>
                                        </p:tgtEl>
                                      </p:cBhvr>
                                    </p:animEffect>
                                  </p:childTnLst>
                                </p:cTn>
                              </p:par>
                              <p:par>
                                <p:cTn id="11" presetID="10" presetClass="entr" presetSubtype="0" fill="hold"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fade">
                                      <p:cBhvr>
                                        <p:cTn id="13" dur="500"/>
                                        <p:tgtEl>
                                          <p:spTgt spid="24"/>
                                        </p:tgtEl>
                                      </p:cBhvr>
                                    </p:animEffect>
                                  </p:childTnLst>
                                </p:cTn>
                              </p:par>
                              <p:par>
                                <p:cTn id="14" presetID="10" presetClass="entr" presetSubtype="0" fill="hold"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par>
                                <p:cTn id="20" presetID="10" presetClass="entr" presetSubtype="0" fill="hold" nodeType="with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500"/>
                                        <p:tgtEl>
                                          <p:spTgt spid="25"/>
                                        </p:tgtEl>
                                      </p:cBhvr>
                                    </p:animEffect>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nodeType="clickEffect">
                                  <p:stCondLst>
                                    <p:cond delay="0"/>
                                  </p:stCondLst>
                                  <p:childTnLst>
                                    <p:animEffect transition="out" filter="fade">
                                      <p:cBhvr>
                                        <p:cTn id="26" dur="1000" tmFilter="0, 0; .2, .5; .8, .5; 1, 0"/>
                                        <p:tgtEl>
                                          <p:spTgt spid="24"/>
                                        </p:tgtEl>
                                      </p:cBhvr>
                                    </p:animEffect>
                                    <p:animScale>
                                      <p:cBhvr>
                                        <p:cTn id="27" dur="500" autoRev="1" fill="hold"/>
                                        <p:tgtEl>
                                          <p:spTgt spid="24"/>
                                        </p:tgtEl>
                                      </p:cBhvr>
                                      <p:by x="105000" y="105000"/>
                                    </p:animScale>
                                  </p:childTnLst>
                                </p:cTn>
                              </p:par>
                            </p:childTnLst>
                          </p:cTn>
                        </p:par>
                        <p:par>
                          <p:cTn id="28" fill="hold">
                            <p:stCondLst>
                              <p:cond delay="1000"/>
                            </p:stCondLst>
                            <p:childTnLst>
                              <p:par>
                                <p:cTn id="29" presetID="63" presetClass="path" presetSubtype="0" accel="50000" decel="50000" fill="hold" nodeType="afterEffect">
                                  <p:stCondLst>
                                    <p:cond delay="250"/>
                                  </p:stCondLst>
                                  <p:childTnLst>
                                    <p:animMotion origin="layout" path="M 4.16667E-6 0 L 0.20763 0 " pathEditMode="relative" rAng="0" ptsTypes="AA">
                                      <p:cBhvr>
                                        <p:cTn id="30" dur="2000" fill="hold"/>
                                        <p:tgtEl>
                                          <p:spTgt spid="24"/>
                                        </p:tgtEl>
                                        <p:attrNameLst>
                                          <p:attrName>ppt_x</p:attrName>
                                          <p:attrName>ppt_y</p:attrName>
                                        </p:attrNameLst>
                                      </p:cBhvr>
                                      <p:rCtr x="10382" y="0"/>
                                    </p:animMotion>
                                  </p:childTnLst>
                                </p:cTn>
                              </p:par>
                              <p:par>
                                <p:cTn id="31" presetID="10" presetClass="exit" presetSubtype="0" fill="hold" nodeType="withEffect">
                                  <p:stCondLst>
                                    <p:cond delay="1800"/>
                                  </p:stCondLst>
                                  <p:childTnLst>
                                    <p:animEffect transition="out" filter="fade">
                                      <p:cBhvr>
                                        <p:cTn id="32" dur="500"/>
                                        <p:tgtEl>
                                          <p:spTgt spid="24"/>
                                        </p:tgtEl>
                                      </p:cBhvr>
                                    </p:animEffect>
                                    <p:set>
                                      <p:cBhvr>
                                        <p:cTn id="33" dur="1" fill="hold">
                                          <p:stCondLst>
                                            <p:cond delay="499"/>
                                          </p:stCondLst>
                                        </p:cTn>
                                        <p:tgtEl>
                                          <p:spTgt spid="24"/>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26" presetClass="emph" presetSubtype="0" fill="hold" nodeType="clickEffect">
                                  <p:stCondLst>
                                    <p:cond delay="0"/>
                                  </p:stCondLst>
                                  <p:childTnLst>
                                    <p:animEffect transition="out" filter="fade">
                                      <p:cBhvr>
                                        <p:cTn id="37" dur="1000" tmFilter="0, 0; .2, .5; .8, .5; 1, 0"/>
                                        <p:tgtEl>
                                          <p:spTgt spid="26"/>
                                        </p:tgtEl>
                                      </p:cBhvr>
                                    </p:animEffect>
                                    <p:animScale>
                                      <p:cBhvr>
                                        <p:cTn id="38" dur="500" autoRev="1" fill="hold"/>
                                        <p:tgtEl>
                                          <p:spTgt spid="26"/>
                                        </p:tgtEl>
                                      </p:cBhvr>
                                      <p:by x="105000" y="105000"/>
                                    </p:animScale>
                                  </p:childTnLst>
                                </p:cTn>
                              </p:par>
                              <p:par>
                                <p:cTn id="39" presetID="26" presetClass="emph" presetSubtype="0" fill="hold" nodeType="withEffect">
                                  <p:stCondLst>
                                    <p:cond delay="0"/>
                                  </p:stCondLst>
                                  <p:childTnLst>
                                    <p:animEffect transition="out" filter="fade">
                                      <p:cBhvr>
                                        <p:cTn id="40" dur="1000" tmFilter="0, 0; .2, .5; .8, .5; 1, 0"/>
                                        <p:tgtEl>
                                          <p:spTgt spid="27"/>
                                        </p:tgtEl>
                                      </p:cBhvr>
                                    </p:animEffect>
                                    <p:animScale>
                                      <p:cBhvr>
                                        <p:cTn id="41" dur="500" autoRev="1" fill="hold"/>
                                        <p:tgtEl>
                                          <p:spTgt spid="27"/>
                                        </p:tgtEl>
                                      </p:cBhvr>
                                      <p:by x="105000" y="105000"/>
                                    </p:animScale>
                                  </p:childTnLst>
                                </p:cTn>
                              </p:par>
                              <p:par>
                                <p:cTn id="42" presetID="26" presetClass="emph" presetSubtype="0" fill="hold" nodeType="withEffect">
                                  <p:stCondLst>
                                    <p:cond delay="0"/>
                                  </p:stCondLst>
                                  <p:childTnLst>
                                    <p:animEffect transition="out" filter="fade">
                                      <p:cBhvr>
                                        <p:cTn id="43" dur="1000" tmFilter="0, 0; .2, .5; .8, .5; 1, 0"/>
                                        <p:tgtEl>
                                          <p:spTgt spid="25"/>
                                        </p:tgtEl>
                                      </p:cBhvr>
                                    </p:animEffect>
                                    <p:animScale>
                                      <p:cBhvr>
                                        <p:cTn id="44" dur="500" autoRev="1" fill="hold"/>
                                        <p:tgtEl>
                                          <p:spTgt spid="25"/>
                                        </p:tgtEl>
                                      </p:cBhvr>
                                      <p:by x="105000" y="105000"/>
                                    </p:animScale>
                                  </p:childTnLst>
                                </p:cTn>
                              </p:par>
                            </p:childTnLst>
                          </p:cTn>
                        </p:par>
                        <p:par>
                          <p:cTn id="45" fill="hold">
                            <p:stCondLst>
                              <p:cond delay="1000"/>
                            </p:stCondLst>
                            <p:childTnLst>
                              <p:par>
                                <p:cTn id="46" presetID="63" presetClass="path" presetSubtype="0" accel="50000" decel="50000" fill="hold" nodeType="afterEffect">
                                  <p:stCondLst>
                                    <p:cond delay="250"/>
                                  </p:stCondLst>
                                  <p:childTnLst>
                                    <p:animMotion origin="layout" path="M 3.33333E-6 -7.40741E-7 L 0.20764 -7.40741E-7 " pathEditMode="relative" rAng="0" ptsTypes="AA">
                                      <p:cBhvr>
                                        <p:cTn id="47" dur="2000" fill="hold"/>
                                        <p:tgtEl>
                                          <p:spTgt spid="26"/>
                                        </p:tgtEl>
                                        <p:attrNameLst>
                                          <p:attrName>ppt_x</p:attrName>
                                          <p:attrName>ppt_y</p:attrName>
                                        </p:attrNameLst>
                                      </p:cBhvr>
                                      <p:rCtr x="10382" y="0"/>
                                    </p:animMotion>
                                  </p:childTnLst>
                                </p:cTn>
                              </p:par>
                              <p:par>
                                <p:cTn id="48" presetID="63" presetClass="path" presetSubtype="0" accel="50000" decel="50000" fill="hold" nodeType="withEffect">
                                  <p:stCondLst>
                                    <p:cond delay="250"/>
                                  </p:stCondLst>
                                  <p:childTnLst>
                                    <p:animMotion origin="layout" path="M -3.05556E-6 0 L 0.20764 0 " pathEditMode="relative" rAng="0" ptsTypes="AA">
                                      <p:cBhvr>
                                        <p:cTn id="49" dur="2000" fill="hold"/>
                                        <p:tgtEl>
                                          <p:spTgt spid="27"/>
                                        </p:tgtEl>
                                        <p:attrNameLst>
                                          <p:attrName>ppt_x</p:attrName>
                                          <p:attrName>ppt_y</p:attrName>
                                        </p:attrNameLst>
                                      </p:cBhvr>
                                      <p:rCtr x="10382" y="0"/>
                                    </p:animMotion>
                                  </p:childTnLst>
                                </p:cTn>
                              </p:par>
                              <p:par>
                                <p:cTn id="50" presetID="63" presetClass="path" presetSubtype="0" accel="50000" decel="50000" fill="hold" nodeType="withEffect">
                                  <p:stCondLst>
                                    <p:cond delay="250"/>
                                  </p:stCondLst>
                                  <p:childTnLst>
                                    <p:animMotion origin="layout" path="M 1.66667E-6 2.96296E-6 L 0.20764 2.96296E-6 " pathEditMode="relative" rAng="0" ptsTypes="AA">
                                      <p:cBhvr>
                                        <p:cTn id="51" dur="2000" fill="hold"/>
                                        <p:tgtEl>
                                          <p:spTgt spid="25"/>
                                        </p:tgtEl>
                                        <p:attrNameLst>
                                          <p:attrName>ppt_x</p:attrName>
                                          <p:attrName>ppt_y</p:attrName>
                                        </p:attrNameLst>
                                      </p:cBhvr>
                                      <p:rCtr x="10382" y="0"/>
                                    </p:animMotion>
                                  </p:childTnLst>
                                </p:cTn>
                              </p:par>
                              <p:par>
                                <p:cTn id="52" presetID="10" presetClass="exit" presetSubtype="0" fill="hold" nodeType="withEffect">
                                  <p:stCondLst>
                                    <p:cond delay="1800"/>
                                  </p:stCondLst>
                                  <p:childTnLst>
                                    <p:animEffect transition="out" filter="fade">
                                      <p:cBhvr>
                                        <p:cTn id="53" dur="500"/>
                                        <p:tgtEl>
                                          <p:spTgt spid="26"/>
                                        </p:tgtEl>
                                      </p:cBhvr>
                                    </p:animEffect>
                                    <p:set>
                                      <p:cBhvr>
                                        <p:cTn id="54" dur="1" fill="hold">
                                          <p:stCondLst>
                                            <p:cond delay="499"/>
                                          </p:stCondLst>
                                        </p:cTn>
                                        <p:tgtEl>
                                          <p:spTgt spid="26"/>
                                        </p:tgtEl>
                                        <p:attrNameLst>
                                          <p:attrName>style.visibility</p:attrName>
                                        </p:attrNameLst>
                                      </p:cBhvr>
                                      <p:to>
                                        <p:strVal val="hidden"/>
                                      </p:to>
                                    </p:set>
                                  </p:childTnLst>
                                </p:cTn>
                              </p:par>
                              <p:par>
                                <p:cTn id="55" presetID="10" presetClass="exit" presetSubtype="0" fill="hold" nodeType="withEffect">
                                  <p:stCondLst>
                                    <p:cond delay="1800"/>
                                  </p:stCondLst>
                                  <p:childTnLst>
                                    <p:animEffect transition="out" filter="fade">
                                      <p:cBhvr>
                                        <p:cTn id="56" dur="500"/>
                                        <p:tgtEl>
                                          <p:spTgt spid="27"/>
                                        </p:tgtEl>
                                      </p:cBhvr>
                                    </p:animEffect>
                                    <p:set>
                                      <p:cBhvr>
                                        <p:cTn id="57" dur="1" fill="hold">
                                          <p:stCondLst>
                                            <p:cond delay="499"/>
                                          </p:stCondLst>
                                        </p:cTn>
                                        <p:tgtEl>
                                          <p:spTgt spid="27"/>
                                        </p:tgtEl>
                                        <p:attrNameLst>
                                          <p:attrName>style.visibility</p:attrName>
                                        </p:attrNameLst>
                                      </p:cBhvr>
                                      <p:to>
                                        <p:strVal val="hidden"/>
                                      </p:to>
                                    </p:set>
                                  </p:childTnLst>
                                </p:cTn>
                              </p:par>
                              <p:par>
                                <p:cTn id="58" presetID="10" presetClass="exit" presetSubtype="0" fill="hold" nodeType="withEffect">
                                  <p:stCondLst>
                                    <p:cond delay="1800"/>
                                  </p:stCondLst>
                                  <p:childTnLst>
                                    <p:animEffect transition="out" filter="fade">
                                      <p:cBhvr>
                                        <p:cTn id="59" dur="500"/>
                                        <p:tgtEl>
                                          <p:spTgt spid="25"/>
                                        </p:tgtEl>
                                      </p:cBhvr>
                                    </p:animEffect>
                                    <p:set>
                                      <p:cBhvr>
                                        <p:cTn id="60" dur="1" fill="hold">
                                          <p:stCondLst>
                                            <p:cond delay="499"/>
                                          </p:stCondLst>
                                        </p:cTn>
                                        <p:tgtEl>
                                          <p:spTgt spid="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1.16 Subtraction: two-digit and two-digit numbers </a:t>
            </a:r>
            <a:r>
              <a:rPr lang="en-US" dirty="0"/>
              <a:t>– </a:t>
            </a:r>
            <a:r>
              <a:rPr lang="en-GB" dirty="0"/>
              <a:t>step 2:2</a:t>
            </a:r>
            <a:endParaRPr lang="en-US" dirty="0"/>
          </a:p>
        </p:txBody>
      </p:sp>
      <p:pic>
        <p:nvPicPr>
          <p:cNvPr id="4" name="Picture 3" descr="A screen door&#10;&#10;Description generated with high confidence">
            <a:extLst>
              <a:ext uri="{FF2B5EF4-FFF2-40B4-BE49-F238E27FC236}">
                <a16:creationId xmlns="" xmlns:a16="http://schemas.microsoft.com/office/drawing/2014/main" id="{5D9ADD77-806D-45C3-8815-7125B86276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4456" y="1943860"/>
            <a:ext cx="6135088" cy="2970281"/>
          </a:xfrm>
          <a:prstGeom prst="rect">
            <a:avLst/>
          </a:prstGeom>
        </p:spPr>
      </p:pic>
    </p:spTree>
    <p:extLst>
      <p:ext uri="{BB962C8B-B14F-4D97-AF65-F5344CB8AC3E}">
        <p14:creationId xmlns:p14="http://schemas.microsoft.com/office/powerpoint/2010/main" val="18172868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1.16 Subtraction: two-digit and two-digit numbers </a:t>
            </a:r>
            <a:r>
              <a:rPr lang="en-US" dirty="0"/>
              <a:t>– </a:t>
            </a:r>
            <a:r>
              <a:rPr lang="en-GB" dirty="0"/>
              <a:t>step 2:2</a:t>
            </a:r>
            <a:endParaRPr lang="en-US" dirty="0"/>
          </a:p>
        </p:txBody>
      </p:sp>
      <p:pic>
        <p:nvPicPr>
          <p:cNvPr id="5" name="Picture 4" descr="A close up of a logo&#10;&#10;Description generated with very high confidence">
            <a:extLst>
              <a:ext uri="{FF2B5EF4-FFF2-40B4-BE49-F238E27FC236}">
                <a16:creationId xmlns="" xmlns:a16="http://schemas.microsoft.com/office/drawing/2014/main" id="{6D236493-26F7-4FC5-9423-52FDC7EA35D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589347" y="2749152"/>
            <a:ext cx="7965307" cy="438548"/>
          </a:xfrm>
          <a:prstGeom prst="rect">
            <a:avLst/>
          </a:prstGeom>
        </p:spPr>
      </p:pic>
      <p:pic>
        <p:nvPicPr>
          <p:cNvPr id="7" name="Picture 6" descr="A close up of a logo&#10;&#10;Description generated with very high confidence">
            <a:extLst>
              <a:ext uri="{FF2B5EF4-FFF2-40B4-BE49-F238E27FC236}">
                <a16:creationId xmlns="" xmlns:a16="http://schemas.microsoft.com/office/drawing/2014/main" id="{D7B65C1D-97EA-40D7-89D8-4410A8F19F5B}"/>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589346" y="3187700"/>
            <a:ext cx="7965307" cy="482600"/>
          </a:xfrm>
          <a:prstGeom prst="rect">
            <a:avLst/>
          </a:prstGeom>
        </p:spPr>
      </p:pic>
      <p:pic>
        <p:nvPicPr>
          <p:cNvPr id="8" name="Picture 7" descr="A close up of a logo&#10;&#10;Description generated with very high confidence">
            <a:extLst>
              <a:ext uri="{FF2B5EF4-FFF2-40B4-BE49-F238E27FC236}">
                <a16:creationId xmlns="" xmlns:a16="http://schemas.microsoft.com/office/drawing/2014/main" id="{8F82FAE0-4BF8-4117-836D-F5887EE56D0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589346" y="3626248"/>
            <a:ext cx="7965307" cy="437752"/>
          </a:xfrm>
          <a:prstGeom prst="rect">
            <a:avLst/>
          </a:prstGeom>
        </p:spPr>
      </p:pic>
    </p:spTree>
    <p:extLst>
      <p:ext uri="{BB962C8B-B14F-4D97-AF65-F5344CB8AC3E}">
        <p14:creationId xmlns:p14="http://schemas.microsoft.com/office/powerpoint/2010/main" val="1385132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1.16 Subtraction: two-digit and two-digit numbers </a:t>
            </a:r>
            <a:r>
              <a:rPr lang="en-US" dirty="0"/>
              <a:t>– </a:t>
            </a:r>
            <a:r>
              <a:rPr lang="en-GB" dirty="0"/>
              <a:t>step 2:3</a:t>
            </a:r>
            <a:endParaRPr lang="en-US" dirty="0"/>
          </a:p>
        </p:txBody>
      </p:sp>
      <p:pic>
        <p:nvPicPr>
          <p:cNvPr id="4" name="Picture 3" descr="A picture containing indoor&#10;&#10;Description generated with high confidence">
            <a:extLst>
              <a:ext uri="{FF2B5EF4-FFF2-40B4-BE49-F238E27FC236}">
                <a16:creationId xmlns="" xmlns:a16="http://schemas.microsoft.com/office/drawing/2014/main" id="{07C62DAE-5F54-4F96-8030-BE57A1D4D78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622638" y="2126704"/>
            <a:ext cx="7898725" cy="2055535"/>
          </a:xfrm>
          <a:prstGeom prst="rect">
            <a:avLst/>
          </a:prstGeom>
        </p:spPr>
      </p:pic>
      <p:pic>
        <p:nvPicPr>
          <p:cNvPr id="9" name="Picture 8" descr="A picture containing indoor&#10;&#10;Description generated with high confidence">
            <a:extLst>
              <a:ext uri="{FF2B5EF4-FFF2-40B4-BE49-F238E27FC236}">
                <a16:creationId xmlns="" xmlns:a16="http://schemas.microsoft.com/office/drawing/2014/main" id="{2F566637-21B0-437B-9387-80BF1B752AAA}"/>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3206"/>
          <a:stretch/>
        </p:blipFill>
        <p:spPr>
          <a:xfrm>
            <a:off x="620750" y="5545372"/>
            <a:ext cx="7898725" cy="668867"/>
          </a:xfrm>
          <a:prstGeom prst="rect">
            <a:avLst/>
          </a:prstGeom>
        </p:spPr>
      </p:pic>
      <p:sp>
        <p:nvSpPr>
          <p:cNvPr id="10" name="Rectangle 9">
            <a:extLst>
              <a:ext uri="{FF2B5EF4-FFF2-40B4-BE49-F238E27FC236}">
                <a16:creationId xmlns="" xmlns:a16="http://schemas.microsoft.com/office/drawing/2014/main" id="{CDB64ADB-E2C3-4275-B1B8-3F40A61C559F}"/>
              </a:ext>
            </a:extLst>
          </p:cNvPr>
          <p:cNvSpPr/>
          <p:nvPr/>
        </p:nvSpPr>
        <p:spPr bwMode="auto">
          <a:xfrm>
            <a:off x="378372" y="5603295"/>
            <a:ext cx="7630511" cy="630000"/>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15" name="Picture 14" descr="A picture containing object&#10;&#10;Description generated with very high confidence">
            <a:extLst>
              <a:ext uri="{FF2B5EF4-FFF2-40B4-BE49-F238E27FC236}">
                <a16:creationId xmlns="" xmlns:a16="http://schemas.microsoft.com/office/drawing/2014/main" id="{481F6F60-B21E-458C-AD79-03DC0833F42E}"/>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2561387" y="840828"/>
            <a:ext cx="738861" cy="630000"/>
          </a:xfrm>
          <a:prstGeom prst="rect">
            <a:avLst/>
          </a:prstGeom>
        </p:spPr>
      </p:pic>
      <p:pic>
        <p:nvPicPr>
          <p:cNvPr id="16" name="Picture 15" descr="A picture containing object&#10;&#10;Description generated with very high confidence">
            <a:extLst>
              <a:ext uri="{FF2B5EF4-FFF2-40B4-BE49-F238E27FC236}">
                <a16:creationId xmlns="" xmlns:a16="http://schemas.microsoft.com/office/drawing/2014/main" id="{84FCFE73-EC8A-4442-A51D-B812DE760961}"/>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3541985" y="935421"/>
            <a:ext cx="1418897" cy="404430"/>
          </a:xfrm>
          <a:prstGeom prst="rect">
            <a:avLst/>
          </a:prstGeom>
        </p:spPr>
      </p:pic>
      <p:pic>
        <p:nvPicPr>
          <p:cNvPr id="17" name="Picture 16" descr="A picture containing object&#10;&#10;Description generated with very high confidence">
            <a:extLst>
              <a:ext uri="{FF2B5EF4-FFF2-40B4-BE49-F238E27FC236}">
                <a16:creationId xmlns="" xmlns:a16="http://schemas.microsoft.com/office/drawing/2014/main" id="{EAF1E652-65B8-4ABB-B7C2-31E4CBC99BF4}"/>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3541985" y="1339851"/>
            <a:ext cx="1639615" cy="505881"/>
          </a:xfrm>
          <a:prstGeom prst="rect">
            <a:avLst/>
          </a:prstGeom>
        </p:spPr>
      </p:pic>
      <p:pic>
        <p:nvPicPr>
          <p:cNvPr id="18" name="Picture 17" descr="A picture containing object&#10;&#10;Description generated with very high confidence">
            <a:extLst>
              <a:ext uri="{FF2B5EF4-FFF2-40B4-BE49-F238E27FC236}">
                <a16:creationId xmlns="" xmlns:a16="http://schemas.microsoft.com/office/drawing/2014/main" id="{B3E8B697-BBAC-4A99-A0AA-57907A5AA9F6}"/>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3541985" y="1845731"/>
            <a:ext cx="1792015" cy="372535"/>
          </a:xfrm>
          <a:prstGeom prst="rect">
            <a:avLst/>
          </a:prstGeom>
        </p:spPr>
      </p:pic>
      <p:sp>
        <p:nvSpPr>
          <p:cNvPr id="20" name="Rectangle 19">
            <a:extLst>
              <a:ext uri="{FF2B5EF4-FFF2-40B4-BE49-F238E27FC236}">
                <a16:creationId xmlns="" xmlns:a16="http://schemas.microsoft.com/office/drawing/2014/main" id="{C556945B-D7E1-4BDC-B972-74727C2EB9B3}"/>
              </a:ext>
            </a:extLst>
          </p:cNvPr>
          <p:cNvSpPr/>
          <p:nvPr/>
        </p:nvSpPr>
        <p:spPr bwMode="auto">
          <a:xfrm>
            <a:off x="3783723" y="1845730"/>
            <a:ext cx="889878" cy="505882"/>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19" name="Picture 18">
            <a:extLst>
              <a:ext uri="{FF2B5EF4-FFF2-40B4-BE49-F238E27FC236}">
                <a16:creationId xmlns="" xmlns:a16="http://schemas.microsoft.com/office/drawing/2014/main" id="{BC1F2373-8AA8-4224-86A9-3F5AA78FBD39}"/>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a:stretch/>
        </p:blipFill>
        <p:spPr>
          <a:xfrm>
            <a:off x="3949575" y="1845729"/>
            <a:ext cx="622425" cy="372537"/>
          </a:xfrm>
          <a:prstGeom prst="rect">
            <a:avLst/>
          </a:prstGeom>
        </p:spPr>
      </p:pic>
      <p:pic>
        <p:nvPicPr>
          <p:cNvPr id="21" name="Picture 20" descr="A picture containing indoor&#10;&#10;Description generated with high confidence">
            <a:extLst>
              <a:ext uri="{FF2B5EF4-FFF2-40B4-BE49-F238E27FC236}">
                <a16:creationId xmlns="" xmlns:a16="http://schemas.microsoft.com/office/drawing/2014/main" id="{EFEA13C8-6CA5-4FF5-BD1B-3FD15A50E9BA}"/>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a:stretch/>
        </p:blipFill>
        <p:spPr>
          <a:xfrm>
            <a:off x="3300248" y="4838115"/>
            <a:ext cx="5219226" cy="688202"/>
          </a:xfrm>
          <a:prstGeom prst="rect">
            <a:avLst/>
          </a:prstGeom>
        </p:spPr>
      </p:pic>
      <p:pic>
        <p:nvPicPr>
          <p:cNvPr id="22" name="Picture 21" descr="A picture containing indoor&#10;&#10;Description generated with high confidence">
            <a:extLst>
              <a:ext uri="{FF2B5EF4-FFF2-40B4-BE49-F238E27FC236}">
                <a16:creationId xmlns="" xmlns:a16="http://schemas.microsoft.com/office/drawing/2014/main" id="{5AD00DE4-5862-44BB-AA9B-12D59FA2E1BD}"/>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a:stretch/>
        </p:blipFill>
        <p:spPr>
          <a:xfrm>
            <a:off x="3300248" y="4463211"/>
            <a:ext cx="5219226" cy="374904"/>
          </a:xfrm>
          <a:prstGeom prst="rect">
            <a:avLst/>
          </a:prstGeom>
        </p:spPr>
      </p:pic>
      <p:sp>
        <p:nvSpPr>
          <p:cNvPr id="23" name="Rectangle 22">
            <a:extLst>
              <a:ext uri="{FF2B5EF4-FFF2-40B4-BE49-F238E27FC236}">
                <a16:creationId xmlns="" xmlns:a16="http://schemas.microsoft.com/office/drawing/2014/main" id="{4B8122E6-1F19-4249-B011-580DF20CA224}"/>
              </a:ext>
            </a:extLst>
          </p:cNvPr>
          <p:cNvSpPr/>
          <p:nvPr/>
        </p:nvSpPr>
        <p:spPr bwMode="auto">
          <a:xfrm>
            <a:off x="4099034" y="2394789"/>
            <a:ext cx="1555532" cy="1845373"/>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24" name="Picture 23" descr="A picture containing indoor&#10;&#10;Description generated with high confidence">
            <a:extLst>
              <a:ext uri="{FF2B5EF4-FFF2-40B4-BE49-F238E27FC236}">
                <a16:creationId xmlns="" xmlns:a16="http://schemas.microsoft.com/office/drawing/2014/main" id="{E977AE39-57B9-4E39-B440-941518E0B93A}"/>
              </a:ext>
            </a:extLst>
          </p:cNvPr>
          <p:cNvPicPr>
            <a:picLocks noChangeAspect="1"/>
          </p:cNvPicPr>
          <p:nvPr/>
        </p:nvPicPr>
        <p:blipFill rotWithShape="1">
          <a:blip r:embed="rId12" cstate="print">
            <a:extLst>
              <a:ext uri="{28A0092B-C50C-407E-A947-70E740481C1C}">
                <a14:useLocalDpi xmlns:a14="http://schemas.microsoft.com/office/drawing/2010/main" val="0"/>
              </a:ext>
            </a:extLst>
          </a:blip>
          <a:srcRect b="-14388"/>
          <a:stretch/>
        </p:blipFill>
        <p:spPr>
          <a:xfrm>
            <a:off x="3121571" y="5584240"/>
            <a:ext cx="420414" cy="620327"/>
          </a:xfrm>
          <a:prstGeom prst="rect">
            <a:avLst/>
          </a:prstGeom>
        </p:spPr>
      </p:pic>
      <p:sp>
        <p:nvSpPr>
          <p:cNvPr id="26" name="Rectangle 25">
            <a:extLst>
              <a:ext uri="{FF2B5EF4-FFF2-40B4-BE49-F238E27FC236}">
                <a16:creationId xmlns="" xmlns:a16="http://schemas.microsoft.com/office/drawing/2014/main" id="{9246F02F-3CE0-4427-AFF7-0F86B60EEA1A}"/>
              </a:ext>
            </a:extLst>
          </p:cNvPr>
          <p:cNvSpPr/>
          <p:nvPr/>
        </p:nvSpPr>
        <p:spPr bwMode="auto">
          <a:xfrm>
            <a:off x="4711699" y="1844055"/>
            <a:ext cx="569383" cy="505882"/>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27" name="Picture 26">
            <a:extLst>
              <a:ext uri="{FF2B5EF4-FFF2-40B4-BE49-F238E27FC236}">
                <a16:creationId xmlns="" xmlns:a16="http://schemas.microsoft.com/office/drawing/2014/main" id="{1F86AEE5-56D3-487F-921B-6E6C7B69F5BE}"/>
              </a:ext>
            </a:extLst>
          </p:cNvPr>
          <p:cNvPicPr>
            <a:picLocks noChangeAspect="1"/>
          </p:cNvPicPr>
          <p:nvPr/>
        </p:nvPicPr>
        <p:blipFill rotWithShape="1">
          <a:blip r:embed="rId13" cstate="print">
            <a:extLst>
              <a:ext uri="{28A0092B-C50C-407E-A947-70E740481C1C}">
                <a14:useLocalDpi xmlns:a14="http://schemas.microsoft.com/office/drawing/2010/main" val="0"/>
              </a:ext>
            </a:extLst>
          </a:blip>
          <a:srcRect/>
          <a:stretch/>
        </p:blipFill>
        <p:spPr>
          <a:xfrm>
            <a:off x="4787899" y="1844054"/>
            <a:ext cx="465667" cy="372537"/>
          </a:xfrm>
          <a:prstGeom prst="rect">
            <a:avLst/>
          </a:prstGeom>
        </p:spPr>
      </p:pic>
      <p:pic>
        <p:nvPicPr>
          <p:cNvPr id="28" name="Picture 27" descr="A picture containing indoor&#10;&#10;Description generated with high confidence">
            <a:extLst>
              <a:ext uri="{FF2B5EF4-FFF2-40B4-BE49-F238E27FC236}">
                <a16:creationId xmlns="" xmlns:a16="http://schemas.microsoft.com/office/drawing/2014/main" id="{85439ECF-5196-4E31-8E26-097622222EC1}"/>
              </a:ext>
            </a:extLst>
          </p:cNvPr>
          <p:cNvPicPr>
            <a:picLocks noChangeAspect="1"/>
          </p:cNvPicPr>
          <p:nvPr/>
        </p:nvPicPr>
        <p:blipFill rotWithShape="1">
          <a:blip r:embed="rId14" cstate="print">
            <a:extLst>
              <a:ext uri="{28A0092B-C50C-407E-A947-70E740481C1C}">
                <a14:useLocalDpi xmlns:a14="http://schemas.microsoft.com/office/drawing/2010/main" val="0"/>
              </a:ext>
            </a:extLst>
          </a:blip>
          <a:srcRect/>
          <a:stretch/>
        </p:blipFill>
        <p:spPr>
          <a:xfrm>
            <a:off x="620749" y="4847498"/>
            <a:ext cx="2679499" cy="688202"/>
          </a:xfrm>
          <a:prstGeom prst="rect">
            <a:avLst/>
          </a:prstGeom>
        </p:spPr>
      </p:pic>
      <p:pic>
        <p:nvPicPr>
          <p:cNvPr id="29" name="Picture 28" descr="A picture containing indoor&#10;&#10;Description generated with high confidence">
            <a:extLst>
              <a:ext uri="{FF2B5EF4-FFF2-40B4-BE49-F238E27FC236}">
                <a16:creationId xmlns="" xmlns:a16="http://schemas.microsoft.com/office/drawing/2014/main" id="{BCCDCB68-6926-4D73-907F-D8B83A051D2D}"/>
              </a:ext>
            </a:extLst>
          </p:cNvPr>
          <p:cNvPicPr>
            <a:picLocks noChangeAspect="1"/>
          </p:cNvPicPr>
          <p:nvPr/>
        </p:nvPicPr>
        <p:blipFill rotWithShape="1">
          <a:blip r:embed="rId15" cstate="print">
            <a:extLst>
              <a:ext uri="{28A0092B-C50C-407E-A947-70E740481C1C}">
                <a14:useLocalDpi xmlns:a14="http://schemas.microsoft.com/office/drawing/2010/main" val="0"/>
              </a:ext>
            </a:extLst>
          </a:blip>
          <a:srcRect/>
          <a:stretch/>
        </p:blipFill>
        <p:spPr>
          <a:xfrm>
            <a:off x="1735668" y="4463211"/>
            <a:ext cx="685800" cy="374904"/>
          </a:xfrm>
          <a:prstGeom prst="rect">
            <a:avLst/>
          </a:prstGeom>
        </p:spPr>
      </p:pic>
      <p:sp>
        <p:nvSpPr>
          <p:cNvPr id="30" name="Rectangle 29">
            <a:extLst>
              <a:ext uri="{FF2B5EF4-FFF2-40B4-BE49-F238E27FC236}">
                <a16:creationId xmlns="" xmlns:a16="http://schemas.microsoft.com/office/drawing/2014/main" id="{69727211-6734-40FA-AD98-1A887C8E7034}"/>
              </a:ext>
            </a:extLst>
          </p:cNvPr>
          <p:cNvSpPr/>
          <p:nvPr/>
        </p:nvSpPr>
        <p:spPr bwMode="auto">
          <a:xfrm>
            <a:off x="5281082" y="2486351"/>
            <a:ext cx="1555532" cy="1845373"/>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31" name="Picture 30" descr="A picture containing indoor&#10;&#10;Description generated with high confidence">
            <a:extLst>
              <a:ext uri="{FF2B5EF4-FFF2-40B4-BE49-F238E27FC236}">
                <a16:creationId xmlns="" xmlns:a16="http://schemas.microsoft.com/office/drawing/2014/main" id="{1A35EB2F-7045-4B87-AC5D-82DB99F50886}"/>
              </a:ext>
            </a:extLst>
          </p:cNvPr>
          <p:cNvPicPr>
            <a:picLocks noChangeAspect="1"/>
          </p:cNvPicPr>
          <p:nvPr/>
        </p:nvPicPr>
        <p:blipFill rotWithShape="1">
          <a:blip r:embed="rId16" cstate="print">
            <a:extLst>
              <a:ext uri="{28A0092B-C50C-407E-A947-70E740481C1C}">
                <a14:useLocalDpi xmlns:a14="http://schemas.microsoft.com/office/drawing/2010/main" val="0"/>
              </a:ext>
            </a:extLst>
          </a:blip>
          <a:srcRect l="-29114" b="-14136"/>
          <a:stretch/>
        </p:blipFill>
        <p:spPr>
          <a:xfrm>
            <a:off x="508000" y="5574568"/>
            <a:ext cx="499533" cy="630000"/>
          </a:xfrm>
          <a:prstGeom prst="rect">
            <a:avLst/>
          </a:prstGeom>
        </p:spPr>
      </p:pic>
      <p:pic>
        <p:nvPicPr>
          <p:cNvPr id="32" name="Picture 31" descr="A picture containing object&#10;&#10;Description generated with very high confidence">
            <a:extLst>
              <a:ext uri="{FF2B5EF4-FFF2-40B4-BE49-F238E27FC236}">
                <a16:creationId xmlns="" xmlns:a16="http://schemas.microsoft.com/office/drawing/2014/main" id="{6EB95A4A-3B9E-4FC2-AFF0-E1E652A35ABB}"/>
              </a:ext>
            </a:extLst>
          </p:cNvPr>
          <p:cNvPicPr>
            <a:picLocks noChangeAspect="1"/>
          </p:cNvPicPr>
          <p:nvPr/>
        </p:nvPicPr>
        <p:blipFill rotWithShape="1">
          <a:blip r:embed="rId17" cstate="print">
            <a:extLst>
              <a:ext uri="{28A0092B-C50C-407E-A947-70E740481C1C}">
                <a14:useLocalDpi xmlns:a14="http://schemas.microsoft.com/office/drawing/2010/main" val="0"/>
              </a:ext>
            </a:extLst>
          </a:blip>
          <a:srcRect r="-968"/>
          <a:stretch/>
        </p:blipFill>
        <p:spPr>
          <a:xfrm>
            <a:off x="5181601" y="910972"/>
            <a:ext cx="1405466" cy="427204"/>
          </a:xfrm>
          <a:prstGeom prst="rect">
            <a:avLst/>
          </a:prstGeom>
        </p:spPr>
      </p:pic>
    </p:spTree>
    <p:extLst>
      <p:ext uri="{BB962C8B-B14F-4D97-AF65-F5344CB8AC3E}">
        <p14:creationId xmlns:p14="http://schemas.microsoft.com/office/powerpoint/2010/main" val="3492222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up)">
                                      <p:cBhvr>
                                        <p:cTn id="17" dur="500"/>
                                        <p:tgtEl>
                                          <p:spTgt spid="17"/>
                                        </p:tgtEl>
                                      </p:cBhvr>
                                    </p:animEffect>
                                  </p:childTnLst>
                                </p:cTn>
                              </p:par>
                            </p:childTnLst>
                          </p:cTn>
                        </p:par>
                        <p:par>
                          <p:cTn id="18" fill="hold">
                            <p:stCondLst>
                              <p:cond delay="500"/>
                            </p:stCondLst>
                            <p:childTnLst>
                              <p:par>
                                <p:cTn id="19" presetID="10" presetClass="entr" presetSubtype="0" fill="hold" nodeType="after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500"/>
                                        <p:tgtEl>
                                          <p:spTgt spid="18"/>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500"/>
                                        <p:tgtEl>
                                          <p:spTgt spid="19"/>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fade">
                                      <p:cBhvr>
                                        <p:cTn id="29" dur="500"/>
                                        <p:tgtEl>
                                          <p:spTgt spid="20"/>
                                        </p:tgtEl>
                                      </p:cBhvr>
                                    </p:animEffect>
                                  </p:childTnLst>
                                </p:cTn>
                              </p:par>
                              <p:par>
                                <p:cTn id="30" presetID="22" presetClass="entr" presetSubtype="2" fill="hold" nodeType="with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wipe(right)">
                                      <p:cBhvr>
                                        <p:cTn id="32" dur="500"/>
                                        <p:tgtEl>
                                          <p:spTgt spid="21"/>
                                        </p:tgtEl>
                                      </p:cBhvr>
                                    </p:animEffect>
                                  </p:childTnLst>
                                </p:cTn>
                              </p:par>
                            </p:childTnLst>
                          </p:cTn>
                        </p:par>
                        <p:par>
                          <p:cTn id="33" fill="hold">
                            <p:stCondLst>
                              <p:cond delay="500"/>
                            </p:stCondLst>
                            <p:childTnLst>
                              <p:par>
                                <p:cTn id="34" presetID="10" presetClass="entr" presetSubtype="0" fill="hold" nodeType="afterEffect">
                                  <p:stCondLst>
                                    <p:cond delay="0"/>
                                  </p:stCondLst>
                                  <p:childTnLst>
                                    <p:set>
                                      <p:cBhvr>
                                        <p:cTn id="35" dur="1" fill="hold">
                                          <p:stCondLst>
                                            <p:cond delay="0"/>
                                          </p:stCondLst>
                                        </p:cTn>
                                        <p:tgtEl>
                                          <p:spTgt spid="22"/>
                                        </p:tgtEl>
                                        <p:attrNameLst>
                                          <p:attrName>style.visibility</p:attrName>
                                        </p:attrNameLst>
                                      </p:cBhvr>
                                      <p:to>
                                        <p:strVal val="visible"/>
                                      </p:to>
                                    </p:set>
                                    <p:animEffect transition="in" filter="fade">
                                      <p:cBhvr>
                                        <p:cTn id="36" dur="500"/>
                                        <p:tgtEl>
                                          <p:spTgt spid="22"/>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23"/>
                                        </p:tgtEl>
                                        <p:attrNameLst>
                                          <p:attrName>style.visibility</p:attrName>
                                        </p:attrNameLst>
                                      </p:cBhvr>
                                      <p:to>
                                        <p:strVal val="visible"/>
                                      </p:to>
                                    </p:set>
                                    <p:animEffect transition="in" filter="fade">
                                      <p:cBhvr>
                                        <p:cTn id="41" dur="500"/>
                                        <p:tgtEl>
                                          <p:spTgt spid="23"/>
                                        </p:tgtEl>
                                      </p:cBhvr>
                                    </p:animEffect>
                                  </p:childTnLst>
                                </p:cTn>
                              </p:par>
                              <p:par>
                                <p:cTn id="42" presetID="10" presetClass="entr" presetSubtype="0" fill="hold" nodeType="withEffect">
                                  <p:stCondLst>
                                    <p:cond delay="0"/>
                                  </p:stCondLst>
                                  <p:childTnLst>
                                    <p:set>
                                      <p:cBhvr>
                                        <p:cTn id="43" dur="1" fill="hold">
                                          <p:stCondLst>
                                            <p:cond delay="0"/>
                                          </p:stCondLst>
                                        </p:cTn>
                                        <p:tgtEl>
                                          <p:spTgt spid="24"/>
                                        </p:tgtEl>
                                        <p:attrNameLst>
                                          <p:attrName>style.visibility</p:attrName>
                                        </p:attrNameLst>
                                      </p:cBhvr>
                                      <p:to>
                                        <p:strVal val="visible"/>
                                      </p:to>
                                    </p:set>
                                    <p:animEffect transition="in" filter="fade">
                                      <p:cBhvr>
                                        <p:cTn id="44" dur="500"/>
                                        <p:tgtEl>
                                          <p:spTgt spid="24"/>
                                        </p:tgtEl>
                                      </p:cBhvr>
                                    </p:animEffect>
                                  </p:childTnLst>
                                </p:cTn>
                              </p:par>
                            </p:childTnLst>
                          </p:cTn>
                        </p:par>
                        <p:par>
                          <p:cTn id="45" fill="hold">
                            <p:stCondLst>
                              <p:cond delay="500"/>
                            </p:stCondLst>
                            <p:childTnLst>
                              <p:par>
                                <p:cTn id="46" presetID="10" presetClass="exit" presetSubtype="0" fill="hold" nodeType="afterEffect">
                                  <p:stCondLst>
                                    <p:cond delay="0"/>
                                  </p:stCondLst>
                                  <p:childTnLst>
                                    <p:animEffect transition="out" filter="fade">
                                      <p:cBhvr>
                                        <p:cTn id="47" dur="500"/>
                                        <p:tgtEl>
                                          <p:spTgt spid="19"/>
                                        </p:tgtEl>
                                      </p:cBhvr>
                                    </p:animEffect>
                                    <p:set>
                                      <p:cBhvr>
                                        <p:cTn id="48" dur="1" fill="hold">
                                          <p:stCondLst>
                                            <p:cond delay="499"/>
                                          </p:stCondLst>
                                        </p:cTn>
                                        <p:tgtEl>
                                          <p:spTgt spid="19"/>
                                        </p:tgtEl>
                                        <p:attrNameLst>
                                          <p:attrName>style.visibility</p:attrName>
                                        </p:attrNameLst>
                                      </p:cBhvr>
                                      <p:to>
                                        <p:strVal val="hidden"/>
                                      </p:to>
                                    </p:set>
                                  </p:childTnLst>
                                </p:cTn>
                              </p:par>
                              <p:par>
                                <p:cTn id="49" presetID="10" presetClass="exit" presetSubtype="0" fill="hold" grpId="1" nodeType="withEffect">
                                  <p:stCondLst>
                                    <p:cond delay="0"/>
                                  </p:stCondLst>
                                  <p:childTnLst>
                                    <p:animEffect transition="out" filter="fade">
                                      <p:cBhvr>
                                        <p:cTn id="50" dur="500"/>
                                        <p:tgtEl>
                                          <p:spTgt spid="20"/>
                                        </p:tgtEl>
                                      </p:cBhvr>
                                    </p:animEffect>
                                    <p:set>
                                      <p:cBhvr>
                                        <p:cTn id="51" dur="1" fill="hold">
                                          <p:stCondLst>
                                            <p:cond delay="499"/>
                                          </p:stCondLst>
                                        </p:cTn>
                                        <p:tgtEl>
                                          <p:spTgt spid="20"/>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27"/>
                                        </p:tgtEl>
                                        <p:attrNameLst>
                                          <p:attrName>style.visibility</p:attrName>
                                        </p:attrNameLst>
                                      </p:cBhvr>
                                      <p:to>
                                        <p:strVal val="visible"/>
                                      </p:to>
                                    </p:set>
                                    <p:animEffect transition="in" filter="fade">
                                      <p:cBhvr>
                                        <p:cTn id="56" dur="500"/>
                                        <p:tgtEl>
                                          <p:spTgt spid="27"/>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26"/>
                                        </p:tgtEl>
                                        <p:attrNameLst>
                                          <p:attrName>style.visibility</p:attrName>
                                        </p:attrNameLst>
                                      </p:cBhvr>
                                      <p:to>
                                        <p:strVal val="visible"/>
                                      </p:to>
                                    </p:set>
                                    <p:animEffect transition="in" filter="fade">
                                      <p:cBhvr>
                                        <p:cTn id="59" dur="500"/>
                                        <p:tgtEl>
                                          <p:spTgt spid="26"/>
                                        </p:tgtEl>
                                      </p:cBhvr>
                                    </p:animEffect>
                                  </p:childTnLst>
                                </p:cTn>
                              </p:par>
                              <p:par>
                                <p:cTn id="60" presetID="22" presetClass="entr" presetSubtype="2" fill="hold" nodeType="withEffect">
                                  <p:stCondLst>
                                    <p:cond delay="0"/>
                                  </p:stCondLst>
                                  <p:childTnLst>
                                    <p:set>
                                      <p:cBhvr>
                                        <p:cTn id="61" dur="1" fill="hold">
                                          <p:stCondLst>
                                            <p:cond delay="0"/>
                                          </p:stCondLst>
                                        </p:cTn>
                                        <p:tgtEl>
                                          <p:spTgt spid="28"/>
                                        </p:tgtEl>
                                        <p:attrNameLst>
                                          <p:attrName>style.visibility</p:attrName>
                                        </p:attrNameLst>
                                      </p:cBhvr>
                                      <p:to>
                                        <p:strVal val="visible"/>
                                      </p:to>
                                    </p:set>
                                    <p:animEffect transition="in" filter="wipe(right)">
                                      <p:cBhvr>
                                        <p:cTn id="62" dur="500"/>
                                        <p:tgtEl>
                                          <p:spTgt spid="28"/>
                                        </p:tgtEl>
                                      </p:cBhvr>
                                    </p:animEffect>
                                  </p:childTnLst>
                                </p:cTn>
                              </p:par>
                            </p:childTnLst>
                          </p:cTn>
                        </p:par>
                        <p:par>
                          <p:cTn id="63" fill="hold">
                            <p:stCondLst>
                              <p:cond delay="500"/>
                            </p:stCondLst>
                            <p:childTnLst>
                              <p:par>
                                <p:cTn id="64" presetID="10" presetClass="entr" presetSubtype="0" fill="hold" nodeType="afterEffect">
                                  <p:stCondLst>
                                    <p:cond delay="0"/>
                                  </p:stCondLst>
                                  <p:childTnLst>
                                    <p:set>
                                      <p:cBhvr>
                                        <p:cTn id="65" dur="1" fill="hold">
                                          <p:stCondLst>
                                            <p:cond delay="0"/>
                                          </p:stCondLst>
                                        </p:cTn>
                                        <p:tgtEl>
                                          <p:spTgt spid="29"/>
                                        </p:tgtEl>
                                        <p:attrNameLst>
                                          <p:attrName>style.visibility</p:attrName>
                                        </p:attrNameLst>
                                      </p:cBhvr>
                                      <p:to>
                                        <p:strVal val="visible"/>
                                      </p:to>
                                    </p:set>
                                    <p:animEffect transition="in" filter="fade">
                                      <p:cBhvr>
                                        <p:cTn id="66" dur="500"/>
                                        <p:tgtEl>
                                          <p:spTgt spid="29"/>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30"/>
                                        </p:tgtEl>
                                        <p:attrNameLst>
                                          <p:attrName>style.visibility</p:attrName>
                                        </p:attrNameLst>
                                      </p:cBhvr>
                                      <p:to>
                                        <p:strVal val="visible"/>
                                      </p:to>
                                    </p:set>
                                    <p:animEffect transition="in" filter="fade">
                                      <p:cBhvr>
                                        <p:cTn id="71" dur="500"/>
                                        <p:tgtEl>
                                          <p:spTgt spid="30"/>
                                        </p:tgtEl>
                                      </p:cBhvr>
                                    </p:animEffect>
                                  </p:childTnLst>
                                </p:cTn>
                              </p:par>
                              <p:par>
                                <p:cTn id="72" presetID="10" presetClass="entr" presetSubtype="0" fill="hold" nodeType="withEffect">
                                  <p:stCondLst>
                                    <p:cond delay="0"/>
                                  </p:stCondLst>
                                  <p:childTnLst>
                                    <p:set>
                                      <p:cBhvr>
                                        <p:cTn id="73" dur="1" fill="hold">
                                          <p:stCondLst>
                                            <p:cond delay="0"/>
                                          </p:stCondLst>
                                        </p:cTn>
                                        <p:tgtEl>
                                          <p:spTgt spid="31"/>
                                        </p:tgtEl>
                                        <p:attrNameLst>
                                          <p:attrName>style.visibility</p:attrName>
                                        </p:attrNameLst>
                                      </p:cBhvr>
                                      <p:to>
                                        <p:strVal val="visible"/>
                                      </p:to>
                                    </p:set>
                                    <p:animEffect transition="in" filter="fade">
                                      <p:cBhvr>
                                        <p:cTn id="74" dur="500"/>
                                        <p:tgtEl>
                                          <p:spTgt spid="31"/>
                                        </p:tgtEl>
                                      </p:cBhvr>
                                    </p:animEffect>
                                  </p:childTnLst>
                                </p:cTn>
                              </p:par>
                            </p:childTnLst>
                          </p:cTn>
                        </p:par>
                        <p:par>
                          <p:cTn id="75" fill="hold">
                            <p:stCondLst>
                              <p:cond delay="500"/>
                            </p:stCondLst>
                            <p:childTnLst>
                              <p:par>
                                <p:cTn id="76" presetID="10" presetClass="exit" presetSubtype="0" fill="hold" nodeType="afterEffect">
                                  <p:stCondLst>
                                    <p:cond delay="0"/>
                                  </p:stCondLst>
                                  <p:childTnLst>
                                    <p:animEffect transition="out" filter="fade">
                                      <p:cBhvr>
                                        <p:cTn id="77" dur="500"/>
                                        <p:tgtEl>
                                          <p:spTgt spid="27"/>
                                        </p:tgtEl>
                                      </p:cBhvr>
                                    </p:animEffect>
                                    <p:set>
                                      <p:cBhvr>
                                        <p:cTn id="78" dur="1" fill="hold">
                                          <p:stCondLst>
                                            <p:cond delay="499"/>
                                          </p:stCondLst>
                                        </p:cTn>
                                        <p:tgtEl>
                                          <p:spTgt spid="27"/>
                                        </p:tgtEl>
                                        <p:attrNameLst>
                                          <p:attrName>style.visibility</p:attrName>
                                        </p:attrNameLst>
                                      </p:cBhvr>
                                      <p:to>
                                        <p:strVal val="hidden"/>
                                      </p:to>
                                    </p:set>
                                  </p:childTnLst>
                                </p:cTn>
                              </p:par>
                              <p:par>
                                <p:cTn id="79" presetID="10" presetClass="exit" presetSubtype="0" fill="hold" grpId="1" nodeType="withEffect">
                                  <p:stCondLst>
                                    <p:cond delay="0"/>
                                  </p:stCondLst>
                                  <p:childTnLst>
                                    <p:animEffect transition="out" filter="fade">
                                      <p:cBhvr>
                                        <p:cTn id="80" dur="500"/>
                                        <p:tgtEl>
                                          <p:spTgt spid="26"/>
                                        </p:tgtEl>
                                      </p:cBhvr>
                                    </p:animEffect>
                                    <p:set>
                                      <p:cBhvr>
                                        <p:cTn id="81" dur="1" fill="hold">
                                          <p:stCondLst>
                                            <p:cond delay="499"/>
                                          </p:stCondLst>
                                        </p:cTn>
                                        <p:tgtEl>
                                          <p:spTgt spid="26"/>
                                        </p:tgtEl>
                                        <p:attrNameLst>
                                          <p:attrName>style.visibility</p:attrName>
                                        </p:attrNameLst>
                                      </p:cBhvr>
                                      <p:to>
                                        <p:strVal val="hidden"/>
                                      </p:to>
                                    </p:se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nodeType="clickEffect">
                                  <p:stCondLst>
                                    <p:cond delay="0"/>
                                  </p:stCondLst>
                                  <p:childTnLst>
                                    <p:set>
                                      <p:cBhvr>
                                        <p:cTn id="85" dur="1" fill="hold">
                                          <p:stCondLst>
                                            <p:cond delay="0"/>
                                          </p:stCondLst>
                                        </p:cTn>
                                        <p:tgtEl>
                                          <p:spTgt spid="32"/>
                                        </p:tgtEl>
                                        <p:attrNameLst>
                                          <p:attrName>style.visibility</p:attrName>
                                        </p:attrNameLst>
                                      </p:cBhvr>
                                      <p:to>
                                        <p:strVal val="visible"/>
                                      </p:to>
                                    </p:set>
                                    <p:animEffect transition="in" filter="fade">
                                      <p:cBhvr>
                                        <p:cTn id="86"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0" grpId="1" animBg="1"/>
      <p:bldP spid="23" grpId="0" animBg="1"/>
      <p:bldP spid="26" grpId="0" animBg="1"/>
      <p:bldP spid="26" grpId="1" animBg="1"/>
      <p:bldP spid="3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object&#10;&#10;Description generated with very high confidence">
            <a:extLst>
              <a:ext uri="{FF2B5EF4-FFF2-40B4-BE49-F238E27FC236}">
                <a16:creationId xmlns="" xmlns:a16="http://schemas.microsoft.com/office/drawing/2014/main" id="{4E6B3FD4-821E-4616-8376-936C3EEA3FE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821754" y="840830"/>
            <a:ext cx="730743" cy="515004"/>
          </a:xfrm>
          <a:prstGeom prst="rect">
            <a:avLst/>
          </a:prstGeom>
        </p:spPr>
      </p:pic>
      <p:sp>
        <p:nvSpPr>
          <p:cNvPr id="2" name="Text Placeholder 1"/>
          <p:cNvSpPr>
            <a:spLocks noGrp="1"/>
          </p:cNvSpPr>
          <p:nvPr>
            <p:ph type="body" sz="quarter" idx="11"/>
          </p:nvPr>
        </p:nvSpPr>
        <p:spPr>
          <a:xfrm>
            <a:off x="1" y="0"/>
            <a:ext cx="9144000" cy="630000"/>
          </a:xfrm>
        </p:spPr>
        <p:txBody>
          <a:bodyPr/>
          <a:lstStyle/>
          <a:p>
            <a:r>
              <a:rPr lang="en-GB" dirty="0"/>
              <a:t>1.16 Subtraction: two-digit and two-digit numbers </a:t>
            </a:r>
            <a:r>
              <a:rPr lang="en-US" dirty="0"/>
              <a:t>– </a:t>
            </a:r>
            <a:r>
              <a:rPr lang="en-GB" dirty="0"/>
              <a:t>step 2:4</a:t>
            </a:r>
            <a:endParaRPr lang="en-US" dirty="0"/>
          </a:p>
        </p:txBody>
      </p:sp>
      <p:pic>
        <p:nvPicPr>
          <p:cNvPr id="7" name="Picture 6" descr="A picture containing object&#10;&#10;Description generated with high confidence">
            <a:extLst>
              <a:ext uri="{FF2B5EF4-FFF2-40B4-BE49-F238E27FC236}">
                <a16:creationId xmlns="" xmlns:a16="http://schemas.microsoft.com/office/drawing/2014/main" id="{6A49323C-EF10-4915-B0AB-B98DAB98649E}"/>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618277" y="3264486"/>
            <a:ext cx="7907446" cy="585665"/>
          </a:xfrm>
          <a:prstGeom prst="rect">
            <a:avLst/>
          </a:prstGeom>
        </p:spPr>
      </p:pic>
      <p:sp>
        <p:nvSpPr>
          <p:cNvPr id="8" name="Rectangle 7">
            <a:extLst>
              <a:ext uri="{FF2B5EF4-FFF2-40B4-BE49-F238E27FC236}">
                <a16:creationId xmlns="" xmlns:a16="http://schemas.microsoft.com/office/drawing/2014/main" id="{25EE39EF-5310-4364-BF11-988D7E20449B}"/>
              </a:ext>
            </a:extLst>
          </p:cNvPr>
          <p:cNvSpPr/>
          <p:nvPr/>
        </p:nvSpPr>
        <p:spPr bwMode="auto">
          <a:xfrm>
            <a:off x="618277" y="3329201"/>
            <a:ext cx="7577456" cy="910166"/>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457200" marR="0" algn="l" defTabSz="914400" rtl="0" eaLnBrk="1" fontAlgn="base" latinLnBrk="0" hangingPunct="1">
              <a:lnSpc>
                <a:spcPct val="100000"/>
              </a:lnSpc>
              <a:spcBef>
                <a:spcPct val="20000"/>
              </a:spcBef>
              <a:spcAft>
                <a:spcPct val="0"/>
              </a:spcAft>
              <a:buClr>
                <a:srgbClr val="00628C"/>
              </a:buClr>
              <a:buSzTx/>
              <a:buNone/>
              <a:tabLst/>
            </a:pPr>
            <a:endParaRPr kumimoji="0" lang="en-GB" sz="2800" b="0" i="0" u="none" strike="noStrike" cap="none" normalizeH="0" baseline="0" dirty="0">
              <a:ln>
                <a:noFill/>
              </a:ln>
              <a:solidFill>
                <a:schemeClr val="tx1"/>
              </a:solidFill>
              <a:effectLst/>
              <a:latin typeface="Arial" charset="0"/>
            </a:endParaRPr>
          </a:p>
        </p:txBody>
      </p:sp>
      <p:pic>
        <p:nvPicPr>
          <p:cNvPr id="33" name="Picture 32" descr="A picture containing object&#10;&#10;Description generated with very high confidence">
            <a:extLst>
              <a:ext uri="{FF2B5EF4-FFF2-40B4-BE49-F238E27FC236}">
                <a16:creationId xmlns="" xmlns:a16="http://schemas.microsoft.com/office/drawing/2014/main" id="{2125F1CD-8438-479A-B4EE-B38A6A31850E}"/>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52497" y="840830"/>
            <a:ext cx="1212008" cy="429705"/>
          </a:xfrm>
          <a:prstGeom prst="rect">
            <a:avLst/>
          </a:prstGeom>
        </p:spPr>
      </p:pic>
      <p:pic>
        <p:nvPicPr>
          <p:cNvPr id="34" name="Picture 33" descr="A picture containing object&#10;&#10;Description generated with very high confidence">
            <a:extLst>
              <a:ext uri="{FF2B5EF4-FFF2-40B4-BE49-F238E27FC236}">
                <a16:creationId xmlns="" xmlns:a16="http://schemas.microsoft.com/office/drawing/2014/main" id="{0CA8213D-6310-43A5-B6B4-D41378903610}"/>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3552496" y="1270535"/>
            <a:ext cx="1568143" cy="462012"/>
          </a:xfrm>
          <a:prstGeom prst="rect">
            <a:avLst/>
          </a:prstGeom>
        </p:spPr>
      </p:pic>
      <p:pic>
        <p:nvPicPr>
          <p:cNvPr id="35" name="Picture 34" descr="A picture containing object&#10;&#10;Description generated with very high confidence">
            <a:extLst>
              <a:ext uri="{FF2B5EF4-FFF2-40B4-BE49-F238E27FC236}">
                <a16:creationId xmlns="" xmlns:a16="http://schemas.microsoft.com/office/drawing/2014/main" id="{97AF7E41-AC05-4908-B3FD-563B722B3078}"/>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3552497" y="1732547"/>
            <a:ext cx="1568142" cy="346510"/>
          </a:xfrm>
          <a:prstGeom prst="rect">
            <a:avLst/>
          </a:prstGeom>
        </p:spPr>
      </p:pic>
      <p:sp>
        <p:nvSpPr>
          <p:cNvPr id="11" name="Rectangle 10">
            <a:extLst>
              <a:ext uri="{FF2B5EF4-FFF2-40B4-BE49-F238E27FC236}">
                <a16:creationId xmlns="" xmlns:a16="http://schemas.microsoft.com/office/drawing/2014/main" id="{3609BBAF-9E6E-42D3-8F0A-2A8F001D2EFD}"/>
              </a:ext>
            </a:extLst>
          </p:cNvPr>
          <p:cNvSpPr/>
          <p:nvPr/>
        </p:nvSpPr>
        <p:spPr bwMode="auto">
          <a:xfrm>
            <a:off x="3552496" y="1750470"/>
            <a:ext cx="1019504" cy="500364"/>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13" name="Picture 12" descr="A close up of a tripod&#10;&#10;Description generated with high confidence">
            <a:extLst>
              <a:ext uri="{FF2B5EF4-FFF2-40B4-BE49-F238E27FC236}">
                <a16:creationId xmlns="" xmlns:a16="http://schemas.microsoft.com/office/drawing/2014/main" id="{3CAC0A02-FF34-4647-900D-C7700D50E395}"/>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2959776" y="1750470"/>
            <a:ext cx="1591059" cy="359647"/>
          </a:xfrm>
          <a:prstGeom prst="rect">
            <a:avLst/>
          </a:prstGeom>
        </p:spPr>
      </p:pic>
      <p:pic>
        <p:nvPicPr>
          <p:cNvPr id="36" name="Picture 35" descr="A picture containing object&#10;&#10;Description generated with high confidence">
            <a:extLst>
              <a:ext uri="{FF2B5EF4-FFF2-40B4-BE49-F238E27FC236}">
                <a16:creationId xmlns="" xmlns:a16="http://schemas.microsoft.com/office/drawing/2014/main" id="{14CE7321-824A-4F30-98B2-C1CAB2CF17AA}"/>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a:stretch/>
        </p:blipFill>
        <p:spPr>
          <a:xfrm>
            <a:off x="2733575" y="2510204"/>
            <a:ext cx="5792148" cy="754282"/>
          </a:xfrm>
          <a:prstGeom prst="rect">
            <a:avLst/>
          </a:prstGeom>
        </p:spPr>
      </p:pic>
      <p:pic>
        <p:nvPicPr>
          <p:cNvPr id="37" name="Picture 36" descr="A picture containing object&#10;&#10;Description generated with high confidence">
            <a:extLst>
              <a:ext uri="{FF2B5EF4-FFF2-40B4-BE49-F238E27FC236}">
                <a16:creationId xmlns="" xmlns:a16="http://schemas.microsoft.com/office/drawing/2014/main" id="{B00777BA-A2DC-4BB2-A0A7-30090720F95D}"/>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t="-44437"/>
          <a:stretch/>
        </p:blipFill>
        <p:spPr>
          <a:xfrm>
            <a:off x="5232400" y="2091852"/>
            <a:ext cx="3310046" cy="449413"/>
          </a:xfrm>
          <a:prstGeom prst="rect">
            <a:avLst/>
          </a:prstGeom>
        </p:spPr>
      </p:pic>
      <p:pic>
        <p:nvPicPr>
          <p:cNvPr id="38" name="Picture 37" descr="A picture containing object&#10;&#10;Description generated with high confidence">
            <a:extLst>
              <a:ext uri="{FF2B5EF4-FFF2-40B4-BE49-F238E27FC236}">
                <a16:creationId xmlns="" xmlns:a16="http://schemas.microsoft.com/office/drawing/2014/main" id="{DD1B31DD-B96E-428D-9D1C-15D3B4EB4D44}"/>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a:stretch/>
        </p:blipFill>
        <p:spPr>
          <a:xfrm>
            <a:off x="2521819" y="3295707"/>
            <a:ext cx="437957" cy="538034"/>
          </a:xfrm>
          <a:prstGeom prst="rect">
            <a:avLst/>
          </a:prstGeom>
        </p:spPr>
      </p:pic>
      <p:sp>
        <p:nvSpPr>
          <p:cNvPr id="39" name="Rectangle 38">
            <a:extLst>
              <a:ext uri="{FF2B5EF4-FFF2-40B4-BE49-F238E27FC236}">
                <a16:creationId xmlns="" xmlns:a16="http://schemas.microsoft.com/office/drawing/2014/main" id="{F54AB849-A74B-4BA4-B4A8-8F88564F3993}"/>
              </a:ext>
            </a:extLst>
          </p:cNvPr>
          <p:cNvSpPr/>
          <p:nvPr/>
        </p:nvSpPr>
        <p:spPr bwMode="auto">
          <a:xfrm>
            <a:off x="4764505" y="1737333"/>
            <a:ext cx="626644" cy="500364"/>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40" name="Picture 39" descr="A close up of a tripod&#10;&#10;Description generated with high confidence">
            <a:extLst>
              <a:ext uri="{FF2B5EF4-FFF2-40B4-BE49-F238E27FC236}">
                <a16:creationId xmlns="" xmlns:a16="http://schemas.microsoft.com/office/drawing/2014/main" id="{89030FA5-79C4-48AC-8134-B440E398B375}"/>
              </a:ext>
            </a:extLst>
          </p:cNvPr>
          <p:cNvPicPr>
            <a:picLocks noChangeAspect="1"/>
          </p:cNvPicPr>
          <p:nvPr/>
        </p:nvPicPr>
        <p:blipFill rotWithShape="1">
          <a:blip r:embed="rId12" cstate="print">
            <a:extLst>
              <a:ext uri="{28A0092B-C50C-407E-A947-70E740481C1C}">
                <a14:useLocalDpi xmlns:a14="http://schemas.microsoft.com/office/drawing/2010/main" val="0"/>
              </a:ext>
            </a:extLst>
          </a:blip>
          <a:srcRect/>
          <a:stretch/>
        </p:blipFill>
        <p:spPr>
          <a:xfrm>
            <a:off x="4730749" y="1745247"/>
            <a:ext cx="421639" cy="364433"/>
          </a:xfrm>
          <a:prstGeom prst="rect">
            <a:avLst/>
          </a:prstGeom>
        </p:spPr>
      </p:pic>
      <p:pic>
        <p:nvPicPr>
          <p:cNvPr id="41" name="Picture 40" descr="A picture containing object&#10;&#10;Description generated with high confidence">
            <a:extLst>
              <a:ext uri="{FF2B5EF4-FFF2-40B4-BE49-F238E27FC236}">
                <a16:creationId xmlns="" xmlns:a16="http://schemas.microsoft.com/office/drawing/2014/main" id="{0D206148-E368-422A-A1DD-5E26B1937052}"/>
              </a:ext>
            </a:extLst>
          </p:cNvPr>
          <p:cNvPicPr>
            <a:picLocks noChangeAspect="1"/>
          </p:cNvPicPr>
          <p:nvPr/>
        </p:nvPicPr>
        <p:blipFill rotWithShape="1">
          <a:blip r:embed="rId13" cstate="print">
            <a:extLst>
              <a:ext uri="{28A0092B-C50C-407E-A947-70E740481C1C}">
                <a14:useLocalDpi xmlns:a14="http://schemas.microsoft.com/office/drawing/2010/main" val="0"/>
              </a:ext>
            </a:extLst>
          </a:blip>
          <a:srcRect/>
          <a:stretch/>
        </p:blipFill>
        <p:spPr>
          <a:xfrm>
            <a:off x="635000" y="2518409"/>
            <a:ext cx="2124075" cy="754282"/>
          </a:xfrm>
          <a:prstGeom prst="rect">
            <a:avLst/>
          </a:prstGeom>
        </p:spPr>
      </p:pic>
      <p:pic>
        <p:nvPicPr>
          <p:cNvPr id="42" name="Picture 41" descr="A picture containing object&#10;&#10;Description generated with high confidence">
            <a:extLst>
              <a:ext uri="{FF2B5EF4-FFF2-40B4-BE49-F238E27FC236}">
                <a16:creationId xmlns="" xmlns:a16="http://schemas.microsoft.com/office/drawing/2014/main" id="{4F41481D-5A90-44AF-BDC0-18E537FD088C}"/>
              </a:ext>
            </a:extLst>
          </p:cNvPr>
          <p:cNvPicPr>
            <a:picLocks noChangeAspect="1"/>
          </p:cNvPicPr>
          <p:nvPr/>
        </p:nvPicPr>
        <p:blipFill rotWithShape="1">
          <a:blip r:embed="rId14" cstate="print">
            <a:extLst>
              <a:ext uri="{28A0092B-C50C-407E-A947-70E740481C1C}">
                <a14:useLocalDpi xmlns:a14="http://schemas.microsoft.com/office/drawing/2010/main" val="0"/>
              </a:ext>
            </a:extLst>
          </a:blip>
          <a:srcRect t="-3993"/>
          <a:stretch/>
        </p:blipFill>
        <p:spPr>
          <a:xfrm>
            <a:off x="1450428" y="2217685"/>
            <a:ext cx="693682" cy="323580"/>
          </a:xfrm>
          <a:prstGeom prst="rect">
            <a:avLst/>
          </a:prstGeom>
        </p:spPr>
      </p:pic>
      <p:pic>
        <p:nvPicPr>
          <p:cNvPr id="43" name="Picture 42" descr="A picture containing object&#10;&#10;Description generated with high confidence">
            <a:extLst>
              <a:ext uri="{FF2B5EF4-FFF2-40B4-BE49-F238E27FC236}">
                <a16:creationId xmlns="" xmlns:a16="http://schemas.microsoft.com/office/drawing/2014/main" id="{9C708298-8947-4EDC-A37B-A4ED6CBD1004}"/>
              </a:ext>
            </a:extLst>
          </p:cNvPr>
          <p:cNvPicPr>
            <a:picLocks noChangeAspect="1"/>
          </p:cNvPicPr>
          <p:nvPr/>
        </p:nvPicPr>
        <p:blipFill rotWithShape="1">
          <a:blip r:embed="rId15" cstate="print">
            <a:extLst>
              <a:ext uri="{28A0092B-C50C-407E-A947-70E740481C1C}">
                <a14:useLocalDpi xmlns:a14="http://schemas.microsoft.com/office/drawing/2010/main" val="0"/>
              </a:ext>
            </a:extLst>
          </a:blip>
          <a:srcRect l="-1857"/>
          <a:stretch/>
        </p:blipFill>
        <p:spPr>
          <a:xfrm>
            <a:off x="618278" y="3303383"/>
            <a:ext cx="437957" cy="534967"/>
          </a:xfrm>
          <a:prstGeom prst="rect">
            <a:avLst/>
          </a:prstGeom>
        </p:spPr>
      </p:pic>
      <p:pic>
        <p:nvPicPr>
          <p:cNvPr id="44" name="Picture 43" descr="A picture containing object&#10;&#10;Description generated with very high confidence">
            <a:extLst>
              <a:ext uri="{FF2B5EF4-FFF2-40B4-BE49-F238E27FC236}">
                <a16:creationId xmlns="" xmlns:a16="http://schemas.microsoft.com/office/drawing/2014/main" id="{2126E8E6-3836-44AB-8B51-C0DB32281A89}"/>
              </a:ext>
            </a:extLst>
          </p:cNvPr>
          <p:cNvPicPr>
            <a:picLocks noChangeAspect="1"/>
          </p:cNvPicPr>
          <p:nvPr/>
        </p:nvPicPr>
        <p:blipFill rotWithShape="1">
          <a:blip r:embed="rId16" cstate="print">
            <a:extLst>
              <a:ext uri="{28A0092B-C50C-407E-A947-70E740481C1C}">
                <a14:useLocalDpi xmlns:a14="http://schemas.microsoft.com/office/drawing/2010/main" val="0"/>
              </a:ext>
            </a:extLst>
          </a:blip>
          <a:srcRect/>
          <a:stretch/>
        </p:blipFill>
        <p:spPr>
          <a:xfrm>
            <a:off x="5083689" y="912518"/>
            <a:ext cx="1212008" cy="411725"/>
          </a:xfrm>
          <a:prstGeom prst="rect">
            <a:avLst/>
          </a:prstGeom>
        </p:spPr>
      </p:pic>
    </p:spTree>
    <p:extLst>
      <p:ext uri="{BB962C8B-B14F-4D97-AF65-F5344CB8AC3E}">
        <p14:creationId xmlns:p14="http://schemas.microsoft.com/office/powerpoint/2010/main" val="427785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fade">
                                      <p:cBhvr>
                                        <p:cTn id="12" dur="500"/>
                                        <p:tgtEl>
                                          <p:spTgt spid="3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wipe(up)">
                                      <p:cBhvr>
                                        <p:cTn id="17" dur="500"/>
                                        <p:tgtEl>
                                          <p:spTgt spid="34"/>
                                        </p:tgtEl>
                                      </p:cBhvr>
                                    </p:animEffect>
                                  </p:childTnLst>
                                </p:cTn>
                              </p:par>
                            </p:childTnLst>
                          </p:cTn>
                        </p:par>
                        <p:par>
                          <p:cTn id="18" fill="hold">
                            <p:stCondLst>
                              <p:cond delay="500"/>
                            </p:stCondLst>
                            <p:childTnLst>
                              <p:par>
                                <p:cTn id="19" presetID="10" presetClass="entr" presetSubtype="0" fill="hold" nodeType="afterEffect">
                                  <p:stCondLst>
                                    <p:cond delay="0"/>
                                  </p:stCondLst>
                                  <p:childTnLst>
                                    <p:set>
                                      <p:cBhvr>
                                        <p:cTn id="20" dur="1" fill="hold">
                                          <p:stCondLst>
                                            <p:cond delay="0"/>
                                          </p:stCondLst>
                                        </p:cTn>
                                        <p:tgtEl>
                                          <p:spTgt spid="35"/>
                                        </p:tgtEl>
                                        <p:attrNameLst>
                                          <p:attrName>style.visibility</p:attrName>
                                        </p:attrNameLst>
                                      </p:cBhvr>
                                      <p:to>
                                        <p:strVal val="visible"/>
                                      </p:to>
                                    </p:set>
                                    <p:animEffect transition="in" filter="fade">
                                      <p:cBhvr>
                                        <p:cTn id="21" dur="500"/>
                                        <p:tgtEl>
                                          <p:spTgt spid="35"/>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par>
                                <p:cTn id="27" presetID="10" presetClass="entr" presetSubtype="0"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500"/>
                                        <p:tgtEl>
                                          <p:spTgt spid="13"/>
                                        </p:tgtEl>
                                      </p:cBhvr>
                                    </p:animEffect>
                                  </p:childTnLst>
                                </p:cTn>
                              </p:par>
                              <p:par>
                                <p:cTn id="30" presetID="22" presetClass="entr" presetSubtype="2" fill="hold" nodeType="withEffect">
                                  <p:stCondLst>
                                    <p:cond delay="0"/>
                                  </p:stCondLst>
                                  <p:childTnLst>
                                    <p:set>
                                      <p:cBhvr>
                                        <p:cTn id="31" dur="1" fill="hold">
                                          <p:stCondLst>
                                            <p:cond delay="0"/>
                                          </p:stCondLst>
                                        </p:cTn>
                                        <p:tgtEl>
                                          <p:spTgt spid="36"/>
                                        </p:tgtEl>
                                        <p:attrNameLst>
                                          <p:attrName>style.visibility</p:attrName>
                                        </p:attrNameLst>
                                      </p:cBhvr>
                                      <p:to>
                                        <p:strVal val="visible"/>
                                      </p:to>
                                    </p:set>
                                    <p:animEffect transition="in" filter="wipe(right)">
                                      <p:cBhvr>
                                        <p:cTn id="32" dur="500"/>
                                        <p:tgtEl>
                                          <p:spTgt spid="36"/>
                                        </p:tgtEl>
                                      </p:cBhvr>
                                    </p:animEffect>
                                  </p:childTnLst>
                                </p:cTn>
                              </p:par>
                            </p:childTnLst>
                          </p:cTn>
                        </p:par>
                        <p:par>
                          <p:cTn id="33" fill="hold">
                            <p:stCondLst>
                              <p:cond delay="500"/>
                            </p:stCondLst>
                            <p:childTnLst>
                              <p:par>
                                <p:cTn id="34" presetID="10" presetClass="entr" presetSubtype="0" fill="hold"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500"/>
                                        <p:tgtEl>
                                          <p:spTgt spid="37"/>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38"/>
                                        </p:tgtEl>
                                        <p:attrNameLst>
                                          <p:attrName>style.visibility</p:attrName>
                                        </p:attrNameLst>
                                      </p:cBhvr>
                                      <p:to>
                                        <p:strVal val="visible"/>
                                      </p:to>
                                    </p:set>
                                    <p:animEffect transition="in" filter="fade">
                                      <p:cBhvr>
                                        <p:cTn id="41" dur="500"/>
                                        <p:tgtEl>
                                          <p:spTgt spid="38"/>
                                        </p:tgtEl>
                                      </p:cBhvr>
                                    </p:animEffect>
                                  </p:childTnLst>
                                </p:cTn>
                              </p:par>
                            </p:childTnLst>
                          </p:cTn>
                        </p:par>
                        <p:par>
                          <p:cTn id="42" fill="hold">
                            <p:stCondLst>
                              <p:cond delay="500"/>
                            </p:stCondLst>
                            <p:childTnLst>
                              <p:par>
                                <p:cTn id="43" presetID="10" presetClass="exit" presetSubtype="0" fill="hold" grpId="1" nodeType="afterEffect">
                                  <p:stCondLst>
                                    <p:cond delay="0"/>
                                  </p:stCondLst>
                                  <p:childTnLst>
                                    <p:animEffect transition="out" filter="fade">
                                      <p:cBhvr>
                                        <p:cTn id="44" dur="500"/>
                                        <p:tgtEl>
                                          <p:spTgt spid="11"/>
                                        </p:tgtEl>
                                      </p:cBhvr>
                                    </p:animEffect>
                                    <p:set>
                                      <p:cBhvr>
                                        <p:cTn id="45" dur="1" fill="hold">
                                          <p:stCondLst>
                                            <p:cond delay="499"/>
                                          </p:stCondLst>
                                        </p:cTn>
                                        <p:tgtEl>
                                          <p:spTgt spid="11"/>
                                        </p:tgtEl>
                                        <p:attrNameLst>
                                          <p:attrName>style.visibility</p:attrName>
                                        </p:attrNameLst>
                                      </p:cBhvr>
                                      <p:to>
                                        <p:strVal val="hidden"/>
                                      </p:to>
                                    </p:set>
                                  </p:childTnLst>
                                </p:cTn>
                              </p:par>
                              <p:par>
                                <p:cTn id="46" presetID="10" presetClass="exit" presetSubtype="0" fill="hold" nodeType="withEffect">
                                  <p:stCondLst>
                                    <p:cond delay="0"/>
                                  </p:stCondLst>
                                  <p:childTnLst>
                                    <p:animEffect transition="out" filter="fade">
                                      <p:cBhvr>
                                        <p:cTn id="47" dur="500"/>
                                        <p:tgtEl>
                                          <p:spTgt spid="13"/>
                                        </p:tgtEl>
                                      </p:cBhvr>
                                    </p:animEffect>
                                    <p:set>
                                      <p:cBhvr>
                                        <p:cTn id="48" dur="1" fill="hold">
                                          <p:stCondLst>
                                            <p:cond delay="499"/>
                                          </p:stCondLst>
                                        </p:cTn>
                                        <p:tgtEl>
                                          <p:spTgt spid="13"/>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39"/>
                                        </p:tgtEl>
                                        <p:attrNameLst>
                                          <p:attrName>style.visibility</p:attrName>
                                        </p:attrNameLst>
                                      </p:cBhvr>
                                      <p:to>
                                        <p:strVal val="visible"/>
                                      </p:to>
                                    </p:set>
                                    <p:animEffect transition="in" filter="fade">
                                      <p:cBhvr>
                                        <p:cTn id="53" dur="500"/>
                                        <p:tgtEl>
                                          <p:spTgt spid="39"/>
                                        </p:tgtEl>
                                      </p:cBhvr>
                                    </p:animEffect>
                                  </p:childTnLst>
                                </p:cTn>
                              </p:par>
                              <p:par>
                                <p:cTn id="54" presetID="10" presetClass="entr" presetSubtype="0" fill="hold" nodeType="withEffect">
                                  <p:stCondLst>
                                    <p:cond delay="0"/>
                                  </p:stCondLst>
                                  <p:childTnLst>
                                    <p:set>
                                      <p:cBhvr>
                                        <p:cTn id="55" dur="1" fill="hold">
                                          <p:stCondLst>
                                            <p:cond delay="0"/>
                                          </p:stCondLst>
                                        </p:cTn>
                                        <p:tgtEl>
                                          <p:spTgt spid="40"/>
                                        </p:tgtEl>
                                        <p:attrNameLst>
                                          <p:attrName>style.visibility</p:attrName>
                                        </p:attrNameLst>
                                      </p:cBhvr>
                                      <p:to>
                                        <p:strVal val="visible"/>
                                      </p:to>
                                    </p:set>
                                    <p:animEffect transition="in" filter="fade">
                                      <p:cBhvr>
                                        <p:cTn id="56" dur="500"/>
                                        <p:tgtEl>
                                          <p:spTgt spid="40"/>
                                        </p:tgtEl>
                                      </p:cBhvr>
                                    </p:animEffect>
                                  </p:childTnLst>
                                </p:cTn>
                              </p:par>
                              <p:par>
                                <p:cTn id="57" presetID="22" presetClass="entr" presetSubtype="2" fill="hold" nodeType="withEffect">
                                  <p:stCondLst>
                                    <p:cond delay="0"/>
                                  </p:stCondLst>
                                  <p:childTnLst>
                                    <p:set>
                                      <p:cBhvr>
                                        <p:cTn id="58" dur="1" fill="hold">
                                          <p:stCondLst>
                                            <p:cond delay="0"/>
                                          </p:stCondLst>
                                        </p:cTn>
                                        <p:tgtEl>
                                          <p:spTgt spid="41"/>
                                        </p:tgtEl>
                                        <p:attrNameLst>
                                          <p:attrName>style.visibility</p:attrName>
                                        </p:attrNameLst>
                                      </p:cBhvr>
                                      <p:to>
                                        <p:strVal val="visible"/>
                                      </p:to>
                                    </p:set>
                                    <p:animEffect transition="in" filter="wipe(right)">
                                      <p:cBhvr>
                                        <p:cTn id="59" dur="500"/>
                                        <p:tgtEl>
                                          <p:spTgt spid="41"/>
                                        </p:tgtEl>
                                      </p:cBhvr>
                                    </p:animEffect>
                                  </p:childTnLst>
                                </p:cTn>
                              </p:par>
                            </p:childTnLst>
                          </p:cTn>
                        </p:par>
                        <p:par>
                          <p:cTn id="60" fill="hold">
                            <p:stCondLst>
                              <p:cond delay="500"/>
                            </p:stCondLst>
                            <p:childTnLst>
                              <p:par>
                                <p:cTn id="61" presetID="10" presetClass="entr" presetSubtype="0" fill="hold" nodeType="afterEffect">
                                  <p:stCondLst>
                                    <p:cond delay="0"/>
                                  </p:stCondLst>
                                  <p:childTnLst>
                                    <p:set>
                                      <p:cBhvr>
                                        <p:cTn id="62" dur="1" fill="hold">
                                          <p:stCondLst>
                                            <p:cond delay="0"/>
                                          </p:stCondLst>
                                        </p:cTn>
                                        <p:tgtEl>
                                          <p:spTgt spid="42"/>
                                        </p:tgtEl>
                                        <p:attrNameLst>
                                          <p:attrName>style.visibility</p:attrName>
                                        </p:attrNameLst>
                                      </p:cBhvr>
                                      <p:to>
                                        <p:strVal val="visible"/>
                                      </p:to>
                                    </p:set>
                                    <p:animEffect transition="in" filter="fade">
                                      <p:cBhvr>
                                        <p:cTn id="63" dur="500"/>
                                        <p:tgtEl>
                                          <p:spTgt spid="42"/>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nodeType="clickEffect">
                                  <p:stCondLst>
                                    <p:cond delay="0"/>
                                  </p:stCondLst>
                                  <p:childTnLst>
                                    <p:set>
                                      <p:cBhvr>
                                        <p:cTn id="67" dur="1" fill="hold">
                                          <p:stCondLst>
                                            <p:cond delay="0"/>
                                          </p:stCondLst>
                                        </p:cTn>
                                        <p:tgtEl>
                                          <p:spTgt spid="43"/>
                                        </p:tgtEl>
                                        <p:attrNameLst>
                                          <p:attrName>style.visibility</p:attrName>
                                        </p:attrNameLst>
                                      </p:cBhvr>
                                      <p:to>
                                        <p:strVal val="visible"/>
                                      </p:to>
                                    </p:set>
                                    <p:animEffect transition="in" filter="fade">
                                      <p:cBhvr>
                                        <p:cTn id="68" dur="500"/>
                                        <p:tgtEl>
                                          <p:spTgt spid="43"/>
                                        </p:tgtEl>
                                      </p:cBhvr>
                                    </p:animEffect>
                                  </p:childTnLst>
                                </p:cTn>
                              </p:par>
                            </p:childTnLst>
                          </p:cTn>
                        </p:par>
                        <p:par>
                          <p:cTn id="69" fill="hold">
                            <p:stCondLst>
                              <p:cond delay="500"/>
                            </p:stCondLst>
                            <p:childTnLst>
                              <p:par>
                                <p:cTn id="70" presetID="10" presetClass="exit" presetSubtype="0" fill="hold" grpId="1" nodeType="afterEffect">
                                  <p:stCondLst>
                                    <p:cond delay="0"/>
                                  </p:stCondLst>
                                  <p:childTnLst>
                                    <p:animEffect transition="out" filter="fade">
                                      <p:cBhvr>
                                        <p:cTn id="71" dur="500"/>
                                        <p:tgtEl>
                                          <p:spTgt spid="39"/>
                                        </p:tgtEl>
                                      </p:cBhvr>
                                    </p:animEffect>
                                    <p:set>
                                      <p:cBhvr>
                                        <p:cTn id="72" dur="1" fill="hold">
                                          <p:stCondLst>
                                            <p:cond delay="499"/>
                                          </p:stCondLst>
                                        </p:cTn>
                                        <p:tgtEl>
                                          <p:spTgt spid="39"/>
                                        </p:tgtEl>
                                        <p:attrNameLst>
                                          <p:attrName>style.visibility</p:attrName>
                                        </p:attrNameLst>
                                      </p:cBhvr>
                                      <p:to>
                                        <p:strVal val="hidden"/>
                                      </p:to>
                                    </p:set>
                                  </p:childTnLst>
                                </p:cTn>
                              </p:par>
                              <p:par>
                                <p:cTn id="73" presetID="10" presetClass="exit" presetSubtype="0" fill="hold" nodeType="withEffect">
                                  <p:stCondLst>
                                    <p:cond delay="0"/>
                                  </p:stCondLst>
                                  <p:childTnLst>
                                    <p:animEffect transition="out" filter="fade">
                                      <p:cBhvr>
                                        <p:cTn id="74" dur="500"/>
                                        <p:tgtEl>
                                          <p:spTgt spid="40"/>
                                        </p:tgtEl>
                                      </p:cBhvr>
                                    </p:animEffect>
                                    <p:set>
                                      <p:cBhvr>
                                        <p:cTn id="75" dur="1" fill="hold">
                                          <p:stCondLst>
                                            <p:cond delay="499"/>
                                          </p:stCondLst>
                                        </p:cTn>
                                        <p:tgtEl>
                                          <p:spTgt spid="40"/>
                                        </p:tgtEl>
                                        <p:attrNameLst>
                                          <p:attrName>style.visibility</p:attrName>
                                        </p:attrNameLst>
                                      </p:cBhvr>
                                      <p:to>
                                        <p:strVal val="hidden"/>
                                      </p:to>
                                    </p:se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nodeType="clickEffect">
                                  <p:stCondLst>
                                    <p:cond delay="0"/>
                                  </p:stCondLst>
                                  <p:childTnLst>
                                    <p:set>
                                      <p:cBhvr>
                                        <p:cTn id="79" dur="1" fill="hold">
                                          <p:stCondLst>
                                            <p:cond delay="0"/>
                                          </p:stCondLst>
                                        </p:cTn>
                                        <p:tgtEl>
                                          <p:spTgt spid="44"/>
                                        </p:tgtEl>
                                        <p:attrNameLst>
                                          <p:attrName>style.visibility</p:attrName>
                                        </p:attrNameLst>
                                      </p:cBhvr>
                                      <p:to>
                                        <p:strVal val="visible"/>
                                      </p:to>
                                    </p:set>
                                    <p:animEffect transition="in" filter="fade">
                                      <p:cBhvr>
                                        <p:cTn id="80"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39" grpId="0" animBg="1"/>
      <p:bldP spid="39"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1.16 Subtraction: two-digit and two-digit numbers </a:t>
            </a:r>
            <a:r>
              <a:rPr lang="en-US" dirty="0"/>
              <a:t>– </a:t>
            </a:r>
            <a:r>
              <a:rPr lang="en-GB" dirty="0"/>
              <a:t>step 2:4</a:t>
            </a:r>
            <a:endParaRPr lang="en-US" dirty="0"/>
          </a:p>
        </p:txBody>
      </p:sp>
      <p:pic>
        <p:nvPicPr>
          <p:cNvPr id="20" name="Picture 19">
            <a:extLst>
              <a:ext uri="{FF2B5EF4-FFF2-40B4-BE49-F238E27FC236}">
                <a16:creationId xmlns="" xmlns:a16="http://schemas.microsoft.com/office/drawing/2014/main" id="{C125E1E4-B758-4928-BF0F-F7F0B1CFCCF2}"/>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133"/>
          <a:stretch/>
        </p:blipFill>
        <p:spPr>
          <a:xfrm>
            <a:off x="593581" y="4596227"/>
            <a:ext cx="7965307" cy="1789363"/>
          </a:xfrm>
          <a:prstGeom prst="rect">
            <a:avLst/>
          </a:prstGeom>
        </p:spPr>
      </p:pic>
      <p:pic>
        <p:nvPicPr>
          <p:cNvPr id="23" name="Picture 22" descr="A picture containing object&#10;&#10;Description generated with high confidence">
            <a:extLst>
              <a:ext uri="{FF2B5EF4-FFF2-40B4-BE49-F238E27FC236}">
                <a16:creationId xmlns="" xmlns:a16="http://schemas.microsoft.com/office/drawing/2014/main" id="{BA52E20E-148B-4659-9B65-05A96122815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618277" y="3264486"/>
            <a:ext cx="7907446" cy="585665"/>
          </a:xfrm>
          <a:prstGeom prst="rect">
            <a:avLst/>
          </a:prstGeom>
        </p:spPr>
      </p:pic>
      <p:pic>
        <p:nvPicPr>
          <p:cNvPr id="25" name="Picture 24" descr="A picture containing object&#10;&#10;Description generated with high confidence">
            <a:extLst>
              <a:ext uri="{FF2B5EF4-FFF2-40B4-BE49-F238E27FC236}">
                <a16:creationId xmlns="" xmlns:a16="http://schemas.microsoft.com/office/drawing/2014/main" id="{3BB587D9-1D7A-43B7-864C-C944E2D53162}"/>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2733575" y="2510204"/>
            <a:ext cx="5792148" cy="754282"/>
          </a:xfrm>
          <a:prstGeom prst="rect">
            <a:avLst/>
          </a:prstGeom>
        </p:spPr>
      </p:pic>
      <p:pic>
        <p:nvPicPr>
          <p:cNvPr id="26" name="Picture 25" descr="A picture containing object&#10;&#10;Description generated with high confidence">
            <a:extLst>
              <a:ext uri="{FF2B5EF4-FFF2-40B4-BE49-F238E27FC236}">
                <a16:creationId xmlns="" xmlns:a16="http://schemas.microsoft.com/office/drawing/2014/main" id="{041B2510-B509-416E-8723-9F5985C48CAA}"/>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t="-44437"/>
          <a:stretch/>
        </p:blipFill>
        <p:spPr>
          <a:xfrm>
            <a:off x="5232400" y="2091852"/>
            <a:ext cx="3310046" cy="449413"/>
          </a:xfrm>
          <a:prstGeom prst="rect">
            <a:avLst/>
          </a:prstGeom>
        </p:spPr>
      </p:pic>
      <p:sp>
        <p:nvSpPr>
          <p:cNvPr id="24" name="Rectangle 23">
            <a:extLst>
              <a:ext uri="{FF2B5EF4-FFF2-40B4-BE49-F238E27FC236}">
                <a16:creationId xmlns="" xmlns:a16="http://schemas.microsoft.com/office/drawing/2014/main" id="{E12A03AF-4F57-4354-92F3-FD403A720877}"/>
              </a:ext>
            </a:extLst>
          </p:cNvPr>
          <p:cNvSpPr/>
          <p:nvPr/>
        </p:nvSpPr>
        <p:spPr bwMode="auto">
          <a:xfrm>
            <a:off x="618277" y="3329201"/>
            <a:ext cx="7577456" cy="910166"/>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457200" marR="0" algn="l" defTabSz="914400" rtl="0" eaLnBrk="1" fontAlgn="base" latinLnBrk="0" hangingPunct="1">
              <a:lnSpc>
                <a:spcPct val="100000"/>
              </a:lnSpc>
              <a:spcBef>
                <a:spcPct val="20000"/>
              </a:spcBef>
              <a:spcAft>
                <a:spcPct val="0"/>
              </a:spcAft>
              <a:buClr>
                <a:srgbClr val="00628C"/>
              </a:buClr>
              <a:buSzTx/>
              <a:buNone/>
              <a:tabLst/>
            </a:pPr>
            <a:endParaRPr kumimoji="0" lang="en-GB" sz="2800" b="0" i="0" u="none" strike="noStrike" cap="none" normalizeH="0" baseline="0" dirty="0">
              <a:ln>
                <a:noFill/>
              </a:ln>
              <a:solidFill>
                <a:schemeClr val="tx1"/>
              </a:solidFill>
              <a:effectLst/>
              <a:latin typeface="Arial" charset="0"/>
            </a:endParaRPr>
          </a:p>
        </p:txBody>
      </p:sp>
      <p:pic>
        <p:nvPicPr>
          <p:cNvPr id="27" name="Picture 26" descr="A picture containing object&#10;&#10;Description generated with high confidence">
            <a:extLst>
              <a:ext uri="{FF2B5EF4-FFF2-40B4-BE49-F238E27FC236}">
                <a16:creationId xmlns="" xmlns:a16="http://schemas.microsoft.com/office/drawing/2014/main" id="{FDFF0029-BBB1-4BA9-8EC7-768F1D57275B}"/>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2521819" y="3295707"/>
            <a:ext cx="437957" cy="538034"/>
          </a:xfrm>
          <a:prstGeom prst="rect">
            <a:avLst/>
          </a:prstGeom>
        </p:spPr>
      </p:pic>
      <p:pic>
        <p:nvPicPr>
          <p:cNvPr id="28" name="Picture 27" descr="A picture containing object&#10;&#10;Description generated with high confidence">
            <a:extLst>
              <a:ext uri="{FF2B5EF4-FFF2-40B4-BE49-F238E27FC236}">
                <a16:creationId xmlns="" xmlns:a16="http://schemas.microsoft.com/office/drawing/2014/main" id="{E93EE772-D26D-4228-888E-BAA7230695C8}"/>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635000" y="2518409"/>
            <a:ext cx="2124075" cy="754282"/>
          </a:xfrm>
          <a:prstGeom prst="rect">
            <a:avLst/>
          </a:prstGeom>
        </p:spPr>
      </p:pic>
      <p:pic>
        <p:nvPicPr>
          <p:cNvPr id="29" name="Picture 28" descr="A picture containing object&#10;&#10;Description generated with high confidence">
            <a:extLst>
              <a:ext uri="{FF2B5EF4-FFF2-40B4-BE49-F238E27FC236}">
                <a16:creationId xmlns="" xmlns:a16="http://schemas.microsoft.com/office/drawing/2014/main" id="{51D907F1-88CD-4E44-89DD-41DA3E5F6277}"/>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t="-3993"/>
          <a:stretch/>
        </p:blipFill>
        <p:spPr>
          <a:xfrm>
            <a:off x="1450428" y="2217685"/>
            <a:ext cx="693682" cy="323580"/>
          </a:xfrm>
          <a:prstGeom prst="rect">
            <a:avLst/>
          </a:prstGeom>
        </p:spPr>
      </p:pic>
      <p:sp>
        <p:nvSpPr>
          <p:cNvPr id="47" name="Rectangle 46">
            <a:extLst>
              <a:ext uri="{FF2B5EF4-FFF2-40B4-BE49-F238E27FC236}">
                <a16:creationId xmlns="" xmlns:a16="http://schemas.microsoft.com/office/drawing/2014/main" id="{8ADB1A0C-6BB0-45E4-94E0-B561D6F6CE82}"/>
              </a:ext>
            </a:extLst>
          </p:cNvPr>
          <p:cNvSpPr/>
          <p:nvPr/>
        </p:nvSpPr>
        <p:spPr bwMode="auto">
          <a:xfrm>
            <a:off x="447498" y="4537862"/>
            <a:ext cx="7907446" cy="1946775"/>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457200" marR="0" algn="l" defTabSz="914400" rtl="0" eaLnBrk="1" fontAlgn="base" latinLnBrk="0" hangingPunct="1">
              <a:lnSpc>
                <a:spcPct val="100000"/>
              </a:lnSpc>
              <a:spcBef>
                <a:spcPct val="20000"/>
              </a:spcBef>
              <a:spcAft>
                <a:spcPct val="0"/>
              </a:spcAft>
              <a:buClr>
                <a:srgbClr val="00628C"/>
              </a:buClr>
              <a:buSzTx/>
              <a:buNone/>
              <a:tabLst/>
            </a:pPr>
            <a:endParaRPr kumimoji="0" lang="en-GB" sz="2800" b="0" i="0" u="none" strike="noStrike" cap="none" normalizeH="0" baseline="0" dirty="0">
              <a:ln>
                <a:noFill/>
              </a:ln>
              <a:solidFill>
                <a:schemeClr val="tx1"/>
              </a:solidFill>
              <a:effectLst/>
              <a:latin typeface="Arial" charset="0"/>
            </a:endParaRPr>
          </a:p>
        </p:txBody>
      </p:sp>
      <p:pic>
        <p:nvPicPr>
          <p:cNvPr id="30" name="Picture 29" descr="A picture containing object&#10;&#10;Description generated with high confidence">
            <a:extLst>
              <a:ext uri="{FF2B5EF4-FFF2-40B4-BE49-F238E27FC236}">
                <a16:creationId xmlns="" xmlns:a16="http://schemas.microsoft.com/office/drawing/2014/main" id="{F9AB887C-78F8-4E5D-A199-1CFCD64183B8}"/>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l="-1857"/>
          <a:stretch/>
        </p:blipFill>
        <p:spPr>
          <a:xfrm>
            <a:off x="618278" y="3303383"/>
            <a:ext cx="437957" cy="534967"/>
          </a:xfrm>
          <a:prstGeom prst="rect">
            <a:avLst/>
          </a:prstGeom>
        </p:spPr>
      </p:pic>
      <p:pic>
        <p:nvPicPr>
          <p:cNvPr id="4" name="Picture 3">
            <a:extLst>
              <a:ext uri="{FF2B5EF4-FFF2-40B4-BE49-F238E27FC236}">
                <a16:creationId xmlns="" xmlns:a16="http://schemas.microsoft.com/office/drawing/2014/main" id="{6EC037E6-822D-4A39-B9A5-778FF59C23C9}"/>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a:stretch/>
        </p:blipFill>
        <p:spPr>
          <a:xfrm>
            <a:off x="723900" y="4560646"/>
            <a:ext cx="7831246" cy="910166"/>
          </a:xfrm>
          <a:prstGeom prst="rect">
            <a:avLst/>
          </a:prstGeom>
        </p:spPr>
      </p:pic>
      <p:sp>
        <p:nvSpPr>
          <p:cNvPr id="6" name="Rectangle 5">
            <a:extLst>
              <a:ext uri="{FF2B5EF4-FFF2-40B4-BE49-F238E27FC236}">
                <a16:creationId xmlns="" xmlns:a16="http://schemas.microsoft.com/office/drawing/2014/main" id="{7A7C919C-0EB8-444A-BFBF-83148AB6DD25}"/>
              </a:ext>
            </a:extLst>
          </p:cNvPr>
          <p:cNvSpPr/>
          <p:nvPr/>
        </p:nvSpPr>
        <p:spPr bwMode="auto">
          <a:xfrm>
            <a:off x="1800862" y="5579949"/>
            <a:ext cx="629071" cy="60135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46" name="Rectangle 45">
            <a:extLst>
              <a:ext uri="{FF2B5EF4-FFF2-40B4-BE49-F238E27FC236}">
                <a16:creationId xmlns="" xmlns:a16="http://schemas.microsoft.com/office/drawing/2014/main" id="{4057A226-C02A-4266-8AEB-A2622C2B6510}"/>
              </a:ext>
            </a:extLst>
          </p:cNvPr>
          <p:cNvSpPr/>
          <p:nvPr/>
        </p:nvSpPr>
        <p:spPr bwMode="auto">
          <a:xfrm>
            <a:off x="3401062" y="5560021"/>
            <a:ext cx="629071" cy="60135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45" name="Picture 44">
            <a:extLst>
              <a:ext uri="{FF2B5EF4-FFF2-40B4-BE49-F238E27FC236}">
                <a16:creationId xmlns="" xmlns:a16="http://schemas.microsoft.com/office/drawing/2014/main" id="{B0071B98-26D6-49C8-8E8A-34ACC0E9478B}"/>
              </a:ext>
            </a:extLst>
          </p:cNvPr>
          <p:cNvPicPr>
            <a:picLocks noChangeAspect="1"/>
          </p:cNvPicPr>
          <p:nvPr/>
        </p:nvPicPr>
        <p:blipFill rotWithShape="1">
          <a:blip r:embed="rId12" cstate="print">
            <a:extLst>
              <a:ext uri="{28A0092B-C50C-407E-A947-70E740481C1C}">
                <a14:useLocalDpi xmlns:a14="http://schemas.microsoft.com/office/drawing/2010/main" val="0"/>
              </a:ext>
            </a:extLst>
          </a:blip>
          <a:srcRect b="-2017"/>
          <a:stretch/>
        </p:blipFill>
        <p:spPr>
          <a:xfrm>
            <a:off x="587797" y="5470813"/>
            <a:ext cx="7965307" cy="910166"/>
          </a:xfrm>
          <a:prstGeom prst="rect">
            <a:avLst/>
          </a:prstGeom>
        </p:spPr>
      </p:pic>
      <p:sp>
        <p:nvSpPr>
          <p:cNvPr id="10" name="Rectangle 9">
            <a:extLst>
              <a:ext uri="{FF2B5EF4-FFF2-40B4-BE49-F238E27FC236}">
                <a16:creationId xmlns="" xmlns:a16="http://schemas.microsoft.com/office/drawing/2014/main" id="{5A9628E5-F277-46EF-94A0-6B6C6EBB1267}"/>
              </a:ext>
            </a:extLst>
          </p:cNvPr>
          <p:cNvSpPr/>
          <p:nvPr/>
        </p:nvSpPr>
        <p:spPr bwMode="auto">
          <a:xfrm>
            <a:off x="6069506" y="5640628"/>
            <a:ext cx="470993" cy="456224"/>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48" name="Picture 47" descr="A picture containing object&#10;&#10;Description generated with high confidence">
            <a:extLst>
              <a:ext uri="{FF2B5EF4-FFF2-40B4-BE49-F238E27FC236}">
                <a16:creationId xmlns="" xmlns:a16="http://schemas.microsoft.com/office/drawing/2014/main" id="{249F2CDA-D8F0-46AC-AE46-DFB3E532E0D1}"/>
              </a:ext>
            </a:extLst>
          </p:cNvPr>
          <p:cNvPicPr>
            <a:picLocks noChangeAspect="1"/>
          </p:cNvPicPr>
          <p:nvPr/>
        </p:nvPicPr>
        <p:blipFill rotWithShape="1">
          <a:blip r:embed="rId13" cstate="print">
            <a:extLst>
              <a:ext uri="{28A0092B-C50C-407E-A947-70E740481C1C}">
                <a14:useLocalDpi xmlns:a14="http://schemas.microsoft.com/office/drawing/2010/main" val="0"/>
              </a:ext>
            </a:extLst>
          </a:blip>
          <a:srcRect l="-2356"/>
          <a:stretch/>
        </p:blipFill>
        <p:spPr>
          <a:xfrm>
            <a:off x="6106690" y="5674878"/>
            <a:ext cx="402975" cy="379753"/>
          </a:xfrm>
          <a:prstGeom prst="rect">
            <a:avLst/>
          </a:prstGeom>
        </p:spPr>
      </p:pic>
      <p:pic>
        <p:nvPicPr>
          <p:cNvPr id="21" name="Picture 20" descr="A picture containing object&#10;&#10;Description generated with very high confidence">
            <a:extLst>
              <a:ext uri="{FF2B5EF4-FFF2-40B4-BE49-F238E27FC236}">
                <a16:creationId xmlns="" xmlns:a16="http://schemas.microsoft.com/office/drawing/2014/main" id="{4E6B3FD4-821E-4616-8376-936C3EEA3FEC}"/>
              </a:ext>
            </a:extLst>
          </p:cNvPr>
          <p:cNvPicPr>
            <a:picLocks noChangeAspect="1"/>
          </p:cNvPicPr>
          <p:nvPr/>
        </p:nvPicPr>
        <p:blipFill rotWithShape="1">
          <a:blip r:embed="rId14" cstate="print">
            <a:extLst>
              <a:ext uri="{28A0092B-C50C-407E-A947-70E740481C1C}">
                <a14:useLocalDpi xmlns:a14="http://schemas.microsoft.com/office/drawing/2010/main" val="0"/>
              </a:ext>
            </a:extLst>
          </a:blip>
          <a:srcRect/>
          <a:stretch/>
        </p:blipFill>
        <p:spPr>
          <a:xfrm>
            <a:off x="2821754" y="840830"/>
            <a:ext cx="730743" cy="515004"/>
          </a:xfrm>
          <a:prstGeom prst="rect">
            <a:avLst/>
          </a:prstGeom>
        </p:spPr>
      </p:pic>
      <p:pic>
        <p:nvPicPr>
          <p:cNvPr id="22" name="Picture 21" descr="A picture containing object&#10;&#10;Description generated with very high confidence">
            <a:extLst>
              <a:ext uri="{FF2B5EF4-FFF2-40B4-BE49-F238E27FC236}">
                <a16:creationId xmlns="" xmlns:a16="http://schemas.microsoft.com/office/drawing/2014/main" id="{2125F1CD-8438-479A-B4EE-B38A6A31850E}"/>
              </a:ext>
            </a:extLst>
          </p:cNvPr>
          <p:cNvPicPr>
            <a:picLocks noChangeAspect="1"/>
          </p:cNvPicPr>
          <p:nvPr/>
        </p:nvPicPr>
        <p:blipFill rotWithShape="1">
          <a:blip r:embed="rId15" cstate="print">
            <a:extLst>
              <a:ext uri="{28A0092B-C50C-407E-A947-70E740481C1C}">
                <a14:useLocalDpi xmlns:a14="http://schemas.microsoft.com/office/drawing/2010/main" val="0"/>
              </a:ext>
            </a:extLst>
          </a:blip>
          <a:srcRect/>
          <a:stretch/>
        </p:blipFill>
        <p:spPr>
          <a:xfrm>
            <a:off x="3552497" y="840830"/>
            <a:ext cx="1212008" cy="429705"/>
          </a:xfrm>
          <a:prstGeom prst="rect">
            <a:avLst/>
          </a:prstGeom>
        </p:spPr>
      </p:pic>
      <p:pic>
        <p:nvPicPr>
          <p:cNvPr id="31" name="Picture 30" descr="A picture containing object&#10;&#10;Description generated with very high confidence">
            <a:extLst>
              <a:ext uri="{FF2B5EF4-FFF2-40B4-BE49-F238E27FC236}">
                <a16:creationId xmlns="" xmlns:a16="http://schemas.microsoft.com/office/drawing/2014/main" id="{0CA8213D-6310-43A5-B6B4-D41378903610}"/>
              </a:ext>
            </a:extLst>
          </p:cNvPr>
          <p:cNvPicPr>
            <a:picLocks noChangeAspect="1"/>
          </p:cNvPicPr>
          <p:nvPr/>
        </p:nvPicPr>
        <p:blipFill rotWithShape="1">
          <a:blip r:embed="rId16" cstate="print">
            <a:extLst>
              <a:ext uri="{28A0092B-C50C-407E-A947-70E740481C1C}">
                <a14:useLocalDpi xmlns:a14="http://schemas.microsoft.com/office/drawing/2010/main" val="0"/>
              </a:ext>
            </a:extLst>
          </a:blip>
          <a:srcRect/>
          <a:stretch/>
        </p:blipFill>
        <p:spPr>
          <a:xfrm>
            <a:off x="3552496" y="1270535"/>
            <a:ext cx="1568143" cy="462012"/>
          </a:xfrm>
          <a:prstGeom prst="rect">
            <a:avLst/>
          </a:prstGeom>
        </p:spPr>
      </p:pic>
      <p:pic>
        <p:nvPicPr>
          <p:cNvPr id="32" name="Picture 31" descr="A picture containing object&#10;&#10;Description generated with very high confidence">
            <a:extLst>
              <a:ext uri="{FF2B5EF4-FFF2-40B4-BE49-F238E27FC236}">
                <a16:creationId xmlns="" xmlns:a16="http://schemas.microsoft.com/office/drawing/2014/main" id="{97AF7E41-AC05-4908-B3FD-563B722B3078}"/>
              </a:ext>
            </a:extLst>
          </p:cNvPr>
          <p:cNvPicPr>
            <a:picLocks noChangeAspect="1"/>
          </p:cNvPicPr>
          <p:nvPr/>
        </p:nvPicPr>
        <p:blipFill rotWithShape="1">
          <a:blip r:embed="rId17" cstate="print">
            <a:extLst>
              <a:ext uri="{28A0092B-C50C-407E-A947-70E740481C1C}">
                <a14:useLocalDpi xmlns:a14="http://schemas.microsoft.com/office/drawing/2010/main" val="0"/>
              </a:ext>
            </a:extLst>
          </a:blip>
          <a:srcRect/>
          <a:stretch/>
        </p:blipFill>
        <p:spPr>
          <a:xfrm>
            <a:off x="3552497" y="1732547"/>
            <a:ext cx="1568142" cy="346510"/>
          </a:xfrm>
          <a:prstGeom prst="rect">
            <a:avLst/>
          </a:prstGeom>
        </p:spPr>
      </p:pic>
      <p:pic>
        <p:nvPicPr>
          <p:cNvPr id="37" name="Picture 36" descr="A picture containing object&#10;&#10;Description generated with very high confidence">
            <a:extLst>
              <a:ext uri="{FF2B5EF4-FFF2-40B4-BE49-F238E27FC236}">
                <a16:creationId xmlns="" xmlns:a16="http://schemas.microsoft.com/office/drawing/2014/main" id="{2126E8E6-3836-44AB-8B51-C0DB32281A89}"/>
              </a:ext>
            </a:extLst>
          </p:cNvPr>
          <p:cNvPicPr>
            <a:picLocks noChangeAspect="1"/>
          </p:cNvPicPr>
          <p:nvPr/>
        </p:nvPicPr>
        <p:blipFill rotWithShape="1">
          <a:blip r:embed="rId18" cstate="print">
            <a:extLst>
              <a:ext uri="{28A0092B-C50C-407E-A947-70E740481C1C}">
                <a14:useLocalDpi xmlns:a14="http://schemas.microsoft.com/office/drawing/2010/main" val="0"/>
              </a:ext>
            </a:extLst>
          </a:blip>
          <a:srcRect/>
          <a:stretch/>
        </p:blipFill>
        <p:spPr>
          <a:xfrm>
            <a:off x="5083689" y="912518"/>
            <a:ext cx="1212008" cy="411725"/>
          </a:xfrm>
          <a:prstGeom prst="rect">
            <a:avLst/>
          </a:prstGeom>
        </p:spPr>
      </p:pic>
    </p:spTree>
    <p:extLst>
      <p:ext uri="{BB962C8B-B14F-4D97-AF65-F5344CB8AC3E}">
        <p14:creationId xmlns:p14="http://schemas.microsoft.com/office/powerpoint/2010/main" val="1097444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500"/>
                                        <p:tgtEl>
                                          <p:spTgt spid="48"/>
                                        </p:tgtEl>
                                      </p:cBhvr>
                                    </p:animEffect>
                                  </p:childTnLst>
                                </p:cTn>
                              </p:par>
                              <p:par>
                                <p:cTn id="8" presetID="10" presetClass="entr" presetSubtype="0" fill="hold" nodeType="withEffect">
                                  <p:stCondLst>
                                    <p:cond delay="0"/>
                                  </p:stCondLst>
                                  <p:childTnLst>
                                    <p:set>
                                      <p:cBhvr>
                                        <p:cTn id="9" dur="1" fill="hold">
                                          <p:stCondLst>
                                            <p:cond delay="0"/>
                                          </p:stCondLst>
                                        </p:cTn>
                                        <p:tgtEl>
                                          <p:spTgt spid="45"/>
                                        </p:tgtEl>
                                        <p:attrNameLst>
                                          <p:attrName>style.visibility</p:attrName>
                                        </p:attrNameLst>
                                      </p:cBhvr>
                                      <p:to>
                                        <p:strVal val="visible"/>
                                      </p:to>
                                    </p:set>
                                    <p:animEffect transition="in" filter="fade">
                                      <p:cBhvr>
                                        <p:cTn id="10" dur="500"/>
                                        <p:tgtEl>
                                          <p:spTgt spid="45"/>
                                        </p:tgtEl>
                                      </p:cBhvr>
                                    </p:animEffect>
                                  </p:childTnLst>
                                </p:cTn>
                              </p:par>
                              <p:par>
                                <p:cTn id="11" presetID="10"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xit" presetSubtype="0" fill="hold" nodeType="clickEffect">
                                  <p:stCondLst>
                                    <p:cond delay="0"/>
                                  </p:stCondLst>
                                  <p:childTnLst>
                                    <p:animEffect transition="out" filter="fade">
                                      <p:cBhvr>
                                        <p:cTn id="17" dur="500"/>
                                        <p:tgtEl>
                                          <p:spTgt spid="45"/>
                                        </p:tgtEl>
                                      </p:cBhvr>
                                    </p:animEffect>
                                    <p:set>
                                      <p:cBhvr>
                                        <p:cTn id="18" dur="1" fill="hold">
                                          <p:stCondLst>
                                            <p:cond delay="499"/>
                                          </p:stCondLst>
                                        </p:cTn>
                                        <p:tgtEl>
                                          <p:spTgt spid="45"/>
                                        </p:tgtEl>
                                        <p:attrNameLst>
                                          <p:attrName>style.visibility</p:attrName>
                                        </p:attrNameLst>
                                      </p:cBhvr>
                                      <p:to>
                                        <p:strVal val="hidden"/>
                                      </p:to>
                                    </p:set>
                                  </p:childTnLst>
                                </p:cTn>
                              </p:par>
                              <p:par>
                                <p:cTn id="19" presetID="10" presetClass="exit" presetSubtype="0" fill="hold" grpId="0" nodeType="withEffect">
                                  <p:stCondLst>
                                    <p:cond delay="0"/>
                                  </p:stCondLst>
                                  <p:childTnLst>
                                    <p:animEffect transition="out" filter="fade">
                                      <p:cBhvr>
                                        <p:cTn id="20" dur="500"/>
                                        <p:tgtEl>
                                          <p:spTgt spid="47"/>
                                        </p:tgtEl>
                                      </p:cBhvr>
                                    </p:animEffect>
                                    <p:set>
                                      <p:cBhvr>
                                        <p:cTn id="21" dur="1" fill="hold">
                                          <p:stCondLst>
                                            <p:cond delay="499"/>
                                          </p:stCondLst>
                                        </p:cTn>
                                        <p:tgtEl>
                                          <p:spTgt spid="47"/>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grpId="0" nodeType="clickEffect">
                                  <p:stCondLst>
                                    <p:cond delay="0"/>
                                  </p:stCondLst>
                                  <p:childTnLst>
                                    <p:animEffect transition="out" filter="fade">
                                      <p:cBhvr>
                                        <p:cTn id="25" dur="500"/>
                                        <p:tgtEl>
                                          <p:spTgt spid="6"/>
                                        </p:tgtEl>
                                      </p:cBhvr>
                                    </p:animEffect>
                                    <p:set>
                                      <p:cBhvr>
                                        <p:cTn id="26" dur="1" fill="hold">
                                          <p:stCondLst>
                                            <p:cond delay="499"/>
                                          </p:stCondLst>
                                        </p:cTn>
                                        <p:tgtEl>
                                          <p:spTgt spid="6"/>
                                        </p:tgtEl>
                                        <p:attrNameLst>
                                          <p:attrName>style.visibility</p:attrName>
                                        </p:attrNameLst>
                                      </p:cBhvr>
                                      <p:to>
                                        <p:strVal val="hidden"/>
                                      </p:to>
                                    </p:set>
                                  </p:childTnLst>
                                </p:cTn>
                              </p:par>
                              <p:par>
                                <p:cTn id="27" presetID="10" presetClass="exit" presetSubtype="0" fill="hold" grpId="0" nodeType="withEffect">
                                  <p:stCondLst>
                                    <p:cond delay="0"/>
                                  </p:stCondLst>
                                  <p:childTnLst>
                                    <p:animEffect transition="out" filter="fade">
                                      <p:cBhvr>
                                        <p:cTn id="28" dur="500"/>
                                        <p:tgtEl>
                                          <p:spTgt spid="46"/>
                                        </p:tgtEl>
                                      </p:cBhvr>
                                    </p:animEffect>
                                    <p:set>
                                      <p:cBhvr>
                                        <p:cTn id="29" dur="1" fill="hold">
                                          <p:stCondLst>
                                            <p:cond delay="499"/>
                                          </p:stCondLst>
                                        </p:cTn>
                                        <p:tgtEl>
                                          <p:spTgt spid="46"/>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45"/>
                                        </p:tgtEl>
                                        <p:attrNameLst>
                                          <p:attrName>style.visibility</p:attrName>
                                        </p:attrNameLst>
                                      </p:cBhvr>
                                      <p:to>
                                        <p:strVal val="visible"/>
                                      </p:to>
                                    </p:set>
                                    <p:animEffect transition="in" filter="fade">
                                      <p:cBhvr>
                                        <p:cTn id="34"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6" grpId="0" animBg="1"/>
      <p:bldP spid="4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1.16 Subtraction: two-digit and two-digit numbers </a:t>
            </a:r>
            <a:r>
              <a:rPr lang="en-US" dirty="0"/>
              <a:t>– </a:t>
            </a:r>
            <a:r>
              <a:rPr lang="en-GB" dirty="0"/>
              <a:t>step 2:5</a:t>
            </a:r>
            <a:endParaRPr lang="en-US" dirty="0"/>
          </a:p>
        </p:txBody>
      </p:sp>
      <p:pic>
        <p:nvPicPr>
          <p:cNvPr id="12" name="Picture 11" descr="A picture containing object, indoor&#10;&#10;Description generated with high confidence">
            <a:extLst>
              <a:ext uri="{FF2B5EF4-FFF2-40B4-BE49-F238E27FC236}">
                <a16:creationId xmlns="" xmlns:a16="http://schemas.microsoft.com/office/drawing/2014/main" id="{326C3E3F-1A5B-49BA-B05A-AAE5D52190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8277" y="2508072"/>
            <a:ext cx="7907446" cy="1841857"/>
          </a:xfrm>
          <a:prstGeom prst="rect">
            <a:avLst/>
          </a:prstGeom>
        </p:spPr>
      </p:pic>
      <p:sp>
        <p:nvSpPr>
          <p:cNvPr id="9" name="Rectangle 8">
            <a:extLst>
              <a:ext uri="{FF2B5EF4-FFF2-40B4-BE49-F238E27FC236}">
                <a16:creationId xmlns="" xmlns:a16="http://schemas.microsoft.com/office/drawing/2014/main" id="{DCF6C520-7C72-4095-8CD0-E205CCC3E578}"/>
              </a:ext>
            </a:extLst>
          </p:cNvPr>
          <p:cNvSpPr/>
          <p:nvPr/>
        </p:nvSpPr>
        <p:spPr bwMode="auto">
          <a:xfrm>
            <a:off x="1903199" y="3911055"/>
            <a:ext cx="346075" cy="379753"/>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33" name="Picture 32">
            <a:extLst>
              <a:ext uri="{FF2B5EF4-FFF2-40B4-BE49-F238E27FC236}">
                <a16:creationId xmlns="" xmlns:a16="http://schemas.microsoft.com/office/drawing/2014/main" id="{F5AD90DB-B250-42E7-9FD5-9A7747DFCD71}"/>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1966481" y="3990438"/>
            <a:ext cx="219513" cy="260885"/>
          </a:xfrm>
          <a:prstGeom prst="rect">
            <a:avLst/>
          </a:prstGeom>
        </p:spPr>
      </p:pic>
      <p:sp>
        <p:nvSpPr>
          <p:cNvPr id="3" name="Rectangle 2">
            <a:extLst>
              <a:ext uri="{FF2B5EF4-FFF2-40B4-BE49-F238E27FC236}">
                <a16:creationId xmlns="" xmlns:a16="http://schemas.microsoft.com/office/drawing/2014/main" id="{A18E26B7-9CCC-458A-A0A5-8065DA4B95DB}"/>
              </a:ext>
            </a:extLst>
          </p:cNvPr>
          <p:cNvSpPr/>
          <p:nvPr/>
        </p:nvSpPr>
        <p:spPr bwMode="auto">
          <a:xfrm>
            <a:off x="695325" y="3911055"/>
            <a:ext cx="346075" cy="379753"/>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34" name="Picture 33" descr="A picture containing object&#10;&#10;Description generated with high confidence">
            <a:extLst>
              <a:ext uri="{FF2B5EF4-FFF2-40B4-BE49-F238E27FC236}">
                <a16:creationId xmlns="" xmlns:a16="http://schemas.microsoft.com/office/drawing/2014/main" id="{F1EA62DC-7FF4-4652-B475-1EF4DC9B94A5}"/>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5439"/>
          <a:stretch/>
        </p:blipFill>
        <p:spPr>
          <a:xfrm>
            <a:off x="761594" y="3939630"/>
            <a:ext cx="179810" cy="379753"/>
          </a:xfrm>
          <a:prstGeom prst="rect">
            <a:avLst/>
          </a:prstGeom>
        </p:spPr>
      </p:pic>
      <p:sp>
        <p:nvSpPr>
          <p:cNvPr id="10" name="Rectangle 9">
            <a:extLst>
              <a:ext uri="{FF2B5EF4-FFF2-40B4-BE49-F238E27FC236}">
                <a16:creationId xmlns="" xmlns:a16="http://schemas.microsoft.com/office/drawing/2014/main" id="{28931737-63E6-4C52-B692-E4FAB1072EB9}"/>
              </a:ext>
            </a:extLst>
          </p:cNvPr>
          <p:cNvSpPr/>
          <p:nvPr/>
        </p:nvSpPr>
        <p:spPr bwMode="auto">
          <a:xfrm>
            <a:off x="7779981" y="3911055"/>
            <a:ext cx="672927" cy="379753"/>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35" name="Picture 34" descr="A picture containing indoor&#10;&#10;Description generated with high confidence">
            <a:extLst>
              <a:ext uri="{FF2B5EF4-FFF2-40B4-BE49-F238E27FC236}">
                <a16:creationId xmlns="" xmlns:a16="http://schemas.microsoft.com/office/drawing/2014/main" id="{E2E86285-8BDF-43F4-8EF2-1BC871168E6C}"/>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b="-25933"/>
          <a:stretch/>
        </p:blipFill>
        <p:spPr>
          <a:xfrm>
            <a:off x="7798322" y="3987793"/>
            <a:ext cx="219514" cy="431280"/>
          </a:xfrm>
          <a:prstGeom prst="rect">
            <a:avLst/>
          </a:prstGeom>
        </p:spPr>
      </p:pic>
      <p:pic>
        <p:nvPicPr>
          <p:cNvPr id="36" name="Picture 35" descr="A picture containing indoor&#10;&#10;Description generated with high confidence">
            <a:extLst>
              <a:ext uri="{FF2B5EF4-FFF2-40B4-BE49-F238E27FC236}">
                <a16:creationId xmlns="" xmlns:a16="http://schemas.microsoft.com/office/drawing/2014/main" id="{16E96669-D85B-466C-B611-9E5B7F1F44E5}"/>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b="-25933"/>
          <a:stretch/>
        </p:blipFill>
        <p:spPr>
          <a:xfrm>
            <a:off x="8225810" y="3987793"/>
            <a:ext cx="173664" cy="431280"/>
          </a:xfrm>
          <a:prstGeom prst="rect">
            <a:avLst/>
          </a:prstGeom>
        </p:spPr>
      </p:pic>
    </p:spTree>
    <p:extLst>
      <p:ext uri="{BB962C8B-B14F-4D97-AF65-F5344CB8AC3E}">
        <p14:creationId xmlns:p14="http://schemas.microsoft.com/office/powerpoint/2010/main" val="332595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fade">
                                      <p:cBhvr>
                                        <p:cTn id="15" dur="500"/>
                                        <p:tgtEl>
                                          <p:spTgt spid="3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fade">
                                      <p:cBhvr>
                                        <p:cTn id="23" dur="500"/>
                                        <p:tgtEl>
                                          <p:spTgt spid="35"/>
                                        </p:tgtEl>
                                      </p:cBhvr>
                                    </p:animEffect>
                                  </p:childTnLst>
                                </p:cTn>
                              </p:par>
                              <p:par>
                                <p:cTn id="24" presetID="10" presetClass="entr" presetSubtype="0" fill="hold" nodeType="withEffect">
                                  <p:stCondLst>
                                    <p:cond delay="0"/>
                                  </p:stCondLst>
                                  <p:childTnLst>
                                    <p:set>
                                      <p:cBhvr>
                                        <p:cTn id="25" dur="1" fill="hold">
                                          <p:stCondLst>
                                            <p:cond delay="0"/>
                                          </p:stCondLst>
                                        </p:cTn>
                                        <p:tgtEl>
                                          <p:spTgt spid="36"/>
                                        </p:tgtEl>
                                        <p:attrNameLst>
                                          <p:attrName>style.visibility</p:attrName>
                                        </p:attrNameLst>
                                      </p:cBhvr>
                                      <p:to>
                                        <p:strVal val="visible"/>
                                      </p:to>
                                    </p:set>
                                    <p:animEffect transition="in" filter="fade">
                                      <p:cBhvr>
                                        <p:cTn id="26" dur="500"/>
                                        <p:tgtEl>
                                          <p:spTgt spid="36"/>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3"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dirty="0"/>
              <a:t>How to use this presentation</a:t>
            </a:r>
          </a:p>
        </p:txBody>
      </p:sp>
      <p:sp>
        <p:nvSpPr>
          <p:cNvPr id="4" name="Text Placeholder 3"/>
          <p:cNvSpPr>
            <a:spLocks noGrp="1"/>
          </p:cNvSpPr>
          <p:nvPr>
            <p:ph type="body" sz="quarter" idx="12"/>
          </p:nvPr>
        </p:nvSpPr>
        <p:spPr/>
        <p:txBody>
          <a:bodyPr/>
          <a:lstStyle/>
          <a:p>
            <a:pPr lvl="0"/>
            <a:r>
              <a:rPr lang="en-GB" sz="2400" dirty="0">
                <a:latin typeface="Myriad Pro" panose="020B0503030403020204" pitchFamily="34" charset="0"/>
              </a:rPr>
              <a:t>You can find the teacher guide </a:t>
            </a:r>
            <a:r>
              <a:rPr lang="en-GB" sz="2400" i="1" dirty="0">
                <a:latin typeface="Myriad Pro" panose="020B0503030403020204" pitchFamily="34" charset="0"/>
              </a:rPr>
              <a:t>1.16 Subtraction: two-digit and two-digit numbers</a:t>
            </a:r>
            <a:r>
              <a:rPr lang="en-GB" sz="2400" dirty="0">
                <a:latin typeface="Myriad Pro" panose="020B0503030403020204" pitchFamily="34" charset="0"/>
              </a:rPr>
              <a:t> by following the link below.</a:t>
            </a:r>
            <a:endParaRPr lang="en-GB" sz="2400" i="1" dirty="0">
              <a:latin typeface="Myriad Pro" panose="020B0503030403020204" pitchFamily="34" charset="0"/>
            </a:endParaRPr>
          </a:p>
        </p:txBody>
      </p:sp>
    </p:spTree>
    <p:extLst>
      <p:ext uri="{BB962C8B-B14F-4D97-AF65-F5344CB8AC3E}">
        <p14:creationId xmlns:p14="http://schemas.microsoft.com/office/powerpoint/2010/main" val="17321463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1.16 Subtraction: two-digit and two-digit numbers </a:t>
            </a:r>
            <a:r>
              <a:rPr lang="en-US" dirty="0"/>
              <a:t>– </a:t>
            </a:r>
            <a:r>
              <a:rPr lang="en-GB" dirty="0"/>
              <a:t>step 2:5</a:t>
            </a:r>
            <a:endParaRPr lang="en-US" dirty="0"/>
          </a:p>
        </p:txBody>
      </p:sp>
      <p:pic>
        <p:nvPicPr>
          <p:cNvPr id="5" name="Picture 4" descr="A drawing of a person&#10;&#10;Description generated with high confidence">
            <a:extLst>
              <a:ext uri="{FF2B5EF4-FFF2-40B4-BE49-F238E27FC236}">
                <a16:creationId xmlns="" xmlns:a16="http://schemas.microsoft.com/office/drawing/2014/main" id="{7A3DC58F-D165-45D1-AAE2-7510F6E916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9347" y="1384300"/>
            <a:ext cx="7965307" cy="1803283"/>
          </a:xfrm>
          <a:prstGeom prst="rect">
            <a:avLst/>
          </a:prstGeom>
        </p:spPr>
      </p:pic>
      <p:pic>
        <p:nvPicPr>
          <p:cNvPr id="7" name="Picture 6" descr="A screen shot of a computer&#10;&#10;Description generated with high confidence">
            <a:extLst>
              <a:ext uri="{FF2B5EF4-FFF2-40B4-BE49-F238E27FC236}">
                <a16:creationId xmlns="" xmlns:a16="http://schemas.microsoft.com/office/drawing/2014/main" id="{7718ACD7-8CDA-418C-92A8-B5774C9A945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8277" y="4237161"/>
            <a:ext cx="7907446" cy="2025077"/>
          </a:xfrm>
          <a:prstGeom prst="rect">
            <a:avLst/>
          </a:prstGeom>
        </p:spPr>
      </p:pic>
      <p:pic>
        <p:nvPicPr>
          <p:cNvPr id="11" name="Picture 10">
            <a:extLst>
              <a:ext uri="{FF2B5EF4-FFF2-40B4-BE49-F238E27FC236}">
                <a16:creationId xmlns="" xmlns:a16="http://schemas.microsoft.com/office/drawing/2014/main" id="{E394B468-D372-488B-B082-7B4909EDC716}"/>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6781800" y="2387601"/>
            <a:ext cx="736600" cy="609600"/>
          </a:xfrm>
          <a:prstGeom prst="rect">
            <a:avLst/>
          </a:prstGeom>
        </p:spPr>
      </p:pic>
      <p:pic>
        <p:nvPicPr>
          <p:cNvPr id="17" name="Picture 16">
            <a:extLst>
              <a:ext uri="{FF2B5EF4-FFF2-40B4-BE49-F238E27FC236}">
                <a16:creationId xmlns="" xmlns:a16="http://schemas.microsoft.com/office/drawing/2014/main" id="{B24A354D-408B-4DC7-9901-899848CD2686}"/>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4546600" y="4317999"/>
            <a:ext cx="342900" cy="361951"/>
          </a:xfrm>
          <a:prstGeom prst="rect">
            <a:avLst/>
          </a:prstGeom>
        </p:spPr>
      </p:pic>
    </p:spTree>
    <p:extLst>
      <p:ext uri="{BB962C8B-B14F-4D97-AF65-F5344CB8AC3E}">
        <p14:creationId xmlns:p14="http://schemas.microsoft.com/office/powerpoint/2010/main" val="2875366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1.16 Subtraction: two-digit and two-digit numbers </a:t>
            </a:r>
            <a:r>
              <a:rPr lang="en-US" dirty="0"/>
              <a:t>– </a:t>
            </a:r>
            <a:r>
              <a:rPr lang="en-GB" dirty="0"/>
              <a:t>step 2:6</a:t>
            </a:r>
            <a:endParaRPr lang="en-US" dirty="0"/>
          </a:p>
        </p:txBody>
      </p:sp>
      <p:pic>
        <p:nvPicPr>
          <p:cNvPr id="4" name="Picture 3" descr="A picture containing object&#10;&#10;Description generated with very high confidence">
            <a:extLst>
              <a:ext uri="{FF2B5EF4-FFF2-40B4-BE49-F238E27FC236}">
                <a16:creationId xmlns="" xmlns:a16="http://schemas.microsoft.com/office/drawing/2014/main" id="{C0A76972-F03A-44CE-A0C5-E2B21912DC9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821755" y="1355835"/>
            <a:ext cx="1991984" cy="409903"/>
          </a:xfrm>
          <a:prstGeom prst="rect">
            <a:avLst/>
          </a:prstGeom>
        </p:spPr>
      </p:pic>
      <p:pic>
        <p:nvPicPr>
          <p:cNvPr id="6" name="Picture 5">
            <a:extLst>
              <a:ext uri="{FF2B5EF4-FFF2-40B4-BE49-F238E27FC236}">
                <a16:creationId xmlns="" xmlns:a16="http://schemas.microsoft.com/office/drawing/2014/main" id="{9719DFED-9201-4F8C-937F-F08CAD66976C}"/>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2832442" y="4291013"/>
            <a:ext cx="3479116" cy="593440"/>
          </a:xfrm>
          <a:prstGeom prst="rect">
            <a:avLst/>
          </a:prstGeom>
        </p:spPr>
      </p:pic>
      <p:sp>
        <p:nvSpPr>
          <p:cNvPr id="7" name="Rectangle 6">
            <a:extLst>
              <a:ext uri="{FF2B5EF4-FFF2-40B4-BE49-F238E27FC236}">
                <a16:creationId xmlns="" xmlns:a16="http://schemas.microsoft.com/office/drawing/2014/main" id="{DD52BCC1-7D30-46F7-9F34-5B9F1342A867}"/>
              </a:ext>
            </a:extLst>
          </p:cNvPr>
          <p:cNvSpPr/>
          <p:nvPr/>
        </p:nvSpPr>
        <p:spPr bwMode="auto">
          <a:xfrm>
            <a:off x="2438400" y="4350827"/>
            <a:ext cx="3321269" cy="1177159"/>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13" name="Picture 12" descr="A picture containing object&#10;&#10;Description generated with very high confidence">
            <a:extLst>
              <a:ext uri="{FF2B5EF4-FFF2-40B4-BE49-F238E27FC236}">
                <a16:creationId xmlns="" xmlns:a16="http://schemas.microsoft.com/office/drawing/2014/main" id="{00F751D6-E13C-4583-BE5A-FD970FCD59C2}"/>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4129237" y="1825552"/>
            <a:ext cx="895149" cy="417134"/>
          </a:xfrm>
          <a:prstGeom prst="rect">
            <a:avLst/>
          </a:prstGeom>
        </p:spPr>
      </p:pic>
      <p:pic>
        <p:nvPicPr>
          <p:cNvPr id="14" name="Picture 13" descr="A picture containing object&#10;&#10;Description generated with very high confidence">
            <a:extLst>
              <a:ext uri="{FF2B5EF4-FFF2-40B4-BE49-F238E27FC236}">
                <a16:creationId xmlns="" xmlns:a16="http://schemas.microsoft.com/office/drawing/2014/main" id="{2B269EF4-5B96-4B15-AA30-E86F996884EA}"/>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2832441" y="2242686"/>
            <a:ext cx="2259323" cy="284998"/>
          </a:xfrm>
          <a:prstGeom prst="rect">
            <a:avLst/>
          </a:prstGeom>
        </p:spPr>
      </p:pic>
      <p:sp>
        <p:nvSpPr>
          <p:cNvPr id="8" name="Rectangle 7">
            <a:extLst>
              <a:ext uri="{FF2B5EF4-FFF2-40B4-BE49-F238E27FC236}">
                <a16:creationId xmlns="" xmlns:a16="http://schemas.microsoft.com/office/drawing/2014/main" id="{F560BEDC-91E0-480A-8EF5-B62A975A40DF}"/>
              </a:ext>
            </a:extLst>
          </p:cNvPr>
          <p:cNvSpPr/>
          <p:nvPr/>
        </p:nvSpPr>
        <p:spPr bwMode="auto">
          <a:xfrm>
            <a:off x="3891090" y="2259193"/>
            <a:ext cx="627195" cy="556923"/>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16" name="Picture 15">
            <a:extLst>
              <a:ext uri="{FF2B5EF4-FFF2-40B4-BE49-F238E27FC236}">
                <a16:creationId xmlns="" xmlns:a16="http://schemas.microsoft.com/office/drawing/2014/main" id="{75C41019-2A87-4F88-86FA-C8A209F167D6}"/>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2832441" y="2267950"/>
            <a:ext cx="1739559" cy="451040"/>
          </a:xfrm>
          <a:prstGeom prst="rect">
            <a:avLst/>
          </a:prstGeom>
        </p:spPr>
      </p:pic>
      <p:pic>
        <p:nvPicPr>
          <p:cNvPr id="17" name="Picture 16">
            <a:extLst>
              <a:ext uri="{FF2B5EF4-FFF2-40B4-BE49-F238E27FC236}">
                <a16:creationId xmlns="" xmlns:a16="http://schemas.microsoft.com/office/drawing/2014/main" id="{29E8105A-8D1A-4297-975F-6FCDBD533215}"/>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3686476" y="3588881"/>
            <a:ext cx="2625082" cy="702132"/>
          </a:xfrm>
          <a:prstGeom prst="rect">
            <a:avLst/>
          </a:prstGeom>
        </p:spPr>
      </p:pic>
      <p:sp>
        <p:nvSpPr>
          <p:cNvPr id="9" name="Freeform: Shape 8">
            <a:extLst>
              <a:ext uri="{FF2B5EF4-FFF2-40B4-BE49-F238E27FC236}">
                <a16:creationId xmlns="" xmlns:a16="http://schemas.microsoft.com/office/drawing/2014/main" id="{025A545C-278A-4E0D-A8DC-E4D2EB7A9C1A}"/>
              </a:ext>
            </a:extLst>
          </p:cNvPr>
          <p:cNvSpPr/>
          <p:nvPr/>
        </p:nvSpPr>
        <p:spPr bwMode="auto">
          <a:xfrm rot="20832427">
            <a:off x="3603462" y="4004247"/>
            <a:ext cx="115254" cy="275849"/>
          </a:xfrm>
          <a:custGeom>
            <a:avLst/>
            <a:gdLst>
              <a:gd name="connsiteX0" fmla="*/ 114537 w 115254"/>
              <a:gd name="connsiteY0" fmla="*/ 918 h 245393"/>
              <a:gd name="connsiteX1" fmla="*/ 92312 w 115254"/>
              <a:gd name="connsiteY1" fmla="*/ 7268 h 245393"/>
              <a:gd name="connsiteX2" fmla="*/ 82787 w 115254"/>
              <a:gd name="connsiteY2" fmla="*/ 26318 h 245393"/>
              <a:gd name="connsiteX3" fmla="*/ 85962 w 115254"/>
              <a:gd name="connsiteY3" fmla="*/ 45368 h 245393"/>
              <a:gd name="connsiteX4" fmla="*/ 108187 w 115254"/>
              <a:gd name="connsiteY4" fmla="*/ 58068 h 245393"/>
              <a:gd name="connsiteX5" fmla="*/ 98662 w 115254"/>
              <a:gd name="connsiteY5" fmla="*/ 86643 h 245393"/>
              <a:gd name="connsiteX6" fmla="*/ 95487 w 115254"/>
              <a:gd name="connsiteY6" fmla="*/ 96168 h 245393"/>
              <a:gd name="connsiteX7" fmla="*/ 98662 w 115254"/>
              <a:gd name="connsiteY7" fmla="*/ 181893 h 245393"/>
              <a:gd name="connsiteX8" fmla="*/ 105012 w 115254"/>
              <a:gd name="connsiteY8" fmla="*/ 200943 h 245393"/>
              <a:gd name="connsiteX9" fmla="*/ 108187 w 115254"/>
              <a:gd name="connsiteY9" fmla="*/ 223168 h 245393"/>
              <a:gd name="connsiteX10" fmla="*/ 111362 w 115254"/>
              <a:gd name="connsiteY10" fmla="*/ 235868 h 245393"/>
              <a:gd name="connsiteX11" fmla="*/ 108187 w 115254"/>
              <a:gd name="connsiteY11" fmla="*/ 245393 h 245393"/>
              <a:gd name="connsiteX12" fmla="*/ 31987 w 115254"/>
              <a:gd name="connsiteY12" fmla="*/ 242218 h 245393"/>
              <a:gd name="connsiteX13" fmla="*/ 19287 w 115254"/>
              <a:gd name="connsiteY13" fmla="*/ 229518 h 245393"/>
              <a:gd name="connsiteX14" fmla="*/ 12937 w 115254"/>
              <a:gd name="connsiteY14" fmla="*/ 200943 h 245393"/>
              <a:gd name="connsiteX15" fmla="*/ 6587 w 115254"/>
              <a:gd name="connsiteY15" fmla="*/ 191418 h 245393"/>
              <a:gd name="connsiteX16" fmla="*/ 6587 w 115254"/>
              <a:gd name="connsiteY16" fmla="*/ 86643 h 245393"/>
              <a:gd name="connsiteX17" fmla="*/ 9762 w 115254"/>
              <a:gd name="connsiteY17" fmla="*/ 70768 h 245393"/>
              <a:gd name="connsiteX18" fmla="*/ 35162 w 115254"/>
              <a:gd name="connsiteY18" fmla="*/ 45368 h 245393"/>
              <a:gd name="connsiteX19" fmla="*/ 54212 w 115254"/>
              <a:gd name="connsiteY19" fmla="*/ 32668 h 245393"/>
              <a:gd name="connsiteX20" fmla="*/ 63737 w 115254"/>
              <a:gd name="connsiteY20" fmla="*/ 26318 h 245393"/>
              <a:gd name="connsiteX21" fmla="*/ 114537 w 115254"/>
              <a:gd name="connsiteY21" fmla="*/ 918 h 245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15254" h="245393">
                <a:moveTo>
                  <a:pt x="114537" y="918"/>
                </a:moveTo>
                <a:cubicBezTo>
                  <a:pt x="119299" y="-2257"/>
                  <a:pt x="99047" y="3526"/>
                  <a:pt x="92312" y="7268"/>
                </a:cubicBezTo>
                <a:cubicBezTo>
                  <a:pt x="87276" y="10066"/>
                  <a:pt x="84388" y="21516"/>
                  <a:pt x="82787" y="26318"/>
                </a:cubicBezTo>
                <a:cubicBezTo>
                  <a:pt x="83845" y="32668"/>
                  <a:pt x="83083" y="39610"/>
                  <a:pt x="85962" y="45368"/>
                </a:cubicBezTo>
                <a:cubicBezTo>
                  <a:pt x="87458" y="48360"/>
                  <a:pt x="106917" y="57433"/>
                  <a:pt x="108187" y="58068"/>
                </a:cubicBezTo>
                <a:lnTo>
                  <a:pt x="98662" y="86643"/>
                </a:lnTo>
                <a:lnTo>
                  <a:pt x="95487" y="96168"/>
                </a:lnTo>
                <a:cubicBezTo>
                  <a:pt x="96545" y="124743"/>
                  <a:pt x="96073" y="153416"/>
                  <a:pt x="98662" y="181893"/>
                </a:cubicBezTo>
                <a:cubicBezTo>
                  <a:pt x="99268" y="188559"/>
                  <a:pt x="105012" y="200943"/>
                  <a:pt x="105012" y="200943"/>
                </a:cubicBezTo>
                <a:cubicBezTo>
                  <a:pt x="106070" y="208351"/>
                  <a:pt x="106848" y="215805"/>
                  <a:pt x="108187" y="223168"/>
                </a:cubicBezTo>
                <a:cubicBezTo>
                  <a:pt x="108968" y="227461"/>
                  <a:pt x="111362" y="231504"/>
                  <a:pt x="111362" y="235868"/>
                </a:cubicBezTo>
                <a:cubicBezTo>
                  <a:pt x="111362" y="239215"/>
                  <a:pt x="109245" y="242218"/>
                  <a:pt x="108187" y="245393"/>
                </a:cubicBezTo>
                <a:cubicBezTo>
                  <a:pt x="82787" y="244335"/>
                  <a:pt x="57013" y="246687"/>
                  <a:pt x="31987" y="242218"/>
                </a:cubicBezTo>
                <a:cubicBezTo>
                  <a:pt x="26093" y="241166"/>
                  <a:pt x="22460" y="234595"/>
                  <a:pt x="19287" y="229518"/>
                </a:cubicBezTo>
                <a:cubicBezTo>
                  <a:pt x="17762" y="227078"/>
                  <a:pt x="13309" y="201934"/>
                  <a:pt x="12937" y="200943"/>
                </a:cubicBezTo>
                <a:cubicBezTo>
                  <a:pt x="11597" y="197370"/>
                  <a:pt x="8704" y="194593"/>
                  <a:pt x="6587" y="191418"/>
                </a:cubicBezTo>
                <a:cubicBezTo>
                  <a:pt x="-625" y="115687"/>
                  <a:pt x="-3640" y="144595"/>
                  <a:pt x="6587" y="86643"/>
                </a:cubicBezTo>
                <a:cubicBezTo>
                  <a:pt x="7525" y="81329"/>
                  <a:pt x="7867" y="75821"/>
                  <a:pt x="9762" y="70768"/>
                </a:cubicBezTo>
                <a:cubicBezTo>
                  <a:pt x="13838" y="59899"/>
                  <a:pt x="28038" y="51700"/>
                  <a:pt x="35162" y="45368"/>
                </a:cubicBezTo>
                <a:cubicBezTo>
                  <a:pt x="58377" y="24732"/>
                  <a:pt x="31987" y="43780"/>
                  <a:pt x="54212" y="32668"/>
                </a:cubicBezTo>
                <a:cubicBezTo>
                  <a:pt x="57625" y="30961"/>
                  <a:pt x="59986" y="27021"/>
                  <a:pt x="63737" y="26318"/>
                </a:cubicBezTo>
                <a:cubicBezTo>
                  <a:pt x="81536" y="22981"/>
                  <a:pt x="109775" y="4093"/>
                  <a:pt x="114537" y="918"/>
                </a:cubicBezTo>
                <a:close/>
              </a:path>
            </a:pathLst>
          </a:custGeom>
          <a:solidFill>
            <a:schemeClr val="bg1"/>
          </a:solidFill>
          <a:ln>
            <a:solidFill>
              <a:schemeClr val="bg1"/>
            </a:solid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19" name="Picture 18">
            <a:extLst>
              <a:ext uri="{FF2B5EF4-FFF2-40B4-BE49-F238E27FC236}">
                <a16:creationId xmlns="" xmlns:a16="http://schemas.microsoft.com/office/drawing/2014/main" id="{4E2942BD-AB5A-4138-92FC-FA50C9A4C6E9}"/>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t="-7919"/>
          <a:stretch/>
        </p:blipFill>
        <p:spPr>
          <a:xfrm>
            <a:off x="3686476" y="3229816"/>
            <a:ext cx="2625082" cy="359065"/>
          </a:xfrm>
          <a:prstGeom prst="rect">
            <a:avLst/>
          </a:prstGeom>
        </p:spPr>
      </p:pic>
      <p:pic>
        <p:nvPicPr>
          <p:cNvPr id="15" name="Picture 14">
            <a:extLst>
              <a:ext uri="{FF2B5EF4-FFF2-40B4-BE49-F238E27FC236}">
                <a16:creationId xmlns="" xmlns:a16="http://schemas.microsoft.com/office/drawing/2014/main" id="{123EFE53-5843-4349-BA2D-D77D075B7762}"/>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a:stretch/>
        </p:blipFill>
        <p:spPr>
          <a:xfrm>
            <a:off x="3499944" y="4347659"/>
            <a:ext cx="391145" cy="515554"/>
          </a:xfrm>
          <a:prstGeom prst="rect">
            <a:avLst/>
          </a:prstGeom>
        </p:spPr>
      </p:pic>
      <p:sp>
        <p:nvSpPr>
          <p:cNvPr id="18" name="Rectangle 17">
            <a:extLst>
              <a:ext uri="{FF2B5EF4-FFF2-40B4-BE49-F238E27FC236}">
                <a16:creationId xmlns="" xmlns:a16="http://schemas.microsoft.com/office/drawing/2014/main" id="{A3151823-8335-4702-8B4C-BBF826FFD3C1}"/>
              </a:ext>
            </a:extLst>
          </p:cNvPr>
          <p:cNvSpPr/>
          <p:nvPr/>
        </p:nvSpPr>
        <p:spPr bwMode="auto">
          <a:xfrm>
            <a:off x="4625717" y="2283002"/>
            <a:ext cx="627195" cy="556923"/>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20" name="Picture 19">
            <a:extLst>
              <a:ext uri="{FF2B5EF4-FFF2-40B4-BE49-F238E27FC236}">
                <a16:creationId xmlns="" xmlns:a16="http://schemas.microsoft.com/office/drawing/2014/main" id="{3C14E43D-95C0-444F-A36B-8A124CB46672}"/>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a:stretch/>
        </p:blipFill>
        <p:spPr>
          <a:xfrm>
            <a:off x="4845050" y="2267496"/>
            <a:ext cx="212725" cy="451040"/>
          </a:xfrm>
          <a:prstGeom prst="rect">
            <a:avLst/>
          </a:prstGeom>
        </p:spPr>
      </p:pic>
      <p:pic>
        <p:nvPicPr>
          <p:cNvPr id="21" name="Picture 20">
            <a:extLst>
              <a:ext uri="{FF2B5EF4-FFF2-40B4-BE49-F238E27FC236}">
                <a16:creationId xmlns="" xmlns:a16="http://schemas.microsoft.com/office/drawing/2014/main" id="{FAA5D91A-3A96-4488-8FCB-FFD9D51D08AD}"/>
              </a:ext>
            </a:extLst>
          </p:cNvPr>
          <p:cNvPicPr>
            <a:picLocks noChangeAspect="1"/>
          </p:cNvPicPr>
          <p:nvPr/>
        </p:nvPicPr>
        <p:blipFill rotWithShape="1">
          <a:blip r:embed="rId12" cstate="print">
            <a:extLst>
              <a:ext uri="{28A0092B-C50C-407E-A947-70E740481C1C}">
                <a14:useLocalDpi xmlns:a14="http://schemas.microsoft.com/office/drawing/2010/main" val="0"/>
              </a:ext>
            </a:extLst>
          </a:blip>
          <a:srcRect/>
          <a:stretch/>
        </p:blipFill>
        <p:spPr>
          <a:xfrm>
            <a:off x="2894010" y="3589813"/>
            <a:ext cx="845876" cy="702132"/>
          </a:xfrm>
          <a:prstGeom prst="rect">
            <a:avLst/>
          </a:prstGeom>
        </p:spPr>
      </p:pic>
      <p:pic>
        <p:nvPicPr>
          <p:cNvPr id="22" name="Picture 21">
            <a:extLst>
              <a:ext uri="{FF2B5EF4-FFF2-40B4-BE49-F238E27FC236}">
                <a16:creationId xmlns="" xmlns:a16="http://schemas.microsoft.com/office/drawing/2014/main" id="{1C702FD4-2B1F-4084-A899-C4C5ECECA0FE}"/>
              </a:ext>
            </a:extLst>
          </p:cNvPr>
          <p:cNvPicPr>
            <a:picLocks noChangeAspect="1"/>
          </p:cNvPicPr>
          <p:nvPr/>
        </p:nvPicPr>
        <p:blipFill rotWithShape="1">
          <a:blip r:embed="rId13" cstate="print">
            <a:extLst>
              <a:ext uri="{28A0092B-C50C-407E-A947-70E740481C1C}">
                <a14:useLocalDpi xmlns:a14="http://schemas.microsoft.com/office/drawing/2010/main" val="0"/>
              </a:ext>
            </a:extLst>
          </a:blip>
          <a:srcRect/>
          <a:stretch/>
        </p:blipFill>
        <p:spPr>
          <a:xfrm>
            <a:off x="3119120" y="3268186"/>
            <a:ext cx="567356" cy="319115"/>
          </a:xfrm>
          <a:prstGeom prst="rect">
            <a:avLst/>
          </a:prstGeom>
        </p:spPr>
      </p:pic>
      <p:pic>
        <p:nvPicPr>
          <p:cNvPr id="23" name="Picture 22">
            <a:extLst>
              <a:ext uri="{FF2B5EF4-FFF2-40B4-BE49-F238E27FC236}">
                <a16:creationId xmlns="" xmlns:a16="http://schemas.microsoft.com/office/drawing/2014/main" id="{B44B139C-6A74-43FB-A0B6-C10E9FB310A8}"/>
              </a:ext>
            </a:extLst>
          </p:cNvPr>
          <p:cNvPicPr>
            <a:picLocks noChangeAspect="1"/>
          </p:cNvPicPr>
          <p:nvPr/>
        </p:nvPicPr>
        <p:blipFill rotWithShape="1">
          <a:blip r:embed="rId14" cstate="print">
            <a:extLst>
              <a:ext uri="{28A0092B-C50C-407E-A947-70E740481C1C}">
                <a14:useLocalDpi xmlns:a14="http://schemas.microsoft.com/office/drawing/2010/main" val="0"/>
              </a:ext>
            </a:extLst>
          </a:blip>
          <a:srcRect l="-2817"/>
          <a:stretch/>
        </p:blipFill>
        <p:spPr>
          <a:xfrm>
            <a:off x="2821756" y="4340067"/>
            <a:ext cx="391145" cy="515554"/>
          </a:xfrm>
          <a:prstGeom prst="rect">
            <a:avLst/>
          </a:prstGeom>
        </p:spPr>
      </p:pic>
      <p:pic>
        <p:nvPicPr>
          <p:cNvPr id="24" name="Picture 23" descr="A picture containing object&#10;&#10;Description generated with very high confidence">
            <a:extLst>
              <a:ext uri="{FF2B5EF4-FFF2-40B4-BE49-F238E27FC236}">
                <a16:creationId xmlns="" xmlns:a16="http://schemas.microsoft.com/office/drawing/2014/main" id="{BC4AFB54-1488-432E-8CA7-3D020D2131C1}"/>
              </a:ext>
            </a:extLst>
          </p:cNvPr>
          <p:cNvPicPr>
            <a:picLocks noChangeAspect="1"/>
          </p:cNvPicPr>
          <p:nvPr/>
        </p:nvPicPr>
        <p:blipFill rotWithShape="1">
          <a:blip r:embed="rId15" cstate="print">
            <a:extLst>
              <a:ext uri="{28A0092B-C50C-407E-A947-70E740481C1C}">
                <a14:useLocalDpi xmlns:a14="http://schemas.microsoft.com/office/drawing/2010/main" val="0"/>
              </a:ext>
            </a:extLst>
          </a:blip>
          <a:srcRect/>
          <a:stretch/>
        </p:blipFill>
        <p:spPr>
          <a:xfrm>
            <a:off x="5091764" y="1360866"/>
            <a:ext cx="1136315" cy="409903"/>
          </a:xfrm>
          <a:prstGeom prst="rect">
            <a:avLst/>
          </a:prstGeom>
        </p:spPr>
      </p:pic>
    </p:spTree>
    <p:extLst>
      <p:ext uri="{BB962C8B-B14F-4D97-AF65-F5344CB8AC3E}">
        <p14:creationId xmlns:p14="http://schemas.microsoft.com/office/powerpoint/2010/main" val="1425716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500"/>
                                        <p:tgtEl>
                                          <p:spTgt spid="13"/>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500"/>
                                        <p:tgtEl>
                                          <p:spTgt spid="1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500"/>
                                        <p:tgtEl>
                                          <p:spTgt spid="1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par>
                                <p:cTn id="20" presetID="22" presetClass="entr" presetSubtype="2" fill="hold"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right)">
                                      <p:cBhvr>
                                        <p:cTn id="22" dur="500"/>
                                        <p:tgtEl>
                                          <p:spTgt spid="17"/>
                                        </p:tgtEl>
                                      </p:cBhvr>
                                    </p:animEffect>
                                  </p:childTnLst>
                                </p:cTn>
                              </p:par>
                            </p:childTnLst>
                          </p:cTn>
                        </p:par>
                        <p:par>
                          <p:cTn id="23" fill="hold">
                            <p:stCondLst>
                              <p:cond delay="500"/>
                            </p:stCondLst>
                            <p:childTnLst>
                              <p:par>
                                <p:cTn id="24" presetID="10" presetClass="entr" presetSubtype="0" fill="hold"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500"/>
                                        <p:tgtEl>
                                          <p:spTgt spid="19"/>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500"/>
                                        <p:tgtEl>
                                          <p:spTgt spid="15"/>
                                        </p:tgtEl>
                                      </p:cBhvr>
                                    </p:animEffect>
                                  </p:childTnLst>
                                </p:cTn>
                              </p:par>
                            </p:childTnLst>
                          </p:cTn>
                        </p:par>
                        <p:par>
                          <p:cTn id="32" fill="hold">
                            <p:stCondLst>
                              <p:cond delay="500"/>
                            </p:stCondLst>
                            <p:childTnLst>
                              <p:par>
                                <p:cTn id="33" presetID="10" presetClass="exit" presetSubtype="0" fill="hold" nodeType="afterEffect">
                                  <p:stCondLst>
                                    <p:cond delay="0"/>
                                  </p:stCondLst>
                                  <p:childTnLst>
                                    <p:animEffect transition="out" filter="fade">
                                      <p:cBhvr>
                                        <p:cTn id="34" dur="500"/>
                                        <p:tgtEl>
                                          <p:spTgt spid="16"/>
                                        </p:tgtEl>
                                      </p:cBhvr>
                                    </p:animEffect>
                                    <p:set>
                                      <p:cBhvr>
                                        <p:cTn id="35" dur="1" fill="hold">
                                          <p:stCondLst>
                                            <p:cond delay="499"/>
                                          </p:stCondLst>
                                        </p:cTn>
                                        <p:tgtEl>
                                          <p:spTgt spid="16"/>
                                        </p:tgtEl>
                                        <p:attrNameLst>
                                          <p:attrName>style.visibility</p:attrName>
                                        </p:attrNameLst>
                                      </p:cBhvr>
                                      <p:to>
                                        <p:strVal val="hidden"/>
                                      </p:to>
                                    </p:set>
                                  </p:childTnLst>
                                </p:cTn>
                              </p:par>
                              <p:par>
                                <p:cTn id="36" presetID="10" presetClass="exit" presetSubtype="0" fill="hold" grpId="1" nodeType="withEffect">
                                  <p:stCondLst>
                                    <p:cond delay="0"/>
                                  </p:stCondLst>
                                  <p:childTnLst>
                                    <p:animEffect transition="out" filter="fade">
                                      <p:cBhvr>
                                        <p:cTn id="37" dur="500"/>
                                        <p:tgtEl>
                                          <p:spTgt spid="8"/>
                                        </p:tgtEl>
                                      </p:cBhvr>
                                    </p:animEffect>
                                    <p:set>
                                      <p:cBhvr>
                                        <p:cTn id="38" dur="1" fill="hold">
                                          <p:stCondLst>
                                            <p:cond delay="499"/>
                                          </p:stCondLst>
                                        </p:cTn>
                                        <p:tgtEl>
                                          <p:spTgt spid="8"/>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fade">
                                      <p:cBhvr>
                                        <p:cTn id="43" dur="500"/>
                                        <p:tgtEl>
                                          <p:spTgt spid="20"/>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fade">
                                      <p:cBhvr>
                                        <p:cTn id="46" dur="500"/>
                                        <p:tgtEl>
                                          <p:spTgt spid="18"/>
                                        </p:tgtEl>
                                      </p:cBhvr>
                                    </p:animEffect>
                                  </p:childTnLst>
                                </p:cTn>
                              </p:par>
                              <p:par>
                                <p:cTn id="47" presetID="22" presetClass="entr" presetSubtype="2" fill="hold" nodeType="with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wipe(right)">
                                      <p:cBhvr>
                                        <p:cTn id="49" dur="500"/>
                                        <p:tgtEl>
                                          <p:spTgt spid="21"/>
                                        </p:tgtEl>
                                      </p:cBhvr>
                                    </p:animEffect>
                                  </p:childTnLst>
                                </p:cTn>
                              </p:par>
                            </p:childTnLst>
                          </p:cTn>
                        </p:par>
                        <p:par>
                          <p:cTn id="50" fill="hold">
                            <p:stCondLst>
                              <p:cond delay="500"/>
                            </p:stCondLst>
                            <p:childTnLst>
                              <p:par>
                                <p:cTn id="51" presetID="10" presetClass="entr" presetSubtype="0" fill="hold"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500"/>
                                        <p:tgtEl>
                                          <p:spTgt spid="22"/>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fade">
                                      <p:cBhvr>
                                        <p:cTn id="58" dur="500"/>
                                        <p:tgtEl>
                                          <p:spTgt spid="23"/>
                                        </p:tgtEl>
                                      </p:cBhvr>
                                    </p:animEffect>
                                  </p:childTnLst>
                                </p:cTn>
                              </p:par>
                            </p:childTnLst>
                          </p:cTn>
                        </p:par>
                        <p:par>
                          <p:cTn id="59" fill="hold">
                            <p:stCondLst>
                              <p:cond delay="500"/>
                            </p:stCondLst>
                            <p:childTnLst>
                              <p:par>
                                <p:cTn id="60" presetID="10" presetClass="exit" presetSubtype="0" fill="hold" nodeType="afterEffect">
                                  <p:stCondLst>
                                    <p:cond delay="0"/>
                                  </p:stCondLst>
                                  <p:childTnLst>
                                    <p:animEffect transition="out" filter="fade">
                                      <p:cBhvr>
                                        <p:cTn id="61" dur="500"/>
                                        <p:tgtEl>
                                          <p:spTgt spid="20"/>
                                        </p:tgtEl>
                                      </p:cBhvr>
                                    </p:animEffect>
                                    <p:set>
                                      <p:cBhvr>
                                        <p:cTn id="62" dur="1" fill="hold">
                                          <p:stCondLst>
                                            <p:cond delay="499"/>
                                          </p:stCondLst>
                                        </p:cTn>
                                        <p:tgtEl>
                                          <p:spTgt spid="20"/>
                                        </p:tgtEl>
                                        <p:attrNameLst>
                                          <p:attrName>style.visibility</p:attrName>
                                        </p:attrNameLst>
                                      </p:cBhvr>
                                      <p:to>
                                        <p:strVal val="hidden"/>
                                      </p:to>
                                    </p:set>
                                  </p:childTnLst>
                                </p:cTn>
                              </p:par>
                              <p:par>
                                <p:cTn id="63" presetID="10" presetClass="exit" presetSubtype="0" fill="hold" grpId="1" nodeType="withEffect">
                                  <p:stCondLst>
                                    <p:cond delay="0"/>
                                  </p:stCondLst>
                                  <p:childTnLst>
                                    <p:animEffect transition="out" filter="fade">
                                      <p:cBhvr>
                                        <p:cTn id="64" dur="500"/>
                                        <p:tgtEl>
                                          <p:spTgt spid="18"/>
                                        </p:tgtEl>
                                      </p:cBhvr>
                                    </p:animEffect>
                                    <p:set>
                                      <p:cBhvr>
                                        <p:cTn id="65" dur="1" fill="hold">
                                          <p:stCondLst>
                                            <p:cond delay="499"/>
                                          </p:stCondLst>
                                        </p:cTn>
                                        <p:tgtEl>
                                          <p:spTgt spid="18"/>
                                        </p:tgtEl>
                                        <p:attrNameLst>
                                          <p:attrName>style.visibility</p:attrName>
                                        </p:attrNameLst>
                                      </p:cBhvr>
                                      <p:to>
                                        <p:strVal val="hidden"/>
                                      </p:to>
                                    </p:se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nodeType="clickEffect">
                                  <p:stCondLst>
                                    <p:cond delay="0"/>
                                  </p:stCondLst>
                                  <p:childTnLst>
                                    <p:set>
                                      <p:cBhvr>
                                        <p:cTn id="69" dur="1" fill="hold">
                                          <p:stCondLst>
                                            <p:cond delay="0"/>
                                          </p:stCondLst>
                                        </p:cTn>
                                        <p:tgtEl>
                                          <p:spTgt spid="24"/>
                                        </p:tgtEl>
                                        <p:attrNameLst>
                                          <p:attrName>style.visibility</p:attrName>
                                        </p:attrNameLst>
                                      </p:cBhvr>
                                      <p:to>
                                        <p:strVal val="visible"/>
                                      </p:to>
                                    </p:set>
                                    <p:animEffect transition="in" filter="fade">
                                      <p:cBhvr>
                                        <p:cTn id="7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18" grpId="0" animBg="1"/>
      <p:bldP spid="18"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1.16 Subtraction: two-digit and two-digit numbers </a:t>
            </a:r>
            <a:r>
              <a:rPr lang="en-US" dirty="0"/>
              <a:t>– </a:t>
            </a:r>
            <a:r>
              <a:rPr lang="en-GB" dirty="0"/>
              <a:t>step 2:6</a:t>
            </a:r>
            <a:endParaRPr lang="en-US" dirty="0"/>
          </a:p>
        </p:txBody>
      </p:sp>
      <p:pic>
        <p:nvPicPr>
          <p:cNvPr id="4" name="Picture 3">
            <a:extLst>
              <a:ext uri="{FF2B5EF4-FFF2-40B4-BE49-F238E27FC236}">
                <a16:creationId xmlns="" xmlns:a16="http://schemas.microsoft.com/office/drawing/2014/main" id="{C0A76972-F03A-44CE-A0C5-E2B21912DC9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4561314" y="1369115"/>
            <a:ext cx="199870" cy="409903"/>
          </a:xfrm>
          <a:prstGeom prst="rect">
            <a:avLst/>
          </a:prstGeom>
        </p:spPr>
      </p:pic>
      <p:pic>
        <p:nvPicPr>
          <p:cNvPr id="6" name="Picture 5">
            <a:extLst>
              <a:ext uri="{FF2B5EF4-FFF2-40B4-BE49-F238E27FC236}">
                <a16:creationId xmlns="" xmlns:a16="http://schemas.microsoft.com/office/drawing/2014/main" id="{9719DFED-9201-4F8C-937F-F08CAD66976C}"/>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2832442" y="5040313"/>
            <a:ext cx="3479116" cy="593440"/>
          </a:xfrm>
          <a:prstGeom prst="rect">
            <a:avLst/>
          </a:prstGeom>
        </p:spPr>
      </p:pic>
      <p:sp>
        <p:nvSpPr>
          <p:cNvPr id="7" name="Rectangle 6">
            <a:extLst>
              <a:ext uri="{FF2B5EF4-FFF2-40B4-BE49-F238E27FC236}">
                <a16:creationId xmlns="" xmlns:a16="http://schemas.microsoft.com/office/drawing/2014/main" id="{DD52BCC1-7D30-46F7-9F34-5B9F1342A867}"/>
              </a:ext>
            </a:extLst>
          </p:cNvPr>
          <p:cNvSpPr/>
          <p:nvPr/>
        </p:nvSpPr>
        <p:spPr bwMode="auto">
          <a:xfrm>
            <a:off x="2438400" y="5101715"/>
            <a:ext cx="3556000" cy="1177159"/>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13" name="Picture 12" descr="A picture containing object&#10;&#10;Description generated with very high confidence">
            <a:extLst>
              <a:ext uri="{FF2B5EF4-FFF2-40B4-BE49-F238E27FC236}">
                <a16:creationId xmlns="" xmlns:a16="http://schemas.microsoft.com/office/drawing/2014/main" id="{00F751D6-E13C-4583-BE5A-FD970FCD59C2}"/>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4129237" y="1825552"/>
            <a:ext cx="895149" cy="417134"/>
          </a:xfrm>
          <a:prstGeom prst="rect">
            <a:avLst/>
          </a:prstGeom>
        </p:spPr>
      </p:pic>
      <p:pic>
        <p:nvPicPr>
          <p:cNvPr id="14" name="Picture 13" descr="A picture containing object&#10;&#10;Description generated with very high confidence">
            <a:extLst>
              <a:ext uri="{FF2B5EF4-FFF2-40B4-BE49-F238E27FC236}">
                <a16:creationId xmlns="" xmlns:a16="http://schemas.microsoft.com/office/drawing/2014/main" id="{2B269EF4-5B96-4B15-AA30-E86F996884EA}"/>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2832441" y="2242686"/>
            <a:ext cx="1728873" cy="284998"/>
          </a:xfrm>
          <a:prstGeom prst="rect">
            <a:avLst/>
          </a:prstGeom>
        </p:spPr>
      </p:pic>
      <p:sp>
        <p:nvSpPr>
          <p:cNvPr id="8" name="Rectangle 7">
            <a:extLst>
              <a:ext uri="{FF2B5EF4-FFF2-40B4-BE49-F238E27FC236}">
                <a16:creationId xmlns="" xmlns:a16="http://schemas.microsoft.com/office/drawing/2014/main" id="{F560BEDC-91E0-480A-8EF5-B62A975A40DF}"/>
              </a:ext>
            </a:extLst>
          </p:cNvPr>
          <p:cNvSpPr/>
          <p:nvPr/>
        </p:nvSpPr>
        <p:spPr bwMode="auto">
          <a:xfrm>
            <a:off x="3891090" y="2268718"/>
            <a:ext cx="627195" cy="556923"/>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16" name="Picture 15">
            <a:extLst>
              <a:ext uri="{FF2B5EF4-FFF2-40B4-BE49-F238E27FC236}">
                <a16:creationId xmlns="" xmlns:a16="http://schemas.microsoft.com/office/drawing/2014/main" id="{75C41019-2A87-4F88-86FA-C8A209F167D6}"/>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2826091" y="2267950"/>
            <a:ext cx="1739559" cy="451040"/>
          </a:xfrm>
          <a:prstGeom prst="rect">
            <a:avLst/>
          </a:prstGeom>
        </p:spPr>
      </p:pic>
      <p:pic>
        <p:nvPicPr>
          <p:cNvPr id="17" name="Picture 16">
            <a:extLst>
              <a:ext uri="{FF2B5EF4-FFF2-40B4-BE49-F238E27FC236}">
                <a16:creationId xmlns="" xmlns:a16="http://schemas.microsoft.com/office/drawing/2014/main" id="{29E8105A-8D1A-4297-975F-6FCDBD533215}"/>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4160155" y="4338181"/>
            <a:ext cx="2135001" cy="702132"/>
          </a:xfrm>
          <a:prstGeom prst="rect">
            <a:avLst/>
          </a:prstGeom>
        </p:spPr>
      </p:pic>
      <p:sp>
        <p:nvSpPr>
          <p:cNvPr id="9" name="Freeform: Shape 8">
            <a:extLst>
              <a:ext uri="{FF2B5EF4-FFF2-40B4-BE49-F238E27FC236}">
                <a16:creationId xmlns="" xmlns:a16="http://schemas.microsoft.com/office/drawing/2014/main" id="{025A545C-278A-4E0D-A8DC-E4D2EB7A9C1A}"/>
              </a:ext>
            </a:extLst>
          </p:cNvPr>
          <p:cNvSpPr/>
          <p:nvPr/>
        </p:nvSpPr>
        <p:spPr bwMode="auto">
          <a:xfrm rot="20832427">
            <a:off x="3603462" y="4753547"/>
            <a:ext cx="115254" cy="275849"/>
          </a:xfrm>
          <a:custGeom>
            <a:avLst/>
            <a:gdLst>
              <a:gd name="connsiteX0" fmla="*/ 114537 w 115254"/>
              <a:gd name="connsiteY0" fmla="*/ 918 h 245393"/>
              <a:gd name="connsiteX1" fmla="*/ 92312 w 115254"/>
              <a:gd name="connsiteY1" fmla="*/ 7268 h 245393"/>
              <a:gd name="connsiteX2" fmla="*/ 82787 w 115254"/>
              <a:gd name="connsiteY2" fmla="*/ 26318 h 245393"/>
              <a:gd name="connsiteX3" fmla="*/ 85962 w 115254"/>
              <a:gd name="connsiteY3" fmla="*/ 45368 h 245393"/>
              <a:gd name="connsiteX4" fmla="*/ 108187 w 115254"/>
              <a:gd name="connsiteY4" fmla="*/ 58068 h 245393"/>
              <a:gd name="connsiteX5" fmla="*/ 98662 w 115254"/>
              <a:gd name="connsiteY5" fmla="*/ 86643 h 245393"/>
              <a:gd name="connsiteX6" fmla="*/ 95487 w 115254"/>
              <a:gd name="connsiteY6" fmla="*/ 96168 h 245393"/>
              <a:gd name="connsiteX7" fmla="*/ 98662 w 115254"/>
              <a:gd name="connsiteY7" fmla="*/ 181893 h 245393"/>
              <a:gd name="connsiteX8" fmla="*/ 105012 w 115254"/>
              <a:gd name="connsiteY8" fmla="*/ 200943 h 245393"/>
              <a:gd name="connsiteX9" fmla="*/ 108187 w 115254"/>
              <a:gd name="connsiteY9" fmla="*/ 223168 h 245393"/>
              <a:gd name="connsiteX10" fmla="*/ 111362 w 115254"/>
              <a:gd name="connsiteY10" fmla="*/ 235868 h 245393"/>
              <a:gd name="connsiteX11" fmla="*/ 108187 w 115254"/>
              <a:gd name="connsiteY11" fmla="*/ 245393 h 245393"/>
              <a:gd name="connsiteX12" fmla="*/ 31987 w 115254"/>
              <a:gd name="connsiteY12" fmla="*/ 242218 h 245393"/>
              <a:gd name="connsiteX13" fmla="*/ 19287 w 115254"/>
              <a:gd name="connsiteY13" fmla="*/ 229518 h 245393"/>
              <a:gd name="connsiteX14" fmla="*/ 12937 w 115254"/>
              <a:gd name="connsiteY14" fmla="*/ 200943 h 245393"/>
              <a:gd name="connsiteX15" fmla="*/ 6587 w 115254"/>
              <a:gd name="connsiteY15" fmla="*/ 191418 h 245393"/>
              <a:gd name="connsiteX16" fmla="*/ 6587 w 115254"/>
              <a:gd name="connsiteY16" fmla="*/ 86643 h 245393"/>
              <a:gd name="connsiteX17" fmla="*/ 9762 w 115254"/>
              <a:gd name="connsiteY17" fmla="*/ 70768 h 245393"/>
              <a:gd name="connsiteX18" fmla="*/ 35162 w 115254"/>
              <a:gd name="connsiteY18" fmla="*/ 45368 h 245393"/>
              <a:gd name="connsiteX19" fmla="*/ 54212 w 115254"/>
              <a:gd name="connsiteY19" fmla="*/ 32668 h 245393"/>
              <a:gd name="connsiteX20" fmla="*/ 63737 w 115254"/>
              <a:gd name="connsiteY20" fmla="*/ 26318 h 245393"/>
              <a:gd name="connsiteX21" fmla="*/ 114537 w 115254"/>
              <a:gd name="connsiteY21" fmla="*/ 918 h 245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15254" h="245393">
                <a:moveTo>
                  <a:pt x="114537" y="918"/>
                </a:moveTo>
                <a:cubicBezTo>
                  <a:pt x="119299" y="-2257"/>
                  <a:pt x="99047" y="3526"/>
                  <a:pt x="92312" y="7268"/>
                </a:cubicBezTo>
                <a:cubicBezTo>
                  <a:pt x="87276" y="10066"/>
                  <a:pt x="84388" y="21516"/>
                  <a:pt x="82787" y="26318"/>
                </a:cubicBezTo>
                <a:cubicBezTo>
                  <a:pt x="83845" y="32668"/>
                  <a:pt x="83083" y="39610"/>
                  <a:pt x="85962" y="45368"/>
                </a:cubicBezTo>
                <a:cubicBezTo>
                  <a:pt x="87458" y="48360"/>
                  <a:pt x="106917" y="57433"/>
                  <a:pt x="108187" y="58068"/>
                </a:cubicBezTo>
                <a:lnTo>
                  <a:pt x="98662" y="86643"/>
                </a:lnTo>
                <a:lnTo>
                  <a:pt x="95487" y="96168"/>
                </a:lnTo>
                <a:cubicBezTo>
                  <a:pt x="96545" y="124743"/>
                  <a:pt x="96073" y="153416"/>
                  <a:pt x="98662" y="181893"/>
                </a:cubicBezTo>
                <a:cubicBezTo>
                  <a:pt x="99268" y="188559"/>
                  <a:pt x="105012" y="200943"/>
                  <a:pt x="105012" y="200943"/>
                </a:cubicBezTo>
                <a:cubicBezTo>
                  <a:pt x="106070" y="208351"/>
                  <a:pt x="106848" y="215805"/>
                  <a:pt x="108187" y="223168"/>
                </a:cubicBezTo>
                <a:cubicBezTo>
                  <a:pt x="108968" y="227461"/>
                  <a:pt x="111362" y="231504"/>
                  <a:pt x="111362" y="235868"/>
                </a:cubicBezTo>
                <a:cubicBezTo>
                  <a:pt x="111362" y="239215"/>
                  <a:pt x="109245" y="242218"/>
                  <a:pt x="108187" y="245393"/>
                </a:cubicBezTo>
                <a:cubicBezTo>
                  <a:pt x="82787" y="244335"/>
                  <a:pt x="57013" y="246687"/>
                  <a:pt x="31987" y="242218"/>
                </a:cubicBezTo>
                <a:cubicBezTo>
                  <a:pt x="26093" y="241166"/>
                  <a:pt x="22460" y="234595"/>
                  <a:pt x="19287" y="229518"/>
                </a:cubicBezTo>
                <a:cubicBezTo>
                  <a:pt x="17762" y="227078"/>
                  <a:pt x="13309" y="201934"/>
                  <a:pt x="12937" y="200943"/>
                </a:cubicBezTo>
                <a:cubicBezTo>
                  <a:pt x="11597" y="197370"/>
                  <a:pt x="8704" y="194593"/>
                  <a:pt x="6587" y="191418"/>
                </a:cubicBezTo>
                <a:cubicBezTo>
                  <a:pt x="-625" y="115687"/>
                  <a:pt x="-3640" y="144595"/>
                  <a:pt x="6587" y="86643"/>
                </a:cubicBezTo>
                <a:cubicBezTo>
                  <a:pt x="7525" y="81329"/>
                  <a:pt x="7867" y="75821"/>
                  <a:pt x="9762" y="70768"/>
                </a:cubicBezTo>
                <a:cubicBezTo>
                  <a:pt x="13838" y="59899"/>
                  <a:pt x="28038" y="51700"/>
                  <a:pt x="35162" y="45368"/>
                </a:cubicBezTo>
                <a:cubicBezTo>
                  <a:pt x="58377" y="24732"/>
                  <a:pt x="31987" y="43780"/>
                  <a:pt x="54212" y="32668"/>
                </a:cubicBezTo>
                <a:cubicBezTo>
                  <a:pt x="57625" y="30961"/>
                  <a:pt x="59986" y="27021"/>
                  <a:pt x="63737" y="26318"/>
                </a:cubicBezTo>
                <a:cubicBezTo>
                  <a:pt x="81536" y="22981"/>
                  <a:pt x="109775" y="4093"/>
                  <a:pt x="114537" y="918"/>
                </a:cubicBezTo>
                <a:close/>
              </a:path>
            </a:pathLst>
          </a:custGeom>
          <a:solidFill>
            <a:schemeClr val="bg1"/>
          </a:solidFill>
          <a:ln>
            <a:solidFill>
              <a:schemeClr val="bg1"/>
            </a:solid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19" name="Picture 18">
            <a:extLst>
              <a:ext uri="{FF2B5EF4-FFF2-40B4-BE49-F238E27FC236}">
                <a16:creationId xmlns="" xmlns:a16="http://schemas.microsoft.com/office/drawing/2014/main" id="{4E2942BD-AB5A-4138-92FC-FA50C9A4C6E9}"/>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t="-7919"/>
          <a:stretch/>
        </p:blipFill>
        <p:spPr>
          <a:xfrm>
            <a:off x="3938785" y="3864485"/>
            <a:ext cx="2625082" cy="359065"/>
          </a:xfrm>
          <a:prstGeom prst="rect">
            <a:avLst/>
          </a:prstGeom>
        </p:spPr>
      </p:pic>
      <p:pic>
        <p:nvPicPr>
          <p:cNvPr id="15" name="Picture 14">
            <a:extLst>
              <a:ext uri="{FF2B5EF4-FFF2-40B4-BE49-F238E27FC236}">
                <a16:creationId xmlns="" xmlns:a16="http://schemas.microsoft.com/office/drawing/2014/main" id="{123EFE53-5843-4349-BA2D-D77D075B7762}"/>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a:stretch/>
        </p:blipFill>
        <p:spPr>
          <a:xfrm>
            <a:off x="4003710" y="5092725"/>
            <a:ext cx="391145" cy="515554"/>
          </a:xfrm>
          <a:prstGeom prst="rect">
            <a:avLst/>
          </a:prstGeom>
        </p:spPr>
      </p:pic>
      <p:pic>
        <p:nvPicPr>
          <p:cNvPr id="22" name="Picture 21">
            <a:extLst>
              <a:ext uri="{FF2B5EF4-FFF2-40B4-BE49-F238E27FC236}">
                <a16:creationId xmlns="" xmlns:a16="http://schemas.microsoft.com/office/drawing/2014/main" id="{1C702FD4-2B1F-4084-A899-C4C5ECECA0FE}"/>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a:stretch/>
        </p:blipFill>
        <p:spPr>
          <a:xfrm>
            <a:off x="3673132" y="3904901"/>
            <a:ext cx="567356" cy="319115"/>
          </a:xfrm>
          <a:prstGeom prst="rect">
            <a:avLst/>
          </a:prstGeom>
        </p:spPr>
      </p:pic>
      <p:pic>
        <p:nvPicPr>
          <p:cNvPr id="23" name="Picture 22">
            <a:extLst>
              <a:ext uri="{FF2B5EF4-FFF2-40B4-BE49-F238E27FC236}">
                <a16:creationId xmlns="" xmlns:a16="http://schemas.microsoft.com/office/drawing/2014/main" id="{B44B139C-6A74-43FB-A0B6-C10E9FB310A8}"/>
              </a:ext>
            </a:extLst>
          </p:cNvPr>
          <p:cNvPicPr>
            <a:picLocks noChangeAspect="1"/>
          </p:cNvPicPr>
          <p:nvPr/>
        </p:nvPicPr>
        <p:blipFill rotWithShape="1">
          <a:blip r:embed="rId12" cstate="print">
            <a:extLst>
              <a:ext uri="{28A0092B-C50C-407E-A947-70E740481C1C}">
                <a14:useLocalDpi xmlns:a14="http://schemas.microsoft.com/office/drawing/2010/main" val="0"/>
              </a:ext>
            </a:extLst>
          </a:blip>
          <a:srcRect l="-2817"/>
          <a:stretch/>
        </p:blipFill>
        <p:spPr>
          <a:xfrm>
            <a:off x="3468931" y="5093601"/>
            <a:ext cx="391145" cy="515554"/>
          </a:xfrm>
          <a:prstGeom prst="rect">
            <a:avLst/>
          </a:prstGeom>
        </p:spPr>
      </p:pic>
      <p:pic>
        <p:nvPicPr>
          <p:cNvPr id="24" name="Picture 23">
            <a:extLst>
              <a:ext uri="{FF2B5EF4-FFF2-40B4-BE49-F238E27FC236}">
                <a16:creationId xmlns="" xmlns:a16="http://schemas.microsoft.com/office/drawing/2014/main" id="{BC4AFB54-1488-432E-8CA7-3D020D2131C1}"/>
              </a:ext>
            </a:extLst>
          </p:cNvPr>
          <p:cNvPicPr>
            <a:picLocks noChangeAspect="1"/>
          </p:cNvPicPr>
          <p:nvPr/>
        </p:nvPicPr>
        <p:blipFill rotWithShape="1">
          <a:blip r:embed="rId13" cstate="print">
            <a:extLst>
              <a:ext uri="{28A0092B-C50C-407E-A947-70E740481C1C}">
                <a14:useLocalDpi xmlns:a14="http://schemas.microsoft.com/office/drawing/2010/main" val="0"/>
              </a:ext>
            </a:extLst>
          </a:blip>
          <a:srcRect/>
          <a:stretch/>
        </p:blipFill>
        <p:spPr>
          <a:xfrm>
            <a:off x="5083843" y="1318274"/>
            <a:ext cx="1271820" cy="640947"/>
          </a:xfrm>
          <a:prstGeom prst="rect">
            <a:avLst/>
          </a:prstGeom>
        </p:spPr>
      </p:pic>
      <p:pic>
        <p:nvPicPr>
          <p:cNvPr id="28" name="Picture 27" descr="A picture containing object&#10;&#10;Description generated with very high confidence">
            <a:extLst>
              <a:ext uri="{FF2B5EF4-FFF2-40B4-BE49-F238E27FC236}">
                <a16:creationId xmlns="" xmlns:a16="http://schemas.microsoft.com/office/drawing/2014/main" id="{67E60F70-9505-4B29-89A0-8DD06194AB7E}"/>
              </a:ext>
            </a:extLst>
          </p:cNvPr>
          <p:cNvPicPr>
            <a:picLocks noChangeAspect="1"/>
          </p:cNvPicPr>
          <p:nvPr/>
        </p:nvPicPr>
        <p:blipFill rotWithShape="1">
          <a:blip r:embed="rId14" cstate="print">
            <a:extLst>
              <a:ext uri="{28A0092B-C50C-407E-A947-70E740481C1C}">
                <a14:useLocalDpi xmlns:a14="http://schemas.microsoft.com/office/drawing/2010/main" val="0"/>
              </a:ext>
            </a:extLst>
          </a:blip>
          <a:srcRect/>
          <a:stretch/>
        </p:blipFill>
        <p:spPr>
          <a:xfrm>
            <a:off x="2821755" y="1355835"/>
            <a:ext cx="678189" cy="409903"/>
          </a:xfrm>
          <a:prstGeom prst="rect">
            <a:avLst/>
          </a:prstGeom>
        </p:spPr>
      </p:pic>
      <p:pic>
        <p:nvPicPr>
          <p:cNvPr id="29" name="Picture 28" descr="A picture containing object&#10;&#10;Description generated with very high confidence">
            <a:extLst>
              <a:ext uri="{FF2B5EF4-FFF2-40B4-BE49-F238E27FC236}">
                <a16:creationId xmlns="" xmlns:a16="http://schemas.microsoft.com/office/drawing/2014/main" id="{24EC55E4-B2EF-4E0E-B5CC-DFFE80FFF28E}"/>
              </a:ext>
            </a:extLst>
          </p:cNvPr>
          <p:cNvPicPr>
            <a:picLocks noChangeAspect="1"/>
          </p:cNvPicPr>
          <p:nvPr/>
        </p:nvPicPr>
        <p:blipFill rotWithShape="1">
          <a:blip r:embed="rId15" cstate="print">
            <a:extLst>
              <a:ext uri="{28A0092B-C50C-407E-A947-70E740481C1C}">
                <a14:useLocalDpi xmlns:a14="http://schemas.microsoft.com/office/drawing/2010/main" val="0"/>
              </a:ext>
            </a:extLst>
          </a:blip>
          <a:srcRect/>
          <a:stretch/>
        </p:blipFill>
        <p:spPr>
          <a:xfrm>
            <a:off x="3499944" y="1355835"/>
            <a:ext cx="1061370" cy="409903"/>
          </a:xfrm>
          <a:prstGeom prst="rect">
            <a:avLst/>
          </a:prstGeom>
        </p:spPr>
      </p:pic>
      <p:pic>
        <p:nvPicPr>
          <p:cNvPr id="30" name="Picture 29">
            <a:extLst>
              <a:ext uri="{FF2B5EF4-FFF2-40B4-BE49-F238E27FC236}">
                <a16:creationId xmlns="" xmlns:a16="http://schemas.microsoft.com/office/drawing/2014/main" id="{66036DB0-9579-4137-BA98-6C01AA129AA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4823831" y="2149641"/>
            <a:ext cx="199870" cy="409903"/>
          </a:xfrm>
          <a:prstGeom prst="rect">
            <a:avLst/>
          </a:prstGeom>
        </p:spPr>
      </p:pic>
      <p:pic>
        <p:nvPicPr>
          <p:cNvPr id="32" name="Picture 31">
            <a:extLst>
              <a:ext uri="{FF2B5EF4-FFF2-40B4-BE49-F238E27FC236}">
                <a16:creationId xmlns="" xmlns:a16="http://schemas.microsoft.com/office/drawing/2014/main" id="{5CF8C66C-2F03-4B60-9636-9676ED70E5EF}"/>
              </a:ext>
            </a:extLst>
          </p:cNvPr>
          <p:cNvPicPr>
            <a:picLocks noChangeAspect="1"/>
          </p:cNvPicPr>
          <p:nvPr/>
        </p:nvPicPr>
        <p:blipFill rotWithShape="1">
          <a:blip r:embed="rId16" cstate="print">
            <a:extLst>
              <a:ext uri="{28A0092B-C50C-407E-A947-70E740481C1C}">
                <a14:useLocalDpi xmlns:a14="http://schemas.microsoft.com/office/drawing/2010/main" val="0"/>
              </a:ext>
            </a:extLst>
          </a:blip>
          <a:srcRect/>
          <a:stretch/>
        </p:blipFill>
        <p:spPr>
          <a:xfrm>
            <a:off x="4565711" y="2552661"/>
            <a:ext cx="733041" cy="505177"/>
          </a:xfrm>
          <a:prstGeom prst="rect">
            <a:avLst/>
          </a:prstGeom>
        </p:spPr>
      </p:pic>
      <p:pic>
        <p:nvPicPr>
          <p:cNvPr id="33" name="Picture 32">
            <a:extLst>
              <a:ext uri="{FF2B5EF4-FFF2-40B4-BE49-F238E27FC236}">
                <a16:creationId xmlns="" xmlns:a16="http://schemas.microsoft.com/office/drawing/2014/main" id="{B1AA9231-3DBC-497B-A029-4C4A5FD2CE7A}"/>
              </a:ext>
            </a:extLst>
          </p:cNvPr>
          <p:cNvPicPr>
            <a:picLocks noChangeAspect="1"/>
          </p:cNvPicPr>
          <p:nvPr/>
        </p:nvPicPr>
        <p:blipFill rotWithShape="1">
          <a:blip r:embed="rId17" cstate="print">
            <a:extLst>
              <a:ext uri="{28A0092B-C50C-407E-A947-70E740481C1C}">
                <a14:useLocalDpi xmlns:a14="http://schemas.microsoft.com/office/drawing/2010/main" val="0"/>
              </a:ext>
            </a:extLst>
          </a:blip>
          <a:srcRect/>
          <a:stretch/>
        </p:blipFill>
        <p:spPr>
          <a:xfrm>
            <a:off x="4518285" y="3032860"/>
            <a:ext cx="733041" cy="302721"/>
          </a:xfrm>
          <a:prstGeom prst="rect">
            <a:avLst/>
          </a:prstGeom>
        </p:spPr>
      </p:pic>
      <p:sp>
        <p:nvSpPr>
          <p:cNvPr id="18" name="Rectangle 17">
            <a:extLst>
              <a:ext uri="{FF2B5EF4-FFF2-40B4-BE49-F238E27FC236}">
                <a16:creationId xmlns="" xmlns:a16="http://schemas.microsoft.com/office/drawing/2014/main" id="{A3151823-8335-4702-8B4C-BBF826FFD3C1}"/>
              </a:ext>
            </a:extLst>
          </p:cNvPr>
          <p:cNvSpPr/>
          <p:nvPr/>
        </p:nvSpPr>
        <p:spPr bwMode="auto">
          <a:xfrm>
            <a:off x="4244721" y="3033358"/>
            <a:ext cx="627195" cy="556923"/>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20" name="Picture 19">
            <a:extLst>
              <a:ext uri="{FF2B5EF4-FFF2-40B4-BE49-F238E27FC236}">
                <a16:creationId xmlns="" xmlns:a16="http://schemas.microsoft.com/office/drawing/2014/main" id="{3C14E43D-95C0-444F-A36B-8A124CB46672}"/>
              </a:ext>
            </a:extLst>
          </p:cNvPr>
          <p:cNvPicPr>
            <a:picLocks noChangeAspect="1"/>
          </p:cNvPicPr>
          <p:nvPr/>
        </p:nvPicPr>
        <p:blipFill rotWithShape="1">
          <a:blip r:embed="rId18" cstate="print">
            <a:extLst>
              <a:ext uri="{28A0092B-C50C-407E-A947-70E740481C1C}">
                <a14:useLocalDpi xmlns:a14="http://schemas.microsoft.com/office/drawing/2010/main" val="0"/>
              </a:ext>
            </a:extLst>
          </a:blip>
          <a:srcRect/>
          <a:stretch/>
        </p:blipFill>
        <p:spPr>
          <a:xfrm>
            <a:off x="4462813" y="2982821"/>
            <a:ext cx="302143" cy="359065"/>
          </a:xfrm>
          <a:prstGeom prst="rect">
            <a:avLst/>
          </a:prstGeom>
        </p:spPr>
      </p:pic>
      <p:pic>
        <p:nvPicPr>
          <p:cNvPr id="39" name="Picture 38">
            <a:extLst>
              <a:ext uri="{FF2B5EF4-FFF2-40B4-BE49-F238E27FC236}">
                <a16:creationId xmlns="" xmlns:a16="http://schemas.microsoft.com/office/drawing/2014/main" id="{BAF226F8-066B-4293-8B8D-BCA6D230DE9C}"/>
              </a:ext>
            </a:extLst>
          </p:cNvPr>
          <p:cNvPicPr>
            <a:picLocks noChangeAspect="1"/>
          </p:cNvPicPr>
          <p:nvPr/>
        </p:nvPicPr>
        <p:blipFill rotWithShape="1">
          <a:blip r:embed="rId19" cstate="print">
            <a:extLst>
              <a:ext uri="{28A0092B-C50C-407E-A947-70E740481C1C}">
                <a14:useLocalDpi xmlns:a14="http://schemas.microsoft.com/office/drawing/2010/main" val="0"/>
              </a:ext>
            </a:extLst>
          </a:blip>
          <a:srcRect/>
          <a:stretch/>
        </p:blipFill>
        <p:spPr>
          <a:xfrm>
            <a:off x="3005228" y="4361308"/>
            <a:ext cx="564360" cy="690042"/>
          </a:xfrm>
          <a:prstGeom prst="rect">
            <a:avLst/>
          </a:prstGeom>
        </p:spPr>
      </p:pic>
      <p:pic>
        <p:nvPicPr>
          <p:cNvPr id="40" name="Picture 39">
            <a:extLst>
              <a:ext uri="{FF2B5EF4-FFF2-40B4-BE49-F238E27FC236}">
                <a16:creationId xmlns="" xmlns:a16="http://schemas.microsoft.com/office/drawing/2014/main" id="{87A4C42B-EFEE-44D1-B1E2-F6201A3E016C}"/>
              </a:ext>
            </a:extLst>
          </p:cNvPr>
          <p:cNvPicPr>
            <a:picLocks noChangeAspect="1"/>
          </p:cNvPicPr>
          <p:nvPr/>
        </p:nvPicPr>
        <p:blipFill rotWithShape="1">
          <a:blip r:embed="rId20" cstate="print">
            <a:extLst>
              <a:ext uri="{28A0092B-C50C-407E-A947-70E740481C1C}">
                <a14:useLocalDpi xmlns:a14="http://schemas.microsoft.com/office/drawing/2010/main" val="0"/>
              </a:ext>
            </a:extLst>
          </a:blip>
          <a:srcRect/>
          <a:stretch/>
        </p:blipFill>
        <p:spPr>
          <a:xfrm>
            <a:off x="2843958" y="3755654"/>
            <a:ext cx="801925" cy="593440"/>
          </a:xfrm>
          <a:prstGeom prst="rect">
            <a:avLst/>
          </a:prstGeom>
        </p:spPr>
      </p:pic>
      <p:pic>
        <p:nvPicPr>
          <p:cNvPr id="41" name="Picture 40">
            <a:extLst>
              <a:ext uri="{FF2B5EF4-FFF2-40B4-BE49-F238E27FC236}">
                <a16:creationId xmlns="" xmlns:a16="http://schemas.microsoft.com/office/drawing/2014/main" id="{E0B2D270-BE3B-4C60-B2D2-A017A61432FE}"/>
              </a:ext>
            </a:extLst>
          </p:cNvPr>
          <p:cNvPicPr>
            <a:picLocks noChangeAspect="1"/>
          </p:cNvPicPr>
          <p:nvPr/>
        </p:nvPicPr>
        <p:blipFill rotWithShape="1">
          <a:blip r:embed="rId21" cstate="print">
            <a:extLst>
              <a:ext uri="{28A0092B-C50C-407E-A947-70E740481C1C}">
                <a14:useLocalDpi xmlns:a14="http://schemas.microsoft.com/office/drawing/2010/main" val="0"/>
              </a:ext>
            </a:extLst>
          </a:blip>
          <a:srcRect l="-2502" b="-184"/>
          <a:stretch/>
        </p:blipFill>
        <p:spPr>
          <a:xfrm>
            <a:off x="2839387" y="5084660"/>
            <a:ext cx="588805" cy="689000"/>
          </a:xfrm>
          <a:prstGeom prst="rect">
            <a:avLst/>
          </a:prstGeom>
        </p:spPr>
      </p:pic>
      <p:sp>
        <p:nvSpPr>
          <p:cNvPr id="42" name="Rectangle 41">
            <a:extLst>
              <a:ext uri="{FF2B5EF4-FFF2-40B4-BE49-F238E27FC236}">
                <a16:creationId xmlns="" xmlns:a16="http://schemas.microsoft.com/office/drawing/2014/main" id="{AD832879-490C-4F50-80B6-FBCB6191AC9F}"/>
              </a:ext>
            </a:extLst>
          </p:cNvPr>
          <p:cNvSpPr/>
          <p:nvPr/>
        </p:nvSpPr>
        <p:spPr bwMode="auto">
          <a:xfrm>
            <a:off x="5083843" y="3025109"/>
            <a:ext cx="627195" cy="556923"/>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43" name="Picture 42">
            <a:extLst>
              <a:ext uri="{FF2B5EF4-FFF2-40B4-BE49-F238E27FC236}">
                <a16:creationId xmlns="" xmlns:a16="http://schemas.microsoft.com/office/drawing/2014/main" id="{587BBBB1-D1BC-4AD1-BA85-2F855F18A6FA}"/>
              </a:ext>
            </a:extLst>
          </p:cNvPr>
          <p:cNvPicPr>
            <a:picLocks noChangeAspect="1"/>
          </p:cNvPicPr>
          <p:nvPr/>
        </p:nvPicPr>
        <p:blipFill rotWithShape="1">
          <a:blip r:embed="rId22" cstate="print">
            <a:extLst>
              <a:ext uri="{28A0092B-C50C-407E-A947-70E740481C1C}">
                <a14:useLocalDpi xmlns:a14="http://schemas.microsoft.com/office/drawing/2010/main" val="0"/>
              </a:ext>
            </a:extLst>
          </a:blip>
          <a:srcRect/>
          <a:stretch/>
        </p:blipFill>
        <p:spPr>
          <a:xfrm>
            <a:off x="5057724" y="3019046"/>
            <a:ext cx="209778" cy="284058"/>
          </a:xfrm>
          <a:prstGeom prst="rect">
            <a:avLst/>
          </a:prstGeom>
        </p:spPr>
      </p:pic>
      <p:sp>
        <p:nvSpPr>
          <p:cNvPr id="45" name="TextBox 44">
            <a:extLst>
              <a:ext uri="{FF2B5EF4-FFF2-40B4-BE49-F238E27FC236}">
                <a16:creationId xmlns="" xmlns:a16="http://schemas.microsoft.com/office/drawing/2014/main" id="{90479257-22BB-478D-84B0-D4C385BC9308}"/>
              </a:ext>
            </a:extLst>
          </p:cNvPr>
          <p:cNvSpPr txBox="1"/>
          <p:nvPr/>
        </p:nvSpPr>
        <p:spPr bwMode="auto">
          <a:xfrm>
            <a:off x="2890133" y="3799056"/>
            <a:ext cx="855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1</a:t>
            </a:r>
            <a:endParaRPr lang="en-GB" sz="2400" dirty="0">
              <a:latin typeface="Myriad Pro" panose="020B0503030403020204" pitchFamily="34" charset="0"/>
              <a:ea typeface="Myriad Pro Semibold" charset="0"/>
              <a:cs typeface="Myriad Pro Semibold" charset="0"/>
            </a:endParaRPr>
          </a:p>
        </p:txBody>
      </p:sp>
      <p:sp>
        <p:nvSpPr>
          <p:cNvPr id="46" name="TextBox 45">
            <a:extLst>
              <a:ext uri="{FF2B5EF4-FFF2-40B4-BE49-F238E27FC236}">
                <a16:creationId xmlns="" xmlns:a16="http://schemas.microsoft.com/office/drawing/2014/main" id="{5239B7D0-4016-4E78-A154-1BC6E117BB72}"/>
              </a:ext>
            </a:extLst>
          </p:cNvPr>
          <p:cNvSpPr txBox="1"/>
          <p:nvPr/>
        </p:nvSpPr>
        <p:spPr bwMode="auto">
          <a:xfrm>
            <a:off x="2705970" y="5271599"/>
            <a:ext cx="855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59</a:t>
            </a:r>
            <a:endParaRPr lang="en-GB" sz="2400" dirty="0">
              <a:latin typeface="Myriad Pro" panose="020B0503030403020204" pitchFamily="34" charset="0"/>
              <a:ea typeface="Myriad Pro Semibold" charset="0"/>
              <a:cs typeface="Myriad Pro Semibold" charset="0"/>
            </a:endParaRPr>
          </a:p>
        </p:txBody>
      </p:sp>
      <p:sp>
        <p:nvSpPr>
          <p:cNvPr id="47" name="TextBox 46">
            <a:extLst>
              <a:ext uri="{FF2B5EF4-FFF2-40B4-BE49-F238E27FC236}">
                <a16:creationId xmlns="" xmlns:a16="http://schemas.microsoft.com/office/drawing/2014/main" id="{98ECC16F-FE84-4A81-81E3-9C6DB4CCC3F2}"/>
              </a:ext>
            </a:extLst>
          </p:cNvPr>
          <p:cNvSpPr txBox="1"/>
          <p:nvPr/>
        </p:nvSpPr>
        <p:spPr bwMode="auto">
          <a:xfrm>
            <a:off x="5545759" y="1412610"/>
            <a:ext cx="855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59</a:t>
            </a:r>
            <a:endParaRPr lang="en-GB" sz="2400" dirty="0">
              <a:latin typeface="Myriad Pro" panose="020B0503030403020204" pitchFamily="34" charset="0"/>
              <a:ea typeface="Myriad Pro Semibold" charset="0"/>
              <a:cs typeface="Myriad Pro Semibold" charset="0"/>
            </a:endParaRPr>
          </a:p>
        </p:txBody>
      </p:sp>
      <p:sp>
        <p:nvSpPr>
          <p:cNvPr id="10" name="Freeform: Shape 9">
            <a:extLst>
              <a:ext uri="{FF2B5EF4-FFF2-40B4-BE49-F238E27FC236}">
                <a16:creationId xmlns="" xmlns:a16="http://schemas.microsoft.com/office/drawing/2014/main" id="{E17D4092-2A52-44FF-A97F-33F79A8AB903}"/>
              </a:ext>
            </a:extLst>
          </p:cNvPr>
          <p:cNvSpPr/>
          <p:nvPr/>
        </p:nvSpPr>
        <p:spPr bwMode="auto">
          <a:xfrm>
            <a:off x="4076702" y="4789630"/>
            <a:ext cx="112712" cy="248852"/>
          </a:xfrm>
          <a:custGeom>
            <a:avLst/>
            <a:gdLst>
              <a:gd name="connsiteX0" fmla="*/ 93662 w 112712"/>
              <a:gd name="connsiteY0" fmla="*/ 7791 h 248852"/>
              <a:gd name="connsiteX1" fmla="*/ 98425 w 112712"/>
              <a:gd name="connsiteY1" fmla="*/ 107804 h 248852"/>
              <a:gd name="connsiteX2" fmla="*/ 100012 w 112712"/>
              <a:gd name="connsiteY2" fmla="*/ 141141 h 248852"/>
              <a:gd name="connsiteX3" fmla="*/ 101600 w 112712"/>
              <a:gd name="connsiteY3" fmla="*/ 147491 h 248852"/>
              <a:gd name="connsiteX4" fmla="*/ 104775 w 112712"/>
              <a:gd name="connsiteY4" fmla="*/ 157016 h 248852"/>
              <a:gd name="connsiteX5" fmla="*/ 106362 w 112712"/>
              <a:gd name="connsiteY5" fmla="*/ 168129 h 248852"/>
              <a:gd name="connsiteX6" fmla="*/ 109537 w 112712"/>
              <a:gd name="connsiteY6" fmla="*/ 188766 h 248852"/>
              <a:gd name="connsiteX7" fmla="*/ 112712 w 112712"/>
              <a:gd name="connsiteY7" fmla="*/ 209404 h 248852"/>
              <a:gd name="connsiteX8" fmla="*/ 106362 w 112712"/>
              <a:gd name="connsiteY8" fmla="*/ 245916 h 248852"/>
              <a:gd name="connsiteX9" fmla="*/ 68262 w 112712"/>
              <a:gd name="connsiteY9" fmla="*/ 242741 h 248852"/>
              <a:gd name="connsiteX10" fmla="*/ 58737 w 112712"/>
              <a:gd name="connsiteY10" fmla="*/ 241154 h 248852"/>
              <a:gd name="connsiteX11" fmla="*/ 34925 w 112712"/>
              <a:gd name="connsiteY11" fmla="*/ 236391 h 248852"/>
              <a:gd name="connsiteX12" fmla="*/ 22225 w 112712"/>
              <a:gd name="connsiteY12" fmla="*/ 230041 h 248852"/>
              <a:gd name="connsiteX13" fmla="*/ 9525 w 112712"/>
              <a:gd name="connsiteY13" fmla="*/ 214166 h 248852"/>
              <a:gd name="connsiteX14" fmla="*/ 0 w 112712"/>
              <a:gd name="connsiteY14" fmla="*/ 164954 h 248852"/>
              <a:gd name="connsiteX15" fmla="*/ 1587 w 112712"/>
              <a:gd name="connsiteY15" fmla="*/ 131616 h 248852"/>
              <a:gd name="connsiteX16" fmla="*/ 19050 w 112712"/>
              <a:gd name="connsiteY16" fmla="*/ 93516 h 248852"/>
              <a:gd name="connsiteX17" fmla="*/ 49212 w 112712"/>
              <a:gd name="connsiteY17" fmla="*/ 49066 h 248852"/>
              <a:gd name="connsiteX18" fmla="*/ 57150 w 112712"/>
              <a:gd name="connsiteY18" fmla="*/ 42716 h 248852"/>
              <a:gd name="connsiteX19" fmla="*/ 66675 w 112712"/>
              <a:gd name="connsiteY19" fmla="*/ 30016 h 248852"/>
              <a:gd name="connsiteX20" fmla="*/ 77787 w 112712"/>
              <a:gd name="connsiteY20" fmla="*/ 15729 h 248852"/>
              <a:gd name="connsiteX21" fmla="*/ 93662 w 112712"/>
              <a:gd name="connsiteY21" fmla="*/ 7791 h 248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12712" h="248852">
                <a:moveTo>
                  <a:pt x="93662" y="7791"/>
                </a:moveTo>
                <a:cubicBezTo>
                  <a:pt x="97102" y="23137"/>
                  <a:pt x="89602" y="72523"/>
                  <a:pt x="98425" y="107804"/>
                </a:cubicBezTo>
                <a:cubicBezTo>
                  <a:pt x="98954" y="118916"/>
                  <a:pt x="99125" y="130052"/>
                  <a:pt x="100012" y="141141"/>
                </a:cubicBezTo>
                <a:cubicBezTo>
                  <a:pt x="100186" y="143316"/>
                  <a:pt x="100973" y="145401"/>
                  <a:pt x="101600" y="147491"/>
                </a:cubicBezTo>
                <a:cubicBezTo>
                  <a:pt x="102562" y="150697"/>
                  <a:pt x="104775" y="157016"/>
                  <a:pt x="104775" y="157016"/>
                </a:cubicBezTo>
                <a:cubicBezTo>
                  <a:pt x="105304" y="160720"/>
                  <a:pt x="105793" y="164431"/>
                  <a:pt x="106362" y="168129"/>
                </a:cubicBezTo>
                <a:cubicBezTo>
                  <a:pt x="108134" y="179645"/>
                  <a:pt x="107997" y="176443"/>
                  <a:pt x="109537" y="188766"/>
                </a:cubicBezTo>
                <a:cubicBezTo>
                  <a:pt x="111822" y="207048"/>
                  <a:pt x="109755" y="197574"/>
                  <a:pt x="112712" y="209404"/>
                </a:cubicBezTo>
                <a:cubicBezTo>
                  <a:pt x="110595" y="221575"/>
                  <a:pt x="116245" y="238504"/>
                  <a:pt x="106362" y="245916"/>
                </a:cubicBezTo>
                <a:cubicBezTo>
                  <a:pt x="96167" y="253562"/>
                  <a:pt x="80943" y="244009"/>
                  <a:pt x="68262" y="242741"/>
                </a:cubicBezTo>
                <a:cubicBezTo>
                  <a:pt x="65059" y="242421"/>
                  <a:pt x="61918" y="241643"/>
                  <a:pt x="58737" y="241154"/>
                </a:cubicBezTo>
                <a:cubicBezTo>
                  <a:pt x="50456" y="239880"/>
                  <a:pt x="42915" y="239387"/>
                  <a:pt x="34925" y="236391"/>
                </a:cubicBezTo>
                <a:cubicBezTo>
                  <a:pt x="30493" y="234729"/>
                  <a:pt x="26458" y="232158"/>
                  <a:pt x="22225" y="230041"/>
                </a:cubicBezTo>
                <a:cubicBezTo>
                  <a:pt x="17992" y="224749"/>
                  <a:pt x="12556" y="220227"/>
                  <a:pt x="9525" y="214166"/>
                </a:cubicBezTo>
                <a:cubicBezTo>
                  <a:pt x="165" y="195447"/>
                  <a:pt x="1324" y="184816"/>
                  <a:pt x="0" y="164954"/>
                </a:cubicBezTo>
                <a:cubicBezTo>
                  <a:pt x="529" y="153841"/>
                  <a:pt x="-990" y="142439"/>
                  <a:pt x="1587" y="131616"/>
                </a:cubicBezTo>
                <a:cubicBezTo>
                  <a:pt x="6228" y="112125"/>
                  <a:pt x="10810" y="105877"/>
                  <a:pt x="19050" y="93516"/>
                </a:cubicBezTo>
                <a:cubicBezTo>
                  <a:pt x="25568" y="73959"/>
                  <a:pt x="21834" y="83586"/>
                  <a:pt x="49212" y="49066"/>
                </a:cubicBezTo>
                <a:cubicBezTo>
                  <a:pt x="51318" y="46411"/>
                  <a:pt x="54504" y="44833"/>
                  <a:pt x="57150" y="42716"/>
                </a:cubicBezTo>
                <a:cubicBezTo>
                  <a:pt x="64835" y="27346"/>
                  <a:pt x="54640" y="46063"/>
                  <a:pt x="66675" y="30016"/>
                </a:cubicBezTo>
                <a:cubicBezTo>
                  <a:pt x="74910" y="19036"/>
                  <a:pt x="62823" y="27368"/>
                  <a:pt x="77787" y="15729"/>
                </a:cubicBezTo>
                <a:cubicBezTo>
                  <a:pt x="95086" y="2274"/>
                  <a:pt x="90222" y="-7555"/>
                  <a:pt x="93662" y="7791"/>
                </a:cubicBezTo>
                <a:close/>
              </a:path>
            </a:pathLst>
          </a:cu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21" name="Picture 20">
            <a:extLst>
              <a:ext uri="{FF2B5EF4-FFF2-40B4-BE49-F238E27FC236}">
                <a16:creationId xmlns="" xmlns:a16="http://schemas.microsoft.com/office/drawing/2014/main" id="{FAA5D91A-3A96-4488-8FCB-FFD9D51D08AD}"/>
              </a:ext>
            </a:extLst>
          </p:cNvPr>
          <p:cNvPicPr>
            <a:picLocks noChangeAspect="1"/>
          </p:cNvPicPr>
          <p:nvPr/>
        </p:nvPicPr>
        <p:blipFill rotWithShape="1">
          <a:blip r:embed="rId23" cstate="print">
            <a:extLst>
              <a:ext uri="{28A0092B-C50C-407E-A947-70E740481C1C}">
                <a14:useLocalDpi xmlns:a14="http://schemas.microsoft.com/office/drawing/2010/main" val="0"/>
              </a:ext>
            </a:extLst>
          </a:blip>
          <a:srcRect/>
          <a:stretch/>
        </p:blipFill>
        <p:spPr>
          <a:xfrm>
            <a:off x="3551241" y="4342754"/>
            <a:ext cx="645737" cy="702132"/>
          </a:xfrm>
          <a:prstGeom prst="rect">
            <a:avLst/>
          </a:prstGeom>
        </p:spPr>
      </p:pic>
    </p:spTree>
    <p:extLst>
      <p:ext uri="{BB962C8B-B14F-4D97-AF65-F5344CB8AC3E}">
        <p14:creationId xmlns:p14="http://schemas.microsoft.com/office/powerpoint/2010/main" val="1174981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500"/>
                                        <p:tgtEl>
                                          <p:spTgt spid="13"/>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500"/>
                                        <p:tgtEl>
                                          <p:spTgt spid="14"/>
                                        </p:tgtEl>
                                      </p:cBhvr>
                                    </p:animEffect>
                                  </p:childTnLst>
                                </p:cTn>
                              </p:par>
                              <p:par>
                                <p:cTn id="12" presetID="10" presetClass="entr" presetSubtype="0" fill="hold" nodeType="withEffect">
                                  <p:stCondLst>
                                    <p:cond delay="0"/>
                                  </p:stCondLst>
                                  <p:childTnLst>
                                    <p:set>
                                      <p:cBhvr>
                                        <p:cTn id="13" dur="1" fill="hold">
                                          <p:stCondLst>
                                            <p:cond delay="0"/>
                                          </p:stCondLst>
                                        </p:cTn>
                                        <p:tgtEl>
                                          <p:spTgt spid="30"/>
                                        </p:tgtEl>
                                        <p:attrNameLst>
                                          <p:attrName>style.visibility</p:attrName>
                                        </p:attrNameLst>
                                      </p:cBhvr>
                                      <p:to>
                                        <p:strVal val="visible"/>
                                      </p:to>
                                    </p:set>
                                    <p:animEffect transition="in" filter="fade">
                                      <p:cBhvr>
                                        <p:cTn id="14" dur="500"/>
                                        <p:tgtEl>
                                          <p:spTgt spid="30"/>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5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par>
                                <p:cTn id="23" presetID="22" presetClass="entr" presetSubtype="2"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wipe(right)">
                                      <p:cBhvr>
                                        <p:cTn id="25" dur="500"/>
                                        <p:tgtEl>
                                          <p:spTgt spid="17"/>
                                        </p:tgtEl>
                                      </p:cBhvr>
                                    </p:animEffect>
                                  </p:childTnLst>
                                </p:cTn>
                              </p:par>
                            </p:childTnLst>
                          </p:cTn>
                        </p:par>
                        <p:par>
                          <p:cTn id="26" fill="hold">
                            <p:stCondLst>
                              <p:cond delay="500"/>
                            </p:stCondLst>
                            <p:childTnLst>
                              <p:par>
                                <p:cTn id="27" presetID="10" presetClass="entr" presetSubtype="0" fill="hold"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500"/>
                                        <p:tgtEl>
                                          <p:spTgt spid="19"/>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500"/>
                                        <p:tgtEl>
                                          <p:spTgt spid="15"/>
                                        </p:tgtEl>
                                      </p:cBhvr>
                                    </p:animEffect>
                                  </p:childTnLst>
                                </p:cTn>
                              </p:par>
                            </p:childTnLst>
                          </p:cTn>
                        </p:par>
                        <p:par>
                          <p:cTn id="35" fill="hold">
                            <p:stCondLst>
                              <p:cond delay="500"/>
                            </p:stCondLst>
                            <p:childTnLst>
                              <p:par>
                                <p:cTn id="36" presetID="10" presetClass="exit" presetSubtype="0" fill="hold" nodeType="afterEffect">
                                  <p:stCondLst>
                                    <p:cond delay="0"/>
                                  </p:stCondLst>
                                  <p:childTnLst>
                                    <p:animEffect transition="out" filter="fade">
                                      <p:cBhvr>
                                        <p:cTn id="37" dur="500"/>
                                        <p:tgtEl>
                                          <p:spTgt spid="16"/>
                                        </p:tgtEl>
                                      </p:cBhvr>
                                    </p:animEffect>
                                    <p:set>
                                      <p:cBhvr>
                                        <p:cTn id="38" dur="1" fill="hold">
                                          <p:stCondLst>
                                            <p:cond delay="499"/>
                                          </p:stCondLst>
                                        </p:cTn>
                                        <p:tgtEl>
                                          <p:spTgt spid="16"/>
                                        </p:tgtEl>
                                        <p:attrNameLst>
                                          <p:attrName>style.visibility</p:attrName>
                                        </p:attrNameLst>
                                      </p:cBhvr>
                                      <p:to>
                                        <p:strVal val="hidden"/>
                                      </p:to>
                                    </p:set>
                                  </p:childTnLst>
                                </p:cTn>
                              </p:par>
                              <p:par>
                                <p:cTn id="39" presetID="10" presetClass="exit" presetSubtype="0" fill="hold" grpId="1" nodeType="withEffect">
                                  <p:stCondLst>
                                    <p:cond delay="0"/>
                                  </p:stCondLst>
                                  <p:childTnLst>
                                    <p:animEffect transition="out" filter="fade">
                                      <p:cBhvr>
                                        <p:cTn id="40" dur="500"/>
                                        <p:tgtEl>
                                          <p:spTgt spid="8"/>
                                        </p:tgtEl>
                                      </p:cBhvr>
                                    </p:animEffect>
                                    <p:set>
                                      <p:cBhvr>
                                        <p:cTn id="41" dur="1" fill="hold">
                                          <p:stCondLst>
                                            <p:cond delay="499"/>
                                          </p:stCondLst>
                                        </p:cTn>
                                        <p:tgtEl>
                                          <p:spTgt spid="8"/>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22" presetClass="entr" presetSubtype="1" fill="hold" nodeType="clickEffect">
                                  <p:stCondLst>
                                    <p:cond delay="0"/>
                                  </p:stCondLst>
                                  <p:childTnLst>
                                    <p:set>
                                      <p:cBhvr>
                                        <p:cTn id="45" dur="1" fill="hold">
                                          <p:stCondLst>
                                            <p:cond delay="0"/>
                                          </p:stCondLst>
                                        </p:cTn>
                                        <p:tgtEl>
                                          <p:spTgt spid="32"/>
                                        </p:tgtEl>
                                        <p:attrNameLst>
                                          <p:attrName>style.visibility</p:attrName>
                                        </p:attrNameLst>
                                      </p:cBhvr>
                                      <p:to>
                                        <p:strVal val="visible"/>
                                      </p:to>
                                    </p:set>
                                    <p:animEffect transition="in" filter="wipe(up)">
                                      <p:cBhvr>
                                        <p:cTn id="46" dur="500"/>
                                        <p:tgtEl>
                                          <p:spTgt spid="32"/>
                                        </p:tgtEl>
                                      </p:cBhvr>
                                    </p:animEffect>
                                  </p:childTnLst>
                                </p:cTn>
                              </p:par>
                            </p:childTnLst>
                          </p:cTn>
                        </p:par>
                        <p:par>
                          <p:cTn id="47" fill="hold">
                            <p:stCondLst>
                              <p:cond delay="500"/>
                            </p:stCondLst>
                            <p:childTnLst>
                              <p:par>
                                <p:cTn id="48" presetID="22" presetClass="entr" presetSubtype="1" fill="hold" nodeType="afterEffect">
                                  <p:stCondLst>
                                    <p:cond delay="0"/>
                                  </p:stCondLst>
                                  <p:childTnLst>
                                    <p:set>
                                      <p:cBhvr>
                                        <p:cTn id="49" dur="1" fill="hold">
                                          <p:stCondLst>
                                            <p:cond delay="0"/>
                                          </p:stCondLst>
                                        </p:cTn>
                                        <p:tgtEl>
                                          <p:spTgt spid="33"/>
                                        </p:tgtEl>
                                        <p:attrNameLst>
                                          <p:attrName>style.visibility</p:attrName>
                                        </p:attrNameLst>
                                      </p:cBhvr>
                                      <p:to>
                                        <p:strVal val="visible"/>
                                      </p:to>
                                    </p:set>
                                    <p:animEffect transition="in" filter="wipe(up)">
                                      <p:cBhvr>
                                        <p:cTn id="50" dur="500"/>
                                        <p:tgtEl>
                                          <p:spTgt spid="33"/>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fade">
                                      <p:cBhvr>
                                        <p:cTn id="55" dur="500"/>
                                        <p:tgtEl>
                                          <p:spTgt spid="20"/>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fade">
                                      <p:cBhvr>
                                        <p:cTn id="58" dur="500"/>
                                        <p:tgtEl>
                                          <p:spTgt spid="18"/>
                                        </p:tgtEl>
                                      </p:cBhvr>
                                    </p:animEffect>
                                  </p:childTnLst>
                                </p:cTn>
                              </p:par>
                              <p:par>
                                <p:cTn id="59" presetID="22" presetClass="entr" presetSubtype="2" fill="hold" nodeType="with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wipe(right)">
                                      <p:cBhvr>
                                        <p:cTn id="61" dur="500"/>
                                        <p:tgtEl>
                                          <p:spTgt spid="21"/>
                                        </p:tgtEl>
                                      </p:cBhvr>
                                    </p:animEffect>
                                  </p:childTnLst>
                                </p:cTn>
                              </p:par>
                            </p:childTnLst>
                          </p:cTn>
                        </p:par>
                        <p:par>
                          <p:cTn id="62" fill="hold">
                            <p:stCondLst>
                              <p:cond delay="500"/>
                            </p:stCondLst>
                            <p:childTnLst>
                              <p:par>
                                <p:cTn id="63" presetID="10" presetClass="entr" presetSubtype="0" fill="hold" nodeType="afterEffect">
                                  <p:stCondLst>
                                    <p:cond delay="0"/>
                                  </p:stCondLst>
                                  <p:childTnLst>
                                    <p:set>
                                      <p:cBhvr>
                                        <p:cTn id="64" dur="1" fill="hold">
                                          <p:stCondLst>
                                            <p:cond delay="0"/>
                                          </p:stCondLst>
                                        </p:cTn>
                                        <p:tgtEl>
                                          <p:spTgt spid="22"/>
                                        </p:tgtEl>
                                        <p:attrNameLst>
                                          <p:attrName>style.visibility</p:attrName>
                                        </p:attrNameLst>
                                      </p:cBhvr>
                                      <p:to>
                                        <p:strVal val="visible"/>
                                      </p:to>
                                    </p:set>
                                    <p:animEffect transition="in" filter="fade">
                                      <p:cBhvr>
                                        <p:cTn id="65" dur="500"/>
                                        <p:tgtEl>
                                          <p:spTgt spid="22"/>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nodeType="clickEffect">
                                  <p:stCondLst>
                                    <p:cond delay="0"/>
                                  </p:stCondLst>
                                  <p:childTnLst>
                                    <p:set>
                                      <p:cBhvr>
                                        <p:cTn id="69" dur="1" fill="hold">
                                          <p:stCondLst>
                                            <p:cond delay="0"/>
                                          </p:stCondLst>
                                        </p:cTn>
                                        <p:tgtEl>
                                          <p:spTgt spid="23"/>
                                        </p:tgtEl>
                                        <p:attrNameLst>
                                          <p:attrName>style.visibility</p:attrName>
                                        </p:attrNameLst>
                                      </p:cBhvr>
                                      <p:to>
                                        <p:strVal val="visible"/>
                                      </p:to>
                                    </p:set>
                                    <p:animEffect transition="in" filter="fade">
                                      <p:cBhvr>
                                        <p:cTn id="70" dur="500"/>
                                        <p:tgtEl>
                                          <p:spTgt spid="23"/>
                                        </p:tgtEl>
                                      </p:cBhvr>
                                    </p:animEffect>
                                  </p:childTnLst>
                                </p:cTn>
                              </p:par>
                            </p:childTnLst>
                          </p:cTn>
                        </p:par>
                        <p:par>
                          <p:cTn id="71" fill="hold">
                            <p:stCondLst>
                              <p:cond delay="500"/>
                            </p:stCondLst>
                            <p:childTnLst>
                              <p:par>
                                <p:cTn id="72" presetID="10" presetClass="exit" presetSubtype="0" fill="hold" nodeType="afterEffect">
                                  <p:stCondLst>
                                    <p:cond delay="0"/>
                                  </p:stCondLst>
                                  <p:childTnLst>
                                    <p:animEffect transition="out" filter="fade">
                                      <p:cBhvr>
                                        <p:cTn id="73" dur="500"/>
                                        <p:tgtEl>
                                          <p:spTgt spid="20"/>
                                        </p:tgtEl>
                                      </p:cBhvr>
                                    </p:animEffect>
                                    <p:set>
                                      <p:cBhvr>
                                        <p:cTn id="74" dur="1" fill="hold">
                                          <p:stCondLst>
                                            <p:cond delay="499"/>
                                          </p:stCondLst>
                                        </p:cTn>
                                        <p:tgtEl>
                                          <p:spTgt spid="20"/>
                                        </p:tgtEl>
                                        <p:attrNameLst>
                                          <p:attrName>style.visibility</p:attrName>
                                        </p:attrNameLst>
                                      </p:cBhvr>
                                      <p:to>
                                        <p:strVal val="hidden"/>
                                      </p:to>
                                    </p:set>
                                  </p:childTnLst>
                                </p:cTn>
                              </p:par>
                              <p:par>
                                <p:cTn id="75" presetID="10" presetClass="exit" presetSubtype="0" fill="hold" grpId="1" nodeType="withEffect">
                                  <p:stCondLst>
                                    <p:cond delay="0"/>
                                  </p:stCondLst>
                                  <p:childTnLst>
                                    <p:animEffect transition="out" filter="fade">
                                      <p:cBhvr>
                                        <p:cTn id="76" dur="500"/>
                                        <p:tgtEl>
                                          <p:spTgt spid="18"/>
                                        </p:tgtEl>
                                      </p:cBhvr>
                                    </p:animEffect>
                                    <p:set>
                                      <p:cBhvr>
                                        <p:cTn id="77" dur="1" fill="hold">
                                          <p:stCondLst>
                                            <p:cond delay="499"/>
                                          </p:stCondLst>
                                        </p:cTn>
                                        <p:tgtEl>
                                          <p:spTgt spid="18"/>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43"/>
                                        </p:tgtEl>
                                        <p:attrNameLst>
                                          <p:attrName>style.visibility</p:attrName>
                                        </p:attrNameLst>
                                      </p:cBhvr>
                                      <p:to>
                                        <p:strVal val="visible"/>
                                      </p:to>
                                    </p:set>
                                    <p:animEffect transition="in" filter="fade">
                                      <p:cBhvr>
                                        <p:cTn id="82" dur="500"/>
                                        <p:tgtEl>
                                          <p:spTgt spid="43"/>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42"/>
                                        </p:tgtEl>
                                        <p:attrNameLst>
                                          <p:attrName>style.visibility</p:attrName>
                                        </p:attrNameLst>
                                      </p:cBhvr>
                                      <p:to>
                                        <p:strVal val="visible"/>
                                      </p:to>
                                    </p:set>
                                    <p:animEffect transition="in" filter="fade">
                                      <p:cBhvr>
                                        <p:cTn id="85" dur="500"/>
                                        <p:tgtEl>
                                          <p:spTgt spid="42"/>
                                        </p:tgtEl>
                                      </p:cBhvr>
                                    </p:animEffect>
                                  </p:childTnLst>
                                </p:cTn>
                              </p:par>
                              <p:par>
                                <p:cTn id="86" presetID="22" presetClass="entr" presetSubtype="2" fill="hold" nodeType="withEffect">
                                  <p:stCondLst>
                                    <p:cond delay="0"/>
                                  </p:stCondLst>
                                  <p:childTnLst>
                                    <p:set>
                                      <p:cBhvr>
                                        <p:cTn id="87" dur="1" fill="hold">
                                          <p:stCondLst>
                                            <p:cond delay="0"/>
                                          </p:stCondLst>
                                        </p:cTn>
                                        <p:tgtEl>
                                          <p:spTgt spid="39"/>
                                        </p:tgtEl>
                                        <p:attrNameLst>
                                          <p:attrName>style.visibility</p:attrName>
                                        </p:attrNameLst>
                                      </p:cBhvr>
                                      <p:to>
                                        <p:strVal val="visible"/>
                                      </p:to>
                                    </p:set>
                                    <p:animEffect transition="in" filter="wipe(right)">
                                      <p:cBhvr>
                                        <p:cTn id="88" dur="500"/>
                                        <p:tgtEl>
                                          <p:spTgt spid="39"/>
                                        </p:tgtEl>
                                      </p:cBhvr>
                                    </p:animEffect>
                                  </p:childTnLst>
                                </p:cTn>
                              </p:par>
                            </p:childTnLst>
                          </p:cTn>
                        </p:par>
                        <p:par>
                          <p:cTn id="89" fill="hold">
                            <p:stCondLst>
                              <p:cond delay="500"/>
                            </p:stCondLst>
                            <p:childTnLst>
                              <p:par>
                                <p:cTn id="90" presetID="10" presetClass="entr" presetSubtype="0" fill="hold" nodeType="afterEffect">
                                  <p:stCondLst>
                                    <p:cond delay="0"/>
                                  </p:stCondLst>
                                  <p:childTnLst>
                                    <p:set>
                                      <p:cBhvr>
                                        <p:cTn id="91" dur="1" fill="hold">
                                          <p:stCondLst>
                                            <p:cond delay="0"/>
                                          </p:stCondLst>
                                        </p:cTn>
                                        <p:tgtEl>
                                          <p:spTgt spid="40"/>
                                        </p:tgtEl>
                                        <p:attrNameLst>
                                          <p:attrName>style.visibility</p:attrName>
                                        </p:attrNameLst>
                                      </p:cBhvr>
                                      <p:to>
                                        <p:strVal val="visible"/>
                                      </p:to>
                                    </p:set>
                                    <p:animEffect transition="in" filter="fade">
                                      <p:cBhvr>
                                        <p:cTn id="92" dur="500"/>
                                        <p:tgtEl>
                                          <p:spTgt spid="40"/>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45"/>
                                        </p:tgtEl>
                                        <p:attrNameLst>
                                          <p:attrName>style.visibility</p:attrName>
                                        </p:attrNameLst>
                                      </p:cBhvr>
                                      <p:to>
                                        <p:strVal val="visible"/>
                                      </p:to>
                                    </p:set>
                                    <p:animEffect transition="in" filter="fade">
                                      <p:cBhvr>
                                        <p:cTn id="95" dur="500"/>
                                        <p:tgtEl>
                                          <p:spTgt spid="45"/>
                                        </p:tgtEl>
                                      </p:cBhvr>
                                    </p:animEffect>
                                  </p:childTnLst>
                                </p:cTn>
                              </p:par>
                            </p:childTnLst>
                          </p:cTn>
                        </p:par>
                        <p:par>
                          <p:cTn id="96" fill="hold">
                            <p:stCondLst>
                              <p:cond delay="1000"/>
                            </p:stCondLst>
                            <p:childTnLst>
                              <p:par>
                                <p:cTn id="97" presetID="10" presetClass="exit" presetSubtype="0" fill="hold" nodeType="afterEffect">
                                  <p:stCondLst>
                                    <p:cond delay="0"/>
                                  </p:stCondLst>
                                  <p:childTnLst>
                                    <p:animEffect transition="out" filter="fade">
                                      <p:cBhvr>
                                        <p:cTn id="98" dur="500"/>
                                        <p:tgtEl>
                                          <p:spTgt spid="43"/>
                                        </p:tgtEl>
                                      </p:cBhvr>
                                    </p:animEffect>
                                    <p:set>
                                      <p:cBhvr>
                                        <p:cTn id="99" dur="1" fill="hold">
                                          <p:stCondLst>
                                            <p:cond delay="499"/>
                                          </p:stCondLst>
                                        </p:cTn>
                                        <p:tgtEl>
                                          <p:spTgt spid="43"/>
                                        </p:tgtEl>
                                        <p:attrNameLst>
                                          <p:attrName>style.visibility</p:attrName>
                                        </p:attrNameLst>
                                      </p:cBhvr>
                                      <p:to>
                                        <p:strVal val="hidden"/>
                                      </p:to>
                                    </p:set>
                                  </p:childTnLst>
                                </p:cTn>
                              </p:par>
                              <p:par>
                                <p:cTn id="100" presetID="10" presetClass="exit" presetSubtype="0" fill="hold" grpId="1" nodeType="withEffect">
                                  <p:stCondLst>
                                    <p:cond delay="0"/>
                                  </p:stCondLst>
                                  <p:childTnLst>
                                    <p:animEffect transition="out" filter="fade">
                                      <p:cBhvr>
                                        <p:cTn id="101" dur="500"/>
                                        <p:tgtEl>
                                          <p:spTgt spid="42"/>
                                        </p:tgtEl>
                                      </p:cBhvr>
                                    </p:animEffect>
                                    <p:set>
                                      <p:cBhvr>
                                        <p:cTn id="102" dur="1" fill="hold">
                                          <p:stCondLst>
                                            <p:cond delay="499"/>
                                          </p:stCondLst>
                                        </p:cTn>
                                        <p:tgtEl>
                                          <p:spTgt spid="42"/>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nodeType="clickEffect">
                                  <p:stCondLst>
                                    <p:cond delay="0"/>
                                  </p:stCondLst>
                                  <p:childTnLst>
                                    <p:set>
                                      <p:cBhvr>
                                        <p:cTn id="106" dur="1" fill="hold">
                                          <p:stCondLst>
                                            <p:cond delay="0"/>
                                          </p:stCondLst>
                                        </p:cTn>
                                        <p:tgtEl>
                                          <p:spTgt spid="41"/>
                                        </p:tgtEl>
                                        <p:attrNameLst>
                                          <p:attrName>style.visibility</p:attrName>
                                        </p:attrNameLst>
                                      </p:cBhvr>
                                      <p:to>
                                        <p:strVal val="visible"/>
                                      </p:to>
                                    </p:set>
                                    <p:animEffect transition="in" filter="fade">
                                      <p:cBhvr>
                                        <p:cTn id="107" dur="500"/>
                                        <p:tgtEl>
                                          <p:spTgt spid="41"/>
                                        </p:tgtEl>
                                      </p:cBhvr>
                                    </p:animEffect>
                                  </p:childTnLst>
                                </p:cTn>
                              </p:par>
                              <p:par>
                                <p:cTn id="108" presetID="10" presetClass="entr" presetSubtype="0" fill="hold" grpId="0" nodeType="withEffect">
                                  <p:stCondLst>
                                    <p:cond delay="0"/>
                                  </p:stCondLst>
                                  <p:childTnLst>
                                    <p:set>
                                      <p:cBhvr>
                                        <p:cTn id="109" dur="1" fill="hold">
                                          <p:stCondLst>
                                            <p:cond delay="0"/>
                                          </p:stCondLst>
                                        </p:cTn>
                                        <p:tgtEl>
                                          <p:spTgt spid="46"/>
                                        </p:tgtEl>
                                        <p:attrNameLst>
                                          <p:attrName>style.visibility</p:attrName>
                                        </p:attrNameLst>
                                      </p:cBhvr>
                                      <p:to>
                                        <p:strVal val="visible"/>
                                      </p:to>
                                    </p:set>
                                    <p:animEffect transition="in" filter="fade">
                                      <p:cBhvr>
                                        <p:cTn id="110" dur="500"/>
                                        <p:tgtEl>
                                          <p:spTgt spid="46"/>
                                        </p:tgtEl>
                                      </p:cBhvr>
                                    </p:animEffect>
                                  </p:childTnLst>
                                </p:cTn>
                              </p:par>
                            </p:childTnLst>
                          </p:cTn>
                        </p:par>
                      </p:childTnLst>
                    </p:cTn>
                  </p:par>
                  <p:par>
                    <p:cTn id="111" fill="hold">
                      <p:stCondLst>
                        <p:cond delay="indefinite"/>
                      </p:stCondLst>
                      <p:childTnLst>
                        <p:par>
                          <p:cTn id="112" fill="hold">
                            <p:stCondLst>
                              <p:cond delay="0"/>
                            </p:stCondLst>
                            <p:childTnLst>
                              <p:par>
                                <p:cTn id="113" presetID="10" presetClass="entr" presetSubtype="0" fill="hold" grpId="0" nodeType="clickEffect">
                                  <p:stCondLst>
                                    <p:cond delay="0"/>
                                  </p:stCondLst>
                                  <p:childTnLst>
                                    <p:set>
                                      <p:cBhvr>
                                        <p:cTn id="114" dur="1" fill="hold">
                                          <p:stCondLst>
                                            <p:cond delay="0"/>
                                          </p:stCondLst>
                                        </p:cTn>
                                        <p:tgtEl>
                                          <p:spTgt spid="47"/>
                                        </p:tgtEl>
                                        <p:attrNameLst>
                                          <p:attrName>style.visibility</p:attrName>
                                        </p:attrNameLst>
                                      </p:cBhvr>
                                      <p:to>
                                        <p:strVal val="visible"/>
                                      </p:to>
                                    </p:set>
                                    <p:animEffect transition="in" filter="fade">
                                      <p:cBhvr>
                                        <p:cTn id="115"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18" grpId="0" animBg="1"/>
      <p:bldP spid="18" grpId="1" animBg="1"/>
      <p:bldP spid="42" grpId="0" animBg="1"/>
      <p:bldP spid="42" grpId="1" animBg="1"/>
      <p:bldP spid="45" grpId="0"/>
      <p:bldP spid="46" grpId="0"/>
      <p:bldP spid="4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picture containing screenshot&#10;&#10;Description generated with high confidence">
            <a:extLst>
              <a:ext uri="{FF2B5EF4-FFF2-40B4-BE49-F238E27FC236}">
                <a16:creationId xmlns="" xmlns:a16="http://schemas.microsoft.com/office/drawing/2014/main" id="{DB933B66-8F34-47F9-90CF-9817BFAF560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41"/>
          <a:stretch/>
        </p:blipFill>
        <p:spPr>
          <a:xfrm>
            <a:off x="5108225" y="4269130"/>
            <a:ext cx="3406494" cy="2101067"/>
          </a:xfrm>
          <a:prstGeom prst="rect">
            <a:avLst/>
          </a:prstGeom>
        </p:spPr>
      </p:pic>
      <p:pic>
        <p:nvPicPr>
          <p:cNvPr id="69" name="Picture 68">
            <a:extLst>
              <a:ext uri="{FF2B5EF4-FFF2-40B4-BE49-F238E27FC236}">
                <a16:creationId xmlns="" xmlns:a16="http://schemas.microsoft.com/office/drawing/2014/main" id="{8C2D075A-B336-46F1-B033-6076DEC7DC3F}"/>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6784787" y="1359726"/>
            <a:ext cx="199870" cy="409903"/>
          </a:xfrm>
          <a:prstGeom prst="rect">
            <a:avLst/>
          </a:prstGeom>
        </p:spPr>
      </p:pic>
      <p:pic>
        <p:nvPicPr>
          <p:cNvPr id="70" name="Picture 69">
            <a:extLst>
              <a:ext uri="{FF2B5EF4-FFF2-40B4-BE49-F238E27FC236}">
                <a16:creationId xmlns="" xmlns:a16="http://schemas.microsoft.com/office/drawing/2014/main" id="{C5210CFA-E91A-4184-9BBA-D3D29A1777F4}"/>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7307316" y="1308885"/>
            <a:ext cx="1271820" cy="640947"/>
          </a:xfrm>
          <a:prstGeom prst="rect">
            <a:avLst/>
          </a:prstGeom>
        </p:spPr>
      </p:pic>
      <p:pic>
        <p:nvPicPr>
          <p:cNvPr id="71" name="Picture 70" descr="A picture containing object&#10;&#10;Description generated with very high confidence">
            <a:extLst>
              <a:ext uri="{FF2B5EF4-FFF2-40B4-BE49-F238E27FC236}">
                <a16:creationId xmlns="" xmlns:a16="http://schemas.microsoft.com/office/drawing/2014/main" id="{843A4D78-9EF8-48CF-A516-9BA1A05AB6A7}"/>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5045228" y="1346446"/>
            <a:ext cx="678189" cy="409903"/>
          </a:xfrm>
          <a:prstGeom prst="rect">
            <a:avLst/>
          </a:prstGeom>
        </p:spPr>
      </p:pic>
      <p:pic>
        <p:nvPicPr>
          <p:cNvPr id="72" name="Picture 71" descr="A picture containing object&#10;&#10;Description generated with very high confidence">
            <a:extLst>
              <a:ext uri="{FF2B5EF4-FFF2-40B4-BE49-F238E27FC236}">
                <a16:creationId xmlns="" xmlns:a16="http://schemas.microsoft.com/office/drawing/2014/main" id="{4B22B7D8-219B-43C6-8081-66DB77C6A9E9}"/>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5876293" y="1346446"/>
            <a:ext cx="908494" cy="409903"/>
          </a:xfrm>
          <a:prstGeom prst="rect">
            <a:avLst/>
          </a:prstGeom>
        </p:spPr>
      </p:pic>
      <p:sp>
        <p:nvSpPr>
          <p:cNvPr id="73" name="TextBox 72">
            <a:extLst>
              <a:ext uri="{FF2B5EF4-FFF2-40B4-BE49-F238E27FC236}">
                <a16:creationId xmlns="" xmlns:a16="http://schemas.microsoft.com/office/drawing/2014/main" id="{F6A8BDDF-3139-46D2-A840-38A54EAE62BE}"/>
              </a:ext>
            </a:extLst>
          </p:cNvPr>
          <p:cNvSpPr txBox="1"/>
          <p:nvPr/>
        </p:nvSpPr>
        <p:spPr bwMode="auto">
          <a:xfrm>
            <a:off x="7769232" y="1403221"/>
            <a:ext cx="855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59</a:t>
            </a:r>
            <a:endParaRPr lang="en-GB" sz="2400" dirty="0">
              <a:latin typeface="Myriad Pro" panose="020B0503030403020204" pitchFamily="34" charset="0"/>
              <a:ea typeface="Myriad Pro Semibold" charset="0"/>
              <a:cs typeface="Myriad Pro Semibold" charset="0"/>
            </a:endParaRPr>
          </a:p>
        </p:txBody>
      </p:sp>
      <p:sp>
        <p:nvSpPr>
          <p:cNvPr id="2" name="Text Placeholder 1"/>
          <p:cNvSpPr>
            <a:spLocks noGrp="1"/>
          </p:cNvSpPr>
          <p:nvPr>
            <p:ph type="body" sz="quarter" idx="11"/>
          </p:nvPr>
        </p:nvSpPr>
        <p:spPr/>
        <p:txBody>
          <a:bodyPr/>
          <a:lstStyle/>
          <a:p>
            <a:r>
              <a:rPr lang="en-GB" dirty="0"/>
              <a:t>1.16 Subtraction: two-digit and two-digit numbers </a:t>
            </a:r>
            <a:r>
              <a:rPr lang="en-US" dirty="0"/>
              <a:t>– </a:t>
            </a:r>
            <a:r>
              <a:rPr lang="en-GB" dirty="0"/>
              <a:t>step 2:6</a:t>
            </a:r>
            <a:endParaRPr lang="en-US" dirty="0"/>
          </a:p>
        </p:txBody>
      </p:sp>
      <p:pic>
        <p:nvPicPr>
          <p:cNvPr id="34" name="Picture 33" descr="A picture containing object&#10;&#10;Description generated with very high confidence">
            <a:extLst>
              <a:ext uri="{FF2B5EF4-FFF2-40B4-BE49-F238E27FC236}">
                <a16:creationId xmlns="" xmlns:a16="http://schemas.microsoft.com/office/drawing/2014/main" id="{392359F1-DAC9-4DC8-BB0F-0CC7CF8C3705}"/>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675455" y="1355835"/>
            <a:ext cx="1991984" cy="409903"/>
          </a:xfrm>
          <a:prstGeom prst="rect">
            <a:avLst/>
          </a:prstGeom>
        </p:spPr>
      </p:pic>
      <p:pic>
        <p:nvPicPr>
          <p:cNvPr id="35" name="Picture 34" descr="A picture containing object&#10;&#10;Description generated with very high confidence">
            <a:extLst>
              <a:ext uri="{FF2B5EF4-FFF2-40B4-BE49-F238E27FC236}">
                <a16:creationId xmlns="" xmlns:a16="http://schemas.microsoft.com/office/drawing/2014/main" id="{34566B22-6BCC-4548-9AEE-FEBD2093C707}"/>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a:stretch/>
        </p:blipFill>
        <p:spPr>
          <a:xfrm>
            <a:off x="2945464" y="1360866"/>
            <a:ext cx="1136315" cy="409903"/>
          </a:xfrm>
          <a:prstGeom prst="rect">
            <a:avLst/>
          </a:prstGeom>
        </p:spPr>
      </p:pic>
      <p:pic>
        <p:nvPicPr>
          <p:cNvPr id="38" name="Picture 37">
            <a:extLst>
              <a:ext uri="{FF2B5EF4-FFF2-40B4-BE49-F238E27FC236}">
                <a16:creationId xmlns="" xmlns:a16="http://schemas.microsoft.com/office/drawing/2014/main" id="{F92EF97E-778A-4899-8368-7CE77C125D28}"/>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a:stretch/>
        </p:blipFill>
        <p:spPr>
          <a:xfrm>
            <a:off x="778889" y="3358805"/>
            <a:ext cx="3479116" cy="593440"/>
          </a:xfrm>
          <a:prstGeom prst="rect">
            <a:avLst/>
          </a:prstGeom>
        </p:spPr>
      </p:pic>
      <p:sp>
        <p:nvSpPr>
          <p:cNvPr id="44" name="Rectangle 43">
            <a:extLst>
              <a:ext uri="{FF2B5EF4-FFF2-40B4-BE49-F238E27FC236}">
                <a16:creationId xmlns="" xmlns:a16="http://schemas.microsoft.com/office/drawing/2014/main" id="{745D4BD1-585D-4E6C-8CA7-5238A85FC75E}"/>
              </a:ext>
            </a:extLst>
          </p:cNvPr>
          <p:cNvSpPr/>
          <p:nvPr/>
        </p:nvSpPr>
        <p:spPr bwMode="auto">
          <a:xfrm>
            <a:off x="384847" y="3418619"/>
            <a:ext cx="3321269" cy="1177159"/>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48" name="Picture 47">
            <a:extLst>
              <a:ext uri="{FF2B5EF4-FFF2-40B4-BE49-F238E27FC236}">
                <a16:creationId xmlns="" xmlns:a16="http://schemas.microsoft.com/office/drawing/2014/main" id="{B6859F56-A122-4771-98B1-09DE41CF7E91}"/>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a:stretch/>
        </p:blipFill>
        <p:spPr>
          <a:xfrm>
            <a:off x="1632923" y="2656673"/>
            <a:ext cx="2625082" cy="702132"/>
          </a:xfrm>
          <a:prstGeom prst="rect">
            <a:avLst/>
          </a:prstGeom>
        </p:spPr>
      </p:pic>
      <p:sp>
        <p:nvSpPr>
          <p:cNvPr id="49" name="Freeform: Shape 48">
            <a:extLst>
              <a:ext uri="{FF2B5EF4-FFF2-40B4-BE49-F238E27FC236}">
                <a16:creationId xmlns="" xmlns:a16="http://schemas.microsoft.com/office/drawing/2014/main" id="{1A0F4FE1-1C07-49F9-8572-4292AA1DFC68}"/>
              </a:ext>
            </a:extLst>
          </p:cNvPr>
          <p:cNvSpPr/>
          <p:nvPr/>
        </p:nvSpPr>
        <p:spPr bwMode="auto">
          <a:xfrm rot="20832427">
            <a:off x="1549909" y="3072039"/>
            <a:ext cx="115254" cy="275849"/>
          </a:xfrm>
          <a:custGeom>
            <a:avLst/>
            <a:gdLst>
              <a:gd name="connsiteX0" fmla="*/ 114537 w 115254"/>
              <a:gd name="connsiteY0" fmla="*/ 918 h 245393"/>
              <a:gd name="connsiteX1" fmla="*/ 92312 w 115254"/>
              <a:gd name="connsiteY1" fmla="*/ 7268 h 245393"/>
              <a:gd name="connsiteX2" fmla="*/ 82787 w 115254"/>
              <a:gd name="connsiteY2" fmla="*/ 26318 h 245393"/>
              <a:gd name="connsiteX3" fmla="*/ 85962 w 115254"/>
              <a:gd name="connsiteY3" fmla="*/ 45368 h 245393"/>
              <a:gd name="connsiteX4" fmla="*/ 108187 w 115254"/>
              <a:gd name="connsiteY4" fmla="*/ 58068 h 245393"/>
              <a:gd name="connsiteX5" fmla="*/ 98662 w 115254"/>
              <a:gd name="connsiteY5" fmla="*/ 86643 h 245393"/>
              <a:gd name="connsiteX6" fmla="*/ 95487 w 115254"/>
              <a:gd name="connsiteY6" fmla="*/ 96168 h 245393"/>
              <a:gd name="connsiteX7" fmla="*/ 98662 w 115254"/>
              <a:gd name="connsiteY7" fmla="*/ 181893 h 245393"/>
              <a:gd name="connsiteX8" fmla="*/ 105012 w 115254"/>
              <a:gd name="connsiteY8" fmla="*/ 200943 h 245393"/>
              <a:gd name="connsiteX9" fmla="*/ 108187 w 115254"/>
              <a:gd name="connsiteY9" fmla="*/ 223168 h 245393"/>
              <a:gd name="connsiteX10" fmla="*/ 111362 w 115254"/>
              <a:gd name="connsiteY10" fmla="*/ 235868 h 245393"/>
              <a:gd name="connsiteX11" fmla="*/ 108187 w 115254"/>
              <a:gd name="connsiteY11" fmla="*/ 245393 h 245393"/>
              <a:gd name="connsiteX12" fmla="*/ 31987 w 115254"/>
              <a:gd name="connsiteY12" fmla="*/ 242218 h 245393"/>
              <a:gd name="connsiteX13" fmla="*/ 19287 w 115254"/>
              <a:gd name="connsiteY13" fmla="*/ 229518 h 245393"/>
              <a:gd name="connsiteX14" fmla="*/ 12937 w 115254"/>
              <a:gd name="connsiteY14" fmla="*/ 200943 h 245393"/>
              <a:gd name="connsiteX15" fmla="*/ 6587 w 115254"/>
              <a:gd name="connsiteY15" fmla="*/ 191418 h 245393"/>
              <a:gd name="connsiteX16" fmla="*/ 6587 w 115254"/>
              <a:gd name="connsiteY16" fmla="*/ 86643 h 245393"/>
              <a:gd name="connsiteX17" fmla="*/ 9762 w 115254"/>
              <a:gd name="connsiteY17" fmla="*/ 70768 h 245393"/>
              <a:gd name="connsiteX18" fmla="*/ 35162 w 115254"/>
              <a:gd name="connsiteY18" fmla="*/ 45368 h 245393"/>
              <a:gd name="connsiteX19" fmla="*/ 54212 w 115254"/>
              <a:gd name="connsiteY19" fmla="*/ 32668 h 245393"/>
              <a:gd name="connsiteX20" fmla="*/ 63737 w 115254"/>
              <a:gd name="connsiteY20" fmla="*/ 26318 h 245393"/>
              <a:gd name="connsiteX21" fmla="*/ 114537 w 115254"/>
              <a:gd name="connsiteY21" fmla="*/ 918 h 245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15254" h="245393">
                <a:moveTo>
                  <a:pt x="114537" y="918"/>
                </a:moveTo>
                <a:cubicBezTo>
                  <a:pt x="119299" y="-2257"/>
                  <a:pt x="99047" y="3526"/>
                  <a:pt x="92312" y="7268"/>
                </a:cubicBezTo>
                <a:cubicBezTo>
                  <a:pt x="87276" y="10066"/>
                  <a:pt x="84388" y="21516"/>
                  <a:pt x="82787" y="26318"/>
                </a:cubicBezTo>
                <a:cubicBezTo>
                  <a:pt x="83845" y="32668"/>
                  <a:pt x="83083" y="39610"/>
                  <a:pt x="85962" y="45368"/>
                </a:cubicBezTo>
                <a:cubicBezTo>
                  <a:pt x="87458" y="48360"/>
                  <a:pt x="106917" y="57433"/>
                  <a:pt x="108187" y="58068"/>
                </a:cubicBezTo>
                <a:lnTo>
                  <a:pt x="98662" y="86643"/>
                </a:lnTo>
                <a:lnTo>
                  <a:pt x="95487" y="96168"/>
                </a:lnTo>
                <a:cubicBezTo>
                  <a:pt x="96545" y="124743"/>
                  <a:pt x="96073" y="153416"/>
                  <a:pt x="98662" y="181893"/>
                </a:cubicBezTo>
                <a:cubicBezTo>
                  <a:pt x="99268" y="188559"/>
                  <a:pt x="105012" y="200943"/>
                  <a:pt x="105012" y="200943"/>
                </a:cubicBezTo>
                <a:cubicBezTo>
                  <a:pt x="106070" y="208351"/>
                  <a:pt x="106848" y="215805"/>
                  <a:pt x="108187" y="223168"/>
                </a:cubicBezTo>
                <a:cubicBezTo>
                  <a:pt x="108968" y="227461"/>
                  <a:pt x="111362" y="231504"/>
                  <a:pt x="111362" y="235868"/>
                </a:cubicBezTo>
                <a:cubicBezTo>
                  <a:pt x="111362" y="239215"/>
                  <a:pt x="109245" y="242218"/>
                  <a:pt x="108187" y="245393"/>
                </a:cubicBezTo>
                <a:cubicBezTo>
                  <a:pt x="82787" y="244335"/>
                  <a:pt x="57013" y="246687"/>
                  <a:pt x="31987" y="242218"/>
                </a:cubicBezTo>
                <a:cubicBezTo>
                  <a:pt x="26093" y="241166"/>
                  <a:pt x="22460" y="234595"/>
                  <a:pt x="19287" y="229518"/>
                </a:cubicBezTo>
                <a:cubicBezTo>
                  <a:pt x="17762" y="227078"/>
                  <a:pt x="13309" y="201934"/>
                  <a:pt x="12937" y="200943"/>
                </a:cubicBezTo>
                <a:cubicBezTo>
                  <a:pt x="11597" y="197370"/>
                  <a:pt x="8704" y="194593"/>
                  <a:pt x="6587" y="191418"/>
                </a:cubicBezTo>
                <a:cubicBezTo>
                  <a:pt x="-625" y="115687"/>
                  <a:pt x="-3640" y="144595"/>
                  <a:pt x="6587" y="86643"/>
                </a:cubicBezTo>
                <a:cubicBezTo>
                  <a:pt x="7525" y="81329"/>
                  <a:pt x="7867" y="75821"/>
                  <a:pt x="9762" y="70768"/>
                </a:cubicBezTo>
                <a:cubicBezTo>
                  <a:pt x="13838" y="59899"/>
                  <a:pt x="28038" y="51700"/>
                  <a:pt x="35162" y="45368"/>
                </a:cubicBezTo>
                <a:cubicBezTo>
                  <a:pt x="58377" y="24732"/>
                  <a:pt x="31987" y="43780"/>
                  <a:pt x="54212" y="32668"/>
                </a:cubicBezTo>
                <a:cubicBezTo>
                  <a:pt x="57625" y="30961"/>
                  <a:pt x="59986" y="27021"/>
                  <a:pt x="63737" y="26318"/>
                </a:cubicBezTo>
                <a:cubicBezTo>
                  <a:pt x="81536" y="22981"/>
                  <a:pt x="109775" y="4093"/>
                  <a:pt x="114537" y="918"/>
                </a:cubicBezTo>
                <a:close/>
              </a:path>
            </a:pathLst>
          </a:custGeom>
          <a:solidFill>
            <a:schemeClr val="bg1"/>
          </a:solidFill>
          <a:ln>
            <a:solidFill>
              <a:schemeClr val="bg1"/>
            </a:solid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50" name="Picture 49">
            <a:extLst>
              <a:ext uri="{FF2B5EF4-FFF2-40B4-BE49-F238E27FC236}">
                <a16:creationId xmlns="" xmlns:a16="http://schemas.microsoft.com/office/drawing/2014/main" id="{0E4CF3CE-B6CD-4B38-8564-2B126998A880}"/>
              </a:ext>
            </a:extLst>
          </p:cNvPr>
          <p:cNvPicPr>
            <a:picLocks noChangeAspect="1"/>
          </p:cNvPicPr>
          <p:nvPr/>
        </p:nvPicPr>
        <p:blipFill rotWithShape="1">
          <a:blip r:embed="rId12" cstate="print">
            <a:extLst>
              <a:ext uri="{28A0092B-C50C-407E-A947-70E740481C1C}">
                <a14:useLocalDpi xmlns:a14="http://schemas.microsoft.com/office/drawing/2010/main" val="0"/>
              </a:ext>
            </a:extLst>
          </a:blip>
          <a:srcRect t="-7919"/>
          <a:stretch/>
        </p:blipFill>
        <p:spPr>
          <a:xfrm>
            <a:off x="1632923" y="2297608"/>
            <a:ext cx="2625082" cy="359065"/>
          </a:xfrm>
          <a:prstGeom prst="rect">
            <a:avLst/>
          </a:prstGeom>
        </p:spPr>
      </p:pic>
      <p:pic>
        <p:nvPicPr>
          <p:cNvPr id="51" name="Picture 50">
            <a:extLst>
              <a:ext uri="{FF2B5EF4-FFF2-40B4-BE49-F238E27FC236}">
                <a16:creationId xmlns="" xmlns:a16="http://schemas.microsoft.com/office/drawing/2014/main" id="{861BF224-B96A-4441-9655-4D02F102A0E1}"/>
              </a:ext>
            </a:extLst>
          </p:cNvPr>
          <p:cNvPicPr>
            <a:picLocks noChangeAspect="1"/>
          </p:cNvPicPr>
          <p:nvPr/>
        </p:nvPicPr>
        <p:blipFill rotWithShape="1">
          <a:blip r:embed="rId13" cstate="print">
            <a:extLst>
              <a:ext uri="{28A0092B-C50C-407E-A947-70E740481C1C}">
                <a14:useLocalDpi xmlns:a14="http://schemas.microsoft.com/office/drawing/2010/main" val="0"/>
              </a:ext>
            </a:extLst>
          </a:blip>
          <a:srcRect/>
          <a:stretch/>
        </p:blipFill>
        <p:spPr>
          <a:xfrm>
            <a:off x="1446391" y="3415451"/>
            <a:ext cx="391145" cy="515554"/>
          </a:xfrm>
          <a:prstGeom prst="rect">
            <a:avLst/>
          </a:prstGeom>
        </p:spPr>
      </p:pic>
      <p:pic>
        <p:nvPicPr>
          <p:cNvPr id="52" name="Picture 51">
            <a:extLst>
              <a:ext uri="{FF2B5EF4-FFF2-40B4-BE49-F238E27FC236}">
                <a16:creationId xmlns="" xmlns:a16="http://schemas.microsoft.com/office/drawing/2014/main" id="{AC8A0BF2-C6FC-4649-BB4C-EA75DFE6D2FB}"/>
              </a:ext>
            </a:extLst>
          </p:cNvPr>
          <p:cNvPicPr>
            <a:picLocks noChangeAspect="1"/>
          </p:cNvPicPr>
          <p:nvPr/>
        </p:nvPicPr>
        <p:blipFill rotWithShape="1">
          <a:blip r:embed="rId14" cstate="print">
            <a:extLst>
              <a:ext uri="{28A0092B-C50C-407E-A947-70E740481C1C}">
                <a14:useLocalDpi xmlns:a14="http://schemas.microsoft.com/office/drawing/2010/main" val="0"/>
              </a:ext>
            </a:extLst>
          </a:blip>
          <a:srcRect/>
          <a:stretch/>
        </p:blipFill>
        <p:spPr>
          <a:xfrm>
            <a:off x="840457" y="2657605"/>
            <a:ext cx="845876" cy="702132"/>
          </a:xfrm>
          <a:prstGeom prst="rect">
            <a:avLst/>
          </a:prstGeom>
        </p:spPr>
      </p:pic>
      <p:pic>
        <p:nvPicPr>
          <p:cNvPr id="53" name="Picture 52">
            <a:extLst>
              <a:ext uri="{FF2B5EF4-FFF2-40B4-BE49-F238E27FC236}">
                <a16:creationId xmlns="" xmlns:a16="http://schemas.microsoft.com/office/drawing/2014/main" id="{BA2FDA7C-FAF7-47B2-B978-566FE1572F91}"/>
              </a:ext>
            </a:extLst>
          </p:cNvPr>
          <p:cNvPicPr>
            <a:picLocks noChangeAspect="1"/>
          </p:cNvPicPr>
          <p:nvPr/>
        </p:nvPicPr>
        <p:blipFill rotWithShape="1">
          <a:blip r:embed="rId15" cstate="print">
            <a:extLst>
              <a:ext uri="{28A0092B-C50C-407E-A947-70E740481C1C}">
                <a14:useLocalDpi xmlns:a14="http://schemas.microsoft.com/office/drawing/2010/main" val="0"/>
              </a:ext>
            </a:extLst>
          </a:blip>
          <a:srcRect/>
          <a:stretch/>
        </p:blipFill>
        <p:spPr>
          <a:xfrm>
            <a:off x="1065567" y="2335978"/>
            <a:ext cx="567356" cy="319115"/>
          </a:xfrm>
          <a:prstGeom prst="rect">
            <a:avLst/>
          </a:prstGeom>
        </p:spPr>
      </p:pic>
      <p:pic>
        <p:nvPicPr>
          <p:cNvPr id="54" name="Picture 53">
            <a:extLst>
              <a:ext uri="{FF2B5EF4-FFF2-40B4-BE49-F238E27FC236}">
                <a16:creationId xmlns="" xmlns:a16="http://schemas.microsoft.com/office/drawing/2014/main" id="{791B5780-4A34-4171-8902-24C076D2BD30}"/>
              </a:ext>
            </a:extLst>
          </p:cNvPr>
          <p:cNvPicPr>
            <a:picLocks noChangeAspect="1"/>
          </p:cNvPicPr>
          <p:nvPr/>
        </p:nvPicPr>
        <p:blipFill rotWithShape="1">
          <a:blip r:embed="rId16" cstate="print">
            <a:extLst>
              <a:ext uri="{28A0092B-C50C-407E-A947-70E740481C1C}">
                <a14:useLocalDpi xmlns:a14="http://schemas.microsoft.com/office/drawing/2010/main" val="0"/>
              </a:ext>
            </a:extLst>
          </a:blip>
          <a:srcRect l="-2817"/>
          <a:stretch/>
        </p:blipFill>
        <p:spPr>
          <a:xfrm>
            <a:off x="768203" y="3407859"/>
            <a:ext cx="391145" cy="515554"/>
          </a:xfrm>
          <a:prstGeom prst="rect">
            <a:avLst/>
          </a:prstGeom>
        </p:spPr>
      </p:pic>
      <p:pic>
        <p:nvPicPr>
          <p:cNvPr id="55" name="Picture 54">
            <a:extLst>
              <a:ext uri="{FF2B5EF4-FFF2-40B4-BE49-F238E27FC236}">
                <a16:creationId xmlns="" xmlns:a16="http://schemas.microsoft.com/office/drawing/2014/main" id="{C7A72ECB-DC15-48AE-B2AF-9CD701177EE7}"/>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a:stretch/>
        </p:blipFill>
        <p:spPr>
          <a:xfrm>
            <a:off x="5035603" y="3358349"/>
            <a:ext cx="3479116" cy="593440"/>
          </a:xfrm>
          <a:prstGeom prst="rect">
            <a:avLst/>
          </a:prstGeom>
        </p:spPr>
      </p:pic>
      <p:sp>
        <p:nvSpPr>
          <p:cNvPr id="56" name="Rectangle 55">
            <a:extLst>
              <a:ext uri="{FF2B5EF4-FFF2-40B4-BE49-F238E27FC236}">
                <a16:creationId xmlns="" xmlns:a16="http://schemas.microsoft.com/office/drawing/2014/main" id="{9E6CBB6F-1A7A-4F51-9BDF-C41D1931D70F}"/>
              </a:ext>
            </a:extLst>
          </p:cNvPr>
          <p:cNvSpPr/>
          <p:nvPr/>
        </p:nvSpPr>
        <p:spPr bwMode="auto">
          <a:xfrm>
            <a:off x="4641561" y="3419751"/>
            <a:ext cx="3556000" cy="889775"/>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57" name="Picture 56">
            <a:extLst>
              <a:ext uri="{FF2B5EF4-FFF2-40B4-BE49-F238E27FC236}">
                <a16:creationId xmlns="" xmlns:a16="http://schemas.microsoft.com/office/drawing/2014/main" id="{AB346870-94E4-4AEF-A8C6-57752B5FE72E}"/>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a:stretch/>
        </p:blipFill>
        <p:spPr>
          <a:xfrm>
            <a:off x="6358552" y="2656217"/>
            <a:ext cx="2135001" cy="702132"/>
          </a:xfrm>
          <a:prstGeom prst="rect">
            <a:avLst/>
          </a:prstGeom>
        </p:spPr>
      </p:pic>
      <p:sp>
        <p:nvSpPr>
          <p:cNvPr id="58" name="Freeform: Shape 57">
            <a:extLst>
              <a:ext uri="{FF2B5EF4-FFF2-40B4-BE49-F238E27FC236}">
                <a16:creationId xmlns="" xmlns:a16="http://schemas.microsoft.com/office/drawing/2014/main" id="{8AB01E44-76FA-4F31-904D-CC245FA8CFF3}"/>
              </a:ext>
            </a:extLst>
          </p:cNvPr>
          <p:cNvSpPr/>
          <p:nvPr/>
        </p:nvSpPr>
        <p:spPr bwMode="auto">
          <a:xfrm rot="20832427">
            <a:off x="5806623" y="3071583"/>
            <a:ext cx="115254" cy="275849"/>
          </a:xfrm>
          <a:custGeom>
            <a:avLst/>
            <a:gdLst>
              <a:gd name="connsiteX0" fmla="*/ 114537 w 115254"/>
              <a:gd name="connsiteY0" fmla="*/ 918 h 245393"/>
              <a:gd name="connsiteX1" fmla="*/ 92312 w 115254"/>
              <a:gd name="connsiteY1" fmla="*/ 7268 h 245393"/>
              <a:gd name="connsiteX2" fmla="*/ 82787 w 115254"/>
              <a:gd name="connsiteY2" fmla="*/ 26318 h 245393"/>
              <a:gd name="connsiteX3" fmla="*/ 85962 w 115254"/>
              <a:gd name="connsiteY3" fmla="*/ 45368 h 245393"/>
              <a:gd name="connsiteX4" fmla="*/ 108187 w 115254"/>
              <a:gd name="connsiteY4" fmla="*/ 58068 h 245393"/>
              <a:gd name="connsiteX5" fmla="*/ 98662 w 115254"/>
              <a:gd name="connsiteY5" fmla="*/ 86643 h 245393"/>
              <a:gd name="connsiteX6" fmla="*/ 95487 w 115254"/>
              <a:gd name="connsiteY6" fmla="*/ 96168 h 245393"/>
              <a:gd name="connsiteX7" fmla="*/ 98662 w 115254"/>
              <a:gd name="connsiteY7" fmla="*/ 181893 h 245393"/>
              <a:gd name="connsiteX8" fmla="*/ 105012 w 115254"/>
              <a:gd name="connsiteY8" fmla="*/ 200943 h 245393"/>
              <a:gd name="connsiteX9" fmla="*/ 108187 w 115254"/>
              <a:gd name="connsiteY9" fmla="*/ 223168 h 245393"/>
              <a:gd name="connsiteX10" fmla="*/ 111362 w 115254"/>
              <a:gd name="connsiteY10" fmla="*/ 235868 h 245393"/>
              <a:gd name="connsiteX11" fmla="*/ 108187 w 115254"/>
              <a:gd name="connsiteY11" fmla="*/ 245393 h 245393"/>
              <a:gd name="connsiteX12" fmla="*/ 31987 w 115254"/>
              <a:gd name="connsiteY12" fmla="*/ 242218 h 245393"/>
              <a:gd name="connsiteX13" fmla="*/ 19287 w 115254"/>
              <a:gd name="connsiteY13" fmla="*/ 229518 h 245393"/>
              <a:gd name="connsiteX14" fmla="*/ 12937 w 115254"/>
              <a:gd name="connsiteY14" fmla="*/ 200943 h 245393"/>
              <a:gd name="connsiteX15" fmla="*/ 6587 w 115254"/>
              <a:gd name="connsiteY15" fmla="*/ 191418 h 245393"/>
              <a:gd name="connsiteX16" fmla="*/ 6587 w 115254"/>
              <a:gd name="connsiteY16" fmla="*/ 86643 h 245393"/>
              <a:gd name="connsiteX17" fmla="*/ 9762 w 115254"/>
              <a:gd name="connsiteY17" fmla="*/ 70768 h 245393"/>
              <a:gd name="connsiteX18" fmla="*/ 35162 w 115254"/>
              <a:gd name="connsiteY18" fmla="*/ 45368 h 245393"/>
              <a:gd name="connsiteX19" fmla="*/ 54212 w 115254"/>
              <a:gd name="connsiteY19" fmla="*/ 32668 h 245393"/>
              <a:gd name="connsiteX20" fmla="*/ 63737 w 115254"/>
              <a:gd name="connsiteY20" fmla="*/ 26318 h 245393"/>
              <a:gd name="connsiteX21" fmla="*/ 114537 w 115254"/>
              <a:gd name="connsiteY21" fmla="*/ 918 h 245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15254" h="245393">
                <a:moveTo>
                  <a:pt x="114537" y="918"/>
                </a:moveTo>
                <a:cubicBezTo>
                  <a:pt x="119299" y="-2257"/>
                  <a:pt x="99047" y="3526"/>
                  <a:pt x="92312" y="7268"/>
                </a:cubicBezTo>
                <a:cubicBezTo>
                  <a:pt x="87276" y="10066"/>
                  <a:pt x="84388" y="21516"/>
                  <a:pt x="82787" y="26318"/>
                </a:cubicBezTo>
                <a:cubicBezTo>
                  <a:pt x="83845" y="32668"/>
                  <a:pt x="83083" y="39610"/>
                  <a:pt x="85962" y="45368"/>
                </a:cubicBezTo>
                <a:cubicBezTo>
                  <a:pt x="87458" y="48360"/>
                  <a:pt x="106917" y="57433"/>
                  <a:pt x="108187" y="58068"/>
                </a:cubicBezTo>
                <a:lnTo>
                  <a:pt x="98662" y="86643"/>
                </a:lnTo>
                <a:lnTo>
                  <a:pt x="95487" y="96168"/>
                </a:lnTo>
                <a:cubicBezTo>
                  <a:pt x="96545" y="124743"/>
                  <a:pt x="96073" y="153416"/>
                  <a:pt x="98662" y="181893"/>
                </a:cubicBezTo>
                <a:cubicBezTo>
                  <a:pt x="99268" y="188559"/>
                  <a:pt x="105012" y="200943"/>
                  <a:pt x="105012" y="200943"/>
                </a:cubicBezTo>
                <a:cubicBezTo>
                  <a:pt x="106070" y="208351"/>
                  <a:pt x="106848" y="215805"/>
                  <a:pt x="108187" y="223168"/>
                </a:cubicBezTo>
                <a:cubicBezTo>
                  <a:pt x="108968" y="227461"/>
                  <a:pt x="111362" y="231504"/>
                  <a:pt x="111362" y="235868"/>
                </a:cubicBezTo>
                <a:cubicBezTo>
                  <a:pt x="111362" y="239215"/>
                  <a:pt x="109245" y="242218"/>
                  <a:pt x="108187" y="245393"/>
                </a:cubicBezTo>
                <a:cubicBezTo>
                  <a:pt x="82787" y="244335"/>
                  <a:pt x="57013" y="246687"/>
                  <a:pt x="31987" y="242218"/>
                </a:cubicBezTo>
                <a:cubicBezTo>
                  <a:pt x="26093" y="241166"/>
                  <a:pt x="22460" y="234595"/>
                  <a:pt x="19287" y="229518"/>
                </a:cubicBezTo>
                <a:cubicBezTo>
                  <a:pt x="17762" y="227078"/>
                  <a:pt x="13309" y="201934"/>
                  <a:pt x="12937" y="200943"/>
                </a:cubicBezTo>
                <a:cubicBezTo>
                  <a:pt x="11597" y="197370"/>
                  <a:pt x="8704" y="194593"/>
                  <a:pt x="6587" y="191418"/>
                </a:cubicBezTo>
                <a:cubicBezTo>
                  <a:pt x="-625" y="115687"/>
                  <a:pt x="-3640" y="144595"/>
                  <a:pt x="6587" y="86643"/>
                </a:cubicBezTo>
                <a:cubicBezTo>
                  <a:pt x="7525" y="81329"/>
                  <a:pt x="7867" y="75821"/>
                  <a:pt x="9762" y="70768"/>
                </a:cubicBezTo>
                <a:cubicBezTo>
                  <a:pt x="13838" y="59899"/>
                  <a:pt x="28038" y="51700"/>
                  <a:pt x="35162" y="45368"/>
                </a:cubicBezTo>
                <a:cubicBezTo>
                  <a:pt x="58377" y="24732"/>
                  <a:pt x="31987" y="43780"/>
                  <a:pt x="54212" y="32668"/>
                </a:cubicBezTo>
                <a:cubicBezTo>
                  <a:pt x="57625" y="30961"/>
                  <a:pt x="59986" y="27021"/>
                  <a:pt x="63737" y="26318"/>
                </a:cubicBezTo>
                <a:cubicBezTo>
                  <a:pt x="81536" y="22981"/>
                  <a:pt x="109775" y="4093"/>
                  <a:pt x="114537" y="918"/>
                </a:cubicBezTo>
                <a:close/>
              </a:path>
            </a:pathLst>
          </a:custGeom>
          <a:solidFill>
            <a:schemeClr val="bg1"/>
          </a:solidFill>
          <a:ln>
            <a:solidFill>
              <a:schemeClr val="bg1"/>
            </a:solid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59" name="Picture 58">
            <a:extLst>
              <a:ext uri="{FF2B5EF4-FFF2-40B4-BE49-F238E27FC236}">
                <a16:creationId xmlns="" xmlns:a16="http://schemas.microsoft.com/office/drawing/2014/main" id="{6909A9E4-FC8A-43C8-8143-23ACB903B0AA}"/>
              </a:ext>
            </a:extLst>
          </p:cNvPr>
          <p:cNvPicPr>
            <a:picLocks noChangeAspect="1"/>
          </p:cNvPicPr>
          <p:nvPr/>
        </p:nvPicPr>
        <p:blipFill rotWithShape="1">
          <a:blip r:embed="rId12" cstate="print">
            <a:extLst>
              <a:ext uri="{28A0092B-C50C-407E-A947-70E740481C1C}">
                <a14:useLocalDpi xmlns:a14="http://schemas.microsoft.com/office/drawing/2010/main" val="0"/>
              </a:ext>
            </a:extLst>
          </a:blip>
          <a:srcRect t="-7919"/>
          <a:stretch/>
        </p:blipFill>
        <p:spPr>
          <a:xfrm>
            <a:off x="6141946" y="2182521"/>
            <a:ext cx="2625082" cy="359065"/>
          </a:xfrm>
          <a:prstGeom prst="rect">
            <a:avLst/>
          </a:prstGeom>
        </p:spPr>
      </p:pic>
      <p:pic>
        <p:nvPicPr>
          <p:cNvPr id="60" name="Picture 59">
            <a:extLst>
              <a:ext uri="{FF2B5EF4-FFF2-40B4-BE49-F238E27FC236}">
                <a16:creationId xmlns="" xmlns:a16="http://schemas.microsoft.com/office/drawing/2014/main" id="{B430005B-F1A2-48E0-9F24-4ECB685E4F90}"/>
              </a:ext>
            </a:extLst>
          </p:cNvPr>
          <p:cNvPicPr>
            <a:picLocks noChangeAspect="1"/>
          </p:cNvPicPr>
          <p:nvPr/>
        </p:nvPicPr>
        <p:blipFill rotWithShape="1">
          <a:blip r:embed="rId13" cstate="print">
            <a:extLst>
              <a:ext uri="{28A0092B-C50C-407E-A947-70E740481C1C}">
                <a14:useLocalDpi xmlns:a14="http://schemas.microsoft.com/office/drawing/2010/main" val="0"/>
              </a:ext>
            </a:extLst>
          </a:blip>
          <a:srcRect/>
          <a:stretch/>
        </p:blipFill>
        <p:spPr>
          <a:xfrm>
            <a:off x="6206871" y="3410761"/>
            <a:ext cx="391145" cy="515554"/>
          </a:xfrm>
          <a:prstGeom prst="rect">
            <a:avLst/>
          </a:prstGeom>
        </p:spPr>
      </p:pic>
      <p:pic>
        <p:nvPicPr>
          <p:cNvPr id="61" name="Picture 60">
            <a:extLst>
              <a:ext uri="{FF2B5EF4-FFF2-40B4-BE49-F238E27FC236}">
                <a16:creationId xmlns="" xmlns:a16="http://schemas.microsoft.com/office/drawing/2014/main" id="{98E7FC37-37DA-4333-9822-55964C8D95A7}"/>
              </a:ext>
            </a:extLst>
          </p:cNvPr>
          <p:cNvPicPr>
            <a:picLocks noChangeAspect="1"/>
          </p:cNvPicPr>
          <p:nvPr/>
        </p:nvPicPr>
        <p:blipFill rotWithShape="1">
          <a:blip r:embed="rId17" cstate="print">
            <a:extLst>
              <a:ext uri="{28A0092B-C50C-407E-A947-70E740481C1C}">
                <a14:useLocalDpi xmlns:a14="http://schemas.microsoft.com/office/drawing/2010/main" val="0"/>
              </a:ext>
            </a:extLst>
          </a:blip>
          <a:srcRect/>
          <a:stretch/>
        </p:blipFill>
        <p:spPr>
          <a:xfrm>
            <a:off x="5754402" y="2660790"/>
            <a:ext cx="645737" cy="702132"/>
          </a:xfrm>
          <a:prstGeom prst="rect">
            <a:avLst/>
          </a:prstGeom>
        </p:spPr>
      </p:pic>
      <p:pic>
        <p:nvPicPr>
          <p:cNvPr id="62" name="Picture 61">
            <a:extLst>
              <a:ext uri="{FF2B5EF4-FFF2-40B4-BE49-F238E27FC236}">
                <a16:creationId xmlns="" xmlns:a16="http://schemas.microsoft.com/office/drawing/2014/main" id="{410D8282-EF7B-4507-A965-8F7F5D669D82}"/>
              </a:ext>
            </a:extLst>
          </p:cNvPr>
          <p:cNvPicPr>
            <a:picLocks noChangeAspect="1"/>
          </p:cNvPicPr>
          <p:nvPr/>
        </p:nvPicPr>
        <p:blipFill rotWithShape="1">
          <a:blip r:embed="rId15" cstate="print">
            <a:extLst>
              <a:ext uri="{28A0092B-C50C-407E-A947-70E740481C1C}">
                <a14:useLocalDpi xmlns:a14="http://schemas.microsoft.com/office/drawing/2010/main" val="0"/>
              </a:ext>
            </a:extLst>
          </a:blip>
          <a:srcRect/>
          <a:stretch/>
        </p:blipFill>
        <p:spPr>
          <a:xfrm>
            <a:off x="5876293" y="2222937"/>
            <a:ext cx="567356" cy="319115"/>
          </a:xfrm>
          <a:prstGeom prst="rect">
            <a:avLst/>
          </a:prstGeom>
        </p:spPr>
      </p:pic>
      <p:pic>
        <p:nvPicPr>
          <p:cNvPr id="63" name="Picture 62">
            <a:extLst>
              <a:ext uri="{FF2B5EF4-FFF2-40B4-BE49-F238E27FC236}">
                <a16:creationId xmlns="" xmlns:a16="http://schemas.microsoft.com/office/drawing/2014/main" id="{9676A660-0777-41BB-A1B1-3004F1E89F9C}"/>
              </a:ext>
            </a:extLst>
          </p:cNvPr>
          <p:cNvPicPr>
            <a:picLocks noChangeAspect="1"/>
          </p:cNvPicPr>
          <p:nvPr/>
        </p:nvPicPr>
        <p:blipFill rotWithShape="1">
          <a:blip r:embed="rId16" cstate="print">
            <a:extLst>
              <a:ext uri="{28A0092B-C50C-407E-A947-70E740481C1C}">
                <a14:useLocalDpi xmlns:a14="http://schemas.microsoft.com/office/drawing/2010/main" val="0"/>
              </a:ext>
            </a:extLst>
          </a:blip>
          <a:srcRect l="-2817"/>
          <a:stretch/>
        </p:blipFill>
        <p:spPr>
          <a:xfrm>
            <a:off x="5672092" y="3411637"/>
            <a:ext cx="391145" cy="515554"/>
          </a:xfrm>
          <a:prstGeom prst="rect">
            <a:avLst/>
          </a:prstGeom>
        </p:spPr>
      </p:pic>
      <p:pic>
        <p:nvPicPr>
          <p:cNvPr id="64" name="Picture 63">
            <a:extLst>
              <a:ext uri="{FF2B5EF4-FFF2-40B4-BE49-F238E27FC236}">
                <a16:creationId xmlns="" xmlns:a16="http://schemas.microsoft.com/office/drawing/2014/main" id="{9AAC9FB2-D311-42C8-B263-EC43CAE15213}"/>
              </a:ext>
            </a:extLst>
          </p:cNvPr>
          <p:cNvPicPr>
            <a:picLocks noChangeAspect="1"/>
          </p:cNvPicPr>
          <p:nvPr/>
        </p:nvPicPr>
        <p:blipFill rotWithShape="1">
          <a:blip r:embed="rId18" cstate="print">
            <a:extLst>
              <a:ext uri="{28A0092B-C50C-407E-A947-70E740481C1C}">
                <a14:useLocalDpi xmlns:a14="http://schemas.microsoft.com/office/drawing/2010/main" val="0"/>
              </a:ext>
            </a:extLst>
          </a:blip>
          <a:srcRect/>
          <a:stretch/>
        </p:blipFill>
        <p:spPr>
          <a:xfrm>
            <a:off x="5208389" y="2679344"/>
            <a:ext cx="564360" cy="690042"/>
          </a:xfrm>
          <a:prstGeom prst="rect">
            <a:avLst/>
          </a:prstGeom>
        </p:spPr>
      </p:pic>
      <p:pic>
        <p:nvPicPr>
          <p:cNvPr id="65" name="Picture 64">
            <a:extLst>
              <a:ext uri="{FF2B5EF4-FFF2-40B4-BE49-F238E27FC236}">
                <a16:creationId xmlns="" xmlns:a16="http://schemas.microsoft.com/office/drawing/2014/main" id="{50F68AFE-5DFA-40D4-8E79-2015A3AF470F}"/>
              </a:ext>
            </a:extLst>
          </p:cNvPr>
          <p:cNvPicPr>
            <a:picLocks noChangeAspect="1"/>
          </p:cNvPicPr>
          <p:nvPr/>
        </p:nvPicPr>
        <p:blipFill rotWithShape="1">
          <a:blip r:embed="rId19" cstate="print">
            <a:extLst>
              <a:ext uri="{28A0092B-C50C-407E-A947-70E740481C1C}">
                <a14:useLocalDpi xmlns:a14="http://schemas.microsoft.com/office/drawing/2010/main" val="0"/>
              </a:ext>
            </a:extLst>
          </a:blip>
          <a:srcRect/>
          <a:stretch/>
        </p:blipFill>
        <p:spPr>
          <a:xfrm>
            <a:off x="5047119" y="2073690"/>
            <a:ext cx="801925" cy="593440"/>
          </a:xfrm>
          <a:prstGeom prst="rect">
            <a:avLst/>
          </a:prstGeom>
        </p:spPr>
      </p:pic>
      <p:pic>
        <p:nvPicPr>
          <p:cNvPr id="66" name="Picture 65">
            <a:extLst>
              <a:ext uri="{FF2B5EF4-FFF2-40B4-BE49-F238E27FC236}">
                <a16:creationId xmlns="" xmlns:a16="http://schemas.microsoft.com/office/drawing/2014/main" id="{66F57CE5-1C28-4373-ABA1-75CAFA74D72A}"/>
              </a:ext>
            </a:extLst>
          </p:cNvPr>
          <p:cNvPicPr>
            <a:picLocks noChangeAspect="1"/>
          </p:cNvPicPr>
          <p:nvPr/>
        </p:nvPicPr>
        <p:blipFill rotWithShape="1">
          <a:blip r:embed="rId20" cstate="print">
            <a:extLst>
              <a:ext uri="{28A0092B-C50C-407E-A947-70E740481C1C}">
                <a14:useLocalDpi xmlns:a14="http://schemas.microsoft.com/office/drawing/2010/main" val="0"/>
              </a:ext>
            </a:extLst>
          </a:blip>
          <a:srcRect l="-2502" b="-184"/>
          <a:stretch/>
        </p:blipFill>
        <p:spPr>
          <a:xfrm>
            <a:off x="5042548" y="3402696"/>
            <a:ext cx="588805" cy="689000"/>
          </a:xfrm>
          <a:prstGeom prst="rect">
            <a:avLst/>
          </a:prstGeom>
        </p:spPr>
      </p:pic>
      <p:sp>
        <p:nvSpPr>
          <p:cNvPr id="67" name="TextBox 66">
            <a:extLst>
              <a:ext uri="{FF2B5EF4-FFF2-40B4-BE49-F238E27FC236}">
                <a16:creationId xmlns="" xmlns:a16="http://schemas.microsoft.com/office/drawing/2014/main" id="{C761EAA8-9D26-4EDD-94E1-F275DCA64FB4}"/>
              </a:ext>
            </a:extLst>
          </p:cNvPr>
          <p:cNvSpPr txBox="1"/>
          <p:nvPr/>
        </p:nvSpPr>
        <p:spPr bwMode="auto">
          <a:xfrm>
            <a:off x="5093294" y="2117092"/>
            <a:ext cx="855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1</a:t>
            </a:r>
            <a:endParaRPr lang="en-GB" sz="2400" dirty="0">
              <a:latin typeface="Myriad Pro" panose="020B0503030403020204" pitchFamily="34" charset="0"/>
              <a:ea typeface="Myriad Pro Semibold" charset="0"/>
              <a:cs typeface="Myriad Pro Semibold" charset="0"/>
            </a:endParaRPr>
          </a:p>
        </p:txBody>
      </p:sp>
      <p:sp>
        <p:nvSpPr>
          <p:cNvPr id="68" name="TextBox 67">
            <a:extLst>
              <a:ext uri="{FF2B5EF4-FFF2-40B4-BE49-F238E27FC236}">
                <a16:creationId xmlns="" xmlns:a16="http://schemas.microsoft.com/office/drawing/2014/main" id="{4EE656FB-72DF-4345-8C97-E5783795AEE1}"/>
              </a:ext>
            </a:extLst>
          </p:cNvPr>
          <p:cNvSpPr txBox="1"/>
          <p:nvPr/>
        </p:nvSpPr>
        <p:spPr bwMode="auto">
          <a:xfrm>
            <a:off x="4909131" y="3589635"/>
            <a:ext cx="855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59</a:t>
            </a:r>
            <a:endParaRPr lang="en-GB" sz="2400" dirty="0">
              <a:latin typeface="Myriad Pro" panose="020B0503030403020204" pitchFamily="34" charset="0"/>
              <a:ea typeface="Myriad Pro Semibold" charset="0"/>
              <a:cs typeface="Myriad Pro Semibold" charset="0"/>
            </a:endParaRPr>
          </a:p>
        </p:txBody>
      </p:sp>
      <p:pic>
        <p:nvPicPr>
          <p:cNvPr id="4" name="Picture 3" descr="A drawing of a person&#10;&#10;Description generated with high confidence">
            <a:extLst>
              <a:ext uri="{FF2B5EF4-FFF2-40B4-BE49-F238E27FC236}">
                <a16:creationId xmlns="" xmlns:a16="http://schemas.microsoft.com/office/drawing/2014/main" id="{BC76EA6A-B95A-40C3-B731-468802D083D6}"/>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723971" y="4229402"/>
            <a:ext cx="3500493" cy="2140796"/>
          </a:xfrm>
          <a:prstGeom prst="rect">
            <a:avLst/>
          </a:prstGeom>
        </p:spPr>
      </p:pic>
    </p:spTree>
    <p:extLst>
      <p:ext uri="{BB962C8B-B14F-4D97-AF65-F5344CB8AC3E}">
        <p14:creationId xmlns:p14="http://schemas.microsoft.com/office/powerpoint/2010/main" val="2305182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1.16 Subtraction: two-digit and two-digit numbers </a:t>
            </a:r>
            <a:r>
              <a:rPr lang="en-US" dirty="0"/>
              <a:t>– </a:t>
            </a:r>
            <a:r>
              <a:rPr lang="en-GB" dirty="0"/>
              <a:t>step 2:7</a:t>
            </a:r>
            <a:endParaRPr lang="en-US" dirty="0"/>
          </a:p>
        </p:txBody>
      </p:sp>
      <p:pic>
        <p:nvPicPr>
          <p:cNvPr id="6" name="Picture 5">
            <a:extLst>
              <a:ext uri="{FF2B5EF4-FFF2-40B4-BE49-F238E27FC236}">
                <a16:creationId xmlns="" xmlns:a16="http://schemas.microsoft.com/office/drawing/2014/main" id="{9CCB3754-A08E-44E4-9D2E-B7C1A0FE33B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72877" y="1364852"/>
            <a:ext cx="7965307" cy="425848"/>
          </a:xfrm>
          <a:prstGeom prst="rect">
            <a:avLst/>
          </a:prstGeom>
        </p:spPr>
      </p:pic>
      <p:pic>
        <p:nvPicPr>
          <p:cNvPr id="11" name="Picture 10">
            <a:extLst>
              <a:ext uri="{FF2B5EF4-FFF2-40B4-BE49-F238E27FC236}">
                <a16:creationId xmlns="" xmlns:a16="http://schemas.microsoft.com/office/drawing/2014/main" id="{BF74607F-2833-4AC0-A2DC-1976661B9FF1}"/>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618277" y="5033433"/>
            <a:ext cx="7907446" cy="602599"/>
          </a:xfrm>
          <a:prstGeom prst="rect">
            <a:avLst/>
          </a:prstGeom>
        </p:spPr>
      </p:pic>
      <p:sp>
        <p:nvSpPr>
          <p:cNvPr id="43" name="Rectangle 42">
            <a:extLst>
              <a:ext uri="{FF2B5EF4-FFF2-40B4-BE49-F238E27FC236}">
                <a16:creationId xmlns="" xmlns:a16="http://schemas.microsoft.com/office/drawing/2014/main" id="{F5D52FB7-F2FC-4192-8968-1B5383688D36}"/>
              </a:ext>
            </a:extLst>
          </p:cNvPr>
          <p:cNvSpPr/>
          <p:nvPr/>
        </p:nvSpPr>
        <p:spPr bwMode="auto">
          <a:xfrm>
            <a:off x="589347" y="5110183"/>
            <a:ext cx="7513253" cy="1177159"/>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45" name="Picture 44">
            <a:extLst>
              <a:ext uri="{FF2B5EF4-FFF2-40B4-BE49-F238E27FC236}">
                <a16:creationId xmlns="" xmlns:a16="http://schemas.microsoft.com/office/drawing/2014/main" id="{D0980473-9CDD-4D9D-8BA6-8465FD4C0230}"/>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72876" y="1790700"/>
            <a:ext cx="7965307" cy="461432"/>
          </a:xfrm>
          <a:prstGeom prst="rect">
            <a:avLst/>
          </a:prstGeom>
        </p:spPr>
      </p:pic>
      <p:pic>
        <p:nvPicPr>
          <p:cNvPr id="46" name="Picture 45">
            <a:extLst>
              <a:ext uri="{FF2B5EF4-FFF2-40B4-BE49-F238E27FC236}">
                <a16:creationId xmlns="" xmlns:a16="http://schemas.microsoft.com/office/drawing/2014/main" id="{1ED3915C-64D1-4685-9E93-54DEDC87EFDE}"/>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72876" y="2252132"/>
            <a:ext cx="5616721" cy="472916"/>
          </a:xfrm>
          <a:prstGeom prst="rect">
            <a:avLst/>
          </a:prstGeom>
        </p:spPr>
      </p:pic>
      <p:sp>
        <p:nvSpPr>
          <p:cNvPr id="16" name="Rectangle 15">
            <a:extLst>
              <a:ext uri="{FF2B5EF4-FFF2-40B4-BE49-F238E27FC236}">
                <a16:creationId xmlns="" xmlns:a16="http://schemas.microsoft.com/office/drawing/2014/main" id="{9BCCFC4C-9C50-4CF9-AB80-1495AE3F78B6}"/>
              </a:ext>
            </a:extLst>
          </p:cNvPr>
          <p:cNvSpPr/>
          <p:nvPr/>
        </p:nvSpPr>
        <p:spPr bwMode="auto">
          <a:xfrm>
            <a:off x="4123263" y="2259134"/>
            <a:ext cx="550334" cy="602599"/>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15" name="Picture 14">
            <a:extLst>
              <a:ext uri="{FF2B5EF4-FFF2-40B4-BE49-F238E27FC236}">
                <a16:creationId xmlns="" xmlns:a16="http://schemas.microsoft.com/office/drawing/2014/main" id="{33496A3B-7808-4298-9D34-D2D1E0609995}"/>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4123263" y="2266798"/>
            <a:ext cx="457200" cy="340936"/>
          </a:xfrm>
          <a:prstGeom prst="rect">
            <a:avLst/>
          </a:prstGeom>
        </p:spPr>
      </p:pic>
      <p:pic>
        <p:nvPicPr>
          <p:cNvPr id="74" name="Picture 73">
            <a:extLst>
              <a:ext uri="{FF2B5EF4-FFF2-40B4-BE49-F238E27FC236}">
                <a16:creationId xmlns="" xmlns:a16="http://schemas.microsoft.com/office/drawing/2014/main" id="{86F2591D-61B0-4790-BFED-101CB1D71D3F}"/>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3881438" y="4317999"/>
            <a:ext cx="4639138" cy="733426"/>
          </a:xfrm>
          <a:prstGeom prst="rect">
            <a:avLst/>
          </a:prstGeom>
        </p:spPr>
      </p:pic>
      <p:pic>
        <p:nvPicPr>
          <p:cNvPr id="75" name="Picture 74">
            <a:extLst>
              <a:ext uri="{FF2B5EF4-FFF2-40B4-BE49-F238E27FC236}">
                <a16:creationId xmlns="" xmlns:a16="http://schemas.microsoft.com/office/drawing/2014/main" id="{32A51C83-C2A9-4719-BCC0-84C09BBBBE60}"/>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t="-13881"/>
          <a:stretch/>
        </p:blipFill>
        <p:spPr>
          <a:xfrm>
            <a:off x="3822165" y="3974031"/>
            <a:ext cx="4639138" cy="343968"/>
          </a:xfrm>
          <a:prstGeom prst="rect">
            <a:avLst/>
          </a:prstGeom>
        </p:spPr>
      </p:pic>
      <p:pic>
        <p:nvPicPr>
          <p:cNvPr id="76" name="Picture 75">
            <a:extLst>
              <a:ext uri="{FF2B5EF4-FFF2-40B4-BE49-F238E27FC236}">
                <a16:creationId xmlns="" xmlns:a16="http://schemas.microsoft.com/office/drawing/2014/main" id="{8AD30102-C5B9-4A8F-BC24-4A3389B0A8FD}"/>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b="-3"/>
          <a:stretch/>
        </p:blipFill>
        <p:spPr>
          <a:xfrm>
            <a:off x="3691467" y="5084759"/>
            <a:ext cx="330200" cy="547565"/>
          </a:xfrm>
          <a:prstGeom prst="rect">
            <a:avLst/>
          </a:prstGeom>
        </p:spPr>
      </p:pic>
      <p:pic>
        <p:nvPicPr>
          <p:cNvPr id="18" name="Picture 17">
            <a:extLst>
              <a:ext uri="{FF2B5EF4-FFF2-40B4-BE49-F238E27FC236}">
                <a16:creationId xmlns="" xmlns:a16="http://schemas.microsoft.com/office/drawing/2014/main" id="{463CB513-55B0-44D0-9207-FB9335FBCF9A}"/>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a:stretch/>
        </p:blipFill>
        <p:spPr>
          <a:xfrm>
            <a:off x="70811" y="2596099"/>
            <a:ext cx="7969439" cy="425849"/>
          </a:xfrm>
          <a:prstGeom prst="rect">
            <a:avLst/>
          </a:prstGeom>
        </p:spPr>
      </p:pic>
      <p:pic>
        <p:nvPicPr>
          <p:cNvPr id="77" name="Picture 76">
            <a:extLst>
              <a:ext uri="{FF2B5EF4-FFF2-40B4-BE49-F238E27FC236}">
                <a16:creationId xmlns="" xmlns:a16="http://schemas.microsoft.com/office/drawing/2014/main" id="{8B804FD3-081B-4C23-B4A3-4398E7069A32}"/>
              </a:ext>
            </a:extLst>
          </p:cNvPr>
          <p:cNvPicPr>
            <a:picLocks noChangeAspect="1"/>
          </p:cNvPicPr>
          <p:nvPr/>
        </p:nvPicPr>
        <p:blipFill rotWithShape="1">
          <a:blip r:embed="rId12" cstate="print">
            <a:extLst>
              <a:ext uri="{28A0092B-C50C-407E-A947-70E740481C1C}">
                <a14:useLocalDpi xmlns:a14="http://schemas.microsoft.com/office/drawing/2010/main" val="0"/>
              </a:ext>
            </a:extLst>
          </a:blip>
          <a:srcRect/>
          <a:stretch/>
        </p:blipFill>
        <p:spPr>
          <a:xfrm>
            <a:off x="68744" y="3021947"/>
            <a:ext cx="7969439" cy="343968"/>
          </a:xfrm>
          <a:prstGeom prst="rect">
            <a:avLst/>
          </a:prstGeom>
        </p:spPr>
      </p:pic>
      <p:sp>
        <p:nvSpPr>
          <p:cNvPr id="21" name="Rectangle 20">
            <a:extLst>
              <a:ext uri="{FF2B5EF4-FFF2-40B4-BE49-F238E27FC236}">
                <a16:creationId xmlns="" xmlns:a16="http://schemas.microsoft.com/office/drawing/2014/main" id="{5A9F6F08-EFDB-4B91-9352-867A592673BD}"/>
              </a:ext>
            </a:extLst>
          </p:cNvPr>
          <p:cNvSpPr/>
          <p:nvPr/>
        </p:nvSpPr>
        <p:spPr bwMode="auto">
          <a:xfrm>
            <a:off x="4377263" y="3047372"/>
            <a:ext cx="348192" cy="444714"/>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20" name="Picture 19">
            <a:extLst>
              <a:ext uri="{FF2B5EF4-FFF2-40B4-BE49-F238E27FC236}">
                <a16:creationId xmlns="" xmlns:a16="http://schemas.microsoft.com/office/drawing/2014/main" id="{D7C9F7FD-4735-4A0E-BADD-38F4F3E70C41}"/>
              </a:ext>
            </a:extLst>
          </p:cNvPr>
          <p:cNvPicPr>
            <a:picLocks noChangeAspect="1"/>
          </p:cNvPicPr>
          <p:nvPr/>
        </p:nvPicPr>
        <p:blipFill rotWithShape="1">
          <a:blip r:embed="rId13" cstate="print">
            <a:extLst>
              <a:ext uri="{28A0092B-C50C-407E-A947-70E740481C1C}">
                <a14:useLocalDpi xmlns:a14="http://schemas.microsoft.com/office/drawing/2010/main" val="0"/>
              </a:ext>
            </a:extLst>
          </a:blip>
          <a:srcRect/>
          <a:stretch/>
        </p:blipFill>
        <p:spPr>
          <a:xfrm>
            <a:off x="4402663" y="3021947"/>
            <a:ext cx="303153" cy="379986"/>
          </a:xfrm>
          <a:prstGeom prst="rect">
            <a:avLst/>
          </a:prstGeom>
        </p:spPr>
      </p:pic>
      <p:pic>
        <p:nvPicPr>
          <p:cNvPr id="78" name="Picture 77">
            <a:extLst>
              <a:ext uri="{FF2B5EF4-FFF2-40B4-BE49-F238E27FC236}">
                <a16:creationId xmlns="" xmlns:a16="http://schemas.microsoft.com/office/drawing/2014/main" id="{FF66AF12-BA6D-4419-AFB1-201B2D212C9E}"/>
              </a:ext>
            </a:extLst>
          </p:cNvPr>
          <p:cNvPicPr>
            <a:picLocks noChangeAspect="1"/>
          </p:cNvPicPr>
          <p:nvPr/>
        </p:nvPicPr>
        <p:blipFill rotWithShape="1">
          <a:blip r:embed="rId14" cstate="print">
            <a:extLst>
              <a:ext uri="{28A0092B-C50C-407E-A947-70E740481C1C}">
                <a14:useLocalDpi xmlns:a14="http://schemas.microsoft.com/office/drawing/2010/main" val="0"/>
              </a:ext>
            </a:extLst>
          </a:blip>
          <a:srcRect/>
          <a:stretch/>
        </p:blipFill>
        <p:spPr>
          <a:xfrm>
            <a:off x="2519363" y="4343423"/>
            <a:ext cx="1356928" cy="710916"/>
          </a:xfrm>
          <a:prstGeom prst="rect">
            <a:avLst/>
          </a:prstGeom>
        </p:spPr>
      </p:pic>
      <p:pic>
        <p:nvPicPr>
          <p:cNvPr id="79" name="Picture 78">
            <a:extLst>
              <a:ext uri="{FF2B5EF4-FFF2-40B4-BE49-F238E27FC236}">
                <a16:creationId xmlns="" xmlns:a16="http://schemas.microsoft.com/office/drawing/2014/main" id="{7DBDF1F9-AE6D-4AAB-BED0-5C2BD95B207F}"/>
              </a:ext>
            </a:extLst>
          </p:cNvPr>
          <p:cNvPicPr>
            <a:picLocks noChangeAspect="1"/>
          </p:cNvPicPr>
          <p:nvPr/>
        </p:nvPicPr>
        <p:blipFill rotWithShape="1">
          <a:blip r:embed="rId15" cstate="print">
            <a:extLst>
              <a:ext uri="{28A0092B-C50C-407E-A947-70E740481C1C}">
                <a14:useLocalDpi xmlns:a14="http://schemas.microsoft.com/office/drawing/2010/main" val="0"/>
              </a:ext>
            </a:extLst>
          </a:blip>
          <a:srcRect t="-6668"/>
          <a:stretch/>
        </p:blipFill>
        <p:spPr>
          <a:xfrm>
            <a:off x="2578622" y="3996400"/>
            <a:ext cx="1356928" cy="336131"/>
          </a:xfrm>
          <a:prstGeom prst="rect">
            <a:avLst/>
          </a:prstGeom>
        </p:spPr>
      </p:pic>
      <p:pic>
        <p:nvPicPr>
          <p:cNvPr id="80" name="Picture 79">
            <a:extLst>
              <a:ext uri="{FF2B5EF4-FFF2-40B4-BE49-F238E27FC236}">
                <a16:creationId xmlns="" xmlns:a16="http://schemas.microsoft.com/office/drawing/2014/main" id="{FCE829A7-6830-4BAE-B950-0A36CE275487}"/>
              </a:ext>
            </a:extLst>
          </p:cNvPr>
          <p:cNvPicPr>
            <a:picLocks noChangeAspect="1"/>
          </p:cNvPicPr>
          <p:nvPr/>
        </p:nvPicPr>
        <p:blipFill rotWithShape="1">
          <a:blip r:embed="rId16" cstate="print">
            <a:extLst>
              <a:ext uri="{28A0092B-C50C-407E-A947-70E740481C1C}">
                <a14:useLocalDpi xmlns:a14="http://schemas.microsoft.com/office/drawing/2010/main" val="0"/>
              </a:ext>
            </a:extLst>
          </a:blip>
          <a:srcRect b="-3"/>
          <a:stretch/>
        </p:blipFill>
        <p:spPr>
          <a:xfrm>
            <a:off x="2397761" y="5084759"/>
            <a:ext cx="330200" cy="547565"/>
          </a:xfrm>
          <a:prstGeom prst="rect">
            <a:avLst/>
          </a:prstGeom>
        </p:spPr>
      </p:pic>
      <p:sp>
        <p:nvSpPr>
          <p:cNvPr id="83" name="Rectangle 82">
            <a:extLst>
              <a:ext uri="{FF2B5EF4-FFF2-40B4-BE49-F238E27FC236}">
                <a16:creationId xmlns="" xmlns:a16="http://schemas.microsoft.com/office/drawing/2014/main" id="{AF60C565-2DC9-47E2-AD76-4707AD814DD2}"/>
              </a:ext>
            </a:extLst>
          </p:cNvPr>
          <p:cNvSpPr/>
          <p:nvPr/>
        </p:nvSpPr>
        <p:spPr bwMode="auto">
          <a:xfrm>
            <a:off x="5221813" y="3062207"/>
            <a:ext cx="348192" cy="444714"/>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81" name="Picture 80">
            <a:extLst>
              <a:ext uri="{FF2B5EF4-FFF2-40B4-BE49-F238E27FC236}">
                <a16:creationId xmlns="" xmlns:a16="http://schemas.microsoft.com/office/drawing/2014/main" id="{CE019E54-6A87-42CB-AE9E-261C24685BBF}"/>
              </a:ext>
            </a:extLst>
          </p:cNvPr>
          <p:cNvPicPr>
            <a:picLocks noChangeAspect="1"/>
          </p:cNvPicPr>
          <p:nvPr/>
        </p:nvPicPr>
        <p:blipFill rotWithShape="1">
          <a:blip r:embed="rId17" cstate="print">
            <a:extLst>
              <a:ext uri="{28A0092B-C50C-407E-A947-70E740481C1C}">
                <a14:useLocalDpi xmlns:a14="http://schemas.microsoft.com/office/drawing/2010/main" val="0"/>
              </a:ext>
            </a:extLst>
          </a:blip>
          <a:srcRect/>
          <a:stretch/>
        </p:blipFill>
        <p:spPr>
          <a:xfrm>
            <a:off x="5252505" y="3023404"/>
            <a:ext cx="234950" cy="379986"/>
          </a:xfrm>
          <a:prstGeom prst="rect">
            <a:avLst/>
          </a:prstGeom>
        </p:spPr>
      </p:pic>
      <p:pic>
        <p:nvPicPr>
          <p:cNvPr id="84" name="Picture 83">
            <a:extLst>
              <a:ext uri="{FF2B5EF4-FFF2-40B4-BE49-F238E27FC236}">
                <a16:creationId xmlns="" xmlns:a16="http://schemas.microsoft.com/office/drawing/2014/main" id="{452D0ECF-C752-4B09-AB45-B1A777E0F1B2}"/>
              </a:ext>
            </a:extLst>
          </p:cNvPr>
          <p:cNvPicPr>
            <a:picLocks noChangeAspect="1"/>
          </p:cNvPicPr>
          <p:nvPr/>
        </p:nvPicPr>
        <p:blipFill rotWithShape="1">
          <a:blip r:embed="rId18" cstate="print">
            <a:extLst>
              <a:ext uri="{28A0092B-C50C-407E-A947-70E740481C1C}">
                <a14:useLocalDpi xmlns:a14="http://schemas.microsoft.com/office/drawing/2010/main" val="0"/>
              </a:ext>
            </a:extLst>
          </a:blip>
          <a:srcRect/>
          <a:stretch/>
        </p:blipFill>
        <p:spPr>
          <a:xfrm>
            <a:off x="623425" y="4343423"/>
            <a:ext cx="1890792" cy="710916"/>
          </a:xfrm>
          <a:prstGeom prst="rect">
            <a:avLst/>
          </a:prstGeom>
        </p:spPr>
      </p:pic>
      <p:pic>
        <p:nvPicPr>
          <p:cNvPr id="85" name="Picture 84">
            <a:extLst>
              <a:ext uri="{FF2B5EF4-FFF2-40B4-BE49-F238E27FC236}">
                <a16:creationId xmlns="" xmlns:a16="http://schemas.microsoft.com/office/drawing/2014/main" id="{8FC84CF5-8EE5-45C1-B5A4-123ED8BB6984}"/>
              </a:ext>
            </a:extLst>
          </p:cNvPr>
          <p:cNvPicPr>
            <a:picLocks noChangeAspect="1"/>
          </p:cNvPicPr>
          <p:nvPr/>
        </p:nvPicPr>
        <p:blipFill rotWithShape="1">
          <a:blip r:embed="rId19" cstate="print">
            <a:extLst>
              <a:ext uri="{28A0092B-C50C-407E-A947-70E740481C1C}">
                <a14:useLocalDpi xmlns:a14="http://schemas.microsoft.com/office/drawing/2010/main" val="0"/>
              </a:ext>
            </a:extLst>
          </a:blip>
          <a:srcRect t="-6662"/>
          <a:stretch/>
        </p:blipFill>
        <p:spPr>
          <a:xfrm>
            <a:off x="1261533" y="4003584"/>
            <a:ext cx="905934" cy="336131"/>
          </a:xfrm>
          <a:prstGeom prst="rect">
            <a:avLst/>
          </a:prstGeom>
        </p:spPr>
      </p:pic>
      <p:pic>
        <p:nvPicPr>
          <p:cNvPr id="86" name="Picture 85">
            <a:extLst>
              <a:ext uri="{FF2B5EF4-FFF2-40B4-BE49-F238E27FC236}">
                <a16:creationId xmlns="" xmlns:a16="http://schemas.microsoft.com/office/drawing/2014/main" id="{3BA4009E-DB4B-4E1C-909B-7D5C4B3DBAD1}"/>
              </a:ext>
            </a:extLst>
          </p:cNvPr>
          <p:cNvPicPr>
            <a:picLocks noChangeAspect="1"/>
          </p:cNvPicPr>
          <p:nvPr/>
        </p:nvPicPr>
        <p:blipFill rotWithShape="1">
          <a:blip r:embed="rId20" cstate="print">
            <a:extLst>
              <a:ext uri="{28A0092B-C50C-407E-A947-70E740481C1C}">
                <a14:useLocalDpi xmlns:a14="http://schemas.microsoft.com/office/drawing/2010/main" val="0"/>
              </a:ext>
            </a:extLst>
          </a:blip>
          <a:srcRect l="-56" b="-3"/>
          <a:stretch/>
        </p:blipFill>
        <p:spPr>
          <a:xfrm>
            <a:off x="618277" y="5079763"/>
            <a:ext cx="423123" cy="547565"/>
          </a:xfrm>
          <a:prstGeom prst="rect">
            <a:avLst/>
          </a:prstGeom>
        </p:spPr>
      </p:pic>
      <p:pic>
        <p:nvPicPr>
          <p:cNvPr id="91" name="Picture 90" descr="A close up of a screen&#10;&#10;Description generated with high confidence">
            <a:extLst>
              <a:ext uri="{FF2B5EF4-FFF2-40B4-BE49-F238E27FC236}">
                <a16:creationId xmlns="" xmlns:a16="http://schemas.microsoft.com/office/drawing/2014/main" id="{C647D0EB-A373-41B1-8D05-172D0F8E8DA2}"/>
              </a:ext>
            </a:extLst>
          </p:cNvPr>
          <p:cNvPicPr>
            <a:picLocks noChangeAspect="1"/>
          </p:cNvPicPr>
          <p:nvPr/>
        </p:nvPicPr>
        <p:blipFill rotWithShape="1">
          <a:blip r:embed="rId21" cstate="print">
            <a:extLst>
              <a:ext uri="{28A0092B-C50C-407E-A947-70E740481C1C}">
                <a14:useLocalDpi xmlns:a14="http://schemas.microsoft.com/office/drawing/2010/main" val="0"/>
              </a:ext>
            </a:extLst>
          </a:blip>
          <a:srcRect l="-8655" b="-5"/>
          <a:stretch/>
        </p:blipFill>
        <p:spPr>
          <a:xfrm>
            <a:off x="5813987" y="1441011"/>
            <a:ext cx="397649" cy="371930"/>
          </a:xfrm>
          <a:prstGeom prst="rect">
            <a:avLst/>
          </a:prstGeom>
        </p:spPr>
      </p:pic>
      <p:pic>
        <p:nvPicPr>
          <p:cNvPr id="92" name="Picture 91" descr="A picture containing object&#10;&#10;Description generated with very high confidence">
            <a:extLst>
              <a:ext uri="{FF2B5EF4-FFF2-40B4-BE49-F238E27FC236}">
                <a16:creationId xmlns="" xmlns:a16="http://schemas.microsoft.com/office/drawing/2014/main" id="{FC7B18A2-1811-44D7-94A9-AC95B1048FD1}"/>
              </a:ext>
            </a:extLst>
          </p:cNvPr>
          <p:cNvPicPr>
            <a:picLocks noChangeAspect="1"/>
          </p:cNvPicPr>
          <p:nvPr/>
        </p:nvPicPr>
        <p:blipFill rotWithShape="1">
          <a:blip r:embed="rId22" cstate="print">
            <a:extLst>
              <a:ext uri="{28A0092B-C50C-407E-A947-70E740481C1C}">
                <a14:useLocalDpi xmlns:a14="http://schemas.microsoft.com/office/drawing/2010/main" val="0"/>
              </a:ext>
            </a:extLst>
          </a:blip>
          <a:srcRect/>
          <a:stretch/>
        </p:blipFill>
        <p:spPr>
          <a:xfrm>
            <a:off x="5159868" y="1358678"/>
            <a:ext cx="397649" cy="409903"/>
          </a:xfrm>
          <a:prstGeom prst="rect">
            <a:avLst/>
          </a:prstGeom>
        </p:spPr>
      </p:pic>
    </p:spTree>
    <p:extLst>
      <p:ext uri="{BB962C8B-B14F-4D97-AF65-F5344CB8AC3E}">
        <p14:creationId xmlns:p14="http://schemas.microsoft.com/office/powerpoint/2010/main" val="2651419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up)">
                                      <p:cBhvr>
                                        <p:cTn id="7" dur="1000"/>
                                        <p:tgtEl>
                                          <p:spTgt spid="45"/>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fade">
                                      <p:cBhvr>
                                        <p:cTn id="11" dur="500"/>
                                        <p:tgtEl>
                                          <p:spTgt spid="4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500"/>
                                        <p:tgtEl>
                                          <p:spTgt spid="16"/>
                                        </p:tgtEl>
                                      </p:cBhvr>
                                    </p:animEffect>
                                  </p:childTnLst>
                                </p:cTn>
                              </p:par>
                              <p:par>
                                <p:cTn id="17" presetID="10" presetClass="entr" presetSubtype="0"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500"/>
                                        <p:tgtEl>
                                          <p:spTgt spid="15"/>
                                        </p:tgtEl>
                                      </p:cBhvr>
                                    </p:animEffect>
                                  </p:childTnLst>
                                </p:cTn>
                              </p:par>
                              <p:par>
                                <p:cTn id="20" presetID="22" presetClass="entr" presetSubtype="2" fill="hold" nodeType="withEffect">
                                  <p:stCondLst>
                                    <p:cond delay="0"/>
                                  </p:stCondLst>
                                  <p:childTnLst>
                                    <p:set>
                                      <p:cBhvr>
                                        <p:cTn id="21" dur="1" fill="hold">
                                          <p:stCondLst>
                                            <p:cond delay="0"/>
                                          </p:stCondLst>
                                        </p:cTn>
                                        <p:tgtEl>
                                          <p:spTgt spid="74"/>
                                        </p:tgtEl>
                                        <p:attrNameLst>
                                          <p:attrName>style.visibility</p:attrName>
                                        </p:attrNameLst>
                                      </p:cBhvr>
                                      <p:to>
                                        <p:strVal val="visible"/>
                                      </p:to>
                                    </p:set>
                                    <p:animEffect transition="in" filter="wipe(right)">
                                      <p:cBhvr>
                                        <p:cTn id="22" dur="500"/>
                                        <p:tgtEl>
                                          <p:spTgt spid="74"/>
                                        </p:tgtEl>
                                      </p:cBhvr>
                                    </p:animEffect>
                                  </p:childTnLst>
                                </p:cTn>
                              </p:par>
                            </p:childTnLst>
                          </p:cTn>
                        </p:par>
                        <p:par>
                          <p:cTn id="23" fill="hold">
                            <p:stCondLst>
                              <p:cond delay="500"/>
                            </p:stCondLst>
                            <p:childTnLst>
                              <p:par>
                                <p:cTn id="24" presetID="22" presetClass="entr" presetSubtype="2" fill="hold" nodeType="afterEffect">
                                  <p:stCondLst>
                                    <p:cond delay="0"/>
                                  </p:stCondLst>
                                  <p:childTnLst>
                                    <p:set>
                                      <p:cBhvr>
                                        <p:cTn id="25" dur="1" fill="hold">
                                          <p:stCondLst>
                                            <p:cond delay="0"/>
                                          </p:stCondLst>
                                        </p:cTn>
                                        <p:tgtEl>
                                          <p:spTgt spid="75"/>
                                        </p:tgtEl>
                                        <p:attrNameLst>
                                          <p:attrName>style.visibility</p:attrName>
                                        </p:attrNameLst>
                                      </p:cBhvr>
                                      <p:to>
                                        <p:strVal val="visible"/>
                                      </p:to>
                                    </p:set>
                                    <p:animEffect transition="in" filter="wipe(right)">
                                      <p:cBhvr>
                                        <p:cTn id="26" dur="500"/>
                                        <p:tgtEl>
                                          <p:spTgt spid="75"/>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76"/>
                                        </p:tgtEl>
                                        <p:attrNameLst>
                                          <p:attrName>style.visibility</p:attrName>
                                        </p:attrNameLst>
                                      </p:cBhvr>
                                      <p:to>
                                        <p:strVal val="visible"/>
                                      </p:to>
                                    </p:set>
                                    <p:animEffect transition="in" filter="fade">
                                      <p:cBhvr>
                                        <p:cTn id="31" dur="500"/>
                                        <p:tgtEl>
                                          <p:spTgt spid="76"/>
                                        </p:tgtEl>
                                      </p:cBhvr>
                                    </p:animEffect>
                                  </p:childTnLst>
                                </p:cTn>
                              </p:par>
                            </p:childTnLst>
                          </p:cTn>
                        </p:par>
                        <p:par>
                          <p:cTn id="32" fill="hold">
                            <p:stCondLst>
                              <p:cond delay="500"/>
                            </p:stCondLst>
                            <p:childTnLst>
                              <p:par>
                                <p:cTn id="33" presetID="10" presetClass="exit" presetSubtype="0" fill="hold" grpId="1" nodeType="afterEffect">
                                  <p:stCondLst>
                                    <p:cond delay="0"/>
                                  </p:stCondLst>
                                  <p:childTnLst>
                                    <p:animEffect transition="out" filter="fade">
                                      <p:cBhvr>
                                        <p:cTn id="34" dur="500"/>
                                        <p:tgtEl>
                                          <p:spTgt spid="16"/>
                                        </p:tgtEl>
                                      </p:cBhvr>
                                    </p:animEffect>
                                    <p:set>
                                      <p:cBhvr>
                                        <p:cTn id="35" dur="1" fill="hold">
                                          <p:stCondLst>
                                            <p:cond delay="499"/>
                                          </p:stCondLst>
                                        </p:cTn>
                                        <p:tgtEl>
                                          <p:spTgt spid="16"/>
                                        </p:tgtEl>
                                        <p:attrNameLst>
                                          <p:attrName>style.visibility</p:attrName>
                                        </p:attrNameLst>
                                      </p:cBhvr>
                                      <p:to>
                                        <p:strVal val="hidden"/>
                                      </p:to>
                                    </p:set>
                                  </p:childTnLst>
                                </p:cTn>
                              </p:par>
                              <p:par>
                                <p:cTn id="36" presetID="10" presetClass="exit" presetSubtype="0" fill="hold" nodeType="withEffect">
                                  <p:stCondLst>
                                    <p:cond delay="0"/>
                                  </p:stCondLst>
                                  <p:childTnLst>
                                    <p:animEffect transition="out" filter="fade">
                                      <p:cBhvr>
                                        <p:cTn id="37" dur="500"/>
                                        <p:tgtEl>
                                          <p:spTgt spid="15"/>
                                        </p:tgtEl>
                                      </p:cBhvr>
                                    </p:animEffect>
                                    <p:set>
                                      <p:cBhvr>
                                        <p:cTn id="38" dur="1" fill="hold">
                                          <p:stCondLst>
                                            <p:cond delay="499"/>
                                          </p:stCondLst>
                                        </p:cTn>
                                        <p:tgtEl>
                                          <p:spTgt spid="15"/>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22" presetClass="entr" presetSubtype="1" fill="hold" nodeType="click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wipe(up)">
                                      <p:cBhvr>
                                        <p:cTn id="43" dur="500"/>
                                        <p:tgtEl>
                                          <p:spTgt spid="18"/>
                                        </p:tgtEl>
                                      </p:cBhvr>
                                    </p:animEffect>
                                  </p:childTnLst>
                                </p:cTn>
                              </p:par>
                            </p:childTnLst>
                          </p:cTn>
                        </p:par>
                        <p:par>
                          <p:cTn id="44" fill="hold">
                            <p:stCondLst>
                              <p:cond delay="500"/>
                            </p:stCondLst>
                            <p:childTnLst>
                              <p:par>
                                <p:cTn id="45" presetID="10" presetClass="entr" presetSubtype="0" fill="hold" nodeType="afterEffect">
                                  <p:stCondLst>
                                    <p:cond delay="0"/>
                                  </p:stCondLst>
                                  <p:childTnLst>
                                    <p:set>
                                      <p:cBhvr>
                                        <p:cTn id="46" dur="1" fill="hold">
                                          <p:stCondLst>
                                            <p:cond delay="0"/>
                                          </p:stCondLst>
                                        </p:cTn>
                                        <p:tgtEl>
                                          <p:spTgt spid="77"/>
                                        </p:tgtEl>
                                        <p:attrNameLst>
                                          <p:attrName>style.visibility</p:attrName>
                                        </p:attrNameLst>
                                      </p:cBhvr>
                                      <p:to>
                                        <p:strVal val="visible"/>
                                      </p:to>
                                    </p:set>
                                    <p:animEffect transition="in" filter="fade">
                                      <p:cBhvr>
                                        <p:cTn id="47" dur="500"/>
                                        <p:tgtEl>
                                          <p:spTgt spid="77"/>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fade">
                                      <p:cBhvr>
                                        <p:cTn id="52" dur="500"/>
                                        <p:tgtEl>
                                          <p:spTgt spid="21"/>
                                        </p:tgtEl>
                                      </p:cBhvr>
                                    </p:animEffect>
                                  </p:childTnLst>
                                </p:cTn>
                              </p:par>
                              <p:par>
                                <p:cTn id="53" presetID="10" presetClass="entr" presetSubtype="0" fill="hold" nodeType="with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fade">
                                      <p:cBhvr>
                                        <p:cTn id="55" dur="500"/>
                                        <p:tgtEl>
                                          <p:spTgt spid="20"/>
                                        </p:tgtEl>
                                      </p:cBhvr>
                                    </p:animEffect>
                                  </p:childTnLst>
                                </p:cTn>
                              </p:par>
                              <p:par>
                                <p:cTn id="56" presetID="22" presetClass="entr" presetSubtype="2" fill="hold" nodeType="withEffect">
                                  <p:stCondLst>
                                    <p:cond delay="0"/>
                                  </p:stCondLst>
                                  <p:childTnLst>
                                    <p:set>
                                      <p:cBhvr>
                                        <p:cTn id="57" dur="1" fill="hold">
                                          <p:stCondLst>
                                            <p:cond delay="0"/>
                                          </p:stCondLst>
                                        </p:cTn>
                                        <p:tgtEl>
                                          <p:spTgt spid="78"/>
                                        </p:tgtEl>
                                        <p:attrNameLst>
                                          <p:attrName>style.visibility</p:attrName>
                                        </p:attrNameLst>
                                      </p:cBhvr>
                                      <p:to>
                                        <p:strVal val="visible"/>
                                      </p:to>
                                    </p:set>
                                    <p:animEffect transition="in" filter="wipe(right)">
                                      <p:cBhvr>
                                        <p:cTn id="58" dur="500"/>
                                        <p:tgtEl>
                                          <p:spTgt spid="78"/>
                                        </p:tgtEl>
                                      </p:cBhvr>
                                    </p:animEffect>
                                  </p:childTnLst>
                                </p:cTn>
                              </p:par>
                            </p:childTnLst>
                          </p:cTn>
                        </p:par>
                        <p:par>
                          <p:cTn id="59" fill="hold">
                            <p:stCondLst>
                              <p:cond delay="500"/>
                            </p:stCondLst>
                            <p:childTnLst>
                              <p:par>
                                <p:cTn id="60" presetID="10" presetClass="entr" presetSubtype="0" fill="hold" nodeType="afterEffect">
                                  <p:stCondLst>
                                    <p:cond delay="0"/>
                                  </p:stCondLst>
                                  <p:childTnLst>
                                    <p:set>
                                      <p:cBhvr>
                                        <p:cTn id="61" dur="1" fill="hold">
                                          <p:stCondLst>
                                            <p:cond delay="0"/>
                                          </p:stCondLst>
                                        </p:cTn>
                                        <p:tgtEl>
                                          <p:spTgt spid="79"/>
                                        </p:tgtEl>
                                        <p:attrNameLst>
                                          <p:attrName>style.visibility</p:attrName>
                                        </p:attrNameLst>
                                      </p:cBhvr>
                                      <p:to>
                                        <p:strVal val="visible"/>
                                      </p:to>
                                    </p:set>
                                    <p:animEffect transition="in" filter="fade">
                                      <p:cBhvr>
                                        <p:cTn id="62" dur="500"/>
                                        <p:tgtEl>
                                          <p:spTgt spid="79"/>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80"/>
                                        </p:tgtEl>
                                        <p:attrNameLst>
                                          <p:attrName>style.visibility</p:attrName>
                                        </p:attrNameLst>
                                      </p:cBhvr>
                                      <p:to>
                                        <p:strVal val="visible"/>
                                      </p:to>
                                    </p:set>
                                    <p:animEffect transition="in" filter="fade">
                                      <p:cBhvr>
                                        <p:cTn id="67" dur="500"/>
                                        <p:tgtEl>
                                          <p:spTgt spid="80"/>
                                        </p:tgtEl>
                                      </p:cBhvr>
                                    </p:animEffect>
                                  </p:childTnLst>
                                </p:cTn>
                              </p:par>
                            </p:childTnLst>
                          </p:cTn>
                        </p:par>
                        <p:par>
                          <p:cTn id="68" fill="hold">
                            <p:stCondLst>
                              <p:cond delay="500"/>
                            </p:stCondLst>
                            <p:childTnLst>
                              <p:par>
                                <p:cTn id="69" presetID="10" presetClass="exit" presetSubtype="0" fill="hold" grpId="1" nodeType="afterEffect">
                                  <p:stCondLst>
                                    <p:cond delay="0"/>
                                  </p:stCondLst>
                                  <p:childTnLst>
                                    <p:animEffect transition="out" filter="fade">
                                      <p:cBhvr>
                                        <p:cTn id="70" dur="500"/>
                                        <p:tgtEl>
                                          <p:spTgt spid="21"/>
                                        </p:tgtEl>
                                      </p:cBhvr>
                                    </p:animEffect>
                                    <p:set>
                                      <p:cBhvr>
                                        <p:cTn id="71" dur="1" fill="hold">
                                          <p:stCondLst>
                                            <p:cond delay="499"/>
                                          </p:stCondLst>
                                        </p:cTn>
                                        <p:tgtEl>
                                          <p:spTgt spid="21"/>
                                        </p:tgtEl>
                                        <p:attrNameLst>
                                          <p:attrName>style.visibility</p:attrName>
                                        </p:attrNameLst>
                                      </p:cBhvr>
                                      <p:to>
                                        <p:strVal val="hidden"/>
                                      </p:to>
                                    </p:set>
                                  </p:childTnLst>
                                </p:cTn>
                              </p:par>
                              <p:par>
                                <p:cTn id="72" presetID="10" presetClass="exit" presetSubtype="0" fill="hold" nodeType="withEffect">
                                  <p:stCondLst>
                                    <p:cond delay="0"/>
                                  </p:stCondLst>
                                  <p:childTnLst>
                                    <p:animEffect transition="out" filter="fade">
                                      <p:cBhvr>
                                        <p:cTn id="73" dur="500"/>
                                        <p:tgtEl>
                                          <p:spTgt spid="20"/>
                                        </p:tgtEl>
                                      </p:cBhvr>
                                    </p:animEffect>
                                    <p:set>
                                      <p:cBhvr>
                                        <p:cTn id="74" dur="1" fill="hold">
                                          <p:stCondLst>
                                            <p:cond delay="499"/>
                                          </p:stCondLst>
                                        </p:cTn>
                                        <p:tgtEl>
                                          <p:spTgt spid="20"/>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nodeType="clickEffect">
                                  <p:stCondLst>
                                    <p:cond delay="0"/>
                                  </p:stCondLst>
                                  <p:childTnLst>
                                    <p:set>
                                      <p:cBhvr>
                                        <p:cTn id="78" dur="1" fill="hold">
                                          <p:stCondLst>
                                            <p:cond delay="0"/>
                                          </p:stCondLst>
                                        </p:cTn>
                                        <p:tgtEl>
                                          <p:spTgt spid="81"/>
                                        </p:tgtEl>
                                        <p:attrNameLst>
                                          <p:attrName>style.visibility</p:attrName>
                                        </p:attrNameLst>
                                      </p:cBhvr>
                                      <p:to>
                                        <p:strVal val="visible"/>
                                      </p:to>
                                    </p:set>
                                    <p:animEffect transition="in" filter="fade">
                                      <p:cBhvr>
                                        <p:cTn id="79" dur="500"/>
                                        <p:tgtEl>
                                          <p:spTgt spid="81"/>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83"/>
                                        </p:tgtEl>
                                        <p:attrNameLst>
                                          <p:attrName>style.visibility</p:attrName>
                                        </p:attrNameLst>
                                      </p:cBhvr>
                                      <p:to>
                                        <p:strVal val="visible"/>
                                      </p:to>
                                    </p:set>
                                    <p:animEffect transition="in" filter="fade">
                                      <p:cBhvr>
                                        <p:cTn id="82" dur="500"/>
                                        <p:tgtEl>
                                          <p:spTgt spid="83"/>
                                        </p:tgtEl>
                                      </p:cBhvr>
                                    </p:animEffect>
                                  </p:childTnLst>
                                </p:cTn>
                              </p:par>
                              <p:par>
                                <p:cTn id="83" presetID="22" presetClass="entr" presetSubtype="2" fill="hold" nodeType="withEffect">
                                  <p:stCondLst>
                                    <p:cond delay="0"/>
                                  </p:stCondLst>
                                  <p:childTnLst>
                                    <p:set>
                                      <p:cBhvr>
                                        <p:cTn id="84" dur="1" fill="hold">
                                          <p:stCondLst>
                                            <p:cond delay="0"/>
                                          </p:stCondLst>
                                        </p:cTn>
                                        <p:tgtEl>
                                          <p:spTgt spid="84"/>
                                        </p:tgtEl>
                                        <p:attrNameLst>
                                          <p:attrName>style.visibility</p:attrName>
                                        </p:attrNameLst>
                                      </p:cBhvr>
                                      <p:to>
                                        <p:strVal val="visible"/>
                                      </p:to>
                                    </p:set>
                                    <p:animEffect transition="in" filter="wipe(right)">
                                      <p:cBhvr>
                                        <p:cTn id="85" dur="500"/>
                                        <p:tgtEl>
                                          <p:spTgt spid="84"/>
                                        </p:tgtEl>
                                      </p:cBhvr>
                                    </p:animEffect>
                                  </p:childTnLst>
                                </p:cTn>
                              </p:par>
                            </p:childTnLst>
                          </p:cTn>
                        </p:par>
                        <p:par>
                          <p:cTn id="86" fill="hold">
                            <p:stCondLst>
                              <p:cond delay="500"/>
                            </p:stCondLst>
                            <p:childTnLst>
                              <p:par>
                                <p:cTn id="87" presetID="10" presetClass="entr" presetSubtype="0" fill="hold" nodeType="afterEffect">
                                  <p:stCondLst>
                                    <p:cond delay="0"/>
                                  </p:stCondLst>
                                  <p:childTnLst>
                                    <p:set>
                                      <p:cBhvr>
                                        <p:cTn id="88" dur="1" fill="hold">
                                          <p:stCondLst>
                                            <p:cond delay="0"/>
                                          </p:stCondLst>
                                        </p:cTn>
                                        <p:tgtEl>
                                          <p:spTgt spid="85"/>
                                        </p:tgtEl>
                                        <p:attrNameLst>
                                          <p:attrName>style.visibility</p:attrName>
                                        </p:attrNameLst>
                                      </p:cBhvr>
                                      <p:to>
                                        <p:strVal val="visible"/>
                                      </p:to>
                                    </p:set>
                                    <p:animEffect transition="in" filter="fade">
                                      <p:cBhvr>
                                        <p:cTn id="89" dur="500"/>
                                        <p:tgtEl>
                                          <p:spTgt spid="85"/>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nodeType="clickEffect">
                                  <p:stCondLst>
                                    <p:cond delay="0"/>
                                  </p:stCondLst>
                                  <p:childTnLst>
                                    <p:set>
                                      <p:cBhvr>
                                        <p:cTn id="93" dur="1" fill="hold">
                                          <p:stCondLst>
                                            <p:cond delay="0"/>
                                          </p:stCondLst>
                                        </p:cTn>
                                        <p:tgtEl>
                                          <p:spTgt spid="86"/>
                                        </p:tgtEl>
                                        <p:attrNameLst>
                                          <p:attrName>style.visibility</p:attrName>
                                        </p:attrNameLst>
                                      </p:cBhvr>
                                      <p:to>
                                        <p:strVal val="visible"/>
                                      </p:to>
                                    </p:set>
                                    <p:animEffect transition="in" filter="fade">
                                      <p:cBhvr>
                                        <p:cTn id="94" dur="500"/>
                                        <p:tgtEl>
                                          <p:spTgt spid="86"/>
                                        </p:tgtEl>
                                      </p:cBhvr>
                                    </p:animEffect>
                                  </p:childTnLst>
                                </p:cTn>
                              </p:par>
                            </p:childTnLst>
                          </p:cTn>
                        </p:par>
                        <p:par>
                          <p:cTn id="95" fill="hold">
                            <p:stCondLst>
                              <p:cond delay="500"/>
                            </p:stCondLst>
                            <p:childTnLst>
                              <p:par>
                                <p:cTn id="96" presetID="10" presetClass="exit" presetSubtype="0" fill="hold" nodeType="afterEffect">
                                  <p:stCondLst>
                                    <p:cond delay="0"/>
                                  </p:stCondLst>
                                  <p:childTnLst>
                                    <p:animEffect transition="out" filter="fade">
                                      <p:cBhvr>
                                        <p:cTn id="97" dur="500"/>
                                        <p:tgtEl>
                                          <p:spTgt spid="81"/>
                                        </p:tgtEl>
                                      </p:cBhvr>
                                    </p:animEffect>
                                    <p:set>
                                      <p:cBhvr>
                                        <p:cTn id="98" dur="1" fill="hold">
                                          <p:stCondLst>
                                            <p:cond delay="499"/>
                                          </p:stCondLst>
                                        </p:cTn>
                                        <p:tgtEl>
                                          <p:spTgt spid="81"/>
                                        </p:tgtEl>
                                        <p:attrNameLst>
                                          <p:attrName>style.visibility</p:attrName>
                                        </p:attrNameLst>
                                      </p:cBhvr>
                                      <p:to>
                                        <p:strVal val="hidden"/>
                                      </p:to>
                                    </p:set>
                                  </p:childTnLst>
                                </p:cTn>
                              </p:par>
                              <p:par>
                                <p:cTn id="99" presetID="10" presetClass="exit" presetSubtype="0" fill="hold" grpId="1" nodeType="withEffect">
                                  <p:stCondLst>
                                    <p:cond delay="0"/>
                                  </p:stCondLst>
                                  <p:childTnLst>
                                    <p:animEffect transition="out" filter="fade">
                                      <p:cBhvr>
                                        <p:cTn id="100" dur="500"/>
                                        <p:tgtEl>
                                          <p:spTgt spid="83"/>
                                        </p:tgtEl>
                                      </p:cBhvr>
                                    </p:animEffect>
                                    <p:set>
                                      <p:cBhvr>
                                        <p:cTn id="101" dur="1" fill="hold">
                                          <p:stCondLst>
                                            <p:cond delay="499"/>
                                          </p:stCondLst>
                                        </p:cTn>
                                        <p:tgtEl>
                                          <p:spTgt spid="83"/>
                                        </p:tgtEl>
                                        <p:attrNameLst>
                                          <p:attrName>style.visibility</p:attrName>
                                        </p:attrNameLst>
                                      </p:cBhvr>
                                      <p:to>
                                        <p:strVal val="hidden"/>
                                      </p:to>
                                    </p:set>
                                  </p:childTnLst>
                                </p:cTn>
                              </p:par>
                            </p:childTnLst>
                          </p:cTn>
                        </p:par>
                      </p:childTnLst>
                    </p:cTn>
                  </p:par>
                  <p:par>
                    <p:cTn id="102" fill="hold">
                      <p:stCondLst>
                        <p:cond delay="indefinite"/>
                      </p:stCondLst>
                      <p:childTnLst>
                        <p:par>
                          <p:cTn id="103" fill="hold">
                            <p:stCondLst>
                              <p:cond delay="0"/>
                            </p:stCondLst>
                            <p:childTnLst>
                              <p:par>
                                <p:cTn id="104" presetID="10" presetClass="entr" presetSubtype="0" fill="hold" nodeType="clickEffect">
                                  <p:stCondLst>
                                    <p:cond delay="0"/>
                                  </p:stCondLst>
                                  <p:childTnLst>
                                    <p:set>
                                      <p:cBhvr>
                                        <p:cTn id="105" dur="1" fill="hold">
                                          <p:stCondLst>
                                            <p:cond delay="0"/>
                                          </p:stCondLst>
                                        </p:cTn>
                                        <p:tgtEl>
                                          <p:spTgt spid="92"/>
                                        </p:tgtEl>
                                        <p:attrNameLst>
                                          <p:attrName>style.visibility</p:attrName>
                                        </p:attrNameLst>
                                      </p:cBhvr>
                                      <p:to>
                                        <p:strVal val="visible"/>
                                      </p:to>
                                    </p:set>
                                    <p:animEffect transition="in" filter="fade">
                                      <p:cBhvr>
                                        <p:cTn id="106" dur="500"/>
                                        <p:tgtEl>
                                          <p:spTgt spid="92"/>
                                        </p:tgtEl>
                                      </p:cBhvr>
                                    </p:animEffect>
                                  </p:childTnLst>
                                </p:cTn>
                              </p:par>
                              <p:par>
                                <p:cTn id="107" presetID="10" presetClass="entr" presetSubtype="0" fill="hold" nodeType="withEffect">
                                  <p:stCondLst>
                                    <p:cond delay="0"/>
                                  </p:stCondLst>
                                  <p:childTnLst>
                                    <p:set>
                                      <p:cBhvr>
                                        <p:cTn id="108" dur="1" fill="hold">
                                          <p:stCondLst>
                                            <p:cond delay="0"/>
                                          </p:stCondLst>
                                        </p:cTn>
                                        <p:tgtEl>
                                          <p:spTgt spid="91"/>
                                        </p:tgtEl>
                                        <p:attrNameLst>
                                          <p:attrName>style.visibility</p:attrName>
                                        </p:attrNameLst>
                                      </p:cBhvr>
                                      <p:to>
                                        <p:strVal val="visible"/>
                                      </p:to>
                                    </p:set>
                                    <p:animEffect transition="in" filter="fade">
                                      <p:cBhvr>
                                        <p:cTn id="109" dur="5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6" grpId="1" animBg="1"/>
      <p:bldP spid="21" grpId="0" animBg="1"/>
      <p:bldP spid="21" grpId="1" animBg="1"/>
      <p:bldP spid="83" grpId="0" animBg="1"/>
      <p:bldP spid="83"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close up of a logo&#10;&#10;Description generated with very high confidence">
            <a:extLst>
              <a:ext uri="{FF2B5EF4-FFF2-40B4-BE49-F238E27FC236}">
                <a16:creationId xmlns="" xmlns:a16="http://schemas.microsoft.com/office/drawing/2014/main" id="{D8185EE3-1732-4BED-BBCD-3FB44A81F5D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81344" y="1360800"/>
            <a:ext cx="7965307" cy="417557"/>
          </a:xfrm>
          <a:prstGeom prst="rect">
            <a:avLst/>
          </a:prstGeom>
        </p:spPr>
      </p:pic>
      <p:pic>
        <p:nvPicPr>
          <p:cNvPr id="215" name="Picture 214" descr="A close up of a screen&#10;&#10;Description generated with high confidence">
            <a:extLst>
              <a:ext uri="{FF2B5EF4-FFF2-40B4-BE49-F238E27FC236}">
                <a16:creationId xmlns="" xmlns:a16="http://schemas.microsoft.com/office/drawing/2014/main" id="{0FF4D3F1-90C8-4B22-9FE6-BEA343C47668}"/>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7016162" y="4364656"/>
            <a:ext cx="1409933" cy="667909"/>
          </a:xfrm>
          <a:prstGeom prst="rect">
            <a:avLst/>
          </a:prstGeom>
        </p:spPr>
      </p:pic>
      <p:sp>
        <p:nvSpPr>
          <p:cNvPr id="23" name="Freeform: Shape 22">
            <a:extLst>
              <a:ext uri="{FF2B5EF4-FFF2-40B4-BE49-F238E27FC236}">
                <a16:creationId xmlns="" xmlns:a16="http://schemas.microsoft.com/office/drawing/2014/main" id="{B3282046-1B63-4883-9BFB-546D238884F6}"/>
              </a:ext>
            </a:extLst>
          </p:cNvPr>
          <p:cNvSpPr/>
          <p:nvPr/>
        </p:nvSpPr>
        <p:spPr bwMode="auto">
          <a:xfrm>
            <a:off x="7007227" y="4829179"/>
            <a:ext cx="85866" cy="213803"/>
          </a:xfrm>
          <a:custGeom>
            <a:avLst/>
            <a:gdLst>
              <a:gd name="connsiteX0" fmla="*/ 19050 w 76339"/>
              <a:gd name="connsiteY0" fmla="*/ 0 h 213803"/>
              <a:gd name="connsiteX1" fmla="*/ 22225 w 76339"/>
              <a:gd name="connsiteY1" fmla="*/ 12700 h 213803"/>
              <a:gd name="connsiteX2" fmla="*/ 26988 w 76339"/>
              <a:gd name="connsiteY2" fmla="*/ 19050 h 213803"/>
              <a:gd name="connsiteX3" fmla="*/ 30163 w 76339"/>
              <a:gd name="connsiteY3" fmla="*/ 34925 h 213803"/>
              <a:gd name="connsiteX4" fmla="*/ 31750 w 76339"/>
              <a:gd name="connsiteY4" fmla="*/ 39687 h 213803"/>
              <a:gd name="connsiteX5" fmla="*/ 33338 w 76339"/>
              <a:gd name="connsiteY5" fmla="*/ 46037 h 213803"/>
              <a:gd name="connsiteX6" fmla="*/ 38100 w 76339"/>
              <a:gd name="connsiteY6" fmla="*/ 49212 h 213803"/>
              <a:gd name="connsiteX7" fmla="*/ 46038 w 76339"/>
              <a:gd name="connsiteY7" fmla="*/ 63500 h 213803"/>
              <a:gd name="connsiteX8" fmla="*/ 52388 w 76339"/>
              <a:gd name="connsiteY8" fmla="*/ 80962 h 213803"/>
              <a:gd name="connsiteX9" fmla="*/ 53975 w 76339"/>
              <a:gd name="connsiteY9" fmla="*/ 93662 h 213803"/>
              <a:gd name="connsiteX10" fmla="*/ 57150 w 76339"/>
              <a:gd name="connsiteY10" fmla="*/ 98425 h 213803"/>
              <a:gd name="connsiteX11" fmla="*/ 63500 w 76339"/>
              <a:gd name="connsiteY11" fmla="*/ 107950 h 213803"/>
              <a:gd name="connsiteX12" fmla="*/ 66675 w 76339"/>
              <a:gd name="connsiteY12" fmla="*/ 120650 h 213803"/>
              <a:gd name="connsiteX13" fmla="*/ 68263 w 76339"/>
              <a:gd name="connsiteY13" fmla="*/ 128587 h 213803"/>
              <a:gd name="connsiteX14" fmla="*/ 73025 w 76339"/>
              <a:gd name="connsiteY14" fmla="*/ 142875 h 213803"/>
              <a:gd name="connsiteX15" fmla="*/ 74613 w 76339"/>
              <a:gd name="connsiteY15" fmla="*/ 161925 h 213803"/>
              <a:gd name="connsiteX16" fmla="*/ 74613 w 76339"/>
              <a:gd name="connsiteY16" fmla="*/ 174625 h 213803"/>
              <a:gd name="connsiteX17" fmla="*/ 69850 w 76339"/>
              <a:gd name="connsiteY17" fmla="*/ 179387 h 213803"/>
              <a:gd name="connsiteX18" fmla="*/ 66675 w 76339"/>
              <a:gd name="connsiteY18" fmla="*/ 184150 h 213803"/>
              <a:gd name="connsiteX19" fmla="*/ 57150 w 76339"/>
              <a:gd name="connsiteY19" fmla="*/ 204787 h 213803"/>
              <a:gd name="connsiteX20" fmla="*/ 47625 w 76339"/>
              <a:gd name="connsiteY20" fmla="*/ 212725 h 213803"/>
              <a:gd name="connsiteX21" fmla="*/ 11113 w 76339"/>
              <a:gd name="connsiteY21" fmla="*/ 206375 h 213803"/>
              <a:gd name="connsiteX22" fmla="*/ 9525 w 76339"/>
              <a:gd name="connsiteY22" fmla="*/ 201612 h 213803"/>
              <a:gd name="connsiteX23" fmla="*/ 7938 w 76339"/>
              <a:gd name="connsiteY23" fmla="*/ 192087 h 213803"/>
              <a:gd name="connsiteX24" fmla="*/ 4763 w 76339"/>
              <a:gd name="connsiteY24" fmla="*/ 168275 h 213803"/>
              <a:gd name="connsiteX25" fmla="*/ 3175 w 76339"/>
              <a:gd name="connsiteY25" fmla="*/ 117475 h 213803"/>
              <a:gd name="connsiteX26" fmla="*/ 0 w 76339"/>
              <a:gd name="connsiteY26" fmla="*/ 68262 h 213803"/>
              <a:gd name="connsiteX27" fmla="*/ 3175 w 76339"/>
              <a:gd name="connsiteY27" fmla="*/ 14287 h 213803"/>
              <a:gd name="connsiteX28" fmla="*/ 11113 w 76339"/>
              <a:gd name="connsiteY28" fmla="*/ 12700 h 213803"/>
              <a:gd name="connsiteX29" fmla="*/ 19050 w 76339"/>
              <a:gd name="connsiteY29" fmla="*/ 0 h 213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6339" h="213803">
                <a:moveTo>
                  <a:pt x="19050" y="0"/>
                </a:moveTo>
                <a:cubicBezTo>
                  <a:pt x="20902" y="0"/>
                  <a:pt x="20547" y="8672"/>
                  <a:pt x="22225" y="12700"/>
                </a:cubicBezTo>
                <a:cubicBezTo>
                  <a:pt x="23243" y="15142"/>
                  <a:pt x="26098" y="16558"/>
                  <a:pt x="26988" y="19050"/>
                </a:cubicBezTo>
                <a:cubicBezTo>
                  <a:pt x="28803" y="24132"/>
                  <a:pt x="28950" y="29667"/>
                  <a:pt x="30163" y="34925"/>
                </a:cubicBezTo>
                <a:cubicBezTo>
                  <a:pt x="30539" y="36555"/>
                  <a:pt x="31290" y="38078"/>
                  <a:pt x="31750" y="39687"/>
                </a:cubicBezTo>
                <a:cubicBezTo>
                  <a:pt x="32349" y="41785"/>
                  <a:pt x="32128" y="44222"/>
                  <a:pt x="33338" y="46037"/>
                </a:cubicBezTo>
                <a:cubicBezTo>
                  <a:pt x="34396" y="47624"/>
                  <a:pt x="36513" y="48154"/>
                  <a:pt x="38100" y="49212"/>
                </a:cubicBezTo>
                <a:cubicBezTo>
                  <a:pt x="41985" y="60867"/>
                  <a:pt x="38908" y="56370"/>
                  <a:pt x="46038" y="63500"/>
                </a:cubicBezTo>
                <a:cubicBezTo>
                  <a:pt x="49676" y="78051"/>
                  <a:pt x="46792" y="72569"/>
                  <a:pt x="52388" y="80962"/>
                </a:cubicBezTo>
                <a:cubicBezTo>
                  <a:pt x="52917" y="85195"/>
                  <a:pt x="52853" y="89546"/>
                  <a:pt x="53975" y="93662"/>
                </a:cubicBezTo>
                <a:cubicBezTo>
                  <a:pt x="54477" y="95503"/>
                  <a:pt x="56297" y="96718"/>
                  <a:pt x="57150" y="98425"/>
                </a:cubicBezTo>
                <a:cubicBezTo>
                  <a:pt x="61745" y="107614"/>
                  <a:pt x="54473" y="98921"/>
                  <a:pt x="63500" y="107950"/>
                </a:cubicBezTo>
                <a:cubicBezTo>
                  <a:pt x="64558" y="112183"/>
                  <a:pt x="65819" y="116371"/>
                  <a:pt x="66675" y="120650"/>
                </a:cubicBezTo>
                <a:cubicBezTo>
                  <a:pt x="67204" y="123296"/>
                  <a:pt x="67522" y="125993"/>
                  <a:pt x="68263" y="128587"/>
                </a:cubicBezTo>
                <a:cubicBezTo>
                  <a:pt x="69642" y="133414"/>
                  <a:pt x="73025" y="142875"/>
                  <a:pt x="73025" y="142875"/>
                </a:cubicBezTo>
                <a:cubicBezTo>
                  <a:pt x="73554" y="149225"/>
                  <a:pt x="73823" y="155602"/>
                  <a:pt x="74613" y="161925"/>
                </a:cubicBezTo>
                <a:cubicBezTo>
                  <a:pt x="75373" y="168001"/>
                  <a:pt x="78085" y="168549"/>
                  <a:pt x="74613" y="174625"/>
                </a:cubicBezTo>
                <a:cubicBezTo>
                  <a:pt x="73499" y="176574"/>
                  <a:pt x="71287" y="177662"/>
                  <a:pt x="69850" y="179387"/>
                </a:cubicBezTo>
                <a:cubicBezTo>
                  <a:pt x="68628" y="180853"/>
                  <a:pt x="67733" y="182562"/>
                  <a:pt x="66675" y="184150"/>
                </a:cubicBezTo>
                <a:cubicBezTo>
                  <a:pt x="64445" y="190841"/>
                  <a:pt x="61496" y="200441"/>
                  <a:pt x="57150" y="204787"/>
                </a:cubicBezTo>
                <a:cubicBezTo>
                  <a:pt x="51039" y="210899"/>
                  <a:pt x="54256" y="208305"/>
                  <a:pt x="47625" y="212725"/>
                </a:cubicBezTo>
                <a:cubicBezTo>
                  <a:pt x="33581" y="212023"/>
                  <a:pt x="19142" y="218419"/>
                  <a:pt x="11113" y="206375"/>
                </a:cubicBezTo>
                <a:cubicBezTo>
                  <a:pt x="10185" y="204982"/>
                  <a:pt x="10054" y="203200"/>
                  <a:pt x="9525" y="201612"/>
                </a:cubicBezTo>
                <a:cubicBezTo>
                  <a:pt x="8996" y="198437"/>
                  <a:pt x="8314" y="195284"/>
                  <a:pt x="7938" y="192087"/>
                </a:cubicBezTo>
                <a:cubicBezTo>
                  <a:pt x="5162" y="168487"/>
                  <a:pt x="8137" y="181775"/>
                  <a:pt x="4763" y="168275"/>
                </a:cubicBezTo>
                <a:cubicBezTo>
                  <a:pt x="4234" y="151342"/>
                  <a:pt x="3759" y="134407"/>
                  <a:pt x="3175" y="117475"/>
                </a:cubicBezTo>
                <a:cubicBezTo>
                  <a:pt x="1695" y="74557"/>
                  <a:pt x="4248" y="89495"/>
                  <a:pt x="0" y="68262"/>
                </a:cubicBezTo>
                <a:cubicBezTo>
                  <a:pt x="1058" y="50270"/>
                  <a:pt x="-360" y="31960"/>
                  <a:pt x="3175" y="14287"/>
                </a:cubicBezTo>
                <a:cubicBezTo>
                  <a:pt x="3704" y="11641"/>
                  <a:pt x="8553" y="13553"/>
                  <a:pt x="11113" y="12700"/>
                </a:cubicBezTo>
                <a:cubicBezTo>
                  <a:pt x="16879" y="10778"/>
                  <a:pt x="17198" y="0"/>
                  <a:pt x="19050" y="0"/>
                </a:cubicBezTo>
                <a:close/>
              </a:path>
            </a:pathLst>
          </a:cu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 name="Text Placeholder 1"/>
          <p:cNvSpPr>
            <a:spLocks noGrp="1"/>
          </p:cNvSpPr>
          <p:nvPr>
            <p:ph type="body" sz="quarter" idx="11"/>
          </p:nvPr>
        </p:nvSpPr>
        <p:spPr/>
        <p:txBody>
          <a:bodyPr/>
          <a:lstStyle/>
          <a:p>
            <a:r>
              <a:rPr lang="en-GB" dirty="0"/>
              <a:t>1.16 Subtraction: two-digit and two-digit numbers </a:t>
            </a:r>
            <a:r>
              <a:rPr lang="en-US" dirty="0"/>
              <a:t>– </a:t>
            </a:r>
            <a:r>
              <a:rPr lang="en-GB" dirty="0"/>
              <a:t>step 2:7</a:t>
            </a:r>
            <a:endParaRPr lang="en-US" dirty="0"/>
          </a:p>
        </p:txBody>
      </p:sp>
      <p:pic>
        <p:nvPicPr>
          <p:cNvPr id="8" name="Picture 7" descr="A close up of a screen&#10;&#10;Description generated with high confidence">
            <a:extLst>
              <a:ext uri="{FF2B5EF4-FFF2-40B4-BE49-F238E27FC236}">
                <a16:creationId xmlns="" xmlns:a16="http://schemas.microsoft.com/office/drawing/2014/main" id="{8D050DBB-FAF8-446D-B6A2-969348F8B911}"/>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618277" y="5041569"/>
            <a:ext cx="7907446" cy="592311"/>
          </a:xfrm>
          <a:prstGeom prst="rect">
            <a:avLst/>
          </a:prstGeom>
        </p:spPr>
      </p:pic>
      <p:sp>
        <p:nvSpPr>
          <p:cNvPr id="203" name="Rectangle 202">
            <a:extLst>
              <a:ext uri="{FF2B5EF4-FFF2-40B4-BE49-F238E27FC236}">
                <a16:creationId xmlns="" xmlns:a16="http://schemas.microsoft.com/office/drawing/2014/main" id="{B571AB3B-CB8D-42A1-986D-210F05A7A285}"/>
              </a:ext>
            </a:extLst>
          </p:cNvPr>
          <p:cNvSpPr/>
          <p:nvPr/>
        </p:nvSpPr>
        <p:spPr bwMode="auto">
          <a:xfrm>
            <a:off x="589347" y="5107727"/>
            <a:ext cx="7602855" cy="1177159"/>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dirty="0">
              <a:ln>
                <a:noFill/>
              </a:ln>
              <a:solidFill>
                <a:schemeClr val="tx1"/>
              </a:solidFill>
              <a:effectLst/>
              <a:latin typeface="Arial" charset="0"/>
            </a:endParaRPr>
          </a:p>
        </p:txBody>
      </p:sp>
      <p:pic>
        <p:nvPicPr>
          <p:cNvPr id="205" name="Picture 204" descr="A close up of a logo&#10;&#10;Description generated with very high confidence">
            <a:extLst>
              <a:ext uri="{FF2B5EF4-FFF2-40B4-BE49-F238E27FC236}">
                <a16:creationId xmlns="" xmlns:a16="http://schemas.microsoft.com/office/drawing/2014/main" id="{1F82B5CC-BC7C-4B7A-A683-1D57DED2BCCE}"/>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4253184" y="1778357"/>
            <a:ext cx="956442" cy="487791"/>
          </a:xfrm>
          <a:prstGeom prst="rect">
            <a:avLst/>
          </a:prstGeom>
        </p:spPr>
      </p:pic>
      <p:pic>
        <p:nvPicPr>
          <p:cNvPr id="206" name="Picture 205" descr="A close up of a logo&#10;&#10;Description generated with very high confidence">
            <a:extLst>
              <a:ext uri="{FF2B5EF4-FFF2-40B4-BE49-F238E27FC236}">
                <a16:creationId xmlns="" xmlns:a16="http://schemas.microsoft.com/office/drawing/2014/main" id="{56BBDE8E-3EF8-454B-9446-B089F464E315}"/>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4063997" y="2266148"/>
            <a:ext cx="1145629" cy="322537"/>
          </a:xfrm>
          <a:prstGeom prst="rect">
            <a:avLst/>
          </a:prstGeom>
        </p:spPr>
      </p:pic>
      <p:pic>
        <p:nvPicPr>
          <p:cNvPr id="208" name="Picture 207" descr="A close up of a screen&#10;&#10;Description generated with high confidence">
            <a:extLst>
              <a:ext uri="{FF2B5EF4-FFF2-40B4-BE49-F238E27FC236}">
                <a16:creationId xmlns="" xmlns:a16="http://schemas.microsoft.com/office/drawing/2014/main" id="{42AA43D8-6ED4-4D74-AC3E-3E485CA030D7}"/>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733117" y="4373659"/>
            <a:ext cx="4657362" cy="667909"/>
          </a:xfrm>
          <a:prstGeom prst="rect">
            <a:avLst/>
          </a:prstGeom>
        </p:spPr>
      </p:pic>
      <p:pic>
        <p:nvPicPr>
          <p:cNvPr id="209" name="Picture 208" descr="A close up of a screen&#10;&#10;Description generated with high confidence">
            <a:extLst>
              <a:ext uri="{FF2B5EF4-FFF2-40B4-BE49-F238E27FC236}">
                <a16:creationId xmlns="" xmlns:a16="http://schemas.microsoft.com/office/drawing/2014/main" id="{7C311700-4394-4B7F-8B23-8A40A36E6C3D}"/>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t="-4793"/>
          <a:stretch/>
        </p:blipFill>
        <p:spPr>
          <a:xfrm>
            <a:off x="730518" y="3994981"/>
            <a:ext cx="4657362" cy="296811"/>
          </a:xfrm>
          <a:prstGeom prst="rect">
            <a:avLst/>
          </a:prstGeom>
        </p:spPr>
      </p:pic>
      <p:sp>
        <p:nvSpPr>
          <p:cNvPr id="10" name="Freeform: Shape 9">
            <a:extLst>
              <a:ext uri="{FF2B5EF4-FFF2-40B4-BE49-F238E27FC236}">
                <a16:creationId xmlns="" xmlns:a16="http://schemas.microsoft.com/office/drawing/2014/main" id="{AFA7945A-7428-4BC8-8FD7-4E949358610D}"/>
              </a:ext>
            </a:extLst>
          </p:cNvPr>
          <p:cNvSpPr/>
          <p:nvPr/>
        </p:nvSpPr>
        <p:spPr bwMode="auto">
          <a:xfrm>
            <a:off x="3810000" y="4847895"/>
            <a:ext cx="89133" cy="206375"/>
          </a:xfrm>
          <a:custGeom>
            <a:avLst/>
            <a:gdLst>
              <a:gd name="connsiteX0" fmla="*/ 31750 w 89133"/>
              <a:gd name="connsiteY0" fmla="*/ 0 h 206375"/>
              <a:gd name="connsiteX1" fmla="*/ 69850 w 89133"/>
              <a:gd name="connsiteY1" fmla="*/ 6350 h 206375"/>
              <a:gd name="connsiteX2" fmla="*/ 73025 w 89133"/>
              <a:gd name="connsiteY2" fmla="*/ 79375 h 206375"/>
              <a:gd name="connsiteX3" fmla="*/ 79375 w 89133"/>
              <a:gd name="connsiteY3" fmla="*/ 92075 h 206375"/>
              <a:gd name="connsiteX4" fmla="*/ 82550 w 89133"/>
              <a:gd name="connsiteY4" fmla="*/ 206375 h 206375"/>
              <a:gd name="connsiteX5" fmla="*/ 60325 w 89133"/>
              <a:gd name="connsiteY5" fmla="*/ 203200 h 206375"/>
              <a:gd name="connsiteX6" fmla="*/ 50800 w 89133"/>
              <a:gd name="connsiteY6" fmla="*/ 200025 h 206375"/>
              <a:gd name="connsiteX7" fmla="*/ 34925 w 89133"/>
              <a:gd name="connsiteY7" fmla="*/ 196850 h 206375"/>
              <a:gd name="connsiteX8" fmla="*/ 25400 w 89133"/>
              <a:gd name="connsiteY8" fmla="*/ 190500 h 206375"/>
              <a:gd name="connsiteX9" fmla="*/ 9525 w 89133"/>
              <a:gd name="connsiteY9" fmla="*/ 184150 h 206375"/>
              <a:gd name="connsiteX10" fmla="*/ 0 w 89133"/>
              <a:gd name="connsiteY10" fmla="*/ 168275 h 206375"/>
              <a:gd name="connsiteX11" fmla="*/ 31750 w 89133"/>
              <a:gd name="connsiteY11" fmla="*/ 0 h 206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9133" h="206375">
                <a:moveTo>
                  <a:pt x="31750" y="0"/>
                </a:moveTo>
                <a:lnTo>
                  <a:pt x="69850" y="6350"/>
                </a:lnTo>
                <a:cubicBezTo>
                  <a:pt x="81091" y="27967"/>
                  <a:pt x="70334" y="55159"/>
                  <a:pt x="73025" y="79375"/>
                </a:cubicBezTo>
                <a:cubicBezTo>
                  <a:pt x="73548" y="84079"/>
                  <a:pt x="77258" y="87842"/>
                  <a:pt x="79375" y="92075"/>
                </a:cubicBezTo>
                <a:cubicBezTo>
                  <a:pt x="93278" y="161592"/>
                  <a:pt x="90435" y="123584"/>
                  <a:pt x="82550" y="206375"/>
                </a:cubicBezTo>
                <a:cubicBezTo>
                  <a:pt x="75142" y="205317"/>
                  <a:pt x="67663" y="204668"/>
                  <a:pt x="60325" y="203200"/>
                </a:cubicBezTo>
                <a:cubicBezTo>
                  <a:pt x="57043" y="202544"/>
                  <a:pt x="54047" y="200837"/>
                  <a:pt x="50800" y="200025"/>
                </a:cubicBezTo>
                <a:cubicBezTo>
                  <a:pt x="45565" y="198716"/>
                  <a:pt x="40217" y="197908"/>
                  <a:pt x="34925" y="196850"/>
                </a:cubicBezTo>
                <a:cubicBezTo>
                  <a:pt x="31750" y="194733"/>
                  <a:pt x="28813" y="192207"/>
                  <a:pt x="25400" y="190500"/>
                </a:cubicBezTo>
                <a:cubicBezTo>
                  <a:pt x="20302" y="187951"/>
                  <a:pt x="13814" y="187903"/>
                  <a:pt x="9525" y="184150"/>
                </a:cubicBezTo>
                <a:cubicBezTo>
                  <a:pt x="4881" y="180086"/>
                  <a:pt x="3175" y="173567"/>
                  <a:pt x="0" y="168275"/>
                </a:cubicBezTo>
                <a:lnTo>
                  <a:pt x="31750" y="0"/>
                </a:lnTo>
                <a:close/>
              </a:path>
            </a:pathLst>
          </a:cu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lang="en-GB"/>
          </a:p>
        </p:txBody>
      </p:sp>
      <p:pic>
        <p:nvPicPr>
          <p:cNvPr id="210" name="Picture 209">
            <a:extLst>
              <a:ext uri="{FF2B5EF4-FFF2-40B4-BE49-F238E27FC236}">
                <a16:creationId xmlns="" xmlns:a16="http://schemas.microsoft.com/office/drawing/2014/main" id="{6F01A195-898A-468C-9F9F-58EBB274491B}"/>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a:stretch/>
        </p:blipFill>
        <p:spPr>
          <a:xfrm>
            <a:off x="6865921" y="5076508"/>
            <a:ext cx="370841" cy="554045"/>
          </a:xfrm>
          <a:prstGeom prst="rect">
            <a:avLst/>
          </a:prstGeom>
        </p:spPr>
      </p:pic>
      <p:pic>
        <p:nvPicPr>
          <p:cNvPr id="12" name="Picture 11" descr="A picture containing object, clock&#10;&#10;Description generated with very high confidence">
            <a:extLst>
              <a:ext uri="{FF2B5EF4-FFF2-40B4-BE49-F238E27FC236}">
                <a16:creationId xmlns="" xmlns:a16="http://schemas.microsoft.com/office/drawing/2014/main" id="{9FC2D553-7E5C-4DB4-8502-B292B68FE118}"/>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a:stretch/>
        </p:blipFill>
        <p:spPr>
          <a:xfrm>
            <a:off x="4461930" y="3015924"/>
            <a:ext cx="1145629" cy="371930"/>
          </a:xfrm>
          <a:prstGeom prst="rect">
            <a:avLst/>
          </a:prstGeom>
        </p:spPr>
      </p:pic>
      <p:pic>
        <p:nvPicPr>
          <p:cNvPr id="213" name="Picture 212" descr="A picture containing object, clock&#10;&#10;Description generated with very high confidence">
            <a:extLst>
              <a:ext uri="{FF2B5EF4-FFF2-40B4-BE49-F238E27FC236}">
                <a16:creationId xmlns="" xmlns:a16="http://schemas.microsoft.com/office/drawing/2014/main" id="{9A525670-D5E8-4B63-A199-D0E7FFCA0348}"/>
              </a:ext>
            </a:extLst>
          </p:cNvPr>
          <p:cNvPicPr>
            <a:picLocks noChangeAspect="1"/>
          </p:cNvPicPr>
          <p:nvPr/>
        </p:nvPicPr>
        <p:blipFill rotWithShape="1">
          <a:blip r:embed="rId12" cstate="print">
            <a:extLst>
              <a:ext uri="{28A0092B-C50C-407E-A947-70E740481C1C}">
                <a14:useLocalDpi xmlns:a14="http://schemas.microsoft.com/office/drawing/2010/main" val="0"/>
              </a:ext>
            </a:extLst>
          </a:blip>
          <a:srcRect/>
          <a:stretch/>
        </p:blipFill>
        <p:spPr>
          <a:xfrm>
            <a:off x="4461929" y="2588685"/>
            <a:ext cx="1145629" cy="409949"/>
          </a:xfrm>
          <a:prstGeom prst="rect">
            <a:avLst/>
          </a:prstGeom>
        </p:spPr>
      </p:pic>
      <p:sp>
        <p:nvSpPr>
          <p:cNvPr id="13" name="Rectangle 12">
            <a:extLst>
              <a:ext uri="{FF2B5EF4-FFF2-40B4-BE49-F238E27FC236}">
                <a16:creationId xmlns="" xmlns:a16="http://schemas.microsoft.com/office/drawing/2014/main" id="{6FA502FC-4E91-4D4D-873E-B1AA8B777B84}"/>
              </a:ext>
            </a:extLst>
          </p:cNvPr>
          <p:cNvSpPr/>
          <p:nvPr/>
        </p:nvSpPr>
        <p:spPr bwMode="auto">
          <a:xfrm>
            <a:off x="4253184" y="3028272"/>
            <a:ext cx="483913" cy="608162"/>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214" name="Picture 213">
            <a:extLst>
              <a:ext uri="{FF2B5EF4-FFF2-40B4-BE49-F238E27FC236}">
                <a16:creationId xmlns="" xmlns:a16="http://schemas.microsoft.com/office/drawing/2014/main" id="{1AD3BBE9-47F3-4050-AB54-D28B130883C1}"/>
              </a:ext>
            </a:extLst>
          </p:cNvPr>
          <p:cNvPicPr>
            <a:picLocks noChangeAspect="1"/>
          </p:cNvPicPr>
          <p:nvPr/>
        </p:nvPicPr>
        <p:blipFill rotWithShape="1">
          <a:blip r:embed="rId13" cstate="print">
            <a:extLst>
              <a:ext uri="{28A0092B-C50C-407E-A947-70E740481C1C}">
                <a14:useLocalDpi xmlns:a14="http://schemas.microsoft.com/office/drawing/2010/main" val="0"/>
              </a:ext>
            </a:extLst>
          </a:blip>
          <a:srcRect/>
          <a:stretch/>
        </p:blipFill>
        <p:spPr>
          <a:xfrm>
            <a:off x="4403600" y="3000144"/>
            <a:ext cx="365247" cy="387710"/>
          </a:xfrm>
          <a:prstGeom prst="rect">
            <a:avLst/>
          </a:prstGeom>
        </p:spPr>
      </p:pic>
      <p:sp>
        <p:nvSpPr>
          <p:cNvPr id="15" name="Freeform: Shape 14">
            <a:extLst>
              <a:ext uri="{FF2B5EF4-FFF2-40B4-BE49-F238E27FC236}">
                <a16:creationId xmlns="" xmlns:a16="http://schemas.microsoft.com/office/drawing/2014/main" id="{B0464A64-586C-4DDB-AFEA-B22780C9E992}"/>
              </a:ext>
            </a:extLst>
          </p:cNvPr>
          <p:cNvSpPr/>
          <p:nvPr/>
        </p:nvSpPr>
        <p:spPr bwMode="auto">
          <a:xfrm>
            <a:off x="2466014" y="4838643"/>
            <a:ext cx="80498" cy="193733"/>
          </a:xfrm>
          <a:custGeom>
            <a:avLst/>
            <a:gdLst>
              <a:gd name="connsiteX0" fmla="*/ 15249 w 80498"/>
              <a:gd name="connsiteY0" fmla="*/ 52445 h 193733"/>
              <a:gd name="connsiteX1" fmla="*/ 18424 w 80498"/>
              <a:gd name="connsiteY1" fmla="*/ 4820 h 193733"/>
              <a:gd name="connsiteX2" fmla="*/ 21599 w 80498"/>
              <a:gd name="connsiteY2" fmla="*/ 58 h 193733"/>
              <a:gd name="connsiteX3" fmla="*/ 51761 w 80498"/>
              <a:gd name="connsiteY3" fmla="*/ 3233 h 193733"/>
              <a:gd name="connsiteX4" fmla="*/ 54936 w 80498"/>
              <a:gd name="connsiteY4" fmla="*/ 50858 h 193733"/>
              <a:gd name="connsiteX5" fmla="*/ 59699 w 80498"/>
              <a:gd name="connsiteY5" fmla="*/ 60383 h 193733"/>
              <a:gd name="connsiteX6" fmla="*/ 61286 w 80498"/>
              <a:gd name="connsiteY6" fmla="*/ 65145 h 193733"/>
              <a:gd name="connsiteX7" fmla="*/ 62874 w 80498"/>
              <a:gd name="connsiteY7" fmla="*/ 77845 h 193733"/>
              <a:gd name="connsiteX8" fmla="*/ 66049 w 80498"/>
              <a:gd name="connsiteY8" fmla="*/ 87370 h 193733"/>
              <a:gd name="connsiteX9" fmla="*/ 67636 w 80498"/>
              <a:gd name="connsiteY9" fmla="*/ 103245 h 193733"/>
              <a:gd name="connsiteX10" fmla="*/ 70811 w 80498"/>
              <a:gd name="connsiteY10" fmla="*/ 109595 h 193733"/>
              <a:gd name="connsiteX11" fmla="*/ 73986 w 80498"/>
              <a:gd name="connsiteY11" fmla="*/ 123883 h 193733"/>
              <a:gd name="connsiteX12" fmla="*/ 78749 w 80498"/>
              <a:gd name="connsiteY12" fmla="*/ 136583 h 193733"/>
              <a:gd name="connsiteX13" fmla="*/ 80336 w 80498"/>
              <a:gd name="connsiteY13" fmla="*/ 147695 h 193733"/>
              <a:gd name="connsiteX14" fmla="*/ 78749 w 80498"/>
              <a:gd name="connsiteY14" fmla="*/ 187383 h 193733"/>
              <a:gd name="connsiteX15" fmla="*/ 72399 w 80498"/>
              <a:gd name="connsiteY15" fmla="*/ 188970 h 193733"/>
              <a:gd name="connsiteX16" fmla="*/ 53349 w 80498"/>
              <a:gd name="connsiteY16" fmla="*/ 192145 h 193733"/>
              <a:gd name="connsiteX17" fmla="*/ 34299 w 80498"/>
              <a:gd name="connsiteY17" fmla="*/ 193733 h 193733"/>
              <a:gd name="connsiteX18" fmla="*/ 7311 w 80498"/>
              <a:gd name="connsiteY18" fmla="*/ 192145 h 193733"/>
              <a:gd name="connsiteX19" fmla="*/ 4136 w 80498"/>
              <a:gd name="connsiteY19" fmla="*/ 184208 h 193733"/>
              <a:gd name="connsiteX20" fmla="*/ 961 w 80498"/>
              <a:gd name="connsiteY20" fmla="*/ 112770 h 193733"/>
              <a:gd name="connsiteX21" fmla="*/ 15249 w 80498"/>
              <a:gd name="connsiteY21" fmla="*/ 52445 h 19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0498" h="193733">
                <a:moveTo>
                  <a:pt x="15249" y="52445"/>
                </a:moveTo>
                <a:cubicBezTo>
                  <a:pt x="18160" y="34453"/>
                  <a:pt x="16509" y="20615"/>
                  <a:pt x="18424" y="4820"/>
                </a:cubicBezTo>
                <a:cubicBezTo>
                  <a:pt x="18654" y="2926"/>
                  <a:pt x="19693" y="149"/>
                  <a:pt x="21599" y="58"/>
                </a:cubicBezTo>
                <a:cubicBezTo>
                  <a:pt x="31697" y="-423"/>
                  <a:pt x="41707" y="2175"/>
                  <a:pt x="51761" y="3233"/>
                </a:cubicBezTo>
                <a:cubicBezTo>
                  <a:pt x="58561" y="23625"/>
                  <a:pt x="47397" y="-11340"/>
                  <a:pt x="54936" y="50858"/>
                </a:cubicBezTo>
                <a:cubicBezTo>
                  <a:pt x="55363" y="54382"/>
                  <a:pt x="58257" y="57139"/>
                  <a:pt x="59699" y="60383"/>
                </a:cubicBezTo>
                <a:cubicBezTo>
                  <a:pt x="60379" y="61912"/>
                  <a:pt x="60757" y="63558"/>
                  <a:pt x="61286" y="65145"/>
                </a:cubicBezTo>
                <a:cubicBezTo>
                  <a:pt x="61815" y="69378"/>
                  <a:pt x="61980" y="73673"/>
                  <a:pt x="62874" y="77845"/>
                </a:cubicBezTo>
                <a:cubicBezTo>
                  <a:pt x="63575" y="81117"/>
                  <a:pt x="66049" y="87370"/>
                  <a:pt x="66049" y="87370"/>
                </a:cubicBezTo>
                <a:cubicBezTo>
                  <a:pt x="66578" y="92662"/>
                  <a:pt x="66522" y="98045"/>
                  <a:pt x="67636" y="103245"/>
                </a:cubicBezTo>
                <a:cubicBezTo>
                  <a:pt x="68132" y="105559"/>
                  <a:pt x="70115" y="107333"/>
                  <a:pt x="70811" y="109595"/>
                </a:cubicBezTo>
                <a:cubicBezTo>
                  <a:pt x="72246" y="114258"/>
                  <a:pt x="72803" y="119150"/>
                  <a:pt x="73986" y="123883"/>
                </a:cubicBezTo>
                <a:cubicBezTo>
                  <a:pt x="74814" y="127194"/>
                  <a:pt x="77783" y="134167"/>
                  <a:pt x="78749" y="136583"/>
                </a:cubicBezTo>
                <a:cubicBezTo>
                  <a:pt x="79278" y="140287"/>
                  <a:pt x="80336" y="143953"/>
                  <a:pt x="80336" y="147695"/>
                </a:cubicBezTo>
                <a:cubicBezTo>
                  <a:pt x="80336" y="160935"/>
                  <a:pt x="81249" y="174381"/>
                  <a:pt x="78749" y="187383"/>
                </a:cubicBezTo>
                <a:cubicBezTo>
                  <a:pt x="78337" y="189526"/>
                  <a:pt x="74543" y="188568"/>
                  <a:pt x="72399" y="188970"/>
                </a:cubicBezTo>
                <a:cubicBezTo>
                  <a:pt x="66072" y="190156"/>
                  <a:pt x="59737" y="191346"/>
                  <a:pt x="53349" y="192145"/>
                </a:cubicBezTo>
                <a:cubicBezTo>
                  <a:pt x="47026" y="192935"/>
                  <a:pt x="40649" y="193204"/>
                  <a:pt x="34299" y="193733"/>
                </a:cubicBezTo>
                <a:lnTo>
                  <a:pt x="7311" y="192145"/>
                </a:lnTo>
                <a:cubicBezTo>
                  <a:pt x="4594" y="191287"/>
                  <a:pt x="4363" y="187048"/>
                  <a:pt x="4136" y="184208"/>
                </a:cubicBezTo>
                <a:cubicBezTo>
                  <a:pt x="2235" y="160448"/>
                  <a:pt x="2547" y="136553"/>
                  <a:pt x="961" y="112770"/>
                </a:cubicBezTo>
                <a:cubicBezTo>
                  <a:pt x="-4102" y="36820"/>
                  <a:pt x="12338" y="70437"/>
                  <a:pt x="15249" y="52445"/>
                </a:cubicBezTo>
                <a:close/>
              </a:path>
            </a:pathLst>
          </a:cu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 xmlns:a16="http://schemas.microsoft.com/office/drawing/2014/main" id="{CFE99A26-E032-4DA0-9EA0-37DD9F65604B}"/>
              </a:ext>
            </a:extLst>
          </p:cNvPr>
          <p:cNvSpPr/>
          <p:nvPr/>
        </p:nvSpPr>
        <p:spPr bwMode="auto">
          <a:xfrm>
            <a:off x="5273037" y="3028272"/>
            <a:ext cx="457200" cy="475443"/>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217" name="Picture 216">
            <a:extLst>
              <a:ext uri="{FF2B5EF4-FFF2-40B4-BE49-F238E27FC236}">
                <a16:creationId xmlns="" xmlns:a16="http://schemas.microsoft.com/office/drawing/2014/main" id="{63332865-5CE0-4BA6-BA5E-5B201F866A59}"/>
              </a:ext>
            </a:extLst>
          </p:cNvPr>
          <p:cNvPicPr>
            <a:picLocks noChangeAspect="1"/>
          </p:cNvPicPr>
          <p:nvPr/>
        </p:nvPicPr>
        <p:blipFill rotWithShape="1">
          <a:blip r:embed="rId14" cstate="print">
            <a:extLst>
              <a:ext uri="{28A0092B-C50C-407E-A947-70E740481C1C}">
                <a14:useLocalDpi xmlns:a14="http://schemas.microsoft.com/office/drawing/2010/main" val="0"/>
              </a:ext>
            </a:extLst>
          </a:blip>
          <a:srcRect/>
          <a:stretch/>
        </p:blipFill>
        <p:spPr>
          <a:xfrm>
            <a:off x="5273037" y="3028272"/>
            <a:ext cx="230292" cy="335240"/>
          </a:xfrm>
          <a:prstGeom prst="rect">
            <a:avLst/>
          </a:prstGeom>
        </p:spPr>
      </p:pic>
      <p:pic>
        <p:nvPicPr>
          <p:cNvPr id="221" name="Picture 220" descr="A picture containing object&#10;&#10;Description generated with very high confidence">
            <a:extLst>
              <a:ext uri="{FF2B5EF4-FFF2-40B4-BE49-F238E27FC236}">
                <a16:creationId xmlns="" xmlns:a16="http://schemas.microsoft.com/office/drawing/2014/main" id="{E45E4EB6-6B2F-4350-9AFC-19E3A9BF6153}"/>
              </a:ext>
            </a:extLst>
          </p:cNvPr>
          <p:cNvPicPr>
            <a:picLocks noChangeAspect="1"/>
          </p:cNvPicPr>
          <p:nvPr/>
        </p:nvPicPr>
        <p:blipFill rotWithShape="1">
          <a:blip r:embed="rId15" cstate="print">
            <a:extLst>
              <a:ext uri="{28A0092B-C50C-407E-A947-70E740481C1C}">
                <a14:useLocalDpi xmlns:a14="http://schemas.microsoft.com/office/drawing/2010/main" val="0"/>
              </a:ext>
            </a:extLst>
          </a:blip>
          <a:srcRect/>
          <a:stretch/>
        </p:blipFill>
        <p:spPr>
          <a:xfrm>
            <a:off x="5159868" y="1358678"/>
            <a:ext cx="397649" cy="409903"/>
          </a:xfrm>
          <a:prstGeom prst="rect">
            <a:avLst/>
          </a:prstGeom>
        </p:spPr>
      </p:pic>
      <p:pic>
        <p:nvPicPr>
          <p:cNvPr id="223" name="Picture 222" descr="A close up of a screen&#10;&#10;Description generated with high confidence">
            <a:extLst>
              <a:ext uri="{FF2B5EF4-FFF2-40B4-BE49-F238E27FC236}">
                <a16:creationId xmlns="" xmlns:a16="http://schemas.microsoft.com/office/drawing/2014/main" id="{435C389F-3C7D-4D50-9793-66325E850404}"/>
              </a:ext>
            </a:extLst>
          </p:cNvPr>
          <p:cNvPicPr>
            <a:picLocks noChangeAspect="1"/>
          </p:cNvPicPr>
          <p:nvPr/>
        </p:nvPicPr>
        <p:blipFill rotWithShape="1">
          <a:blip r:embed="rId16" cstate="print">
            <a:extLst>
              <a:ext uri="{28A0092B-C50C-407E-A947-70E740481C1C}">
                <a14:useLocalDpi xmlns:a14="http://schemas.microsoft.com/office/drawing/2010/main" val="0"/>
              </a:ext>
            </a:extLst>
          </a:blip>
          <a:srcRect l="-8655" b="-5"/>
          <a:stretch/>
        </p:blipFill>
        <p:spPr>
          <a:xfrm>
            <a:off x="5813987" y="1441011"/>
            <a:ext cx="397649" cy="371930"/>
          </a:xfrm>
          <a:prstGeom prst="rect">
            <a:avLst/>
          </a:prstGeom>
        </p:spPr>
      </p:pic>
      <p:pic>
        <p:nvPicPr>
          <p:cNvPr id="224" name="Picture 223" descr="A close up of a screen&#10;&#10;Description generated with high confidence">
            <a:extLst>
              <a:ext uri="{FF2B5EF4-FFF2-40B4-BE49-F238E27FC236}">
                <a16:creationId xmlns="" xmlns:a16="http://schemas.microsoft.com/office/drawing/2014/main" id="{950902EE-9A20-440A-8EC8-35F3B1B4D5A2}"/>
              </a:ext>
            </a:extLst>
          </p:cNvPr>
          <p:cNvPicPr>
            <a:picLocks noChangeAspect="1"/>
          </p:cNvPicPr>
          <p:nvPr/>
        </p:nvPicPr>
        <p:blipFill rotWithShape="1">
          <a:blip r:embed="rId17" cstate="print">
            <a:extLst>
              <a:ext uri="{28A0092B-C50C-407E-A947-70E740481C1C}">
                <a14:useLocalDpi xmlns:a14="http://schemas.microsoft.com/office/drawing/2010/main" val="0"/>
              </a:ext>
            </a:extLst>
          </a:blip>
          <a:srcRect t="-1001"/>
          <a:stretch/>
        </p:blipFill>
        <p:spPr>
          <a:xfrm>
            <a:off x="7435264" y="3994981"/>
            <a:ext cx="736600" cy="286065"/>
          </a:xfrm>
          <a:prstGeom prst="rect">
            <a:avLst/>
          </a:prstGeom>
        </p:spPr>
      </p:pic>
      <p:pic>
        <p:nvPicPr>
          <p:cNvPr id="225" name="Picture 224" descr="A close up of a screen&#10;&#10;Description generated with high confidence">
            <a:extLst>
              <a:ext uri="{FF2B5EF4-FFF2-40B4-BE49-F238E27FC236}">
                <a16:creationId xmlns="" xmlns:a16="http://schemas.microsoft.com/office/drawing/2014/main" id="{BB4E17CA-28D8-4E71-9A3C-9D1A841D68B9}"/>
              </a:ext>
            </a:extLst>
          </p:cNvPr>
          <p:cNvPicPr>
            <a:picLocks noChangeAspect="1"/>
          </p:cNvPicPr>
          <p:nvPr/>
        </p:nvPicPr>
        <p:blipFill rotWithShape="1">
          <a:blip r:embed="rId18" cstate="print">
            <a:extLst>
              <a:ext uri="{28A0092B-C50C-407E-A947-70E740481C1C}">
                <a14:useLocalDpi xmlns:a14="http://schemas.microsoft.com/office/drawing/2010/main" val="0"/>
              </a:ext>
            </a:extLst>
          </a:blip>
          <a:srcRect t="-4799"/>
          <a:stretch/>
        </p:blipFill>
        <p:spPr>
          <a:xfrm>
            <a:off x="5919730" y="3975232"/>
            <a:ext cx="677333" cy="296811"/>
          </a:xfrm>
          <a:prstGeom prst="rect">
            <a:avLst/>
          </a:prstGeom>
        </p:spPr>
      </p:pic>
      <p:sp>
        <p:nvSpPr>
          <p:cNvPr id="20" name="Rectangle 19">
            <a:extLst>
              <a:ext uri="{FF2B5EF4-FFF2-40B4-BE49-F238E27FC236}">
                <a16:creationId xmlns="" xmlns:a16="http://schemas.microsoft.com/office/drawing/2014/main" id="{640ADEDD-4746-41A8-8E33-44DD8892E095}"/>
              </a:ext>
            </a:extLst>
          </p:cNvPr>
          <p:cNvSpPr/>
          <p:nvPr/>
        </p:nvSpPr>
        <p:spPr bwMode="auto">
          <a:xfrm>
            <a:off x="3983564" y="2264638"/>
            <a:ext cx="550333" cy="542063"/>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228" name="Picture 227" descr="A close up of a clock&#10;&#10;Description generated with high confidence">
            <a:extLst>
              <a:ext uri="{FF2B5EF4-FFF2-40B4-BE49-F238E27FC236}">
                <a16:creationId xmlns="" xmlns:a16="http://schemas.microsoft.com/office/drawing/2014/main" id="{9C24BFEE-4E40-4D80-885C-FE1BB6800D62}"/>
              </a:ext>
            </a:extLst>
          </p:cNvPr>
          <p:cNvPicPr>
            <a:picLocks noChangeAspect="1"/>
          </p:cNvPicPr>
          <p:nvPr/>
        </p:nvPicPr>
        <p:blipFill rotWithShape="1">
          <a:blip r:embed="rId19" cstate="print">
            <a:extLst>
              <a:ext uri="{28A0092B-C50C-407E-A947-70E740481C1C}">
                <a14:useLocalDpi xmlns:a14="http://schemas.microsoft.com/office/drawing/2010/main" val="0"/>
              </a:ext>
            </a:extLst>
          </a:blip>
          <a:srcRect/>
          <a:stretch/>
        </p:blipFill>
        <p:spPr>
          <a:xfrm>
            <a:off x="4135616" y="2275153"/>
            <a:ext cx="432148" cy="293780"/>
          </a:xfrm>
          <a:prstGeom prst="rect">
            <a:avLst/>
          </a:prstGeom>
        </p:spPr>
      </p:pic>
      <p:sp>
        <p:nvSpPr>
          <p:cNvPr id="21" name="Freeform: Shape 20">
            <a:extLst>
              <a:ext uri="{FF2B5EF4-FFF2-40B4-BE49-F238E27FC236}">
                <a16:creationId xmlns="" xmlns:a16="http://schemas.microsoft.com/office/drawing/2014/main" id="{317402B7-4D9E-4491-A7E5-AB6AA98A36D8}"/>
              </a:ext>
            </a:extLst>
          </p:cNvPr>
          <p:cNvSpPr/>
          <p:nvPr/>
        </p:nvSpPr>
        <p:spPr bwMode="auto">
          <a:xfrm>
            <a:off x="639133" y="4800218"/>
            <a:ext cx="133112" cy="253352"/>
          </a:xfrm>
          <a:custGeom>
            <a:avLst/>
            <a:gdLst>
              <a:gd name="connsiteX0" fmla="*/ 38731 w 133112"/>
              <a:gd name="connsiteY0" fmla="*/ 105155 h 253352"/>
              <a:gd name="connsiteX1" fmla="*/ 89531 w 133112"/>
              <a:gd name="connsiteY1" fmla="*/ 3555 h 253352"/>
              <a:gd name="connsiteX2" fmla="*/ 108581 w 133112"/>
              <a:gd name="connsiteY2" fmla="*/ 5142 h 253352"/>
              <a:gd name="connsiteX3" fmla="*/ 110169 w 133112"/>
              <a:gd name="connsiteY3" fmla="*/ 121030 h 253352"/>
              <a:gd name="connsiteX4" fmla="*/ 111756 w 133112"/>
              <a:gd name="connsiteY4" fmla="*/ 125792 h 253352"/>
              <a:gd name="connsiteX5" fmla="*/ 113344 w 133112"/>
              <a:gd name="connsiteY5" fmla="*/ 136905 h 253352"/>
              <a:gd name="connsiteX6" fmla="*/ 114931 w 133112"/>
              <a:gd name="connsiteY6" fmla="*/ 141667 h 253352"/>
              <a:gd name="connsiteX7" fmla="*/ 116519 w 133112"/>
              <a:gd name="connsiteY7" fmla="*/ 148017 h 253352"/>
              <a:gd name="connsiteX8" fmla="*/ 118106 w 133112"/>
              <a:gd name="connsiteY8" fmla="*/ 152780 h 253352"/>
              <a:gd name="connsiteX9" fmla="*/ 119694 w 133112"/>
              <a:gd name="connsiteY9" fmla="*/ 159130 h 253352"/>
              <a:gd name="connsiteX10" fmla="*/ 122869 w 133112"/>
              <a:gd name="connsiteY10" fmla="*/ 165480 h 253352"/>
              <a:gd name="connsiteX11" fmla="*/ 126044 w 133112"/>
              <a:gd name="connsiteY11" fmla="*/ 178180 h 253352"/>
              <a:gd name="connsiteX12" fmla="*/ 129219 w 133112"/>
              <a:gd name="connsiteY12" fmla="*/ 182942 h 253352"/>
              <a:gd name="connsiteX13" fmla="*/ 130806 w 133112"/>
              <a:gd name="connsiteY13" fmla="*/ 251205 h 253352"/>
              <a:gd name="connsiteX14" fmla="*/ 111756 w 133112"/>
              <a:gd name="connsiteY14" fmla="*/ 249617 h 253352"/>
              <a:gd name="connsiteX15" fmla="*/ 100644 w 133112"/>
              <a:gd name="connsiteY15" fmla="*/ 246442 h 253352"/>
              <a:gd name="connsiteX16" fmla="*/ 91119 w 133112"/>
              <a:gd name="connsiteY16" fmla="*/ 243267 h 253352"/>
              <a:gd name="connsiteX17" fmla="*/ 68894 w 133112"/>
              <a:gd name="connsiteY17" fmla="*/ 227392 h 253352"/>
              <a:gd name="connsiteX18" fmla="*/ 64131 w 133112"/>
              <a:gd name="connsiteY18" fmla="*/ 224217 h 253352"/>
              <a:gd name="connsiteX19" fmla="*/ 57781 w 133112"/>
              <a:gd name="connsiteY19" fmla="*/ 222630 h 253352"/>
              <a:gd name="connsiteX20" fmla="*/ 49844 w 133112"/>
              <a:gd name="connsiteY20" fmla="*/ 211517 h 253352"/>
              <a:gd name="connsiteX21" fmla="*/ 40319 w 133112"/>
              <a:gd name="connsiteY21" fmla="*/ 203580 h 253352"/>
              <a:gd name="connsiteX22" fmla="*/ 38731 w 133112"/>
              <a:gd name="connsiteY22" fmla="*/ 198817 h 253352"/>
              <a:gd name="connsiteX23" fmla="*/ 29206 w 133112"/>
              <a:gd name="connsiteY23" fmla="*/ 184530 h 253352"/>
              <a:gd name="connsiteX24" fmla="*/ 26031 w 133112"/>
              <a:gd name="connsiteY24" fmla="*/ 179767 h 253352"/>
              <a:gd name="connsiteX25" fmla="*/ 19681 w 133112"/>
              <a:gd name="connsiteY25" fmla="*/ 168655 h 253352"/>
              <a:gd name="connsiteX26" fmla="*/ 18094 w 133112"/>
              <a:gd name="connsiteY26" fmla="*/ 160717 h 253352"/>
              <a:gd name="connsiteX27" fmla="*/ 14919 w 133112"/>
              <a:gd name="connsiteY27" fmla="*/ 155955 h 253352"/>
              <a:gd name="connsiteX28" fmla="*/ 10156 w 133112"/>
              <a:gd name="connsiteY28" fmla="*/ 146430 h 253352"/>
              <a:gd name="connsiteX29" fmla="*/ 8569 w 133112"/>
              <a:gd name="connsiteY29" fmla="*/ 140080 h 253352"/>
              <a:gd name="connsiteX30" fmla="*/ 5394 w 133112"/>
              <a:gd name="connsiteY30" fmla="*/ 130555 h 253352"/>
              <a:gd name="connsiteX31" fmla="*/ 631 w 133112"/>
              <a:gd name="connsiteY31" fmla="*/ 116267 h 253352"/>
              <a:gd name="connsiteX32" fmla="*/ 38731 w 133112"/>
              <a:gd name="connsiteY32" fmla="*/ 105155 h 253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33112" h="253352">
                <a:moveTo>
                  <a:pt x="38731" y="105155"/>
                </a:moveTo>
                <a:cubicBezTo>
                  <a:pt x="53548" y="86370"/>
                  <a:pt x="67851" y="34598"/>
                  <a:pt x="89531" y="3555"/>
                </a:cubicBezTo>
                <a:cubicBezTo>
                  <a:pt x="93180" y="-1669"/>
                  <a:pt x="107478" y="-1134"/>
                  <a:pt x="108581" y="5142"/>
                </a:cubicBezTo>
                <a:cubicBezTo>
                  <a:pt x="115266" y="43192"/>
                  <a:pt x="109153" y="82410"/>
                  <a:pt x="110169" y="121030"/>
                </a:cubicBezTo>
                <a:cubicBezTo>
                  <a:pt x="110213" y="122703"/>
                  <a:pt x="111227" y="124205"/>
                  <a:pt x="111756" y="125792"/>
                </a:cubicBezTo>
                <a:cubicBezTo>
                  <a:pt x="112285" y="129496"/>
                  <a:pt x="112610" y="133236"/>
                  <a:pt x="113344" y="136905"/>
                </a:cubicBezTo>
                <a:cubicBezTo>
                  <a:pt x="113672" y="138546"/>
                  <a:pt x="114471" y="140058"/>
                  <a:pt x="114931" y="141667"/>
                </a:cubicBezTo>
                <a:cubicBezTo>
                  <a:pt x="115530" y="143765"/>
                  <a:pt x="115920" y="145919"/>
                  <a:pt x="116519" y="148017"/>
                </a:cubicBezTo>
                <a:cubicBezTo>
                  <a:pt x="116979" y="149626"/>
                  <a:pt x="117646" y="151171"/>
                  <a:pt x="118106" y="152780"/>
                </a:cubicBezTo>
                <a:cubicBezTo>
                  <a:pt x="118705" y="154878"/>
                  <a:pt x="118928" y="157087"/>
                  <a:pt x="119694" y="159130"/>
                </a:cubicBezTo>
                <a:cubicBezTo>
                  <a:pt x="120525" y="161346"/>
                  <a:pt x="121937" y="163305"/>
                  <a:pt x="122869" y="165480"/>
                </a:cubicBezTo>
                <a:cubicBezTo>
                  <a:pt x="128743" y="179187"/>
                  <a:pt x="118590" y="158304"/>
                  <a:pt x="126044" y="178180"/>
                </a:cubicBezTo>
                <a:cubicBezTo>
                  <a:pt x="126714" y="179966"/>
                  <a:pt x="128161" y="181355"/>
                  <a:pt x="129219" y="182942"/>
                </a:cubicBezTo>
                <a:cubicBezTo>
                  <a:pt x="130123" y="192439"/>
                  <a:pt x="136425" y="242129"/>
                  <a:pt x="130806" y="251205"/>
                </a:cubicBezTo>
                <a:cubicBezTo>
                  <a:pt x="127452" y="256623"/>
                  <a:pt x="118106" y="250146"/>
                  <a:pt x="111756" y="249617"/>
                </a:cubicBezTo>
                <a:cubicBezTo>
                  <a:pt x="95733" y="244277"/>
                  <a:pt x="120602" y="252430"/>
                  <a:pt x="100644" y="246442"/>
                </a:cubicBezTo>
                <a:cubicBezTo>
                  <a:pt x="97438" y="245480"/>
                  <a:pt x="94294" y="244325"/>
                  <a:pt x="91119" y="243267"/>
                </a:cubicBezTo>
                <a:cubicBezTo>
                  <a:pt x="74818" y="229295"/>
                  <a:pt x="85946" y="237623"/>
                  <a:pt x="68894" y="227392"/>
                </a:cubicBezTo>
                <a:cubicBezTo>
                  <a:pt x="67258" y="226410"/>
                  <a:pt x="65885" y="224969"/>
                  <a:pt x="64131" y="224217"/>
                </a:cubicBezTo>
                <a:cubicBezTo>
                  <a:pt x="62126" y="223358"/>
                  <a:pt x="59898" y="223159"/>
                  <a:pt x="57781" y="222630"/>
                </a:cubicBezTo>
                <a:cubicBezTo>
                  <a:pt x="55135" y="218926"/>
                  <a:pt x="52920" y="214873"/>
                  <a:pt x="49844" y="211517"/>
                </a:cubicBezTo>
                <a:cubicBezTo>
                  <a:pt x="47051" y="208470"/>
                  <a:pt x="43041" y="206690"/>
                  <a:pt x="40319" y="203580"/>
                </a:cubicBezTo>
                <a:cubicBezTo>
                  <a:pt x="39217" y="202321"/>
                  <a:pt x="39574" y="200263"/>
                  <a:pt x="38731" y="198817"/>
                </a:cubicBezTo>
                <a:cubicBezTo>
                  <a:pt x="35847" y="193873"/>
                  <a:pt x="32381" y="189292"/>
                  <a:pt x="29206" y="184530"/>
                </a:cubicBezTo>
                <a:cubicBezTo>
                  <a:pt x="28148" y="182942"/>
                  <a:pt x="26978" y="181424"/>
                  <a:pt x="26031" y="179767"/>
                </a:cubicBezTo>
                <a:lnTo>
                  <a:pt x="19681" y="168655"/>
                </a:lnTo>
                <a:cubicBezTo>
                  <a:pt x="19152" y="166009"/>
                  <a:pt x="19041" y="163244"/>
                  <a:pt x="18094" y="160717"/>
                </a:cubicBezTo>
                <a:cubicBezTo>
                  <a:pt x="17424" y="158931"/>
                  <a:pt x="15772" y="157661"/>
                  <a:pt x="14919" y="155955"/>
                </a:cubicBezTo>
                <a:cubicBezTo>
                  <a:pt x="8346" y="142811"/>
                  <a:pt x="19254" y="160076"/>
                  <a:pt x="10156" y="146430"/>
                </a:cubicBezTo>
                <a:cubicBezTo>
                  <a:pt x="9627" y="144313"/>
                  <a:pt x="9196" y="142170"/>
                  <a:pt x="8569" y="140080"/>
                </a:cubicBezTo>
                <a:cubicBezTo>
                  <a:pt x="7607" y="136874"/>
                  <a:pt x="5944" y="133856"/>
                  <a:pt x="5394" y="130555"/>
                </a:cubicBezTo>
                <a:cubicBezTo>
                  <a:pt x="3492" y="119148"/>
                  <a:pt x="5591" y="123708"/>
                  <a:pt x="631" y="116267"/>
                </a:cubicBezTo>
                <a:cubicBezTo>
                  <a:pt x="-4597" y="95353"/>
                  <a:pt x="23914" y="123940"/>
                  <a:pt x="38731" y="105155"/>
                </a:cubicBezTo>
                <a:close/>
              </a:path>
            </a:pathLst>
          </a:cu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2" name="Freeform: Shape 21">
            <a:extLst>
              <a:ext uri="{FF2B5EF4-FFF2-40B4-BE49-F238E27FC236}">
                <a16:creationId xmlns="" xmlns:a16="http://schemas.microsoft.com/office/drawing/2014/main" id="{532EF99E-3014-4ACF-AF35-35C0FB6CC872}"/>
              </a:ext>
            </a:extLst>
          </p:cNvPr>
          <p:cNvSpPr/>
          <p:nvPr/>
        </p:nvSpPr>
        <p:spPr bwMode="auto">
          <a:xfrm>
            <a:off x="8376579" y="4808330"/>
            <a:ext cx="148925" cy="220870"/>
          </a:xfrm>
          <a:custGeom>
            <a:avLst/>
            <a:gdLst>
              <a:gd name="connsiteX0" fmla="*/ 43519 w 148925"/>
              <a:gd name="connsiteY0" fmla="*/ 208 h 220870"/>
              <a:gd name="connsiteX1" fmla="*/ 26057 w 148925"/>
              <a:gd name="connsiteY1" fmla="*/ 3383 h 220870"/>
              <a:gd name="connsiteX2" fmla="*/ 7007 w 148925"/>
              <a:gd name="connsiteY2" fmla="*/ 6558 h 220870"/>
              <a:gd name="connsiteX3" fmla="*/ 2244 w 148925"/>
              <a:gd name="connsiteY3" fmla="*/ 9733 h 220870"/>
              <a:gd name="connsiteX4" fmla="*/ 657 w 148925"/>
              <a:gd name="connsiteY4" fmla="*/ 17670 h 220870"/>
              <a:gd name="connsiteX5" fmla="*/ 7007 w 148925"/>
              <a:gd name="connsiteY5" fmla="*/ 41483 h 220870"/>
              <a:gd name="connsiteX6" fmla="*/ 18119 w 148925"/>
              <a:gd name="connsiteY6" fmla="*/ 57358 h 220870"/>
              <a:gd name="connsiteX7" fmla="*/ 22882 w 148925"/>
              <a:gd name="connsiteY7" fmla="*/ 66883 h 220870"/>
              <a:gd name="connsiteX8" fmla="*/ 26057 w 148925"/>
              <a:gd name="connsiteY8" fmla="*/ 71645 h 220870"/>
              <a:gd name="connsiteX9" fmla="*/ 29232 w 148925"/>
              <a:gd name="connsiteY9" fmla="*/ 97045 h 220870"/>
              <a:gd name="connsiteX10" fmla="*/ 32407 w 148925"/>
              <a:gd name="connsiteY10" fmla="*/ 114508 h 220870"/>
              <a:gd name="connsiteX11" fmla="*/ 37169 w 148925"/>
              <a:gd name="connsiteY11" fmla="*/ 149433 h 220870"/>
              <a:gd name="connsiteX12" fmla="*/ 45107 w 148925"/>
              <a:gd name="connsiteY12" fmla="*/ 216108 h 220870"/>
              <a:gd name="connsiteX13" fmla="*/ 59394 w 148925"/>
              <a:gd name="connsiteY13" fmla="*/ 219283 h 220870"/>
              <a:gd name="connsiteX14" fmla="*/ 68919 w 148925"/>
              <a:gd name="connsiteY14" fmla="*/ 220870 h 220870"/>
              <a:gd name="connsiteX15" fmla="*/ 103844 w 148925"/>
              <a:gd name="connsiteY15" fmla="*/ 217695 h 220870"/>
              <a:gd name="connsiteX16" fmla="*/ 119719 w 148925"/>
              <a:gd name="connsiteY16" fmla="*/ 197058 h 220870"/>
              <a:gd name="connsiteX17" fmla="*/ 146707 w 148925"/>
              <a:gd name="connsiteY17" fmla="*/ 147845 h 220870"/>
              <a:gd name="connsiteX18" fmla="*/ 148294 w 148925"/>
              <a:gd name="connsiteY18" fmla="*/ 103395 h 220870"/>
              <a:gd name="connsiteX19" fmla="*/ 130832 w 148925"/>
              <a:gd name="connsiteY19" fmla="*/ 57358 h 220870"/>
              <a:gd name="connsiteX20" fmla="*/ 103844 w 148925"/>
              <a:gd name="connsiteY20" fmla="*/ 24020 h 220870"/>
              <a:gd name="connsiteX21" fmla="*/ 86382 w 148925"/>
              <a:gd name="connsiteY21" fmla="*/ 16083 h 220870"/>
              <a:gd name="connsiteX22" fmla="*/ 68919 w 148925"/>
              <a:gd name="connsiteY22" fmla="*/ 9733 h 220870"/>
              <a:gd name="connsiteX23" fmla="*/ 43519 w 148925"/>
              <a:gd name="connsiteY23" fmla="*/ 208 h 220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48925" h="220870">
                <a:moveTo>
                  <a:pt x="43519" y="208"/>
                </a:moveTo>
                <a:cubicBezTo>
                  <a:pt x="36375" y="-850"/>
                  <a:pt x="31893" y="2410"/>
                  <a:pt x="26057" y="3383"/>
                </a:cubicBezTo>
                <a:cubicBezTo>
                  <a:pt x="2441" y="7319"/>
                  <a:pt x="25703" y="2817"/>
                  <a:pt x="7007" y="6558"/>
                </a:cubicBezTo>
                <a:cubicBezTo>
                  <a:pt x="5419" y="7616"/>
                  <a:pt x="3191" y="8076"/>
                  <a:pt x="2244" y="9733"/>
                </a:cubicBezTo>
                <a:cubicBezTo>
                  <a:pt x="905" y="12076"/>
                  <a:pt x="657" y="14972"/>
                  <a:pt x="657" y="17670"/>
                </a:cubicBezTo>
                <a:cubicBezTo>
                  <a:pt x="657" y="39055"/>
                  <a:pt x="-3018" y="34801"/>
                  <a:pt x="7007" y="41483"/>
                </a:cubicBezTo>
                <a:cubicBezTo>
                  <a:pt x="12369" y="54888"/>
                  <a:pt x="7120" y="44787"/>
                  <a:pt x="18119" y="57358"/>
                </a:cubicBezTo>
                <a:cubicBezTo>
                  <a:pt x="23427" y="63425"/>
                  <a:pt x="19634" y="60387"/>
                  <a:pt x="22882" y="66883"/>
                </a:cubicBezTo>
                <a:cubicBezTo>
                  <a:pt x="23735" y="68589"/>
                  <a:pt x="24999" y="70058"/>
                  <a:pt x="26057" y="71645"/>
                </a:cubicBezTo>
                <a:cubicBezTo>
                  <a:pt x="30241" y="84203"/>
                  <a:pt x="25800" y="69590"/>
                  <a:pt x="29232" y="97045"/>
                </a:cubicBezTo>
                <a:cubicBezTo>
                  <a:pt x="29966" y="102916"/>
                  <a:pt x="31521" y="108658"/>
                  <a:pt x="32407" y="114508"/>
                </a:cubicBezTo>
                <a:cubicBezTo>
                  <a:pt x="34167" y="126125"/>
                  <a:pt x="35582" y="137791"/>
                  <a:pt x="37169" y="149433"/>
                </a:cubicBezTo>
                <a:cubicBezTo>
                  <a:pt x="38681" y="211416"/>
                  <a:pt x="17716" y="209786"/>
                  <a:pt x="45107" y="216108"/>
                </a:cubicBezTo>
                <a:cubicBezTo>
                  <a:pt x="49861" y="217205"/>
                  <a:pt x="54610" y="218326"/>
                  <a:pt x="59394" y="219283"/>
                </a:cubicBezTo>
                <a:cubicBezTo>
                  <a:pt x="62550" y="219914"/>
                  <a:pt x="65744" y="220341"/>
                  <a:pt x="68919" y="220870"/>
                </a:cubicBezTo>
                <a:cubicBezTo>
                  <a:pt x="80561" y="219812"/>
                  <a:pt x="93259" y="222656"/>
                  <a:pt x="103844" y="217695"/>
                </a:cubicBezTo>
                <a:cubicBezTo>
                  <a:pt x="111702" y="214011"/>
                  <a:pt x="115335" y="204548"/>
                  <a:pt x="119719" y="197058"/>
                </a:cubicBezTo>
                <a:cubicBezTo>
                  <a:pt x="152514" y="141034"/>
                  <a:pt x="128934" y="165618"/>
                  <a:pt x="146707" y="147845"/>
                </a:cubicBezTo>
                <a:cubicBezTo>
                  <a:pt x="147236" y="133028"/>
                  <a:pt x="150200" y="118098"/>
                  <a:pt x="148294" y="103395"/>
                </a:cubicBezTo>
                <a:cubicBezTo>
                  <a:pt x="138839" y="30460"/>
                  <a:pt x="145164" y="76901"/>
                  <a:pt x="130832" y="57358"/>
                </a:cubicBezTo>
                <a:cubicBezTo>
                  <a:pt x="121101" y="44089"/>
                  <a:pt x="117611" y="33657"/>
                  <a:pt x="103844" y="24020"/>
                </a:cubicBezTo>
                <a:cubicBezTo>
                  <a:pt x="98606" y="20353"/>
                  <a:pt x="92300" y="18504"/>
                  <a:pt x="86382" y="16083"/>
                </a:cubicBezTo>
                <a:cubicBezTo>
                  <a:pt x="80649" y="13738"/>
                  <a:pt x="75065" y="10501"/>
                  <a:pt x="68919" y="9733"/>
                </a:cubicBezTo>
                <a:cubicBezTo>
                  <a:pt x="57892" y="8355"/>
                  <a:pt x="50663" y="1266"/>
                  <a:pt x="43519" y="208"/>
                </a:cubicBezTo>
                <a:close/>
              </a:path>
            </a:pathLst>
          </a:cu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230" name="Picture 229">
            <a:extLst>
              <a:ext uri="{FF2B5EF4-FFF2-40B4-BE49-F238E27FC236}">
                <a16:creationId xmlns="" xmlns:a16="http://schemas.microsoft.com/office/drawing/2014/main" id="{08C0DCD7-77BE-4252-836B-0D848A7DDBC1}"/>
              </a:ext>
            </a:extLst>
          </p:cNvPr>
          <p:cNvPicPr>
            <a:picLocks noChangeAspect="1"/>
          </p:cNvPicPr>
          <p:nvPr/>
        </p:nvPicPr>
        <p:blipFill rotWithShape="1">
          <a:blip r:embed="rId20" cstate="print">
            <a:extLst>
              <a:ext uri="{28A0092B-C50C-407E-A947-70E740481C1C}">
                <a14:useLocalDpi xmlns:a14="http://schemas.microsoft.com/office/drawing/2010/main" val="0"/>
              </a:ext>
            </a:extLst>
          </a:blip>
          <a:srcRect/>
          <a:stretch/>
        </p:blipFill>
        <p:spPr>
          <a:xfrm>
            <a:off x="5132917" y="5070155"/>
            <a:ext cx="370841" cy="554045"/>
          </a:xfrm>
          <a:prstGeom prst="rect">
            <a:avLst/>
          </a:prstGeom>
        </p:spPr>
      </p:pic>
      <p:pic>
        <p:nvPicPr>
          <p:cNvPr id="231" name="Picture 230">
            <a:extLst>
              <a:ext uri="{FF2B5EF4-FFF2-40B4-BE49-F238E27FC236}">
                <a16:creationId xmlns="" xmlns:a16="http://schemas.microsoft.com/office/drawing/2014/main" id="{209904BB-A53D-4453-B77B-67C4766651FE}"/>
              </a:ext>
            </a:extLst>
          </p:cNvPr>
          <p:cNvPicPr>
            <a:picLocks noChangeAspect="1"/>
          </p:cNvPicPr>
          <p:nvPr/>
        </p:nvPicPr>
        <p:blipFill rotWithShape="1">
          <a:blip r:embed="rId21" cstate="print">
            <a:extLst>
              <a:ext uri="{28A0092B-C50C-407E-A947-70E740481C1C}">
                <a14:useLocalDpi xmlns:a14="http://schemas.microsoft.com/office/drawing/2010/main" val="0"/>
              </a:ext>
            </a:extLst>
          </a:blip>
          <a:srcRect l="-9733"/>
          <a:stretch/>
        </p:blipFill>
        <p:spPr>
          <a:xfrm>
            <a:off x="613733" y="5076508"/>
            <a:ext cx="370841" cy="554045"/>
          </a:xfrm>
          <a:prstGeom prst="rect">
            <a:avLst/>
          </a:prstGeom>
        </p:spPr>
      </p:pic>
      <p:pic>
        <p:nvPicPr>
          <p:cNvPr id="218" name="Picture 217" descr="A close up of a screen&#10;&#10;Description generated with high confidence">
            <a:extLst>
              <a:ext uri="{FF2B5EF4-FFF2-40B4-BE49-F238E27FC236}">
                <a16:creationId xmlns="" xmlns:a16="http://schemas.microsoft.com/office/drawing/2014/main" id="{580985F7-0D9A-4A91-B0AE-F1ECE5F1A300}"/>
              </a:ext>
            </a:extLst>
          </p:cNvPr>
          <p:cNvPicPr>
            <a:picLocks noChangeAspect="1"/>
          </p:cNvPicPr>
          <p:nvPr/>
        </p:nvPicPr>
        <p:blipFill rotWithShape="1">
          <a:blip r:embed="rId22" cstate="print">
            <a:extLst>
              <a:ext uri="{28A0092B-C50C-407E-A947-70E740481C1C}">
                <a14:useLocalDpi xmlns:a14="http://schemas.microsoft.com/office/drawing/2010/main" val="0"/>
              </a:ext>
            </a:extLst>
          </a:blip>
          <a:srcRect/>
          <a:stretch/>
        </p:blipFill>
        <p:spPr>
          <a:xfrm>
            <a:off x="5210224" y="4364655"/>
            <a:ext cx="1850551" cy="667909"/>
          </a:xfrm>
          <a:prstGeom prst="rect">
            <a:avLst/>
          </a:prstGeom>
        </p:spPr>
      </p:pic>
    </p:spTree>
    <p:extLst>
      <p:ext uri="{BB962C8B-B14F-4D97-AF65-F5344CB8AC3E}">
        <p14:creationId xmlns:p14="http://schemas.microsoft.com/office/powerpoint/2010/main" val="3665902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05"/>
                                        </p:tgtEl>
                                        <p:attrNameLst>
                                          <p:attrName>style.visibility</p:attrName>
                                        </p:attrNameLst>
                                      </p:cBhvr>
                                      <p:to>
                                        <p:strVal val="visible"/>
                                      </p:to>
                                    </p:set>
                                    <p:animEffect transition="in" filter="wipe(up)">
                                      <p:cBhvr>
                                        <p:cTn id="7" dur="500"/>
                                        <p:tgtEl>
                                          <p:spTgt spid="205"/>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06"/>
                                        </p:tgtEl>
                                        <p:attrNameLst>
                                          <p:attrName>style.visibility</p:attrName>
                                        </p:attrNameLst>
                                      </p:cBhvr>
                                      <p:to>
                                        <p:strVal val="visible"/>
                                      </p:to>
                                    </p:set>
                                    <p:animEffect transition="in" filter="fade">
                                      <p:cBhvr>
                                        <p:cTn id="11" dur="500"/>
                                        <p:tgtEl>
                                          <p:spTgt spid="206"/>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213"/>
                                        </p:tgtEl>
                                        <p:attrNameLst>
                                          <p:attrName>style.visibility</p:attrName>
                                        </p:attrNameLst>
                                      </p:cBhvr>
                                      <p:to>
                                        <p:strVal val="visible"/>
                                      </p:to>
                                    </p:set>
                                    <p:animEffect transition="in" filter="wipe(up)">
                                      <p:cBhvr>
                                        <p:cTn id="16" dur="500"/>
                                        <p:tgtEl>
                                          <p:spTgt spid="213"/>
                                        </p:tgtEl>
                                      </p:cBhvr>
                                    </p:animEffect>
                                  </p:childTnLst>
                                </p:cTn>
                              </p:par>
                            </p:childTnLst>
                          </p:cTn>
                        </p:par>
                        <p:par>
                          <p:cTn id="17" fill="hold">
                            <p:stCondLst>
                              <p:cond delay="500"/>
                            </p:stCondLst>
                            <p:childTnLst>
                              <p:par>
                                <p:cTn id="18" presetID="10" presetClass="entr" presetSubtype="0" fill="hold"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500"/>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14"/>
                                        </p:tgtEl>
                                        <p:attrNameLst>
                                          <p:attrName>style.visibility</p:attrName>
                                        </p:attrNameLst>
                                      </p:cBhvr>
                                      <p:to>
                                        <p:strVal val="visible"/>
                                      </p:to>
                                    </p:set>
                                    <p:animEffect transition="in" filter="fade">
                                      <p:cBhvr>
                                        <p:cTn id="25" dur="500"/>
                                        <p:tgtEl>
                                          <p:spTgt spid="214"/>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500"/>
                                        <p:tgtEl>
                                          <p:spTgt spid="13"/>
                                        </p:tgtEl>
                                      </p:cBhvr>
                                    </p:animEffect>
                                  </p:childTnLst>
                                </p:cTn>
                              </p:par>
                              <p:par>
                                <p:cTn id="29" presetID="22" presetClass="entr" presetSubtype="2" fill="hold" nodeType="withEffect">
                                  <p:stCondLst>
                                    <p:cond delay="0"/>
                                  </p:stCondLst>
                                  <p:childTnLst>
                                    <p:set>
                                      <p:cBhvr>
                                        <p:cTn id="30" dur="1" fill="hold">
                                          <p:stCondLst>
                                            <p:cond delay="0"/>
                                          </p:stCondLst>
                                        </p:cTn>
                                        <p:tgtEl>
                                          <p:spTgt spid="215"/>
                                        </p:tgtEl>
                                        <p:attrNameLst>
                                          <p:attrName>style.visibility</p:attrName>
                                        </p:attrNameLst>
                                      </p:cBhvr>
                                      <p:to>
                                        <p:strVal val="visible"/>
                                      </p:to>
                                    </p:set>
                                    <p:animEffect transition="in" filter="wipe(right)">
                                      <p:cBhvr>
                                        <p:cTn id="31" dur="500"/>
                                        <p:tgtEl>
                                          <p:spTgt spid="215"/>
                                        </p:tgtEl>
                                      </p:cBhvr>
                                    </p:animEffect>
                                  </p:childTnLst>
                                </p:cTn>
                              </p:par>
                            </p:childTnLst>
                          </p:cTn>
                        </p:par>
                        <p:par>
                          <p:cTn id="32" fill="hold">
                            <p:stCondLst>
                              <p:cond delay="500"/>
                            </p:stCondLst>
                            <p:childTnLst>
                              <p:par>
                                <p:cTn id="33" presetID="10" presetClass="entr" presetSubtype="0" fill="hold" nodeType="afterEffect">
                                  <p:stCondLst>
                                    <p:cond delay="0"/>
                                  </p:stCondLst>
                                  <p:childTnLst>
                                    <p:set>
                                      <p:cBhvr>
                                        <p:cTn id="34" dur="1" fill="hold">
                                          <p:stCondLst>
                                            <p:cond delay="0"/>
                                          </p:stCondLst>
                                        </p:cTn>
                                        <p:tgtEl>
                                          <p:spTgt spid="224"/>
                                        </p:tgtEl>
                                        <p:attrNameLst>
                                          <p:attrName>style.visibility</p:attrName>
                                        </p:attrNameLst>
                                      </p:cBhvr>
                                      <p:to>
                                        <p:strVal val="visible"/>
                                      </p:to>
                                    </p:set>
                                    <p:animEffect transition="in" filter="fade">
                                      <p:cBhvr>
                                        <p:cTn id="35" dur="500"/>
                                        <p:tgtEl>
                                          <p:spTgt spid="224"/>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210"/>
                                        </p:tgtEl>
                                        <p:attrNameLst>
                                          <p:attrName>style.visibility</p:attrName>
                                        </p:attrNameLst>
                                      </p:cBhvr>
                                      <p:to>
                                        <p:strVal val="visible"/>
                                      </p:to>
                                    </p:set>
                                    <p:animEffect transition="in" filter="fade">
                                      <p:cBhvr>
                                        <p:cTn id="40" dur="500"/>
                                        <p:tgtEl>
                                          <p:spTgt spid="210"/>
                                        </p:tgtEl>
                                      </p:cBhvr>
                                    </p:animEffect>
                                  </p:childTnLst>
                                </p:cTn>
                              </p:par>
                            </p:childTnLst>
                          </p:cTn>
                        </p:par>
                        <p:par>
                          <p:cTn id="41" fill="hold">
                            <p:stCondLst>
                              <p:cond delay="500"/>
                            </p:stCondLst>
                            <p:childTnLst>
                              <p:par>
                                <p:cTn id="42" presetID="10" presetClass="exit" presetSubtype="0" fill="hold" nodeType="afterEffect">
                                  <p:stCondLst>
                                    <p:cond delay="0"/>
                                  </p:stCondLst>
                                  <p:childTnLst>
                                    <p:animEffect transition="out" filter="fade">
                                      <p:cBhvr>
                                        <p:cTn id="43" dur="500"/>
                                        <p:tgtEl>
                                          <p:spTgt spid="214"/>
                                        </p:tgtEl>
                                      </p:cBhvr>
                                    </p:animEffect>
                                    <p:set>
                                      <p:cBhvr>
                                        <p:cTn id="44" dur="1" fill="hold">
                                          <p:stCondLst>
                                            <p:cond delay="499"/>
                                          </p:stCondLst>
                                        </p:cTn>
                                        <p:tgtEl>
                                          <p:spTgt spid="214"/>
                                        </p:tgtEl>
                                        <p:attrNameLst>
                                          <p:attrName>style.visibility</p:attrName>
                                        </p:attrNameLst>
                                      </p:cBhvr>
                                      <p:to>
                                        <p:strVal val="hidden"/>
                                      </p:to>
                                    </p:set>
                                  </p:childTnLst>
                                </p:cTn>
                              </p:par>
                              <p:par>
                                <p:cTn id="45" presetID="10" presetClass="exit" presetSubtype="0" fill="hold" grpId="1" nodeType="withEffect">
                                  <p:stCondLst>
                                    <p:cond delay="0"/>
                                  </p:stCondLst>
                                  <p:childTnLst>
                                    <p:animEffect transition="out" filter="fade">
                                      <p:cBhvr>
                                        <p:cTn id="46" dur="500"/>
                                        <p:tgtEl>
                                          <p:spTgt spid="13"/>
                                        </p:tgtEl>
                                      </p:cBhvr>
                                    </p:animEffect>
                                    <p:set>
                                      <p:cBhvr>
                                        <p:cTn id="47" dur="1" fill="hold">
                                          <p:stCondLst>
                                            <p:cond delay="499"/>
                                          </p:stCondLst>
                                        </p:cTn>
                                        <p:tgtEl>
                                          <p:spTgt spid="13"/>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nodeType="clickEffect">
                                  <p:stCondLst>
                                    <p:cond delay="0"/>
                                  </p:stCondLst>
                                  <p:childTnLst>
                                    <p:set>
                                      <p:cBhvr>
                                        <p:cTn id="51" dur="1" fill="hold">
                                          <p:stCondLst>
                                            <p:cond delay="0"/>
                                          </p:stCondLst>
                                        </p:cTn>
                                        <p:tgtEl>
                                          <p:spTgt spid="218"/>
                                        </p:tgtEl>
                                        <p:attrNameLst>
                                          <p:attrName>style.visibility</p:attrName>
                                        </p:attrNameLst>
                                      </p:cBhvr>
                                      <p:to>
                                        <p:strVal val="visible"/>
                                      </p:to>
                                    </p:set>
                                    <p:animEffect transition="in" filter="wipe(right)">
                                      <p:cBhvr>
                                        <p:cTn id="52" dur="500"/>
                                        <p:tgtEl>
                                          <p:spTgt spid="218"/>
                                        </p:tgtEl>
                                      </p:cBhvr>
                                    </p:animEffect>
                                  </p:childTnLst>
                                </p:cTn>
                              </p:par>
                              <p:par>
                                <p:cTn id="53" presetID="10" presetClass="entr" presetSubtype="0" fill="hold" nodeType="withEffect">
                                  <p:stCondLst>
                                    <p:cond delay="0"/>
                                  </p:stCondLst>
                                  <p:childTnLst>
                                    <p:set>
                                      <p:cBhvr>
                                        <p:cTn id="54" dur="1" fill="hold">
                                          <p:stCondLst>
                                            <p:cond delay="0"/>
                                          </p:stCondLst>
                                        </p:cTn>
                                        <p:tgtEl>
                                          <p:spTgt spid="217"/>
                                        </p:tgtEl>
                                        <p:attrNameLst>
                                          <p:attrName>style.visibility</p:attrName>
                                        </p:attrNameLst>
                                      </p:cBhvr>
                                      <p:to>
                                        <p:strVal val="visible"/>
                                      </p:to>
                                    </p:set>
                                    <p:animEffect transition="in" filter="fade">
                                      <p:cBhvr>
                                        <p:cTn id="55" dur="500"/>
                                        <p:tgtEl>
                                          <p:spTgt spid="217"/>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6"/>
                                        </p:tgtEl>
                                        <p:attrNameLst>
                                          <p:attrName>style.visibility</p:attrName>
                                        </p:attrNameLst>
                                      </p:cBhvr>
                                      <p:to>
                                        <p:strVal val="visible"/>
                                      </p:to>
                                    </p:set>
                                    <p:animEffect transition="in" filter="fade">
                                      <p:cBhvr>
                                        <p:cTn id="58" dur="500"/>
                                        <p:tgtEl>
                                          <p:spTgt spid="16"/>
                                        </p:tgtEl>
                                      </p:cBhvr>
                                    </p:animEffect>
                                  </p:childTnLst>
                                </p:cTn>
                              </p:par>
                            </p:childTnLst>
                          </p:cTn>
                        </p:par>
                        <p:par>
                          <p:cTn id="59" fill="hold">
                            <p:stCondLst>
                              <p:cond delay="500"/>
                            </p:stCondLst>
                            <p:childTnLst>
                              <p:par>
                                <p:cTn id="60" presetID="10" presetClass="entr" presetSubtype="0" fill="hold" nodeType="afterEffect">
                                  <p:stCondLst>
                                    <p:cond delay="0"/>
                                  </p:stCondLst>
                                  <p:childTnLst>
                                    <p:set>
                                      <p:cBhvr>
                                        <p:cTn id="61" dur="1" fill="hold">
                                          <p:stCondLst>
                                            <p:cond delay="0"/>
                                          </p:stCondLst>
                                        </p:cTn>
                                        <p:tgtEl>
                                          <p:spTgt spid="225"/>
                                        </p:tgtEl>
                                        <p:attrNameLst>
                                          <p:attrName>style.visibility</p:attrName>
                                        </p:attrNameLst>
                                      </p:cBhvr>
                                      <p:to>
                                        <p:strVal val="visible"/>
                                      </p:to>
                                    </p:set>
                                    <p:animEffect transition="in" filter="fade">
                                      <p:cBhvr>
                                        <p:cTn id="62" dur="500"/>
                                        <p:tgtEl>
                                          <p:spTgt spid="225"/>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230"/>
                                        </p:tgtEl>
                                        <p:attrNameLst>
                                          <p:attrName>style.visibility</p:attrName>
                                        </p:attrNameLst>
                                      </p:cBhvr>
                                      <p:to>
                                        <p:strVal val="visible"/>
                                      </p:to>
                                    </p:set>
                                    <p:animEffect transition="in" filter="fade">
                                      <p:cBhvr>
                                        <p:cTn id="67" dur="500"/>
                                        <p:tgtEl>
                                          <p:spTgt spid="230"/>
                                        </p:tgtEl>
                                      </p:cBhvr>
                                    </p:animEffect>
                                  </p:childTnLst>
                                </p:cTn>
                              </p:par>
                            </p:childTnLst>
                          </p:cTn>
                        </p:par>
                        <p:par>
                          <p:cTn id="68" fill="hold">
                            <p:stCondLst>
                              <p:cond delay="500"/>
                            </p:stCondLst>
                            <p:childTnLst>
                              <p:par>
                                <p:cTn id="69" presetID="10" presetClass="exit" presetSubtype="0" fill="hold" nodeType="afterEffect">
                                  <p:stCondLst>
                                    <p:cond delay="0"/>
                                  </p:stCondLst>
                                  <p:childTnLst>
                                    <p:animEffect transition="out" filter="fade">
                                      <p:cBhvr>
                                        <p:cTn id="70" dur="500"/>
                                        <p:tgtEl>
                                          <p:spTgt spid="217"/>
                                        </p:tgtEl>
                                      </p:cBhvr>
                                    </p:animEffect>
                                    <p:set>
                                      <p:cBhvr>
                                        <p:cTn id="71" dur="1" fill="hold">
                                          <p:stCondLst>
                                            <p:cond delay="499"/>
                                          </p:stCondLst>
                                        </p:cTn>
                                        <p:tgtEl>
                                          <p:spTgt spid="217"/>
                                        </p:tgtEl>
                                        <p:attrNameLst>
                                          <p:attrName>style.visibility</p:attrName>
                                        </p:attrNameLst>
                                      </p:cBhvr>
                                      <p:to>
                                        <p:strVal val="hidden"/>
                                      </p:to>
                                    </p:set>
                                  </p:childTnLst>
                                </p:cTn>
                              </p:par>
                              <p:par>
                                <p:cTn id="72" presetID="10" presetClass="exit" presetSubtype="0" fill="hold" grpId="1" nodeType="withEffect">
                                  <p:stCondLst>
                                    <p:cond delay="0"/>
                                  </p:stCondLst>
                                  <p:childTnLst>
                                    <p:animEffect transition="out" filter="fade">
                                      <p:cBhvr>
                                        <p:cTn id="73" dur="500"/>
                                        <p:tgtEl>
                                          <p:spTgt spid="16"/>
                                        </p:tgtEl>
                                      </p:cBhvr>
                                    </p:animEffect>
                                    <p:set>
                                      <p:cBhvr>
                                        <p:cTn id="74" dur="1" fill="hold">
                                          <p:stCondLst>
                                            <p:cond delay="499"/>
                                          </p:stCondLst>
                                        </p:cTn>
                                        <p:tgtEl>
                                          <p:spTgt spid="16"/>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22" presetClass="entr" presetSubtype="2" fill="hold" nodeType="clickEffect">
                                  <p:stCondLst>
                                    <p:cond delay="0"/>
                                  </p:stCondLst>
                                  <p:childTnLst>
                                    <p:set>
                                      <p:cBhvr>
                                        <p:cTn id="78" dur="1" fill="hold">
                                          <p:stCondLst>
                                            <p:cond delay="0"/>
                                          </p:stCondLst>
                                        </p:cTn>
                                        <p:tgtEl>
                                          <p:spTgt spid="208"/>
                                        </p:tgtEl>
                                        <p:attrNameLst>
                                          <p:attrName>style.visibility</p:attrName>
                                        </p:attrNameLst>
                                      </p:cBhvr>
                                      <p:to>
                                        <p:strVal val="visible"/>
                                      </p:to>
                                    </p:set>
                                    <p:animEffect transition="in" filter="wipe(right)">
                                      <p:cBhvr>
                                        <p:cTn id="79" dur="500"/>
                                        <p:tgtEl>
                                          <p:spTgt spid="208"/>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20"/>
                                        </p:tgtEl>
                                        <p:attrNameLst>
                                          <p:attrName>style.visibility</p:attrName>
                                        </p:attrNameLst>
                                      </p:cBhvr>
                                      <p:to>
                                        <p:strVal val="visible"/>
                                      </p:to>
                                    </p:set>
                                    <p:animEffect transition="in" filter="fade">
                                      <p:cBhvr>
                                        <p:cTn id="82" dur="500"/>
                                        <p:tgtEl>
                                          <p:spTgt spid="20"/>
                                        </p:tgtEl>
                                      </p:cBhvr>
                                    </p:animEffect>
                                  </p:childTnLst>
                                </p:cTn>
                              </p:par>
                              <p:par>
                                <p:cTn id="83" presetID="10" presetClass="entr" presetSubtype="0" fill="hold" nodeType="withEffect">
                                  <p:stCondLst>
                                    <p:cond delay="0"/>
                                  </p:stCondLst>
                                  <p:childTnLst>
                                    <p:set>
                                      <p:cBhvr>
                                        <p:cTn id="84" dur="1" fill="hold">
                                          <p:stCondLst>
                                            <p:cond delay="0"/>
                                          </p:stCondLst>
                                        </p:cTn>
                                        <p:tgtEl>
                                          <p:spTgt spid="228"/>
                                        </p:tgtEl>
                                        <p:attrNameLst>
                                          <p:attrName>style.visibility</p:attrName>
                                        </p:attrNameLst>
                                      </p:cBhvr>
                                      <p:to>
                                        <p:strVal val="visible"/>
                                      </p:to>
                                    </p:set>
                                    <p:animEffect transition="in" filter="fade">
                                      <p:cBhvr>
                                        <p:cTn id="85" dur="500"/>
                                        <p:tgtEl>
                                          <p:spTgt spid="228"/>
                                        </p:tgtEl>
                                      </p:cBhvr>
                                    </p:animEffect>
                                  </p:childTnLst>
                                </p:cTn>
                              </p:par>
                            </p:childTnLst>
                          </p:cTn>
                        </p:par>
                        <p:par>
                          <p:cTn id="86" fill="hold">
                            <p:stCondLst>
                              <p:cond delay="500"/>
                            </p:stCondLst>
                            <p:childTnLst>
                              <p:par>
                                <p:cTn id="87" presetID="10" presetClass="entr" presetSubtype="0" fill="hold" nodeType="afterEffect">
                                  <p:stCondLst>
                                    <p:cond delay="0"/>
                                  </p:stCondLst>
                                  <p:childTnLst>
                                    <p:set>
                                      <p:cBhvr>
                                        <p:cTn id="88" dur="1" fill="hold">
                                          <p:stCondLst>
                                            <p:cond delay="0"/>
                                          </p:stCondLst>
                                        </p:cTn>
                                        <p:tgtEl>
                                          <p:spTgt spid="209"/>
                                        </p:tgtEl>
                                        <p:attrNameLst>
                                          <p:attrName>style.visibility</p:attrName>
                                        </p:attrNameLst>
                                      </p:cBhvr>
                                      <p:to>
                                        <p:strVal val="visible"/>
                                      </p:to>
                                    </p:set>
                                    <p:animEffect transition="in" filter="fade">
                                      <p:cBhvr>
                                        <p:cTn id="89" dur="500"/>
                                        <p:tgtEl>
                                          <p:spTgt spid="209"/>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nodeType="clickEffect">
                                  <p:stCondLst>
                                    <p:cond delay="0"/>
                                  </p:stCondLst>
                                  <p:childTnLst>
                                    <p:set>
                                      <p:cBhvr>
                                        <p:cTn id="93" dur="1" fill="hold">
                                          <p:stCondLst>
                                            <p:cond delay="0"/>
                                          </p:stCondLst>
                                        </p:cTn>
                                        <p:tgtEl>
                                          <p:spTgt spid="231"/>
                                        </p:tgtEl>
                                        <p:attrNameLst>
                                          <p:attrName>style.visibility</p:attrName>
                                        </p:attrNameLst>
                                      </p:cBhvr>
                                      <p:to>
                                        <p:strVal val="visible"/>
                                      </p:to>
                                    </p:set>
                                    <p:animEffect transition="in" filter="fade">
                                      <p:cBhvr>
                                        <p:cTn id="94" dur="500"/>
                                        <p:tgtEl>
                                          <p:spTgt spid="231"/>
                                        </p:tgtEl>
                                      </p:cBhvr>
                                    </p:animEffect>
                                  </p:childTnLst>
                                </p:cTn>
                              </p:par>
                            </p:childTnLst>
                          </p:cTn>
                        </p:par>
                        <p:par>
                          <p:cTn id="95" fill="hold">
                            <p:stCondLst>
                              <p:cond delay="500"/>
                            </p:stCondLst>
                            <p:childTnLst>
                              <p:par>
                                <p:cTn id="96" presetID="10" presetClass="exit" presetSubtype="0" fill="hold" grpId="1" nodeType="afterEffect">
                                  <p:stCondLst>
                                    <p:cond delay="0"/>
                                  </p:stCondLst>
                                  <p:childTnLst>
                                    <p:animEffect transition="out" filter="fade">
                                      <p:cBhvr>
                                        <p:cTn id="97" dur="500"/>
                                        <p:tgtEl>
                                          <p:spTgt spid="20"/>
                                        </p:tgtEl>
                                      </p:cBhvr>
                                    </p:animEffect>
                                    <p:set>
                                      <p:cBhvr>
                                        <p:cTn id="98" dur="1" fill="hold">
                                          <p:stCondLst>
                                            <p:cond delay="499"/>
                                          </p:stCondLst>
                                        </p:cTn>
                                        <p:tgtEl>
                                          <p:spTgt spid="20"/>
                                        </p:tgtEl>
                                        <p:attrNameLst>
                                          <p:attrName>style.visibility</p:attrName>
                                        </p:attrNameLst>
                                      </p:cBhvr>
                                      <p:to>
                                        <p:strVal val="hidden"/>
                                      </p:to>
                                    </p:set>
                                  </p:childTnLst>
                                </p:cTn>
                              </p:par>
                              <p:par>
                                <p:cTn id="99" presetID="10" presetClass="exit" presetSubtype="0" fill="hold" nodeType="withEffect">
                                  <p:stCondLst>
                                    <p:cond delay="0"/>
                                  </p:stCondLst>
                                  <p:childTnLst>
                                    <p:animEffect transition="out" filter="fade">
                                      <p:cBhvr>
                                        <p:cTn id="100" dur="500"/>
                                        <p:tgtEl>
                                          <p:spTgt spid="228"/>
                                        </p:tgtEl>
                                      </p:cBhvr>
                                    </p:animEffect>
                                    <p:set>
                                      <p:cBhvr>
                                        <p:cTn id="101" dur="1" fill="hold">
                                          <p:stCondLst>
                                            <p:cond delay="499"/>
                                          </p:stCondLst>
                                        </p:cTn>
                                        <p:tgtEl>
                                          <p:spTgt spid="228"/>
                                        </p:tgtEl>
                                        <p:attrNameLst>
                                          <p:attrName>style.visibility</p:attrName>
                                        </p:attrNameLst>
                                      </p:cBhvr>
                                      <p:to>
                                        <p:strVal val="hidden"/>
                                      </p:to>
                                    </p:set>
                                  </p:childTnLst>
                                </p:cTn>
                              </p:par>
                            </p:childTnLst>
                          </p:cTn>
                        </p:par>
                      </p:childTnLst>
                    </p:cTn>
                  </p:par>
                  <p:par>
                    <p:cTn id="102" fill="hold">
                      <p:stCondLst>
                        <p:cond delay="indefinite"/>
                      </p:stCondLst>
                      <p:childTnLst>
                        <p:par>
                          <p:cTn id="103" fill="hold">
                            <p:stCondLst>
                              <p:cond delay="0"/>
                            </p:stCondLst>
                            <p:childTnLst>
                              <p:par>
                                <p:cTn id="104" presetID="10" presetClass="entr" presetSubtype="0" fill="hold" nodeType="clickEffect">
                                  <p:stCondLst>
                                    <p:cond delay="0"/>
                                  </p:stCondLst>
                                  <p:childTnLst>
                                    <p:set>
                                      <p:cBhvr>
                                        <p:cTn id="105" dur="1" fill="hold">
                                          <p:stCondLst>
                                            <p:cond delay="0"/>
                                          </p:stCondLst>
                                        </p:cTn>
                                        <p:tgtEl>
                                          <p:spTgt spid="221"/>
                                        </p:tgtEl>
                                        <p:attrNameLst>
                                          <p:attrName>style.visibility</p:attrName>
                                        </p:attrNameLst>
                                      </p:cBhvr>
                                      <p:to>
                                        <p:strVal val="visible"/>
                                      </p:to>
                                    </p:set>
                                    <p:animEffect transition="in" filter="fade">
                                      <p:cBhvr>
                                        <p:cTn id="106" dur="500"/>
                                        <p:tgtEl>
                                          <p:spTgt spid="221"/>
                                        </p:tgtEl>
                                      </p:cBhvr>
                                    </p:animEffect>
                                  </p:childTnLst>
                                </p:cTn>
                              </p:par>
                              <p:par>
                                <p:cTn id="107" presetID="10" presetClass="entr" presetSubtype="0" fill="hold" nodeType="withEffect">
                                  <p:stCondLst>
                                    <p:cond delay="0"/>
                                  </p:stCondLst>
                                  <p:childTnLst>
                                    <p:set>
                                      <p:cBhvr>
                                        <p:cTn id="108" dur="1" fill="hold">
                                          <p:stCondLst>
                                            <p:cond delay="0"/>
                                          </p:stCondLst>
                                        </p:cTn>
                                        <p:tgtEl>
                                          <p:spTgt spid="223"/>
                                        </p:tgtEl>
                                        <p:attrNameLst>
                                          <p:attrName>style.visibility</p:attrName>
                                        </p:attrNameLst>
                                      </p:cBhvr>
                                      <p:to>
                                        <p:strVal val="visible"/>
                                      </p:to>
                                    </p:set>
                                    <p:animEffect transition="in" filter="fade">
                                      <p:cBhvr>
                                        <p:cTn id="109" dur="500"/>
                                        <p:tgtEl>
                                          <p:spTgt spid="2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P spid="16" grpId="0" animBg="1"/>
      <p:bldP spid="16" grpId="1" animBg="1"/>
      <p:bldP spid="20" grpId="0" animBg="1"/>
      <p:bldP spid="20"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1.16 Subtraction: two-digit and two-digit numbers </a:t>
            </a:r>
            <a:r>
              <a:rPr lang="en-US" dirty="0"/>
              <a:t>– </a:t>
            </a:r>
            <a:r>
              <a:rPr lang="en-GB" dirty="0"/>
              <a:t>step 2:8</a:t>
            </a:r>
            <a:endParaRPr lang="en-US" dirty="0"/>
          </a:p>
        </p:txBody>
      </p:sp>
      <p:pic>
        <p:nvPicPr>
          <p:cNvPr id="4" name="Picture 3">
            <a:extLst>
              <a:ext uri="{FF2B5EF4-FFF2-40B4-BE49-F238E27FC236}">
                <a16:creationId xmlns="" xmlns:a16="http://schemas.microsoft.com/office/drawing/2014/main" id="{858B5F66-4B92-46BE-8166-1E6B13586C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9347" y="2527359"/>
            <a:ext cx="7965307" cy="1803283"/>
          </a:xfrm>
          <a:prstGeom prst="rect">
            <a:avLst/>
          </a:prstGeom>
        </p:spPr>
      </p:pic>
    </p:spTree>
    <p:extLst>
      <p:ext uri="{BB962C8B-B14F-4D97-AF65-F5344CB8AC3E}">
        <p14:creationId xmlns:p14="http://schemas.microsoft.com/office/powerpoint/2010/main" val="37615620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1.16 Subtraction: two-digit and two-digit numbers </a:t>
            </a:r>
            <a:r>
              <a:rPr lang="en-US" dirty="0"/>
              <a:t>– </a:t>
            </a:r>
            <a:r>
              <a:rPr lang="en-GB" dirty="0"/>
              <a:t>step 2:8</a:t>
            </a:r>
            <a:endParaRPr lang="en-US" dirty="0"/>
          </a:p>
        </p:txBody>
      </p:sp>
      <p:pic>
        <p:nvPicPr>
          <p:cNvPr id="5" name="Picture 4">
            <a:extLst>
              <a:ext uri="{FF2B5EF4-FFF2-40B4-BE49-F238E27FC236}">
                <a16:creationId xmlns="" xmlns:a16="http://schemas.microsoft.com/office/drawing/2014/main" id="{715B1B74-9CF7-47F8-A6A4-CB75B7C7741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9347" y="1346259"/>
            <a:ext cx="7965307" cy="1803283"/>
          </a:xfrm>
          <a:prstGeom prst="rect">
            <a:avLst/>
          </a:prstGeom>
        </p:spPr>
      </p:pic>
      <p:pic>
        <p:nvPicPr>
          <p:cNvPr id="6" name="Picture 5">
            <a:extLst>
              <a:ext uri="{FF2B5EF4-FFF2-40B4-BE49-F238E27FC236}">
                <a16:creationId xmlns="" xmlns:a16="http://schemas.microsoft.com/office/drawing/2014/main" id="{E274EC0E-997E-4B65-862A-58C4C472791F}"/>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6578601" y="2374899"/>
            <a:ext cx="927100" cy="609601"/>
          </a:xfrm>
          <a:prstGeom prst="rect">
            <a:avLst/>
          </a:prstGeom>
        </p:spPr>
      </p:pic>
      <p:pic>
        <p:nvPicPr>
          <p:cNvPr id="8" name="Picture 7" descr="A screen shot of a computer&#10;&#10;Description generated with high confidence">
            <a:extLst>
              <a:ext uri="{FF2B5EF4-FFF2-40B4-BE49-F238E27FC236}">
                <a16:creationId xmlns="" xmlns:a16="http://schemas.microsoft.com/office/drawing/2014/main" id="{537F1495-6D27-4D88-9923-BC975913AAE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8277" y="3762662"/>
            <a:ext cx="7907446" cy="2025077"/>
          </a:xfrm>
          <a:prstGeom prst="rect">
            <a:avLst/>
          </a:prstGeom>
        </p:spPr>
      </p:pic>
      <p:pic>
        <p:nvPicPr>
          <p:cNvPr id="11" name="Picture 10">
            <a:extLst>
              <a:ext uri="{FF2B5EF4-FFF2-40B4-BE49-F238E27FC236}">
                <a16:creationId xmlns="" xmlns:a16="http://schemas.microsoft.com/office/drawing/2014/main" id="{1BFEE8AE-8ABE-483B-96A7-D2979B3CABC8}"/>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4537074" y="3883026"/>
            <a:ext cx="350839" cy="312738"/>
          </a:xfrm>
          <a:prstGeom prst="rect">
            <a:avLst/>
          </a:prstGeom>
        </p:spPr>
      </p:pic>
    </p:spTree>
    <p:extLst>
      <p:ext uri="{BB962C8B-B14F-4D97-AF65-F5344CB8AC3E}">
        <p14:creationId xmlns:p14="http://schemas.microsoft.com/office/powerpoint/2010/main" val="1925691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object&#10;&#10;Description generated with high confidence">
            <a:extLst>
              <a:ext uri="{FF2B5EF4-FFF2-40B4-BE49-F238E27FC236}">
                <a16:creationId xmlns="" xmlns:a16="http://schemas.microsoft.com/office/drawing/2014/main" id="{2369A923-4760-43F6-A99C-C0F8B28556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8277" y="1340556"/>
            <a:ext cx="7907446" cy="1822571"/>
          </a:xfrm>
          <a:prstGeom prst="rect">
            <a:avLst/>
          </a:prstGeom>
        </p:spPr>
      </p:pic>
      <p:sp>
        <p:nvSpPr>
          <p:cNvPr id="2" name="Text Placeholder 1"/>
          <p:cNvSpPr>
            <a:spLocks noGrp="1"/>
          </p:cNvSpPr>
          <p:nvPr>
            <p:ph type="body" sz="quarter" idx="11"/>
          </p:nvPr>
        </p:nvSpPr>
        <p:spPr/>
        <p:txBody>
          <a:bodyPr/>
          <a:lstStyle/>
          <a:p>
            <a:r>
              <a:rPr lang="en-GB" dirty="0"/>
              <a:t>1.16 Subtraction: two-digit and two-digit numbers </a:t>
            </a:r>
            <a:r>
              <a:rPr lang="en-US" dirty="0"/>
              <a:t>– </a:t>
            </a:r>
            <a:r>
              <a:rPr lang="en-GB" dirty="0"/>
              <a:t>step 2:8</a:t>
            </a:r>
            <a:endParaRPr lang="en-US" dirty="0"/>
          </a:p>
        </p:txBody>
      </p:sp>
      <p:sp>
        <p:nvSpPr>
          <p:cNvPr id="9" name="TextBox 8">
            <a:extLst>
              <a:ext uri="{FF2B5EF4-FFF2-40B4-BE49-F238E27FC236}">
                <a16:creationId xmlns="" xmlns:a16="http://schemas.microsoft.com/office/drawing/2014/main" id="{CF1E3E33-9F8F-4F71-85FF-87BABF9FC1F0}"/>
              </a:ext>
            </a:extLst>
          </p:cNvPr>
          <p:cNvSpPr txBox="1"/>
          <p:nvPr/>
        </p:nvSpPr>
        <p:spPr bwMode="auto">
          <a:xfrm>
            <a:off x="1435919" y="2659115"/>
            <a:ext cx="855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25</a:t>
            </a:r>
            <a:endParaRPr lang="en-GB" sz="2400" dirty="0">
              <a:latin typeface="Myriad Pro" panose="020B0503030403020204" pitchFamily="34" charset="0"/>
              <a:ea typeface="Myriad Pro Semibold" charset="0"/>
              <a:cs typeface="Myriad Pro Semibold" charset="0"/>
            </a:endParaRPr>
          </a:p>
        </p:txBody>
      </p:sp>
      <p:sp>
        <p:nvSpPr>
          <p:cNvPr id="10" name="TextBox 9">
            <a:extLst>
              <a:ext uri="{FF2B5EF4-FFF2-40B4-BE49-F238E27FC236}">
                <a16:creationId xmlns="" xmlns:a16="http://schemas.microsoft.com/office/drawing/2014/main" id="{5209473C-C1CC-47D0-92D9-93A93FB2878F}"/>
              </a:ext>
            </a:extLst>
          </p:cNvPr>
          <p:cNvSpPr txBox="1"/>
          <p:nvPr/>
        </p:nvSpPr>
        <p:spPr bwMode="auto">
          <a:xfrm>
            <a:off x="3107366" y="2651232"/>
            <a:ext cx="776506" cy="477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35</a:t>
            </a:r>
            <a:endParaRPr lang="en-GB" sz="2400" dirty="0">
              <a:latin typeface="Myriad Pro" panose="020B0503030403020204" pitchFamily="34" charset="0"/>
              <a:ea typeface="Myriad Pro Semibold" charset="0"/>
              <a:cs typeface="Myriad Pro Semibold" charset="0"/>
            </a:endParaRPr>
          </a:p>
        </p:txBody>
      </p:sp>
      <p:pic>
        <p:nvPicPr>
          <p:cNvPr id="13" name="Picture 12">
            <a:extLst>
              <a:ext uri="{FF2B5EF4-FFF2-40B4-BE49-F238E27FC236}">
                <a16:creationId xmlns="" xmlns:a16="http://schemas.microsoft.com/office/drawing/2014/main" id="{0F98AAE7-39F1-4664-8DC4-87EED4A4B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9347" y="3830638"/>
            <a:ext cx="7965307" cy="1803283"/>
          </a:xfrm>
          <a:prstGeom prst="rect">
            <a:avLst/>
          </a:prstGeom>
        </p:spPr>
      </p:pic>
      <p:pic>
        <p:nvPicPr>
          <p:cNvPr id="17" name="Picture 16">
            <a:extLst>
              <a:ext uri="{FF2B5EF4-FFF2-40B4-BE49-F238E27FC236}">
                <a16:creationId xmlns="" xmlns:a16="http://schemas.microsoft.com/office/drawing/2014/main" id="{5059D275-D915-42B9-A3EC-E68651934EFE}"/>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6842239" y="4908331"/>
            <a:ext cx="704193" cy="504497"/>
          </a:xfrm>
          <a:prstGeom prst="rect">
            <a:avLst/>
          </a:prstGeom>
        </p:spPr>
      </p:pic>
      <p:pic>
        <p:nvPicPr>
          <p:cNvPr id="18" name="Picture 17">
            <a:extLst>
              <a:ext uri="{FF2B5EF4-FFF2-40B4-BE49-F238E27FC236}">
                <a16:creationId xmlns="" xmlns:a16="http://schemas.microsoft.com/office/drawing/2014/main" id="{EDC55AB7-E639-457D-A53C-712154B52DC9}"/>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679134" y="2698795"/>
            <a:ext cx="415924" cy="391434"/>
          </a:xfrm>
          <a:prstGeom prst="rect">
            <a:avLst/>
          </a:prstGeom>
        </p:spPr>
      </p:pic>
    </p:spTree>
    <p:extLst>
      <p:ext uri="{BB962C8B-B14F-4D97-AF65-F5344CB8AC3E}">
        <p14:creationId xmlns:p14="http://schemas.microsoft.com/office/powerpoint/2010/main" val="1667929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1.16 Subtraction: two-digit and two-digit numbers </a:t>
            </a:r>
            <a:r>
              <a:rPr lang="en-US" dirty="0"/>
              <a:t>– </a:t>
            </a:r>
            <a:r>
              <a:rPr lang="en-GB" dirty="0"/>
              <a:t>step 2:9</a:t>
            </a:r>
            <a:endParaRPr lang="en-US" dirty="0"/>
          </a:p>
        </p:txBody>
      </p:sp>
      <p:sp>
        <p:nvSpPr>
          <p:cNvPr id="11" name="TextBox 10">
            <a:extLst>
              <a:ext uri="{FF2B5EF4-FFF2-40B4-BE49-F238E27FC236}">
                <a16:creationId xmlns="" xmlns:a16="http://schemas.microsoft.com/office/drawing/2014/main" id="{9091ADB5-CB48-485A-8B39-56D331E0B923}"/>
              </a:ext>
            </a:extLst>
          </p:cNvPr>
          <p:cNvSpPr txBox="1"/>
          <p:nvPr/>
        </p:nvSpPr>
        <p:spPr bwMode="auto">
          <a:xfrm>
            <a:off x="3648605" y="1166648"/>
            <a:ext cx="13655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 35 − 34</a:t>
            </a:r>
            <a:endParaRPr lang="en-GB" sz="2400" dirty="0">
              <a:latin typeface="Myriad Pro" panose="020B0503030403020204" pitchFamily="34" charset="0"/>
              <a:ea typeface="Myriad Pro Semibold" charset="0"/>
              <a:cs typeface="Myriad Pro Semibold" charset="0"/>
            </a:endParaRPr>
          </a:p>
        </p:txBody>
      </p:sp>
      <p:pic>
        <p:nvPicPr>
          <p:cNvPr id="8" name="Picture 7" descr="A close up of a logo&#10;&#10;Description generated with very high confidence">
            <a:extLst>
              <a:ext uri="{FF2B5EF4-FFF2-40B4-BE49-F238E27FC236}">
                <a16:creationId xmlns="" xmlns:a16="http://schemas.microsoft.com/office/drawing/2014/main" id="{CDB05E83-26EC-45B3-8541-D35F68C62A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9293" y="4406357"/>
            <a:ext cx="8280000" cy="22203"/>
          </a:xfrm>
          <a:prstGeom prst="rect">
            <a:avLst/>
          </a:prstGeom>
        </p:spPr>
      </p:pic>
      <p:pic>
        <p:nvPicPr>
          <p:cNvPr id="14" name="Picture 13">
            <a:extLst>
              <a:ext uri="{FF2B5EF4-FFF2-40B4-BE49-F238E27FC236}">
                <a16:creationId xmlns="" xmlns:a16="http://schemas.microsoft.com/office/drawing/2014/main" id="{29AD9F30-BF35-4541-AF35-6F878052247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8541" y="4296756"/>
            <a:ext cx="233354" cy="240426"/>
          </a:xfrm>
          <a:prstGeom prst="rect">
            <a:avLst/>
          </a:prstGeom>
        </p:spPr>
      </p:pic>
      <p:pic>
        <p:nvPicPr>
          <p:cNvPr id="16" name="Picture 15" descr="A close up of a logo&#10;&#10;Description generated with very high confidence">
            <a:extLst>
              <a:ext uri="{FF2B5EF4-FFF2-40B4-BE49-F238E27FC236}">
                <a16:creationId xmlns="" xmlns:a16="http://schemas.microsoft.com/office/drawing/2014/main" id="{46206262-BCA9-4D67-8013-34FF6339F76E}"/>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459293" y="2860378"/>
            <a:ext cx="8256273" cy="1368579"/>
          </a:xfrm>
          <a:prstGeom prst="rect">
            <a:avLst/>
          </a:prstGeom>
        </p:spPr>
      </p:pic>
      <p:pic>
        <p:nvPicPr>
          <p:cNvPr id="20" name="Picture 19" descr="A close up of a logo&#10;&#10;Description generated with very high confidence">
            <a:extLst>
              <a:ext uri="{FF2B5EF4-FFF2-40B4-BE49-F238E27FC236}">
                <a16:creationId xmlns="" xmlns:a16="http://schemas.microsoft.com/office/drawing/2014/main" id="{D3765D83-6EBC-4E80-A87B-A3A2F594D1D0}"/>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1204808" y="3578253"/>
            <a:ext cx="7361300" cy="583658"/>
          </a:xfrm>
          <a:prstGeom prst="rect">
            <a:avLst/>
          </a:prstGeom>
        </p:spPr>
      </p:pic>
      <p:pic>
        <p:nvPicPr>
          <p:cNvPr id="22" name="Picture 21" descr="A picture containing device&#10;&#10;Description generated with high confidence">
            <a:extLst>
              <a:ext uri="{FF2B5EF4-FFF2-40B4-BE49-F238E27FC236}">
                <a16:creationId xmlns="" xmlns:a16="http://schemas.microsoft.com/office/drawing/2014/main" id="{8640A709-BA9B-4793-8811-069C4DD081B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67654" y="4296004"/>
            <a:ext cx="7375442" cy="240426"/>
          </a:xfrm>
          <a:prstGeom prst="rect">
            <a:avLst/>
          </a:prstGeom>
        </p:spPr>
      </p:pic>
      <p:pic>
        <p:nvPicPr>
          <p:cNvPr id="24" name="Picture 23">
            <a:extLst>
              <a:ext uri="{FF2B5EF4-FFF2-40B4-BE49-F238E27FC236}">
                <a16:creationId xmlns="" xmlns:a16="http://schemas.microsoft.com/office/drawing/2014/main" id="{127D38F7-1DDC-4209-8DF1-78B9742B867D}"/>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l="-545"/>
          <a:stretch/>
        </p:blipFill>
        <p:spPr>
          <a:xfrm>
            <a:off x="399669" y="4536430"/>
            <a:ext cx="510590" cy="807949"/>
          </a:xfrm>
          <a:prstGeom prst="rect">
            <a:avLst/>
          </a:prstGeom>
        </p:spPr>
      </p:pic>
      <p:sp>
        <p:nvSpPr>
          <p:cNvPr id="25" name="TextBox 24">
            <a:extLst>
              <a:ext uri="{FF2B5EF4-FFF2-40B4-BE49-F238E27FC236}">
                <a16:creationId xmlns="" xmlns:a16="http://schemas.microsoft.com/office/drawing/2014/main" id="{1C4C7F8E-2956-4DFA-ACAE-EA4BD1739588}"/>
              </a:ext>
            </a:extLst>
          </p:cNvPr>
          <p:cNvSpPr txBox="1"/>
          <p:nvPr/>
        </p:nvSpPr>
        <p:spPr bwMode="auto">
          <a:xfrm>
            <a:off x="4484399" y="1155419"/>
            <a:ext cx="13655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 1</a:t>
            </a:r>
            <a:endParaRPr lang="en-GB" sz="2400" dirty="0">
              <a:latin typeface="Myriad Pro" panose="020B0503030403020204" pitchFamily="34" charset="0"/>
              <a:ea typeface="Myriad Pro Semibold" charset="0"/>
              <a:cs typeface="Myriad Pro Semibold" charset="0"/>
            </a:endParaRPr>
          </a:p>
        </p:txBody>
      </p:sp>
      <p:pic>
        <p:nvPicPr>
          <p:cNvPr id="12" name="Picture 11" descr="A close up of a logo&#10;&#10;Description generated with very high confidence">
            <a:extLst>
              <a:ext uri="{FF2B5EF4-FFF2-40B4-BE49-F238E27FC236}">
                <a16:creationId xmlns="" xmlns:a16="http://schemas.microsoft.com/office/drawing/2014/main" id="{CF343854-2DAC-4BAE-8E0F-AB17340A514D}"/>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a:stretch/>
        </p:blipFill>
        <p:spPr>
          <a:xfrm>
            <a:off x="747408" y="2538699"/>
            <a:ext cx="7651228" cy="381088"/>
          </a:xfrm>
          <a:prstGeom prst="rect">
            <a:avLst/>
          </a:prstGeom>
        </p:spPr>
      </p:pic>
      <p:pic>
        <p:nvPicPr>
          <p:cNvPr id="13" name="Picture 12" descr="A close up of a logo&#10;&#10;Description generated with very high confidence">
            <a:extLst>
              <a:ext uri="{FF2B5EF4-FFF2-40B4-BE49-F238E27FC236}">
                <a16:creationId xmlns="" xmlns:a16="http://schemas.microsoft.com/office/drawing/2014/main" id="{537AAA28-C8AA-480D-AF16-9E8F27FFA1B6}"/>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a:stretch/>
        </p:blipFill>
        <p:spPr>
          <a:xfrm>
            <a:off x="1207910" y="3241683"/>
            <a:ext cx="7361300" cy="332430"/>
          </a:xfrm>
          <a:prstGeom prst="rect">
            <a:avLst/>
          </a:prstGeom>
        </p:spPr>
      </p:pic>
      <p:pic>
        <p:nvPicPr>
          <p:cNvPr id="19" name="Picture 18" descr="A close up of a logo&#10;&#10;Description generated with very high confidence">
            <a:extLst>
              <a:ext uri="{FF2B5EF4-FFF2-40B4-BE49-F238E27FC236}">
                <a16:creationId xmlns="" xmlns:a16="http://schemas.microsoft.com/office/drawing/2014/main" id="{3B81EC3F-D049-4C3D-9EF0-71669245FA95}"/>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962571" y="3576647"/>
            <a:ext cx="7361300" cy="583658"/>
          </a:xfrm>
          <a:prstGeom prst="rect">
            <a:avLst/>
          </a:prstGeom>
        </p:spPr>
      </p:pic>
      <p:pic>
        <p:nvPicPr>
          <p:cNvPr id="21" name="Picture 20" descr="A close up of a logo&#10;&#10;Description generated with very high confidence">
            <a:extLst>
              <a:ext uri="{FF2B5EF4-FFF2-40B4-BE49-F238E27FC236}">
                <a16:creationId xmlns="" xmlns:a16="http://schemas.microsoft.com/office/drawing/2014/main" id="{54EB65B0-D056-48F8-A39A-46432402E251}"/>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a:stretch/>
        </p:blipFill>
        <p:spPr>
          <a:xfrm>
            <a:off x="965673" y="3240077"/>
            <a:ext cx="7361300" cy="332430"/>
          </a:xfrm>
          <a:prstGeom prst="rect">
            <a:avLst/>
          </a:prstGeom>
        </p:spPr>
      </p:pic>
    </p:spTree>
    <p:extLst>
      <p:ext uri="{BB962C8B-B14F-4D97-AF65-F5344CB8AC3E}">
        <p14:creationId xmlns:p14="http://schemas.microsoft.com/office/powerpoint/2010/main" val="3212773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10" presetClass="entr" presetSubtype="0"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par>
                                <p:cTn id="11" presetID="10" presetClass="entr" presetSubtype="0" fill="hold"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childTnLst>
                                </p:cTn>
                              </p:par>
                              <p:par>
                                <p:cTn id="14" presetID="10" presetClass="entr" presetSubtype="0" fill="hold"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par>
                                <p:cTn id="17" presetID="10" presetClass="entr" presetSubtype="0" fill="hold" nodeType="withEffect">
                                  <p:stCondLst>
                                    <p:cond delay="40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63" presetClass="path" presetSubtype="0" accel="50000" decel="50000" fill="hold" nodeType="clickEffect">
                                  <p:stCondLst>
                                    <p:cond delay="0"/>
                                  </p:stCondLst>
                                  <p:childTnLst>
                                    <p:animMotion origin="layout" path="M 2.22222E-6 -1.48148E-6 L 0.02326 -1.48148E-6 " pathEditMode="relative" rAng="0" ptsTypes="AA">
                                      <p:cBhvr>
                                        <p:cTn id="23" dur="1000" fill="hold"/>
                                        <p:tgtEl>
                                          <p:spTgt spid="22"/>
                                        </p:tgtEl>
                                        <p:attrNameLst>
                                          <p:attrName>ppt_x</p:attrName>
                                          <p:attrName>ppt_y</p:attrName>
                                        </p:attrNameLst>
                                      </p:cBhvr>
                                      <p:rCtr x="1163" y="0"/>
                                    </p:animMotion>
                                  </p:childTnLst>
                                </p:cTn>
                              </p:par>
                            </p:childTnLst>
                          </p:cTn>
                        </p:par>
                        <p:par>
                          <p:cTn id="24" fill="hold">
                            <p:stCondLst>
                              <p:cond delay="1000"/>
                            </p:stCondLst>
                            <p:childTnLst>
                              <p:par>
                                <p:cTn id="25" presetID="10" presetClass="entr" presetSubtype="0" fill="hold" nodeType="after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500"/>
                                        <p:tgtEl>
                                          <p:spTgt spid="20"/>
                                        </p:tgtEl>
                                      </p:cBhvr>
                                    </p:animEffect>
                                  </p:childTnLst>
                                </p:cTn>
                              </p:par>
                              <p:par>
                                <p:cTn id="28" presetID="10" presetClass="entr" presetSubtype="0" fill="hold"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fade">
                                      <p:cBhvr>
                                        <p:cTn id="30" dur="5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xit" presetSubtype="0" fill="hold" nodeType="clickEffect">
                                  <p:stCondLst>
                                    <p:cond delay="0"/>
                                  </p:stCondLst>
                                  <p:childTnLst>
                                    <p:animEffect transition="out" filter="fade">
                                      <p:cBhvr>
                                        <p:cTn id="34" dur="500"/>
                                        <p:tgtEl>
                                          <p:spTgt spid="20"/>
                                        </p:tgtEl>
                                      </p:cBhvr>
                                    </p:animEffect>
                                    <p:set>
                                      <p:cBhvr>
                                        <p:cTn id="35" dur="1" fill="hold">
                                          <p:stCondLst>
                                            <p:cond delay="499"/>
                                          </p:stCondLst>
                                        </p:cTn>
                                        <p:tgtEl>
                                          <p:spTgt spid="20"/>
                                        </p:tgtEl>
                                        <p:attrNameLst>
                                          <p:attrName>style.visibility</p:attrName>
                                        </p:attrNameLst>
                                      </p:cBhvr>
                                      <p:to>
                                        <p:strVal val="hidden"/>
                                      </p:to>
                                    </p:set>
                                  </p:childTnLst>
                                </p:cTn>
                              </p:par>
                              <p:par>
                                <p:cTn id="36" presetID="10" presetClass="exit" presetSubtype="0" fill="hold" nodeType="withEffect">
                                  <p:stCondLst>
                                    <p:cond delay="0"/>
                                  </p:stCondLst>
                                  <p:childTnLst>
                                    <p:animEffect transition="out" filter="fade">
                                      <p:cBhvr>
                                        <p:cTn id="37" dur="500"/>
                                        <p:tgtEl>
                                          <p:spTgt spid="13"/>
                                        </p:tgtEl>
                                      </p:cBhvr>
                                    </p:animEffect>
                                    <p:set>
                                      <p:cBhvr>
                                        <p:cTn id="38" dur="1" fill="hold">
                                          <p:stCondLst>
                                            <p:cond delay="499"/>
                                          </p:stCondLst>
                                        </p:cTn>
                                        <p:tgtEl>
                                          <p:spTgt spid="13"/>
                                        </p:tgtEl>
                                        <p:attrNameLst>
                                          <p:attrName>style.visibility</p:attrName>
                                        </p:attrNameLst>
                                      </p:cBhvr>
                                      <p:to>
                                        <p:strVal val="hidden"/>
                                      </p:to>
                                    </p:set>
                                  </p:childTnLst>
                                </p:cTn>
                              </p:par>
                              <p:par>
                                <p:cTn id="39" presetID="63" presetClass="path" presetSubtype="0" accel="50000" decel="50000" fill="hold" nodeType="withEffect">
                                  <p:stCondLst>
                                    <p:cond delay="0"/>
                                  </p:stCondLst>
                                  <p:childTnLst>
                                    <p:animMotion origin="layout" path="M 0.02326 -1.48148E-6 L -5.55556E-7 -1.48148E-6 " pathEditMode="relative" rAng="0" ptsTypes="AA">
                                      <p:cBhvr>
                                        <p:cTn id="40" dur="1000" fill="hold"/>
                                        <p:tgtEl>
                                          <p:spTgt spid="22"/>
                                        </p:tgtEl>
                                        <p:attrNameLst>
                                          <p:attrName>ppt_x</p:attrName>
                                          <p:attrName>ppt_y</p:attrName>
                                        </p:attrNameLst>
                                      </p:cBhvr>
                                      <p:rCtr x="-1181" y="0"/>
                                    </p:animMotion>
                                  </p:childTnLst>
                                </p:cTn>
                              </p:par>
                            </p:childTnLst>
                          </p:cTn>
                        </p:par>
                      </p:childTnLst>
                    </p:cTn>
                  </p:par>
                  <p:par>
                    <p:cTn id="41" fill="hold">
                      <p:stCondLst>
                        <p:cond delay="indefinite"/>
                      </p:stCondLst>
                      <p:childTnLst>
                        <p:par>
                          <p:cTn id="42" fill="hold">
                            <p:stCondLst>
                              <p:cond delay="0"/>
                            </p:stCondLst>
                            <p:childTnLst>
                              <p:par>
                                <p:cTn id="43" presetID="35" presetClass="path" presetSubtype="0" accel="50000" decel="50000" fill="hold" nodeType="clickEffect">
                                  <p:stCondLst>
                                    <p:cond delay="0"/>
                                  </p:stCondLst>
                                  <p:childTnLst>
                                    <p:animMotion origin="layout" path="M 1.94444E-6 -1.48148E-6 L -0.02726 -1.48148E-6 " pathEditMode="relative" rAng="0" ptsTypes="AA">
                                      <p:cBhvr>
                                        <p:cTn id="44" dur="1000" fill="hold"/>
                                        <p:tgtEl>
                                          <p:spTgt spid="14"/>
                                        </p:tgtEl>
                                        <p:attrNameLst>
                                          <p:attrName>ppt_x</p:attrName>
                                          <p:attrName>ppt_y</p:attrName>
                                        </p:attrNameLst>
                                      </p:cBhvr>
                                      <p:rCtr x="-1372" y="0"/>
                                    </p:animMotion>
                                  </p:childTnLst>
                                </p:cTn>
                              </p:par>
                            </p:childTnLst>
                          </p:cTn>
                        </p:par>
                        <p:par>
                          <p:cTn id="45" fill="hold">
                            <p:stCondLst>
                              <p:cond delay="1000"/>
                            </p:stCondLst>
                            <p:childTnLst>
                              <p:par>
                                <p:cTn id="46" presetID="10" presetClass="entr" presetSubtype="0" fill="hold" nodeType="after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500"/>
                                        <p:tgtEl>
                                          <p:spTgt spid="19"/>
                                        </p:tgtEl>
                                      </p:cBhvr>
                                    </p:animEffect>
                                  </p:childTnLst>
                                </p:cTn>
                              </p:par>
                              <p:par>
                                <p:cTn id="49" presetID="10" presetClass="entr" presetSubtype="0" fill="hold" nodeType="with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fade">
                                      <p:cBhvr>
                                        <p:cTn id="51" dur="500"/>
                                        <p:tgtEl>
                                          <p:spTgt spid="21"/>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24"/>
                                        </p:tgtEl>
                                        <p:attrNameLst>
                                          <p:attrName>style.visibility</p:attrName>
                                        </p:attrNameLst>
                                      </p:cBhvr>
                                      <p:to>
                                        <p:strVal val="visible"/>
                                      </p:to>
                                    </p:set>
                                    <p:animEffect transition="in" filter="fade">
                                      <p:cBhvr>
                                        <p:cTn id="56" dur="500"/>
                                        <p:tgtEl>
                                          <p:spTgt spid="24"/>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5"/>
                                        </p:tgtEl>
                                        <p:attrNameLst>
                                          <p:attrName>style.visibility</p:attrName>
                                        </p:attrNameLst>
                                      </p:cBhvr>
                                      <p:to>
                                        <p:strVal val="visible"/>
                                      </p:to>
                                    </p:set>
                                    <p:animEffect transition="in" filter="fade">
                                      <p:cBhvr>
                                        <p:cTn id="6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1.16 Subtraction: two-digit and two-digit numbers </a:t>
            </a:r>
            <a:r>
              <a:rPr lang="en-US" dirty="0"/>
              <a:t>– </a:t>
            </a:r>
            <a:r>
              <a:rPr lang="en-GB" dirty="0"/>
              <a:t>step 1:1</a:t>
            </a:r>
            <a:endParaRPr lang="en-US" dirty="0"/>
          </a:p>
        </p:txBody>
      </p:sp>
      <p:sp>
        <p:nvSpPr>
          <p:cNvPr id="5" name="TextBox 4">
            <a:extLst>
              <a:ext uri="{FF2B5EF4-FFF2-40B4-BE49-F238E27FC236}">
                <a16:creationId xmlns="" xmlns:a16="http://schemas.microsoft.com/office/drawing/2014/main" id="{AE7566DD-501C-467F-99FA-0864A3A92B1C}"/>
              </a:ext>
            </a:extLst>
          </p:cNvPr>
          <p:cNvSpPr txBox="1"/>
          <p:nvPr/>
        </p:nvSpPr>
        <p:spPr bwMode="auto">
          <a:xfrm>
            <a:off x="3648259" y="1166648"/>
            <a:ext cx="5681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56</a:t>
            </a:r>
          </a:p>
        </p:txBody>
      </p:sp>
      <p:pic>
        <p:nvPicPr>
          <p:cNvPr id="7" name="Picture 6" descr="A screen shot of a window&#10;&#10;Description generated with high confidence">
            <a:extLst>
              <a:ext uri="{FF2B5EF4-FFF2-40B4-BE49-F238E27FC236}">
                <a16:creationId xmlns="" xmlns:a16="http://schemas.microsoft.com/office/drawing/2014/main" id="{DD903989-4735-42A6-8083-353B34BF792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3520319" y="2468878"/>
            <a:ext cx="1331081" cy="1920244"/>
          </a:xfrm>
          <a:prstGeom prst="rect">
            <a:avLst/>
          </a:prstGeom>
        </p:spPr>
      </p:pic>
      <p:sp>
        <p:nvSpPr>
          <p:cNvPr id="9" name="TextBox 8">
            <a:extLst>
              <a:ext uri="{FF2B5EF4-FFF2-40B4-BE49-F238E27FC236}">
                <a16:creationId xmlns="" xmlns:a16="http://schemas.microsoft.com/office/drawing/2014/main" id="{445BC213-03A1-4B03-9ED0-3636C88EA792}"/>
              </a:ext>
            </a:extLst>
          </p:cNvPr>
          <p:cNvSpPr txBox="1"/>
          <p:nvPr/>
        </p:nvSpPr>
        <p:spPr bwMode="auto">
          <a:xfrm>
            <a:off x="4012391" y="1166648"/>
            <a:ext cx="7222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− 2</a:t>
            </a:r>
            <a:endParaRPr lang="en-GB" sz="2400" dirty="0">
              <a:latin typeface="Myriad Pro" panose="020B0503030403020204" pitchFamily="34" charset="0"/>
              <a:ea typeface="Myriad Pro Semibold" charset="0"/>
              <a:cs typeface="Myriad Pro Semibold" charset="0"/>
            </a:endParaRPr>
          </a:p>
        </p:txBody>
      </p:sp>
      <p:pic>
        <p:nvPicPr>
          <p:cNvPr id="12" name="Picture 11" descr="A screen shot of a window&#10;&#10;Description generated with high confidence">
            <a:extLst>
              <a:ext uri="{FF2B5EF4-FFF2-40B4-BE49-F238E27FC236}">
                <a16:creationId xmlns="" xmlns:a16="http://schemas.microsoft.com/office/drawing/2014/main" id="{98AB8F0B-FF31-4DCE-B1AA-8663801C171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5037667" y="2468878"/>
            <a:ext cx="313266" cy="1019389"/>
          </a:xfrm>
          <a:prstGeom prst="rect">
            <a:avLst/>
          </a:prstGeom>
        </p:spPr>
      </p:pic>
      <p:pic>
        <p:nvPicPr>
          <p:cNvPr id="13" name="Picture 12" descr="A screen shot of a window&#10;&#10;Description generated with high confidence">
            <a:extLst>
              <a:ext uri="{FF2B5EF4-FFF2-40B4-BE49-F238E27FC236}">
                <a16:creationId xmlns="" xmlns:a16="http://schemas.microsoft.com/office/drawing/2014/main" id="{F807BC8D-AFF9-4B83-B7D1-BED445F1D494}"/>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5037667" y="3488267"/>
            <a:ext cx="313266" cy="304800"/>
          </a:xfrm>
          <a:prstGeom prst="rect">
            <a:avLst/>
          </a:prstGeom>
        </p:spPr>
      </p:pic>
      <p:pic>
        <p:nvPicPr>
          <p:cNvPr id="14" name="Picture 13" descr="A screen shot of a window&#10;&#10;Description generated with high confidence">
            <a:extLst>
              <a:ext uri="{FF2B5EF4-FFF2-40B4-BE49-F238E27FC236}">
                <a16:creationId xmlns="" xmlns:a16="http://schemas.microsoft.com/office/drawing/2014/main" id="{410FC465-887B-4B56-AD2B-B721C5362EC7}"/>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5342467" y="2468877"/>
            <a:ext cx="313266" cy="304801"/>
          </a:xfrm>
          <a:prstGeom prst="rect">
            <a:avLst/>
          </a:prstGeom>
        </p:spPr>
      </p:pic>
      <p:sp>
        <p:nvSpPr>
          <p:cNvPr id="17" name="TextBox 16">
            <a:extLst>
              <a:ext uri="{FF2B5EF4-FFF2-40B4-BE49-F238E27FC236}">
                <a16:creationId xmlns="" xmlns:a16="http://schemas.microsoft.com/office/drawing/2014/main" id="{4F97946B-FB1F-4250-80D4-6BBF70B3BB10}"/>
              </a:ext>
            </a:extLst>
          </p:cNvPr>
          <p:cNvSpPr txBox="1"/>
          <p:nvPr/>
        </p:nvSpPr>
        <p:spPr bwMode="auto">
          <a:xfrm>
            <a:off x="4499528" y="1166648"/>
            <a:ext cx="855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 54</a:t>
            </a:r>
          </a:p>
        </p:txBody>
      </p:sp>
    </p:spTree>
    <p:extLst>
      <p:ext uri="{BB962C8B-B14F-4D97-AF65-F5344CB8AC3E}">
        <p14:creationId xmlns:p14="http://schemas.microsoft.com/office/powerpoint/2010/main" val="4245221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par>
                                <p:cTn id="14" presetID="10" presetClass="entr" presetSubtype="0" fill="hold"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5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childTnLst>
                          </p:cTn>
                        </p:par>
                        <p:par>
                          <p:cTn id="22" fill="hold">
                            <p:stCondLst>
                              <p:cond delay="500"/>
                            </p:stCondLst>
                            <p:childTnLst>
                              <p:par>
                                <p:cTn id="23" presetID="26" presetClass="emph" presetSubtype="0" fill="hold" nodeType="afterEffect">
                                  <p:stCondLst>
                                    <p:cond delay="250"/>
                                  </p:stCondLst>
                                  <p:childTnLst>
                                    <p:animEffect transition="out" filter="fade">
                                      <p:cBhvr>
                                        <p:cTn id="24" dur="1000" tmFilter="0, 0; .2, .5; .8, .5; 1, 0"/>
                                        <p:tgtEl>
                                          <p:spTgt spid="13"/>
                                        </p:tgtEl>
                                      </p:cBhvr>
                                    </p:animEffect>
                                    <p:animScale>
                                      <p:cBhvr>
                                        <p:cTn id="25" dur="500" autoRev="1" fill="hold"/>
                                        <p:tgtEl>
                                          <p:spTgt spid="13"/>
                                        </p:tgtEl>
                                      </p:cBhvr>
                                      <p:by x="105000" y="105000"/>
                                    </p:animScale>
                                  </p:childTnLst>
                                </p:cTn>
                              </p:par>
                              <p:par>
                                <p:cTn id="26" presetID="26" presetClass="emph" presetSubtype="0" fill="hold" nodeType="withEffect">
                                  <p:stCondLst>
                                    <p:cond delay="250"/>
                                  </p:stCondLst>
                                  <p:childTnLst>
                                    <p:animEffect transition="out" filter="fade">
                                      <p:cBhvr>
                                        <p:cTn id="27" dur="1000" tmFilter="0, 0; .2, .5; .8, .5; 1, 0"/>
                                        <p:tgtEl>
                                          <p:spTgt spid="14"/>
                                        </p:tgtEl>
                                      </p:cBhvr>
                                    </p:animEffect>
                                    <p:animScale>
                                      <p:cBhvr>
                                        <p:cTn id="28" dur="500" autoRev="1" fill="hold"/>
                                        <p:tgtEl>
                                          <p:spTgt spid="14"/>
                                        </p:tgtEl>
                                      </p:cBhvr>
                                      <p:by x="105000" y="105000"/>
                                    </p:animScale>
                                  </p:childTnLst>
                                </p:cTn>
                              </p:par>
                            </p:childTnLst>
                          </p:cTn>
                        </p:par>
                        <p:par>
                          <p:cTn id="29" fill="hold">
                            <p:stCondLst>
                              <p:cond delay="1750"/>
                            </p:stCondLst>
                            <p:childTnLst>
                              <p:par>
                                <p:cTn id="30" presetID="63" presetClass="path" presetSubtype="0" accel="50000" decel="50000" fill="hold" nodeType="afterEffect">
                                  <p:stCondLst>
                                    <p:cond delay="250"/>
                                  </p:stCondLst>
                                  <p:childTnLst>
                                    <p:animMotion origin="layout" path="M 1.94444E-6 3.7037E-7 L 0.20764 3.7037E-7 " pathEditMode="relative" rAng="0" ptsTypes="AA">
                                      <p:cBhvr>
                                        <p:cTn id="31" dur="2000" fill="hold"/>
                                        <p:tgtEl>
                                          <p:spTgt spid="13"/>
                                        </p:tgtEl>
                                        <p:attrNameLst>
                                          <p:attrName>ppt_x</p:attrName>
                                          <p:attrName>ppt_y</p:attrName>
                                        </p:attrNameLst>
                                      </p:cBhvr>
                                      <p:rCtr x="10382" y="0"/>
                                    </p:animMotion>
                                  </p:childTnLst>
                                </p:cTn>
                              </p:par>
                              <p:par>
                                <p:cTn id="32" presetID="63" presetClass="path" presetSubtype="0" accel="50000" decel="50000" fill="hold" nodeType="withEffect">
                                  <p:stCondLst>
                                    <p:cond delay="250"/>
                                  </p:stCondLst>
                                  <p:childTnLst>
                                    <p:animMotion origin="layout" path="M 1.94444E-6 3.7037E-7 L 0.20764 3.7037E-7 " pathEditMode="relative" rAng="0" ptsTypes="AA">
                                      <p:cBhvr>
                                        <p:cTn id="33" dur="2000" fill="hold"/>
                                        <p:tgtEl>
                                          <p:spTgt spid="14"/>
                                        </p:tgtEl>
                                        <p:attrNameLst>
                                          <p:attrName>ppt_x</p:attrName>
                                          <p:attrName>ppt_y</p:attrName>
                                        </p:attrNameLst>
                                      </p:cBhvr>
                                      <p:rCtr x="10382" y="0"/>
                                    </p:animMotion>
                                  </p:childTnLst>
                                </p:cTn>
                              </p:par>
                              <p:par>
                                <p:cTn id="34" presetID="10" presetClass="exit" presetSubtype="0" fill="hold" nodeType="withEffect">
                                  <p:stCondLst>
                                    <p:cond delay="1850"/>
                                  </p:stCondLst>
                                  <p:childTnLst>
                                    <p:animEffect transition="out" filter="fade">
                                      <p:cBhvr>
                                        <p:cTn id="35" dur="500"/>
                                        <p:tgtEl>
                                          <p:spTgt spid="13"/>
                                        </p:tgtEl>
                                      </p:cBhvr>
                                    </p:animEffect>
                                    <p:set>
                                      <p:cBhvr>
                                        <p:cTn id="36" dur="1" fill="hold">
                                          <p:stCondLst>
                                            <p:cond delay="499"/>
                                          </p:stCondLst>
                                        </p:cTn>
                                        <p:tgtEl>
                                          <p:spTgt spid="13"/>
                                        </p:tgtEl>
                                        <p:attrNameLst>
                                          <p:attrName>style.visibility</p:attrName>
                                        </p:attrNameLst>
                                      </p:cBhvr>
                                      <p:to>
                                        <p:strVal val="hidden"/>
                                      </p:to>
                                    </p:set>
                                  </p:childTnLst>
                                </p:cTn>
                              </p:par>
                              <p:par>
                                <p:cTn id="37" presetID="10" presetClass="exit" presetSubtype="0" fill="hold" nodeType="withEffect">
                                  <p:stCondLst>
                                    <p:cond delay="1850"/>
                                  </p:stCondLst>
                                  <p:childTnLst>
                                    <p:animEffect transition="out" filter="fade">
                                      <p:cBhvr>
                                        <p:cTn id="38" dur="500"/>
                                        <p:tgtEl>
                                          <p:spTgt spid="14"/>
                                        </p:tgtEl>
                                      </p:cBhvr>
                                    </p:animEffect>
                                    <p:set>
                                      <p:cBhvr>
                                        <p:cTn id="39" dur="1" fill="hold">
                                          <p:stCondLst>
                                            <p:cond delay="499"/>
                                          </p:stCondLst>
                                        </p:cTn>
                                        <p:tgtEl>
                                          <p:spTgt spid="14"/>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fade">
                                      <p:cBhvr>
                                        <p:cTn id="4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close up of a logo&#10;&#10;Description generated with very high confidence">
            <a:extLst>
              <a:ext uri="{FF2B5EF4-FFF2-40B4-BE49-F238E27FC236}">
                <a16:creationId xmlns="" xmlns:a16="http://schemas.microsoft.com/office/drawing/2014/main" id="{48CB3BBA-65AD-4A3B-86B8-D71C83C1E35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589347" y="1116532"/>
            <a:ext cx="7965307" cy="417978"/>
          </a:xfrm>
          <a:prstGeom prst="rect">
            <a:avLst/>
          </a:prstGeom>
        </p:spPr>
      </p:pic>
      <p:pic>
        <p:nvPicPr>
          <p:cNvPr id="36" name="Picture 35" descr="A picture containing object, indoor&#10;&#10;Description generated with very high confidence">
            <a:extLst>
              <a:ext uri="{FF2B5EF4-FFF2-40B4-BE49-F238E27FC236}">
                <a16:creationId xmlns="" xmlns:a16="http://schemas.microsoft.com/office/drawing/2014/main" id="{89B8B186-FF52-4826-AC89-B038E8B63D84}"/>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5405"/>
          <a:stretch/>
        </p:blipFill>
        <p:spPr>
          <a:xfrm>
            <a:off x="6339587" y="1235074"/>
            <a:ext cx="397649" cy="355487"/>
          </a:xfrm>
          <a:prstGeom prst="rect">
            <a:avLst/>
          </a:prstGeom>
        </p:spPr>
      </p:pic>
      <p:sp>
        <p:nvSpPr>
          <p:cNvPr id="2" name="Text Placeholder 1"/>
          <p:cNvSpPr>
            <a:spLocks noGrp="1"/>
          </p:cNvSpPr>
          <p:nvPr>
            <p:ph type="body" sz="quarter" idx="11"/>
          </p:nvPr>
        </p:nvSpPr>
        <p:spPr/>
        <p:txBody>
          <a:bodyPr/>
          <a:lstStyle/>
          <a:p>
            <a:r>
              <a:rPr lang="en-GB" dirty="0"/>
              <a:t>1.16 Subtraction: two-digit and two-digit numbers </a:t>
            </a:r>
            <a:r>
              <a:rPr lang="en-US" dirty="0"/>
              <a:t>– </a:t>
            </a:r>
            <a:r>
              <a:rPr lang="en-GB" dirty="0"/>
              <a:t>step 2:9</a:t>
            </a:r>
            <a:endParaRPr lang="en-US" dirty="0"/>
          </a:p>
        </p:txBody>
      </p:sp>
      <p:pic>
        <p:nvPicPr>
          <p:cNvPr id="4" name="Picture 3" descr="A picture containing object, indoor&#10;&#10;Description generated with very high confidence">
            <a:extLst>
              <a:ext uri="{FF2B5EF4-FFF2-40B4-BE49-F238E27FC236}">
                <a16:creationId xmlns="" xmlns:a16="http://schemas.microsoft.com/office/drawing/2014/main" id="{1B785D95-7F2C-4318-B969-81C08A9781B7}"/>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618277" y="4957011"/>
            <a:ext cx="7907446" cy="591057"/>
          </a:xfrm>
          <a:prstGeom prst="rect">
            <a:avLst/>
          </a:prstGeom>
        </p:spPr>
      </p:pic>
      <p:sp>
        <p:nvSpPr>
          <p:cNvPr id="17" name="Rectangle 16">
            <a:extLst>
              <a:ext uri="{FF2B5EF4-FFF2-40B4-BE49-F238E27FC236}">
                <a16:creationId xmlns="" xmlns:a16="http://schemas.microsoft.com/office/drawing/2014/main" id="{68E972CF-DD0F-47AF-A11F-BB683299CCE4}"/>
              </a:ext>
            </a:extLst>
          </p:cNvPr>
          <p:cNvSpPr/>
          <p:nvPr/>
        </p:nvSpPr>
        <p:spPr bwMode="auto">
          <a:xfrm>
            <a:off x="589347" y="5023577"/>
            <a:ext cx="7602855" cy="1177159"/>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dirty="0">
              <a:ln>
                <a:noFill/>
              </a:ln>
              <a:solidFill>
                <a:schemeClr val="tx1"/>
              </a:solidFill>
              <a:effectLst/>
              <a:latin typeface="Arial" charset="0"/>
            </a:endParaRPr>
          </a:p>
        </p:txBody>
      </p:sp>
      <p:pic>
        <p:nvPicPr>
          <p:cNvPr id="18" name="Picture 17" descr="A close up of a logo&#10;&#10;Description generated with very high confidence">
            <a:extLst>
              <a:ext uri="{FF2B5EF4-FFF2-40B4-BE49-F238E27FC236}">
                <a16:creationId xmlns="" xmlns:a16="http://schemas.microsoft.com/office/drawing/2014/main" id="{6E90058A-64E0-442D-BF08-5059B9664AFD}"/>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589346" y="1534510"/>
            <a:ext cx="7965307" cy="462455"/>
          </a:xfrm>
          <a:prstGeom prst="rect">
            <a:avLst/>
          </a:prstGeom>
        </p:spPr>
      </p:pic>
      <p:pic>
        <p:nvPicPr>
          <p:cNvPr id="19" name="Picture 18" descr="A close up of a logo&#10;&#10;Description generated with very high confidence">
            <a:extLst>
              <a:ext uri="{FF2B5EF4-FFF2-40B4-BE49-F238E27FC236}">
                <a16:creationId xmlns="" xmlns:a16="http://schemas.microsoft.com/office/drawing/2014/main" id="{4ADAD3AD-CFBD-4211-AC23-ADDAB5AB5DAC}"/>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4645573" y="1996965"/>
            <a:ext cx="1072056" cy="462455"/>
          </a:xfrm>
          <a:prstGeom prst="rect">
            <a:avLst/>
          </a:prstGeom>
        </p:spPr>
      </p:pic>
      <p:sp>
        <p:nvSpPr>
          <p:cNvPr id="10" name="Rectangle 9">
            <a:extLst>
              <a:ext uri="{FF2B5EF4-FFF2-40B4-BE49-F238E27FC236}">
                <a16:creationId xmlns="" xmlns:a16="http://schemas.microsoft.com/office/drawing/2014/main" id="{B0F41F9B-FF0D-4C7F-B682-78A1BE3DC381}"/>
              </a:ext>
            </a:extLst>
          </p:cNvPr>
          <p:cNvSpPr/>
          <p:nvPr/>
        </p:nvSpPr>
        <p:spPr bwMode="auto">
          <a:xfrm>
            <a:off x="4572000" y="2021042"/>
            <a:ext cx="364067" cy="43837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9" name="Picture 8" descr="A picture containing object&#10;&#10;Description generated with very high confidence">
            <a:extLst>
              <a:ext uri="{FF2B5EF4-FFF2-40B4-BE49-F238E27FC236}">
                <a16:creationId xmlns="" xmlns:a16="http://schemas.microsoft.com/office/drawing/2014/main" id="{845082C3-4D40-4ECA-8D25-B85199E5B29D}"/>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4586291" y="2021042"/>
            <a:ext cx="413276" cy="362848"/>
          </a:xfrm>
          <a:prstGeom prst="rect">
            <a:avLst/>
          </a:prstGeom>
        </p:spPr>
      </p:pic>
      <p:pic>
        <p:nvPicPr>
          <p:cNvPr id="23" name="Picture 22" descr="A picture containing object, indoor&#10;&#10;Description generated with very high confidence">
            <a:extLst>
              <a:ext uri="{FF2B5EF4-FFF2-40B4-BE49-F238E27FC236}">
                <a16:creationId xmlns="" xmlns:a16="http://schemas.microsoft.com/office/drawing/2014/main" id="{BD0FB3BD-2E37-4628-85F0-DE4BD1694D47}"/>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a:stretch/>
        </p:blipFill>
        <p:spPr>
          <a:xfrm>
            <a:off x="7404100" y="4203700"/>
            <a:ext cx="1121622" cy="753311"/>
          </a:xfrm>
          <a:prstGeom prst="rect">
            <a:avLst/>
          </a:prstGeom>
        </p:spPr>
      </p:pic>
      <p:sp>
        <p:nvSpPr>
          <p:cNvPr id="13" name="Freeform: Shape 12">
            <a:extLst>
              <a:ext uri="{FF2B5EF4-FFF2-40B4-BE49-F238E27FC236}">
                <a16:creationId xmlns="" xmlns:a16="http://schemas.microsoft.com/office/drawing/2014/main" id="{DBA871FD-A9C4-4741-8EDC-3A0CBE044562}"/>
              </a:ext>
            </a:extLst>
          </p:cNvPr>
          <p:cNvSpPr/>
          <p:nvPr/>
        </p:nvSpPr>
        <p:spPr bwMode="auto">
          <a:xfrm>
            <a:off x="7353298" y="4799013"/>
            <a:ext cx="111127" cy="152400"/>
          </a:xfrm>
          <a:custGeom>
            <a:avLst/>
            <a:gdLst>
              <a:gd name="connsiteX0" fmla="*/ 26990 w 111127"/>
              <a:gd name="connsiteY0" fmla="*/ 11218 h 133456"/>
              <a:gd name="connsiteX1" fmla="*/ 71440 w 111127"/>
              <a:gd name="connsiteY1" fmla="*/ 106 h 133456"/>
              <a:gd name="connsiteX2" fmla="*/ 77790 w 111127"/>
              <a:gd name="connsiteY2" fmla="*/ 1693 h 133456"/>
              <a:gd name="connsiteX3" fmla="*/ 80965 w 111127"/>
              <a:gd name="connsiteY3" fmla="*/ 6456 h 133456"/>
              <a:gd name="connsiteX4" fmla="*/ 88902 w 111127"/>
              <a:gd name="connsiteY4" fmla="*/ 22331 h 133456"/>
              <a:gd name="connsiteX5" fmla="*/ 90490 w 111127"/>
              <a:gd name="connsiteY5" fmla="*/ 28681 h 133456"/>
              <a:gd name="connsiteX6" fmla="*/ 96840 w 111127"/>
              <a:gd name="connsiteY6" fmla="*/ 39793 h 133456"/>
              <a:gd name="connsiteX7" fmla="*/ 98427 w 111127"/>
              <a:gd name="connsiteY7" fmla="*/ 60431 h 133456"/>
              <a:gd name="connsiteX8" fmla="*/ 101602 w 111127"/>
              <a:gd name="connsiteY8" fmla="*/ 65193 h 133456"/>
              <a:gd name="connsiteX9" fmla="*/ 106365 w 111127"/>
              <a:gd name="connsiteY9" fmla="*/ 85831 h 133456"/>
              <a:gd name="connsiteX10" fmla="*/ 111127 w 111127"/>
              <a:gd name="connsiteY10" fmla="*/ 122343 h 133456"/>
              <a:gd name="connsiteX11" fmla="*/ 109540 w 111127"/>
              <a:gd name="connsiteY11" fmla="*/ 127106 h 133456"/>
              <a:gd name="connsiteX12" fmla="*/ 90490 w 111127"/>
              <a:gd name="connsiteY12" fmla="*/ 128693 h 133456"/>
              <a:gd name="connsiteX13" fmla="*/ 85727 w 111127"/>
              <a:gd name="connsiteY13" fmla="*/ 130281 h 133456"/>
              <a:gd name="connsiteX14" fmla="*/ 71440 w 111127"/>
              <a:gd name="connsiteY14" fmla="*/ 133456 h 133456"/>
              <a:gd name="connsiteX15" fmla="*/ 25402 w 111127"/>
              <a:gd name="connsiteY15" fmla="*/ 131868 h 133456"/>
              <a:gd name="connsiteX16" fmla="*/ 20640 w 111127"/>
              <a:gd name="connsiteY16" fmla="*/ 122343 h 133456"/>
              <a:gd name="connsiteX17" fmla="*/ 12702 w 111127"/>
              <a:gd name="connsiteY17" fmla="*/ 106468 h 133456"/>
              <a:gd name="connsiteX18" fmla="*/ 9527 w 111127"/>
              <a:gd name="connsiteY18" fmla="*/ 92181 h 133456"/>
              <a:gd name="connsiteX19" fmla="*/ 4765 w 111127"/>
              <a:gd name="connsiteY19" fmla="*/ 77893 h 133456"/>
              <a:gd name="connsiteX20" fmla="*/ 2 w 111127"/>
              <a:gd name="connsiteY20" fmla="*/ 52493 h 133456"/>
              <a:gd name="connsiteX21" fmla="*/ 26990 w 111127"/>
              <a:gd name="connsiteY21" fmla="*/ 11218 h 133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11127" h="133456">
                <a:moveTo>
                  <a:pt x="26990" y="11218"/>
                </a:moveTo>
                <a:cubicBezTo>
                  <a:pt x="38896" y="2487"/>
                  <a:pt x="56429" y="2921"/>
                  <a:pt x="71440" y="106"/>
                </a:cubicBezTo>
                <a:cubicBezTo>
                  <a:pt x="73584" y="-296"/>
                  <a:pt x="75975" y="483"/>
                  <a:pt x="77790" y="1693"/>
                </a:cubicBezTo>
                <a:cubicBezTo>
                  <a:pt x="79378" y="2751"/>
                  <a:pt x="79907" y="4868"/>
                  <a:pt x="80965" y="6456"/>
                </a:cubicBezTo>
                <a:cubicBezTo>
                  <a:pt x="84308" y="26520"/>
                  <a:pt x="79100" y="6649"/>
                  <a:pt x="88902" y="22331"/>
                </a:cubicBezTo>
                <a:cubicBezTo>
                  <a:pt x="90058" y="24181"/>
                  <a:pt x="89724" y="26638"/>
                  <a:pt x="90490" y="28681"/>
                </a:cubicBezTo>
                <a:cubicBezTo>
                  <a:pt x="92217" y="33286"/>
                  <a:pt x="94207" y="35844"/>
                  <a:pt x="96840" y="39793"/>
                </a:cubicBezTo>
                <a:cubicBezTo>
                  <a:pt x="97369" y="46672"/>
                  <a:pt x="97156" y="53650"/>
                  <a:pt x="98427" y="60431"/>
                </a:cubicBezTo>
                <a:cubicBezTo>
                  <a:pt x="98779" y="62306"/>
                  <a:pt x="101173" y="63334"/>
                  <a:pt x="101602" y="65193"/>
                </a:cubicBezTo>
                <a:cubicBezTo>
                  <a:pt x="106935" y="88300"/>
                  <a:pt x="98965" y="74729"/>
                  <a:pt x="106365" y="85831"/>
                </a:cubicBezTo>
                <a:cubicBezTo>
                  <a:pt x="110440" y="102130"/>
                  <a:pt x="111127" y="101686"/>
                  <a:pt x="111127" y="122343"/>
                </a:cubicBezTo>
                <a:cubicBezTo>
                  <a:pt x="111127" y="124016"/>
                  <a:pt x="111139" y="126614"/>
                  <a:pt x="109540" y="127106"/>
                </a:cubicBezTo>
                <a:cubicBezTo>
                  <a:pt x="103450" y="128980"/>
                  <a:pt x="96840" y="128164"/>
                  <a:pt x="90490" y="128693"/>
                </a:cubicBezTo>
                <a:cubicBezTo>
                  <a:pt x="88902" y="129222"/>
                  <a:pt x="87361" y="129918"/>
                  <a:pt x="85727" y="130281"/>
                </a:cubicBezTo>
                <a:cubicBezTo>
                  <a:pt x="68967" y="134005"/>
                  <a:pt x="82159" y="129882"/>
                  <a:pt x="71440" y="133456"/>
                </a:cubicBezTo>
                <a:cubicBezTo>
                  <a:pt x="56094" y="132927"/>
                  <a:pt x="40631" y="133833"/>
                  <a:pt x="25402" y="131868"/>
                </a:cubicBezTo>
                <a:cubicBezTo>
                  <a:pt x="23037" y="131563"/>
                  <a:pt x="21306" y="123785"/>
                  <a:pt x="20640" y="122343"/>
                </a:cubicBezTo>
                <a:cubicBezTo>
                  <a:pt x="18161" y="116971"/>
                  <a:pt x="14573" y="112081"/>
                  <a:pt x="12702" y="106468"/>
                </a:cubicBezTo>
                <a:cubicBezTo>
                  <a:pt x="7192" y="89935"/>
                  <a:pt x="16979" y="120126"/>
                  <a:pt x="9527" y="92181"/>
                </a:cubicBezTo>
                <a:cubicBezTo>
                  <a:pt x="8234" y="87330"/>
                  <a:pt x="5750" y="82816"/>
                  <a:pt x="4765" y="77893"/>
                </a:cubicBezTo>
                <a:cubicBezTo>
                  <a:pt x="4280" y="75468"/>
                  <a:pt x="496" y="57436"/>
                  <a:pt x="2" y="52493"/>
                </a:cubicBezTo>
                <a:cubicBezTo>
                  <a:pt x="-209" y="50387"/>
                  <a:pt x="15084" y="19949"/>
                  <a:pt x="26990" y="11218"/>
                </a:cubicBezTo>
                <a:close/>
              </a:path>
            </a:pathLst>
          </a:cu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26" name="Picture 25" descr="A picture containing object, indoor&#10;&#10;Description generated with very high confidence">
            <a:extLst>
              <a:ext uri="{FF2B5EF4-FFF2-40B4-BE49-F238E27FC236}">
                <a16:creationId xmlns="" xmlns:a16="http://schemas.microsoft.com/office/drawing/2014/main" id="{B218D77A-46CE-4C4E-A906-645F1C9CC2AA}"/>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t="-7515"/>
          <a:stretch/>
        </p:blipFill>
        <p:spPr>
          <a:xfrm>
            <a:off x="7404100" y="3906521"/>
            <a:ext cx="1121622" cy="291582"/>
          </a:xfrm>
          <a:prstGeom prst="rect">
            <a:avLst/>
          </a:prstGeom>
        </p:spPr>
      </p:pic>
      <p:pic>
        <p:nvPicPr>
          <p:cNvPr id="27" name="Picture 26" descr="A picture containing object, indoor&#10;&#10;Description generated with very high confidence">
            <a:extLst>
              <a:ext uri="{FF2B5EF4-FFF2-40B4-BE49-F238E27FC236}">
                <a16:creationId xmlns="" xmlns:a16="http://schemas.microsoft.com/office/drawing/2014/main" id="{B9DE5B02-E2E1-44B4-9EE7-7B93AB324427}"/>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a:stretch/>
        </p:blipFill>
        <p:spPr>
          <a:xfrm>
            <a:off x="7276699" y="5014803"/>
            <a:ext cx="452388" cy="529392"/>
          </a:xfrm>
          <a:prstGeom prst="rect">
            <a:avLst/>
          </a:prstGeom>
        </p:spPr>
      </p:pic>
      <p:sp>
        <p:nvSpPr>
          <p:cNvPr id="28" name="Rectangle 27">
            <a:extLst>
              <a:ext uri="{FF2B5EF4-FFF2-40B4-BE49-F238E27FC236}">
                <a16:creationId xmlns="" xmlns:a16="http://schemas.microsoft.com/office/drawing/2014/main" id="{A560141E-5361-498E-9619-8C3339EFA379}"/>
              </a:ext>
            </a:extLst>
          </p:cNvPr>
          <p:cNvSpPr/>
          <p:nvPr/>
        </p:nvSpPr>
        <p:spPr bwMode="auto">
          <a:xfrm>
            <a:off x="5283214" y="2021042"/>
            <a:ext cx="472528" cy="43837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29" name="Picture 28" descr="A picture containing object&#10;&#10;Description generated with very high confidence">
            <a:extLst>
              <a:ext uri="{FF2B5EF4-FFF2-40B4-BE49-F238E27FC236}">
                <a16:creationId xmlns="" xmlns:a16="http://schemas.microsoft.com/office/drawing/2014/main" id="{8D0B9655-406D-4983-AECF-3CF10F9C6597}"/>
              </a:ext>
            </a:extLst>
          </p:cNvPr>
          <p:cNvPicPr>
            <a:picLocks noChangeAspect="1"/>
          </p:cNvPicPr>
          <p:nvPr/>
        </p:nvPicPr>
        <p:blipFill rotWithShape="1">
          <a:blip r:embed="rId12" cstate="print">
            <a:extLst>
              <a:ext uri="{28A0092B-C50C-407E-A947-70E740481C1C}">
                <a14:useLocalDpi xmlns:a14="http://schemas.microsoft.com/office/drawing/2010/main" val="0"/>
              </a:ext>
            </a:extLst>
          </a:blip>
          <a:srcRect/>
          <a:stretch/>
        </p:blipFill>
        <p:spPr>
          <a:xfrm>
            <a:off x="5245100" y="2021042"/>
            <a:ext cx="472528" cy="362848"/>
          </a:xfrm>
          <a:prstGeom prst="rect">
            <a:avLst/>
          </a:prstGeom>
        </p:spPr>
      </p:pic>
      <p:pic>
        <p:nvPicPr>
          <p:cNvPr id="30" name="Picture 29" descr="A picture containing object, indoor&#10;&#10;Description generated with very high confidence">
            <a:extLst>
              <a:ext uri="{FF2B5EF4-FFF2-40B4-BE49-F238E27FC236}">
                <a16:creationId xmlns="" xmlns:a16="http://schemas.microsoft.com/office/drawing/2014/main" id="{D9FBC9DF-3943-4862-9F91-10EC3CDAB1A4}"/>
              </a:ext>
            </a:extLst>
          </p:cNvPr>
          <p:cNvPicPr>
            <a:picLocks noChangeAspect="1"/>
          </p:cNvPicPr>
          <p:nvPr/>
        </p:nvPicPr>
        <p:blipFill rotWithShape="1">
          <a:blip r:embed="rId13" cstate="print">
            <a:extLst>
              <a:ext uri="{28A0092B-C50C-407E-A947-70E740481C1C}">
                <a14:useLocalDpi xmlns:a14="http://schemas.microsoft.com/office/drawing/2010/main" val="0"/>
              </a:ext>
            </a:extLst>
          </a:blip>
          <a:srcRect/>
          <a:stretch/>
        </p:blipFill>
        <p:spPr>
          <a:xfrm>
            <a:off x="685800" y="4206877"/>
            <a:ext cx="6778625" cy="753311"/>
          </a:xfrm>
          <a:prstGeom prst="rect">
            <a:avLst/>
          </a:prstGeom>
        </p:spPr>
      </p:pic>
      <p:pic>
        <p:nvPicPr>
          <p:cNvPr id="31" name="Picture 30" descr="A picture containing object, indoor&#10;&#10;Description generated with very high confidence">
            <a:extLst>
              <a:ext uri="{FF2B5EF4-FFF2-40B4-BE49-F238E27FC236}">
                <a16:creationId xmlns="" xmlns:a16="http://schemas.microsoft.com/office/drawing/2014/main" id="{520576A3-CC8D-4783-A6BB-CDCFCD12BCC3}"/>
              </a:ext>
            </a:extLst>
          </p:cNvPr>
          <p:cNvPicPr>
            <a:picLocks noChangeAspect="1"/>
          </p:cNvPicPr>
          <p:nvPr/>
        </p:nvPicPr>
        <p:blipFill rotWithShape="1">
          <a:blip r:embed="rId14" cstate="print">
            <a:extLst>
              <a:ext uri="{28A0092B-C50C-407E-A947-70E740481C1C}">
                <a14:useLocalDpi xmlns:a14="http://schemas.microsoft.com/office/drawing/2010/main" val="0"/>
              </a:ext>
            </a:extLst>
          </a:blip>
          <a:srcRect/>
          <a:stretch/>
        </p:blipFill>
        <p:spPr>
          <a:xfrm>
            <a:off x="3692474" y="3960588"/>
            <a:ext cx="1121622" cy="291582"/>
          </a:xfrm>
          <a:prstGeom prst="rect">
            <a:avLst/>
          </a:prstGeom>
        </p:spPr>
      </p:pic>
      <p:pic>
        <p:nvPicPr>
          <p:cNvPr id="32" name="Picture 31" descr="A picture containing object, indoor&#10;&#10;Description generated with very high confidence">
            <a:extLst>
              <a:ext uri="{FF2B5EF4-FFF2-40B4-BE49-F238E27FC236}">
                <a16:creationId xmlns="" xmlns:a16="http://schemas.microsoft.com/office/drawing/2014/main" id="{AA407EC0-FEE8-4320-912D-66653CF9E0A3}"/>
              </a:ext>
            </a:extLst>
          </p:cNvPr>
          <p:cNvPicPr>
            <a:picLocks noChangeAspect="1"/>
          </p:cNvPicPr>
          <p:nvPr/>
        </p:nvPicPr>
        <p:blipFill rotWithShape="1">
          <a:blip r:embed="rId15" cstate="print">
            <a:extLst>
              <a:ext uri="{28A0092B-C50C-407E-A947-70E740481C1C}">
                <a14:useLocalDpi xmlns:a14="http://schemas.microsoft.com/office/drawing/2010/main" val="0"/>
              </a:ext>
            </a:extLst>
          </a:blip>
          <a:srcRect l="-5405"/>
          <a:stretch/>
        </p:blipFill>
        <p:spPr>
          <a:xfrm>
            <a:off x="599932" y="5008007"/>
            <a:ext cx="362452" cy="529392"/>
          </a:xfrm>
          <a:prstGeom prst="rect">
            <a:avLst/>
          </a:prstGeom>
        </p:spPr>
      </p:pic>
      <p:pic>
        <p:nvPicPr>
          <p:cNvPr id="34" name="Picture 33" descr="A picture containing object&#10;&#10;Description generated with very high confidence">
            <a:extLst>
              <a:ext uri="{FF2B5EF4-FFF2-40B4-BE49-F238E27FC236}">
                <a16:creationId xmlns="" xmlns:a16="http://schemas.microsoft.com/office/drawing/2014/main" id="{8A6E0EA4-28AA-47D4-83A1-E161CA857A38}"/>
              </a:ext>
            </a:extLst>
          </p:cNvPr>
          <p:cNvPicPr>
            <a:picLocks noChangeAspect="1"/>
          </p:cNvPicPr>
          <p:nvPr/>
        </p:nvPicPr>
        <p:blipFill rotWithShape="1">
          <a:blip r:embed="rId16" cstate="print">
            <a:extLst>
              <a:ext uri="{28A0092B-C50C-407E-A947-70E740481C1C}">
                <a14:useLocalDpi xmlns:a14="http://schemas.microsoft.com/office/drawing/2010/main" val="0"/>
              </a:ext>
            </a:extLst>
          </a:blip>
          <a:srcRect/>
          <a:stretch/>
        </p:blipFill>
        <p:spPr>
          <a:xfrm>
            <a:off x="5667871" y="1142048"/>
            <a:ext cx="397649" cy="409903"/>
          </a:xfrm>
          <a:prstGeom prst="rect">
            <a:avLst/>
          </a:prstGeom>
        </p:spPr>
      </p:pic>
    </p:spTree>
    <p:extLst>
      <p:ext uri="{BB962C8B-B14F-4D97-AF65-F5344CB8AC3E}">
        <p14:creationId xmlns:p14="http://schemas.microsoft.com/office/powerpoint/2010/main" val="2916925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up)">
                                      <p:cBhvr>
                                        <p:cTn id="7" dur="500"/>
                                        <p:tgtEl>
                                          <p:spTgt spid="18"/>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fade">
                                      <p:cBhvr>
                                        <p:cTn id="11" dur="500"/>
                                        <p:tgtEl>
                                          <p:spTgt spid="19"/>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par>
                                <p:cTn id="17" presetID="10"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par>
                                <p:cTn id="20" presetID="22" presetClass="entr" presetSubtype="2" fill="hold" nodeType="with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wipe(right)">
                                      <p:cBhvr>
                                        <p:cTn id="22" dur="500"/>
                                        <p:tgtEl>
                                          <p:spTgt spid="23"/>
                                        </p:tgtEl>
                                      </p:cBhvr>
                                    </p:animEffect>
                                  </p:childTnLst>
                                </p:cTn>
                              </p:par>
                            </p:childTnLst>
                          </p:cTn>
                        </p:par>
                        <p:par>
                          <p:cTn id="23" fill="hold">
                            <p:stCondLst>
                              <p:cond delay="500"/>
                            </p:stCondLst>
                            <p:childTnLst>
                              <p:par>
                                <p:cTn id="24" presetID="10" presetClass="entr" presetSubtype="0" fill="hold" nodeType="afterEffect">
                                  <p:stCondLst>
                                    <p:cond delay="0"/>
                                  </p:stCondLst>
                                  <p:childTnLst>
                                    <p:set>
                                      <p:cBhvr>
                                        <p:cTn id="25" dur="1" fill="hold">
                                          <p:stCondLst>
                                            <p:cond delay="0"/>
                                          </p:stCondLst>
                                        </p:cTn>
                                        <p:tgtEl>
                                          <p:spTgt spid="26"/>
                                        </p:tgtEl>
                                        <p:attrNameLst>
                                          <p:attrName>style.visibility</p:attrName>
                                        </p:attrNameLst>
                                      </p:cBhvr>
                                      <p:to>
                                        <p:strVal val="visible"/>
                                      </p:to>
                                    </p:set>
                                    <p:animEffect transition="in" filter="fade">
                                      <p:cBhvr>
                                        <p:cTn id="26" dur="500"/>
                                        <p:tgtEl>
                                          <p:spTgt spid="2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fade">
                                      <p:cBhvr>
                                        <p:cTn id="31" dur="500"/>
                                        <p:tgtEl>
                                          <p:spTgt spid="27"/>
                                        </p:tgtEl>
                                      </p:cBhvr>
                                    </p:animEffect>
                                  </p:childTnLst>
                                </p:cTn>
                              </p:par>
                            </p:childTnLst>
                          </p:cTn>
                        </p:par>
                        <p:par>
                          <p:cTn id="32" fill="hold">
                            <p:stCondLst>
                              <p:cond delay="500"/>
                            </p:stCondLst>
                            <p:childTnLst>
                              <p:par>
                                <p:cTn id="33" presetID="10" presetClass="exit" presetSubtype="0" fill="hold" grpId="1" nodeType="afterEffect">
                                  <p:stCondLst>
                                    <p:cond delay="0"/>
                                  </p:stCondLst>
                                  <p:childTnLst>
                                    <p:animEffect transition="out" filter="fade">
                                      <p:cBhvr>
                                        <p:cTn id="34" dur="500"/>
                                        <p:tgtEl>
                                          <p:spTgt spid="10"/>
                                        </p:tgtEl>
                                      </p:cBhvr>
                                    </p:animEffect>
                                    <p:set>
                                      <p:cBhvr>
                                        <p:cTn id="35" dur="1" fill="hold">
                                          <p:stCondLst>
                                            <p:cond delay="499"/>
                                          </p:stCondLst>
                                        </p:cTn>
                                        <p:tgtEl>
                                          <p:spTgt spid="10"/>
                                        </p:tgtEl>
                                        <p:attrNameLst>
                                          <p:attrName>style.visibility</p:attrName>
                                        </p:attrNameLst>
                                      </p:cBhvr>
                                      <p:to>
                                        <p:strVal val="hidden"/>
                                      </p:to>
                                    </p:set>
                                  </p:childTnLst>
                                </p:cTn>
                              </p:par>
                              <p:par>
                                <p:cTn id="36" presetID="10" presetClass="exit" presetSubtype="0" fill="hold" nodeType="withEffect">
                                  <p:stCondLst>
                                    <p:cond delay="0"/>
                                  </p:stCondLst>
                                  <p:childTnLst>
                                    <p:animEffect transition="out" filter="fade">
                                      <p:cBhvr>
                                        <p:cTn id="37" dur="500"/>
                                        <p:tgtEl>
                                          <p:spTgt spid="9"/>
                                        </p:tgtEl>
                                      </p:cBhvr>
                                    </p:animEffect>
                                    <p:set>
                                      <p:cBhvr>
                                        <p:cTn id="38" dur="1" fill="hold">
                                          <p:stCondLst>
                                            <p:cond delay="499"/>
                                          </p:stCondLst>
                                        </p:cTn>
                                        <p:tgtEl>
                                          <p:spTgt spid="9"/>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500"/>
                                        <p:tgtEl>
                                          <p:spTgt spid="28"/>
                                        </p:tgtEl>
                                      </p:cBhvr>
                                    </p:animEffect>
                                  </p:childTnLst>
                                </p:cTn>
                              </p:par>
                              <p:par>
                                <p:cTn id="44" presetID="10" presetClass="entr" presetSubtype="0" fill="hold" nodeType="with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fade">
                                      <p:cBhvr>
                                        <p:cTn id="46" dur="500"/>
                                        <p:tgtEl>
                                          <p:spTgt spid="29"/>
                                        </p:tgtEl>
                                      </p:cBhvr>
                                    </p:animEffect>
                                  </p:childTnLst>
                                </p:cTn>
                              </p:par>
                              <p:par>
                                <p:cTn id="47" presetID="22" presetClass="entr" presetSubtype="2" fill="hold" nodeType="with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wipe(right)">
                                      <p:cBhvr>
                                        <p:cTn id="49" dur="500"/>
                                        <p:tgtEl>
                                          <p:spTgt spid="30"/>
                                        </p:tgtEl>
                                      </p:cBhvr>
                                    </p:animEffect>
                                  </p:childTnLst>
                                </p:cTn>
                              </p:par>
                            </p:childTnLst>
                          </p:cTn>
                        </p:par>
                        <p:par>
                          <p:cTn id="50" fill="hold">
                            <p:stCondLst>
                              <p:cond delay="500"/>
                            </p:stCondLst>
                            <p:childTnLst>
                              <p:par>
                                <p:cTn id="51" presetID="10" presetClass="entr" presetSubtype="0" fill="hold" nodeType="afterEffect">
                                  <p:stCondLst>
                                    <p:cond delay="0"/>
                                  </p:stCondLst>
                                  <p:childTnLst>
                                    <p:set>
                                      <p:cBhvr>
                                        <p:cTn id="52" dur="1" fill="hold">
                                          <p:stCondLst>
                                            <p:cond delay="0"/>
                                          </p:stCondLst>
                                        </p:cTn>
                                        <p:tgtEl>
                                          <p:spTgt spid="31"/>
                                        </p:tgtEl>
                                        <p:attrNameLst>
                                          <p:attrName>style.visibility</p:attrName>
                                        </p:attrNameLst>
                                      </p:cBhvr>
                                      <p:to>
                                        <p:strVal val="visible"/>
                                      </p:to>
                                    </p:set>
                                    <p:animEffect transition="in" filter="fade">
                                      <p:cBhvr>
                                        <p:cTn id="53" dur="500"/>
                                        <p:tgtEl>
                                          <p:spTgt spid="31"/>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32"/>
                                        </p:tgtEl>
                                        <p:attrNameLst>
                                          <p:attrName>style.visibility</p:attrName>
                                        </p:attrNameLst>
                                      </p:cBhvr>
                                      <p:to>
                                        <p:strVal val="visible"/>
                                      </p:to>
                                    </p:set>
                                    <p:animEffect transition="in" filter="fade">
                                      <p:cBhvr>
                                        <p:cTn id="58" dur="500"/>
                                        <p:tgtEl>
                                          <p:spTgt spid="32"/>
                                        </p:tgtEl>
                                      </p:cBhvr>
                                    </p:animEffect>
                                  </p:childTnLst>
                                </p:cTn>
                              </p:par>
                            </p:childTnLst>
                          </p:cTn>
                        </p:par>
                        <p:par>
                          <p:cTn id="59" fill="hold">
                            <p:stCondLst>
                              <p:cond delay="500"/>
                            </p:stCondLst>
                            <p:childTnLst>
                              <p:par>
                                <p:cTn id="60" presetID="10" presetClass="exit" presetSubtype="0" fill="hold" grpId="1" nodeType="afterEffect">
                                  <p:stCondLst>
                                    <p:cond delay="0"/>
                                  </p:stCondLst>
                                  <p:childTnLst>
                                    <p:animEffect transition="out" filter="fade">
                                      <p:cBhvr>
                                        <p:cTn id="61" dur="500"/>
                                        <p:tgtEl>
                                          <p:spTgt spid="28"/>
                                        </p:tgtEl>
                                      </p:cBhvr>
                                    </p:animEffect>
                                    <p:set>
                                      <p:cBhvr>
                                        <p:cTn id="62" dur="1" fill="hold">
                                          <p:stCondLst>
                                            <p:cond delay="499"/>
                                          </p:stCondLst>
                                        </p:cTn>
                                        <p:tgtEl>
                                          <p:spTgt spid="28"/>
                                        </p:tgtEl>
                                        <p:attrNameLst>
                                          <p:attrName>style.visibility</p:attrName>
                                        </p:attrNameLst>
                                      </p:cBhvr>
                                      <p:to>
                                        <p:strVal val="hidden"/>
                                      </p:to>
                                    </p:set>
                                  </p:childTnLst>
                                </p:cTn>
                              </p:par>
                              <p:par>
                                <p:cTn id="63" presetID="10" presetClass="exit" presetSubtype="0" fill="hold" nodeType="withEffect">
                                  <p:stCondLst>
                                    <p:cond delay="0"/>
                                  </p:stCondLst>
                                  <p:childTnLst>
                                    <p:animEffect transition="out" filter="fade">
                                      <p:cBhvr>
                                        <p:cTn id="64" dur="500"/>
                                        <p:tgtEl>
                                          <p:spTgt spid="29"/>
                                        </p:tgtEl>
                                      </p:cBhvr>
                                    </p:animEffect>
                                    <p:set>
                                      <p:cBhvr>
                                        <p:cTn id="65" dur="1" fill="hold">
                                          <p:stCondLst>
                                            <p:cond delay="499"/>
                                          </p:stCondLst>
                                        </p:cTn>
                                        <p:tgtEl>
                                          <p:spTgt spid="29"/>
                                        </p:tgtEl>
                                        <p:attrNameLst>
                                          <p:attrName>style.visibility</p:attrName>
                                        </p:attrNameLst>
                                      </p:cBhvr>
                                      <p:to>
                                        <p:strVal val="hidden"/>
                                      </p:to>
                                    </p:se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nodeType="clickEffect">
                                  <p:stCondLst>
                                    <p:cond delay="0"/>
                                  </p:stCondLst>
                                  <p:childTnLst>
                                    <p:set>
                                      <p:cBhvr>
                                        <p:cTn id="69" dur="1" fill="hold">
                                          <p:stCondLst>
                                            <p:cond delay="0"/>
                                          </p:stCondLst>
                                        </p:cTn>
                                        <p:tgtEl>
                                          <p:spTgt spid="34"/>
                                        </p:tgtEl>
                                        <p:attrNameLst>
                                          <p:attrName>style.visibility</p:attrName>
                                        </p:attrNameLst>
                                      </p:cBhvr>
                                      <p:to>
                                        <p:strVal val="visible"/>
                                      </p:to>
                                    </p:set>
                                    <p:animEffect transition="in" filter="fade">
                                      <p:cBhvr>
                                        <p:cTn id="70" dur="500"/>
                                        <p:tgtEl>
                                          <p:spTgt spid="34"/>
                                        </p:tgtEl>
                                      </p:cBhvr>
                                    </p:animEffect>
                                  </p:childTnLst>
                                </p:cTn>
                              </p:par>
                              <p:par>
                                <p:cTn id="71" presetID="10" presetClass="entr" presetSubtype="0" fill="hold" nodeType="withEffect">
                                  <p:stCondLst>
                                    <p:cond delay="0"/>
                                  </p:stCondLst>
                                  <p:childTnLst>
                                    <p:set>
                                      <p:cBhvr>
                                        <p:cTn id="72" dur="1" fill="hold">
                                          <p:stCondLst>
                                            <p:cond delay="0"/>
                                          </p:stCondLst>
                                        </p:cTn>
                                        <p:tgtEl>
                                          <p:spTgt spid="36"/>
                                        </p:tgtEl>
                                        <p:attrNameLst>
                                          <p:attrName>style.visibility</p:attrName>
                                        </p:attrNameLst>
                                      </p:cBhvr>
                                      <p:to>
                                        <p:strVal val="visible"/>
                                      </p:to>
                                    </p:set>
                                    <p:animEffect transition="in" filter="fade">
                                      <p:cBhvr>
                                        <p:cTn id="73"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28" grpId="0" animBg="1"/>
      <p:bldP spid="28"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1.16 Subtraction: two-digit and two-digit numbers </a:t>
            </a:r>
            <a:r>
              <a:rPr lang="en-US" dirty="0"/>
              <a:t>– </a:t>
            </a:r>
            <a:r>
              <a:rPr lang="en-GB" dirty="0"/>
              <a:t>step 1:1</a:t>
            </a:r>
            <a:endParaRPr lang="en-US" dirty="0"/>
          </a:p>
        </p:txBody>
      </p:sp>
      <p:pic>
        <p:nvPicPr>
          <p:cNvPr id="4" name="Picture 3" descr="A screen shot of a building&#10;&#10;Description generated with high confidence">
            <a:extLst>
              <a:ext uri="{FF2B5EF4-FFF2-40B4-BE49-F238E27FC236}">
                <a16:creationId xmlns="" xmlns:a16="http://schemas.microsoft.com/office/drawing/2014/main" id="{90094885-FA71-435A-B028-2A425C5282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4456" y="2291765"/>
            <a:ext cx="6135088" cy="2274471"/>
          </a:xfrm>
          <a:prstGeom prst="rect">
            <a:avLst/>
          </a:prstGeom>
        </p:spPr>
      </p:pic>
      <p:sp>
        <p:nvSpPr>
          <p:cNvPr id="5" name="TextBox 4">
            <a:extLst>
              <a:ext uri="{FF2B5EF4-FFF2-40B4-BE49-F238E27FC236}">
                <a16:creationId xmlns="" xmlns:a16="http://schemas.microsoft.com/office/drawing/2014/main" id="{BD925E03-E14B-472F-BE24-70D66F9EE46C}"/>
              </a:ext>
            </a:extLst>
          </p:cNvPr>
          <p:cNvSpPr txBox="1"/>
          <p:nvPr/>
        </p:nvSpPr>
        <p:spPr bwMode="auto">
          <a:xfrm>
            <a:off x="3648259" y="1166648"/>
            <a:ext cx="5681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56</a:t>
            </a:r>
          </a:p>
        </p:txBody>
      </p:sp>
      <p:sp>
        <p:nvSpPr>
          <p:cNvPr id="6" name="TextBox 5">
            <a:extLst>
              <a:ext uri="{FF2B5EF4-FFF2-40B4-BE49-F238E27FC236}">
                <a16:creationId xmlns="" xmlns:a16="http://schemas.microsoft.com/office/drawing/2014/main" id="{EFD7180E-A1FE-4423-9EE4-4DECB196AF42}"/>
              </a:ext>
            </a:extLst>
          </p:cNvPr>
          <p:cNvSpPr txBox="1"/>
          <p:nvPr/>
        </p:nvSpPr>
        <p:spPr bwMode="auto">
          <a:xfrm>
            <a:off x="4012391" y="1166648"/>
            <a:ext cx="7222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− 2</a:t>
            </a:r>
            <a:endParaRPr lang="en-GB" sz="2400" dirty="0">
              <a:latin typeface="Myriad Pro" panose="020B0503030403020204" pitchFamily="34" charset="0"/>
              <a:ea typeface="Myriad Pro Semibold" charset="0"/>
              <a:cs typeface="Myriad Pro Semibold" charset="0"/>
            </a:endParaRPr>
          </a:p>
        </p:txBody>
      </p:sp>
      <p:sp>
        <p:nvSpPr>
          <p:cNvPr id="7" name="TextBox 6">
            <a:extLst>
              <a:ext uri="{FF2B5EF4-FFF2-40B4-BE49-F238E27FC236}">
                <a16:creationId xmlns="" xmlns:a16="http://schemas.microsoft.com/office/drawing/2014/main" id="{15379F8A-3A9C-4E40-BBC7-45A8EA79C312}"/>
              </a:ext>
            </a:extLst>
          </p:cNvPr>
          <p:cNvSpPr txBox="1"/>
          <p:nvPr/>
        </p:nvSpPr>
        <p:spPr bwMode="auto">
          <a:xfrm>
            <a:off x="4499528" y="1166648"/>
            <a:ext cx="855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 54</a:t>
            </a:r>
          </a:p>
        </p:txBody>
      </p:sp>
    </p:spTree>
    <p:extLst>
      <p:ext uri="{BB962C8B-B14F-4D97-AF65-F5344CB8AC3E}">
        <p14:creationId xmlns:p14="http://schemas.microsoft.com/office/powerpoint/2010/main" val="27468157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1.16 Subtraction: two-digit and two-digit numbers </a:t>
            </a:r>
            <a:r>
              <a:rPr lang="en-US" dirty="0"/>
              <a:t>– </a:t>
            </a:r>
            <a:r>
              <a:rPr lang="en-GB" dirty="0"/>
              <a:t>step 1:1</a:t>
            </a:r>
            <a:endParaRPr lang="en-US" dirty="0"/>
          </a:p>
        </p:txBody>
      </p:sp>
      <p:sp>
        <p:nvSpPr>
          <p:cNvPr id="5" name="TextBox 4">
            <a:extLst>
              <a:ext uri="{FF2B5EF4-FFF2-40B4-BE49-F238E27FC236}">
                <a16:creationId xmlns="" xmlns:a16="http://schemas.microsoft.com/office/drawing/2014/main" id="{76143604-56CD-4528-B0CB-D8C063A9CDC7}"/>
              </a:ext>
            </a:extLst>
          </p:cNvPr>
          <p:cNvSpPr txBox="1"/>
          <p:nvPr/>
        </p:nvSpPr>
        <p:spPr bwMode="auto">
          <a:xfrm>
            <a:off x="3648259" y="1166648"/>
            <a:ext cx="5681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56</a:t>
            </a:r>
          </a:p>
        </p:txBody>
      </p:sp>
      <p:pic>
        <p:nvPicPr>
          <p:cNvPr id="6" name="Picture 5" descr="A screen shot of a window&#10;&#10;Description generated with high confidence">
            <a:extLst>
              <a:ext uri="{FF2B5EF4-FFF2-40B4-BE49-F238E27FC236}">
                <a16:creationId xmlns="" xmlns:a16="http://schemas.microsoft.com/office/drawing/2014/main" id="{7920D682-5202-497B-8279-6DA5B1A86C2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3520319" y="2468878"/>
            <a:ext cx="759581" cy="1920244"/>
          </a:xfrm>
          <a:prstGeom prst="rect">
            <a:avLst/>
          </a:prstGeom>
        </p:spPr>
      </p:pic>
      <p:sp>
        <p:nvSpPr>
          <p:cNvPr id="7" name="TextBox 6">
            <a:extLst>
              <a:ext uri="{FF2B5EF4-FFF2-40B4-BE49-F238E27FC236}">
                <a16:creationId xmlns="" xmlns:a16="http://schemas.microsoft.com/office/drawing/2014/main" id="{9EAAD042-0A21-43E1-B5BF-55D278233DEB}"/>
              </a:ext>
            </a:extLst>
          </p:cNvPr>
          <p:cNvSpPr txBox="1"/>
          <p:nvPr/>
        </p:nvSpPr>
        <p:spPr bwMode="auto">
          <a:xfrm>
            <a:off x="4012391" y="1166648"/>
            <a:ext cx="855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− 20</a:t>
            </a:r>
            <a:endParaRPr lang="en-GB" sz="2400" dirty="0">
              <a:latin typeface="Myriad Pro" panose="020B0503030403020204" pitchFamily="34" charset="0"/>
              <a:ea typeface="Myriad Pro Semibold" charset="0"/>
              <a:cs typeface="Myriad Pro Semibold" charset="0"/>
            </a:endParaRPr>
          </a:p>
        </p:txBody>
      </p:sp>
      <p:pic>
        <p:nvPicPr>
          <p:cNvPr id="8" name="Picture 7" descr="A screen shot of a window&#10;&#10;Description generated with high confidence">
            <a:extLst>
              <a:ext uri="{FF2B5EF4-FFF2-40B4-BE49-F238E27FC236}">
                <a16:creationId xmlns="" xmlns:a16="http://schemas.microsoft.com/office/drawing/2014/main" id="{BAA4D1CF-88B1-45BB-A85E-40115B423E7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5037667" y="2468878"/>
            <a:ext cx="313266" cy="1019389"/>
          </a:xfrm>
          <a:prstGeom prst="rect">
            <a:avLst/>
          </a:prstGeom>
        </p:spPr>
      </p:pic>
      <p:pic>
        <p:nvPicPr>
          <p:cNvPr id="9" name="Picture 8">
            <a:extLst>
              <a:ext uri="{FF2B5EF4-FFF2-40B4-BE49-F238E27FC236}">
                <a16:creationId xmlns="" xmlns:a16="http://schemas.microsoft.com/office/drawing/2014/main" id="{FC72B53D-4AF7-4D38-A020-53B832974DDD}"/>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11"/>
          <a:stretch/>
        </p:blipFill>
        <p:spPr>
          <a:xfrm>
            <a:off x="4345517" y="2468878"/>
            <a:ext cx="533400" cy="1920244"/>
          </a:xfrm>
          <a:prstGeom prst="rect">
            <a:avLst/>
          </a:prstGeom>
        </p:spPr>
      </p:pic>
      <p:pic>
        <p:nvPicPr>
          <p:cNvPr id="10" name="Picture 9" descr="A screen shot of a window&#10;&#10;Description generated with high confidence">
            <a:extLst>
              <a:ext uri="{FF2B5EF4-FFF2-40B4-BE49-F238E27FC236}">
                <a16:creationId xmlns="" xmlns:a16="http://schemas.microsoft.com/office/drawing/2014/main" id="{C8144274-1AAB-48B7-8E1E-49AF25F265B0}"/>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5342467" y="2468877"/>
            <a:ext cx="313266" cy="304801"/>
          </a:xfrm>
          <a:prstGeom prst="rect">
            <a:avLst/>
          </a:prstGeom>
        </p:spPr>
      </p:pic>
      <p:sp>
        <p:nvSpPr>
          <p:cNvPr id="11" name="TextBox 10">
            <a:extLst>
              <a:ext uri="{FF2B5EF4-FFF2-40B4-BE49-F238E27FC236}">
                <a16:creationId xmlns="" xmlns:a16="http://schemas.microsoft.com/office/drawing/2014/main" id="{1C9BEED6-0223-460D-9396-FA8AB1F9BF97}"/>
              </a:ext>
            </a:extLst>
          </p:cNvPr>
          <p:cNvSpPr txBox="1"/>
          <p:nvPr/>
        </p:nvSpPr>
        <p:spPr bwMode="auto">
          <a:xfrm>
            <a:off x="4651928" y="1166648"/>
            <a:ext cx="855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 36</a:t>
            </a:r>
          </a:p>
        </p:txBody>
      </p:sp>
      <p:pic>
        <p:nvPicPr>
          <p:cNvPr id="13" name="Picture 12" descr="A screen shot of a window&#10;&#10;Description generated with high confidence">
            <a:extLst>
              <a:ext uri="{FF2B5EF4-FFF2-40B4-BE49-F238E27FC236}">
                <a16:creationId xmlns="" xmlns:a16="http://schemas.microsoft.com/office/drawing/2014/main" id="{62791C3E-5860-48E2-99FE-3ECEE0C7489F}"/>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5044017" y="3488267"/>
            <a:ext cx="313266" cy="304801"/>
          </a:xfrm>
          <a:prstGeom prst="rect">
            <a:avLst/>
          </a:prstGeom>
        </p:spPr>
      </p:pic>
    </p:spTree>
    <p:extLst>
      <p:ext uri="{BB962C8B-B14F-4D97-AF65-F5344CB8AC3E}">
        <p14:creationId xmlns:p14="http://schemas.microsoft.com/office/powerpoint/2010/main" val="2816943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par>
                                <p:cTn id="14" presetID="10" presetClass="entr" presetSubtype="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par>
                                <p:cTn id="17" presetID="10"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500"/>
                                        <p:tgtEl>
                                          <p:spTgt spid="13"/>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par>
                          <p:cTn id="25" fill="hold">
                            <p:stCondLst>
                              <p:cond delay="500"/>
                            </p:stCondLst>
                            <p:childTnLst>
                              <p:par>
                                <p:cTn id="26" presetID="26" presetClass="emph" presetSubtype="0" fill="hold" nodeType="afterEffect">
                                  <p:stCondLst>
                                    <p:cond delay="250"/>
                                  </p:stCondLst>
                                  <p:childTnLst>
                                    <p:animEffect transition="out" filter="fade">
                                      <p:cBhvr>
                                        <p:cTn id="27" dur="1000" tmFilter="0, 0; .2, .5; .8, .5; 1, 0"/>
                                        <p:tgtEl>
                                          <p:spTgt spid="9"/>
                                        </p:tgtEl>
                                      </p:cBhvr>
                                    </p:animEffect>
                                    <p:animScale>
                                      <p:cBhvr>
                                        <p:cTn id="28" dur="500" autoRev="1" fill="hold"/>
                                        <p:tgtEl>
                                          <p:spTgt spid="9"/>
                                        </p:tgtEl>
                                      </p:cBhvr>
                                      <p:by x="105000" y="105000"/>
                                    </p:animScale>
                                  </p:childTnLst>
                                </p:cTn>
                              </p:par>
                            </p:childTnLst>
                          </p:cTn>
                        </p:par>
                        <p:par>
                          <p:cTn id="29" fill="hold">
                            <p:stCondLst>
                              <p:cond delay="1750"/>
                            </p:stCondLst>
                            <p:childTnLst>
                              <p:par>
                                <p:cTn id="30" presetID="63" presetClass="path" presetSubtype="0" accel="50000" decel="50000" fill="hold" nodeType="afterEffect">
                                  <p:stCondLst>
                                    <p:cond delay="250"/>
                                  </p:stCondLst>
                                  <p:childTnLst>
                                    <p:animMotion origin="layout" path="M -2.77778E-7 0 L 0.20764 0 " pathEditMode="relative" rAng="0" ptsTypes="AA">
                                      <p:cBhvr>
                                        <p:cTn id="31" dur="2000" fill="hold"/>
                                        <p:tgtEl>
                                          <p:spTgt spid="9"/>
                                        </p:tgtEl>
                                        <p:attrNameLst>
                                          <p:attrName>ppt_x</p:attrName>
                                          <p:attrName>ppt_y</p:attrName>
                                        </p:attrNameLst>
                                      </p:cBhvr>
                                      <p:rCtr x="10382" y="0"/>
                                    </p:animMotion>
                                  </p:childTnLst>
                                </p:cTn>
                              </p:par>
                              <p:par>
                                <p:cTn id="32" presetID="10" presetClass="exit" presetSubtype="0" fill="hold" nodeType="withEffect">
                                  <p:stCondLst>
                                    <p:cond delay="1850"/>
                                  </p:stCondLst>
                                  <p:childTnLst>
                                    <p:animEffect transition="out" filter="fade">
                                      <p:cBhvr>
                                        <p:cTn id="33" dur="500"/>
                                        <p:tgtEl>
                                          <p:spTgt spid="9"/>
                                        </p:tgtEl>
                                      </p:cBhvr>
                                    </p:animEffect>
                                    <p:set>
                                      <p:cBhvr>
                                        <p:cTn id="34" dur="1" fill="hold">
                                          <p:stCondLst>
                                            <p:cond delay="499"/>
                                          </p:stCondLst>
                                        </p:cTn>
                                        <p:tgtEl>
                                          <p:spTgt spid="9"/>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1.16 Subtraction: two-digit and two-digit numbers </a:t>
            </a:r>
            <a:r>
              <a:rPr lang="en-US" dirty="0"/>
              <a:t>– </a:t>
            </a:r>
            <a:r>
              <a:rPr lang="en-GB" dirty="0"/>
              <a:t>step 1:1</a:t>
            </a:r>
            <a:endParaRPr lang="en-US" dirty="0"/>
          </a:p>
        </p:txBody>
      </p:sp>
      <p:pic>
        <p:nvPicPr>
          <p:cNvPr id="4" name="Picture 3" descr="A screen door&#10;&#10;Description generated with high confidence">
            <a:extLst>
              <a:ext uri="{FF2B5EF4-FFF2-40B4-BE49-F238E27FC236}">
                <a16:creationId xmlns="" xmlns:a16="http://schemas.microsoft.com/office/drawing/2014/main" id="{F4783804-C09F-4095-855A-B218EB13C3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4456" y="2291765"/>
            <a:ext cx="6135088" cy="2274471"/>
          </a:xfrm>
          <a:prstGeom prst="rect">
            <a:avLst/>
          </a:prstGeom>
        </p:spPr>
      </p:pic>
      <p:sp>
        <p:nvSpPr>
          <p:cNvPr id="5" name="TextBox 4">
            <a:extLst>
              <a:ext uri="{FF2B5EF4-FFF2-40B4-BE49-F238E27FC236}">
                <a16:creationId xmlns="" xmlns:a16="http://schemas.microsoft.com/office/drawing/2014/main" id="{18287729-7673-4C3F-859C-982EEFB4E259}"/>
              </a:ext>
            </a:extLst>
          </p:cNvPr>
          <p:cNvSpPr txBox="1"/>
          <p:nvPr/>
        </p:nvSpPr>
        <p:spPr bwMode="auto">
          <a:xfrm>
            <a:off x="3648259" y="1166648"/>
            <a:ext cx="5681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56</a:t>
            </a:r>
          </a:p>
        </p:txBody>
      </p:sp>
      <p:sp>
        <p:nvSpPr>
          <p:cNvPr id="6" name="TextBox 5">
            <a:extLst>
              <a:ext uri="{FF2B5EF4-FFF2-40B4-BE49-F238E27FC236}">
                <a16:creationId xmlns="" xmlns:a16="http://schemas.microsoft.com/office/drawing/2014/main" id="{CAA2260B-5981-4E89-980A-4C75B94205AF}"/>
              </a:ext>
            </a:extLst>
          </p:cNvPr>
          <p:cNvSpPr txBox="1"/>
          <p:nvPr/>
        </p:nvSpPr>
        <p:spPr bwMode="auto">
          <a:xfrm>
            <a:off x="4012391" y="1166648"/>
            <a:ext cx="855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− 20</a:t>
            </a:r>
            <a:endParaRPr lang="en-GB" sz="2400" dirty="0">
              <a:latin typeface="Myriad Pro" panose="020B0503030403020204" pitchFamily="34" charset="0"/>
              <a:ea typeface="Myriad Pro Semibold" charset="0"/>
              <a:cs typeface="Myriad Pro Semibold" charset="0"/>
            </a:endParaRPr>
          </a:p>
        </p:txBody>
      </p:sp>
      <p:sp>
        <p:nvSpPr>
          <p:cNvPr id="7" name="TextBox 6">
            <a:extLst>
              <a:ext uri="{FF2B5EF4-FFF2-40B4-BE49-F238E27FC236}">
                <a16:creationId xmlns="" xmlns:a16="http://schemas.microsoft.com/office/drawing/2014/main" id="{62074B25-8596-4676-8DBB-69808B1D3AA6}"/>
              </a:ext>
            </a:extLst>
          </p:cNvPr>
          <p:cNvSpPr txBox="1"/>
          <p:nvPr/>
        </p:nvSpPr>
        <p:spPr bwMode="auto">
          <a:xfrm>
            <a:off x="4651928" y="1166648"/>
            <a:ext cx="855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 36</a:t>
            </a:r>
          </a:p>
        </p:txBody>
      </p:sp>
    </p:spTree>
    <p:extLst>
      <p:ext uri="{BB962C8B-B14F-4D97-AF65-F5344CB8AC3E}">
        <p14:creationId xmlns:p14="http://schemas.microsoft.com/office/powerpoint/2010/main" val="19091487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1.16 Subtraction: two-digit and two-digit numbers </a:t>
            </a:r>
            <a:r>
              <a:rPr lang="en-US" dirty="0"/>
              <a:t>– </a:t>
            </a:r>
            <a:r>
              <a:rPr lang="en-GB" dirty="0"/>
              <a:t>step 1:2</a:t>
            </a:r>
            <a:endParaRPr lang="en-US" dirty="0"/>
          </a:p>
        </p:txBody>
      </p:sp>
      <p:sp>
        <p:nvSpPr>
          <p:cNvPr id="5" name="TextBox 4">
            <a:extLst>
              <a:ext uri="{FF2B5EF4-FFF2-40B4-BE49-F238E27FC236}">
                <a16:creationId xmlns="" xmlns:a16="http://schemas.microsoft.com/office/drawing/2014/main" id="{EC2B297E-5367-4489-AB30-48DA47B7074E}"/>
              </a:ext>
            </a:extLst>
          </p:cNvPr>
          <p:cNvSpPr txBox="1"/>
          <p:nvPr/>
        </p:nvSpPr>
        <p:spPr bwMode="auto">
          <a:xfrm>
            <a:off x="3385503" y="1166648"/>
            <a:ext cx="5681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45</a:t>
            </a:r>
          </a:p>
        </p:txBody>
      </p:sp>
      <p:pic>
        <p:nvPicPr>
          <p:cNvPr id="6" name="Picture 5" descr="A screen shot of a window&#10;&#10;Description generated with high confidence">
            <a:extLst>
              <a:ext uri="{FF2B5EF4-FFF2-40B4-BE49-F238E27FC236}">
                <a16:creationId xmlns="" xmlns:a16="http://schemas.microsoft.com/office/drawing/2014/main" id="{6020C2EB-DE2D-488D-9FEA-39B800D85A0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3520320" y="2468878"/>
            <a:ext cx="492072" cy="1920244"/>
          </a:xfrm>
          <a:prstGeom prst="rect">
            <a:avLst/>
          </a:prstGeom>
        </p:spPr>
      </p:pic>
      <p:sp>
        <p:nvSpPr>
          <p:cNvPr id="7" name="TextBox 6">
            <a:extLst>
              <a:ext uri="{FF2B5EF4-FFF2-40B4-BE49-F238E27FC236}">
                <a16:creationId xmlns="" xmlns:a16="http://schemas.microsoft.com/office/drawing/2014/main" id="{97C53F28-DA4C-4FC5-8E1E-21C2BBCC6247}"/>
              </a:ext>
            </a:extLst>
          </p:cNvPr>
          <p:cNvSpPr txBox="1"/>
          <p:nvPr/>
        </p:nvSpPr>
        <p:spPr bwMode="auto">
          <a:xfrm>
            <a:off x="3749635" y="1166648"/>
            <a:ext cx="855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− 20</a:t>
            </a:r>
            <a:endParaRPr lang="en-GB" sz="2400" dirty="0">
              <a:latin typeface="Myriad Pro" panose="020B0503030403020204" pitchFamily="34" charset="0"/>
              <a:ea typeface="Myriad Pro Semibold" charset="0"/>
              <a:cs typeface="Myriad Pro Semibold" charset="0"/>
            </a:endParaRPr>
          </a:p>
        </p:txBody>
      </p:sp>
      <p:pic>
        <p:nvPicPr>
          <p:cNvPr id="8" name="Picture 7" descr="A screen shot of a window&#10;&#10;Description generated with high confidence">
            <a:extLst>
              <a:ext uri="{FF2B5EF4-FFF2-40B4-BE49-F238E27FC236}">
                <a16:creationId xmlns="" xmlns:a16="http://schemas.microsoft.com/office/drawing/2014/main" id="{C18BE843-CD0D-4138-8500-B41CB207D020}"/>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4758267" y="2468879"/>
            <a:ext cx="319616" cy="461666"/>
          </a:xfrm>
          <a:prstGeom prst="rect">
            <a:avLst/>
          </a:prstGeom>
        </p:spPr>
      </p:pic>
      <p:pic>
        <p:nvPicPr>
          <p:cNvPr id="9" name="Picture 8">
            <a:extLst>
              <a:ext uri="{FF2B5EF4-FFF2-40B4-BE49-F238E27FC236}">
                <a16:creationId xmlns="" xmlns:a16="http://schemas.microsoft.com/office/drawing/2014/main" id="{987561DE-BC92-4CB7-B5C6-BC27D5B27A9A}"/>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11"/>
          <a:stretch/>
        </p:blipFill>
        <p:spPr>
          <a:xfrm>
            <a:off x="4069292" y="2468877"/>
            <a:ext cx="533400" cy="1920244"/>
          </a:xfrm>
          <a:prstGeom prst="rect">
            <a:avLst/>
          </a:prstGeom>
        </p:spPr>
      </p:pic>
      <p:sp>
        <p:nvSpPr>
          <p:cNvPr id="11" name="TextBox 10">
            <a:extLst>
              <a:ext uri="{FF2B5EF4-FFF2-40B4-BE49-F238E27FC236}">
                <a16:creationId xmlns="" xmlns:a16="http://schemas.microsoft.com/office/drawing/2014/main" id="{AC05B739-477E-47E2-9FDE-DB60ABFA87E7}"/>
              </a:ext>
            </a:extLst>
          </p:cNvPr>
          <p:cNvSpPr txBox="1"/>
          <p:nvPr/>
        </p:nvSpPr>
        <p:spPr bwMode="auto">
          <a:xfrm>
            <a:off x="4351072" y="1166648"/>
            <a:ext cx="855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− 3</a:t>
            </a:r>
          </a:p>
        </p:txBody>
      </p:sp>
      <p:pic>
        <p:nvPicPr>
          <p:cNvPr id="14" name="Picture 13" descr="A screen shot of a window&#10;&#10;Description generated with high confidence">
            <a:extLst>
              <a:ext uri="{FF2B5EF4-FFF2-40B4-BE49-F238E27FC236}">
                <a16:creationId xmlns="" xmlns:a16="http://schemas.microsoft.com/office/drawing/2014/main" id="{C52FAD72-9FAB-4234-8517-74F81D6627CC}"/>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4764617" y="3488267"/>
            <a:ext cx="313266" cy="304801"/>
          </a:xfrm>
          <a:prstGeom prst="rect">
            <a:avLst/>
          </a:prstGeom>
        </p:spPr>
      </p:pic>
      <p:pic>
        <p:nvPicPr>
          <p:cNvPr id="15" name="Picture 14" descr="A screen shot of a window&#10;&#10;Description generated with high confidence">
            <a:extLst>
              <a:ext uri="{FF2B5EF4-FFF2-40B4-BE49-F238E27FC236}">
                <a16:creationId xmlns="" xmlns:a16="http://schemas.microsoft.com/office/drawing/2014/main" id="{ECE6E09F-3549-49CD-9189-8FD9CB88E50A}"/>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4756150" y="2930545"/>
            <a:ext cx="313266" cy="269854"/>
          </a:xfrm>
          <a:prstGeom prst="rect">
            <a:avLst/>
          </a:prstGeom>
        </p:spPr>
      </p:pic>
      <p:pic>
        <p:nvPicPr>
          <p:cNvPr id="16" name="Picture 15" descr="A screen shot of a window&#10;&#10;Description generated with high confidence">
            <a:extLst>
              <a:ext uri="{FF2B5EF4-FFF2-40B4-BE49-F238E27FC236}">
                <a16:creationId xmlns="" xmlns:a16="http://schemas.microsoft.com/office/drawing/2014/main" id="{BFBF8BBD-701F-4216-9CED-AA9BB59FF388}"/>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4754033" y="3200399"/>
            <a:ext cx="313266" cy="287867"/>
          </a:xfrm>
          <a:prstGeom prst="rect">
            <a:avLst/>
          </a:prstGeom>
        </p:spPr>
      </p:pic>
      <p:sp>
        <p:nvSpPr>
          <p:cNvPr id="17" name="TextBox 16">
            <a:extLst>
              <a:ext uri="{FF2B5EF4-FFF2-40B4-BE49-F238E27FC236}">
                <a16:creationId xmlns="" xmlns:a16="http://schemas.microsoft.com/office/drawing/2014/main" id="{EDD7A024-B5B7-48EF-924F-034EC4D2AE12}"/>
              </a:ext>
            </a:extLst>
          </p:cNvPr>
          <p:cNvSpPr txBox="1"/>
          <p:nvPr/>
        </p:nvSpPr>
        <p:spPr bwMode="auto">
          <a:xfrm>
            <a:off x="4922572" y="1166648"/>
            <a:ext cx="855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 22</a:t>
            </a:r>
          </a:p>
        </p:txBody>
      </p:sp>
    </p:spTree>
    <p:extLst>
      <p:ext uri="{BB962C8B-B14F-4D97-AF65-F5344CB8AC3E}">
        <p14:creationId xmlns:p14="http://schemas.microsoft.com/office/powerpoint/2010/main" val="164180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par>
                                <p:cTn id="14" presetID="10" presetClass="entr" presetSubtype="0" fill="hold"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500"/>
                                        <p:tgtEl>
                                          <p:spTgt spid="15"/>
                                        </p:tgtEl>
                                      </p:cBhvr>
                                    </p:animEffect>
                                  </p:childTnLst>
                                </p:cTn>
                              </p:par>
                              <p:par>
                                <p:cTn id="17" presetID="10" presetClass="entr" presetSubtype="0" fill="hold"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500"/>
                                        <p:tgtEl>
                                          <p:spTgt spid="16"/>
                                        </p:tgtEl>
                                      </p:cBhvr>
                                    </p:animEffect>
                                  </p:childTnLst>
                                </p:cTn>
                              </p:par>
                              <p:par>
                                <p:cTn id="20" presetID="10" presetClass="entr" presetSubtype="0" fill="hold"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par>
                          <p:cTn id="28" fill="hold">
                            <p:stCondLst>
                              <p:cond delay="500"/>
                            </p:stCondLst>
                            <p:childTnLst>
                              <p:par>
                                <p:cTn id="29" presetID="26" presetClass="emph" presetSubtype="0" fill="hold" nodeType="afterEffect">
                                  <p:stCondLst>
                                    <p:cond delay="250"/>
                                  </p:stCondLst>
                                  <p:childTnLst>
                                    <p:animEffect transition="out" filter="fade">
                                      <p:cBhvr>
                                        <p:cTn id="30" dur="1000" tmFilter="0, 0; .2, .5; .8, .5; 1, 0"/>
                                        <p:tgtEl>
                                          <p:spTgt spid="9"/>
                                        </p:tgtEl>
                                      </p:cBhvr>
                                    </p:animEffect>
                                    <p:animScale>
                                      <p:cBhvr>
                                        <p:cTn id="31" dur="500" autoRev="1" fill="hold"/>
                                        <p:tgtEl>
                                          <p:spTgt spid="9"/>
                                        </p:tgtEl>
                                      </p:cBhvr>
                                      <p:by x="105000" y="105000"/>
                                    </p:animScale>
                                  </p:childTnLst>
                                </p:cTn>
                              </p:par>
                            </p:childTnLst>
                          </p:cTn>
                        </p:par>
                        <p:par>
                          <p:cTn id="32" fill="hold">
                            <p:stCondLst>
                              <p:cond delay="1750"/>
                            </p:stCondLst>
                            <p:childTnLst>
                              <p:par>
                                <p:cTn id="33" presetID="63" presetClass="path" presetSubtype="0" accel="50000" decel="50000" fill="hold" nodeType="afterEffect">
                                  <p:stCondLst>
                                    <p:cond delay="250"/>
                                  </p:stCondLst>
                                  <p:childTnLst>
                                    <p:animMotion origin="layout" path="M -1.94444E-6 0 L 0.20764 0 " pathEditMode="relative" rAng="0" ptsTypes="AA">
                                      <p:cBhvr>
                                        <p:cTn id="34" dur="2000" fill="hold"/>
                                        <p:tgtEl>
                                          <p:spTgt spid="9"/>
                                        </p:tgtEl>
                                        <p:attrNameLst>
                                          <p:attrName>ppt_x</p:attrName>
                                          <p:attrName>ppt_y</p:attrName>
                                        </p:attrNameLst>
                                      </p:cBhvr>
                                      <p:rCtr x="10382" y="0"/>
                                    </p:animMotion>
                                  </p:childTnLst>
                                </p:cTn>
                              </p:par>
                              <p:par>
                                <p:cTn id="35" presetID="10" presetClass="exit" presetSubtype="0" fill="hold" nodeType="withEffect">
                                  <p:stCondLst>
                                    <p:cond delay="1750"/>
                                  </p:stCondLst>
                                  <p:childTnLst>
                                    <p:animEffect transition="out" filter="fade">
                                      <p:cBhvr>
                                        <p:cTn id="36" dur="500"/>
                                        <p:tgtEl>
                                          <p:spTgt spid="9"/>
                                        </p:tgtEl>
                                      </p:cBhvr>
                                    </p:animEffect>
                                    <p:set>
                                      <p:cBhvr>
                                        <p:cTn id="37" dur="1" fill="hold">
                                          <p:stCondLst>
                                            <p:cond delay="4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childTnLst>
                          </p:cTn>
                        </p:par>
                        <p:par>
                          <p:cTn id="43" fill="hold">
                            <p:stCondLst>
                              <p:cond delay="500"/>
                            </p:stCondLst>
                            <p:childTnLst>
                              <p:par>
                                <p:cTn id="44" presetID="26" presetClass="emph" presetSubtype="0" fill="hold" nodeType="afterEffect">
                                  <p:stCondLst>
                                    <p:cond delay="250"/>
                                  </p:stCondLst>
                                  <p:childTnLst>
                                    <p:animEffect transition="out" filter="fade">
                                      <p:cBhvr>
                                        <p:cTn id="45" dur="1000" tmFilter="0, 0; .2, .5; .8, .5; 1, 0"/>
                                        <p:tgtEl>
                                          <p:spTgt spid="15"/>
                                        </p:tgtEl>
                                      </p:cBhvr>
                                    </p:animEffect>
                                    <p:animScale>
                                      <p:cBhvr>
                                        <p:cTn id="46" dur="500" autoRev="1" fill="hold"/>
                                        <p:tgtEl>
                                          <p:spTgt spid="15"/>
                                        </p:tgtEl>
                                      </p:cBhvr>
                                      <p:by x="105000" y="105000"/>
                                    </p:animScale>
                                  </p:childTnLst>
                                </p:cTn>
                              </p:par>
                              <p:par>
                                <p:cTn id="47" presetID="26" presetClass="emph" presetSubtype="0" fill="hold" nodeType="withEffect">
                                  <p:stCondLst>
                                    <p:cond delay="250"/>
                                  </p:stCondLst>
                                  <p:childTnLst>
                                    <p:animEffect transition="out" filter="fade">
                                      <p:cBhvr>
                                        <p:cTn id="48" dur="1000" tmFilter="0, 0; .2, .5; .8, .5; 1, 0"/>
                                        <p:tgtEl>
                                          <p:spTgt spid="16"/>
                                        </p:tgtEl>
                                      </p:cBhvr>
                                    </p:animEffect>
                                    <p:animScale>
                                      <p:cBhvr>
                                        <p:cTn id="49" dur="500" autoRev="1" fill="hold"/>
                                        <p:tgtEl>
                                          <p:spTgt spid="16"/>
                                        </p:tgtEl>
                                      </p:cBhvr>
                                      <p:by x="105000" y="105000"/>
                                    </p:animScale>
                                  </p:childTnLst>
                                </p:cTn>
                              </p:par>
                              <p:par>
                                <p:cTn id="50" presetID="26" presetClass="emph" presetSubtype="0" fill="hold" nodeType="withEffect">
                                  <p:stCondLst>
                                    <p:cond delay="250"/>
                                  </p:stCondLst>
                                  <p:childTnLst>
                                    <p:animEffect transition="out" filter="fade">
                                      <p:cBhvr>
                                        <p:cTn id="51" dur="1000" tmFilter="0, 0; .2, .5; .8, .5; 1, 0"/>
                                        <p:tgtEl>
                                          <p:spTgt spid="14"/>
                                        </p:tgtEl>
                                      </p:cBhvr>
                                    </p:animEffect>
                                    <p:animScale>
                                      <p:cBhvr>
                                        <p:cTn id="52" dur="500" autoRev="1" fill="hold"/>
                                        <p:tgtEl>
                                          <p:spTgt spid="14"/>
                                        </p:tgtEl>
                                      </p:cBhvr>
                                      <p:by x="105000" y="105000"/>
                                    </p:animScale>
                                  </p:childTnLst>
                                </p:cTn>
                              </p:par>
                            </p:childTnLst>
                          </p:cTn>
                        </p:par>
                        <p:par>
                          <p:cTn id="53" fill="hold">
                            <p:stCondLst>
                              <p:cond delay="1750"/>
                            </p:stCondLst>
                            <p:childTnLst>
                              <p:par>
                                <p:cTn id="54" presetID="63" presetClass="path" presetSubtype="0" accel="50000" decel="50000" fill="hold" nodeType="afterEffect">
                                  <p:stCondLst>
                                    <p:cond delay="250"/>
                                  </p:stCondLst>
                                  <p:childTnLst>
                                    <p:animMotion origin="layout" path="M -1.94444E-6 0 L 0.20764 0 " pathEditMode="relative" rAng="0" ptsTypes="AA">
                                      <p:cBhvr>
                                        <p:cTn id="55" dur="2000" fill="hold"/>
                                        <p:tgtEl>
                                          <p:spTgt spid="15"/>
                                        </p:tgtEl>
                                        <p:attrNameLst>
                                          <p:attrName>ppt_x</p:attrName>
                                          <p:attrName>ppt_y</p:attrName>
                                        </p:attrNameLst>
                                      </p:cBhvr>
                                      <p:rCtr x="10382" y="0"/>
                                    </p:animMotion>
                                  </p:childTnLst>
                                </p:cTn>
                              </p:par>
                              <p:par>
                                <p:cTn id="56" presetID="63" presetClass="path" presetSubtype="0" accel="50000" decel="50000" fill="hold" nodeType="withEffect">
                                  <p:stCondLst>
                                    <p:cond delay="250"/>
                                  </p:stCondLst>
                                  <p:childTnLst>
                                    <p:animMotion origin="layout" path="M -1.94444E-6 0 L 0.20764 0 " pathEditMode="relative" rAng="0" ptsTypes="AA">
                                      <p:cBhvr>
                                        <p:cTn id="57" dur="2000" fill="hold"/>
                                        <p:tgtEl>
                                          <p:spTgt spid="16"/>
                                        </p:tgtEl>
                                        <p:attrNameLst>
                                          <p:attrName>ppt_x</p:attrName>
                                          <p:attrName>ppt_y</p:attrName>
                                        </p:attrNameLst>
                                      </p:cBhvr>
                                      <p:rCtr x="10382" y="0"/>
                                    </p:animMotion>
                                  </p:childTnLst>
                                </p:cTn>
                              </p:par>
                              <p:par>
                                <p:cTn id="58" presetID="63" presetClass="path" presetSubtype="0" accel="50000" decel="50000" fill="hold" nodeType="withEffect">
                                  <p:stCondLst>
                                    <p:cond delay="250"/>
                                  </p:stCondLst>
                                  <p:childTnLst>
                                    <p:animMotion origin="layout" path="M -1.94444E-6 0 L 0.20764 0 " pathEditMode="relative" rAng="0" ptsTypes="AA">
                                      <p:cBhvr>
                                        <p:cTn id="59" dur="2000" fill="hold"/>
                                        <p:tgtEl>
                                          <p:spTgt spid="14"/>
                                        </p:tgtEl>
                                        <p:attrNameLst>
                                          <p:attrName>ppt_x</p:attrName>
                                          <p:attrName>ppt_y</p:attrName>
                                        </p:attrNameLst>
                                      </p:cBhvr>
                                      <p:rCtr x="10382" y="0"/>
                                    </p:animMotion>
                                  </p:childTnLst>
                                </p:cTn>
                              </p:par>
                              <p:par>
                                <p:cTn id="60" presetID="10" presetClass="exit" presetSubtype="0" fill="hold" nodeType="withEffect">
                                  <p:stCondLst>
                                    <p:cond delay="1850"/>
                                  </p:stCondLst>
                                  <p:childTnLst>
                                    <p:animEffect transition="out" filter="fade">
                                      <p:cBhvr>
                                        <p:cTn id="61" dur="500"/>
                                        <p:tgtEl>
                                          <p:spTgt spid="15"/>
                                        </p:tgtEl>
                                      </p:cBhvr>
                                    </p:animEffect>
                                    <p:set>
                                      <p:cBhvr>
                                        <p:cTn id="62" dur="1" fill="hold">
                                          <p:stCondLst>
                                            <p:cond delay="499"/>
                                          </p:stCondLst>
                                        </p:cTn>
                                        <p:tgtEl>
                                          <p:spTgt spid="15"/>
                                        </p:tgtEl>
                                        <p:attrNameLst>
                                          <p:attrName>style.visibility</p:attrName>
                                        </p:attrNameLst>
                                      </p:cBhvr>
                                      <p:to>
                                        <p:strVal val="hidden"/>
                                      </p:to>
                                    </p:set>
                                  </p:childTnLst>
                                </p:cTn>
                              </p:par>
                              <p:par>
                                <p:cTn id="63" presetID="10" presetClass="exit" presetSubtype="0" fill="hold" nodeType="withEffect">
                                  <p:stCondLst>
                                    <p:cond delay="1850"/>
                                  </p:stCondLst>
                                  <p:childTnLst>
                                    <p:animEffect transition="out" filter="fade">
                                      <p:cBhvr>
                                        <p:cTn id="64" dur="500"/>
                                        <p:tgtEl>
                                          <p:spTgt spid="16"/>
                                        </p:tgtEl>
                                      </p:cBhvr>
                                    </p:animEffect>
                                    <p:set>
                                      <p:cBhvr>
                                        <p:cTn id="65" dur="1" fill="hold">
                                          <p:stCondLst>
                                            <p:cond delay="499"/>
                                          </p:stCondLst>
                                        </p:cTn>
                                        <p:tgtEl>
                                          <p:spTgt spid="16"/>
                                        </p:tgtEl>
                                        <p:attrNameLst>
                                          <p:attrName>style.visibility</p:attrName>
                                        </p:attrNameLst>
                                      </p:cBhvr>
                                      <p:to>
                                        <p:strVal val="hidden"/>
                                      </p:to>
                                    </p:set>
                                  </p:childTnLst>
                                </p:cTn>
                              </p:par>
                              <p:par>
                                <p:cTn id="66" presetID="10" presetClass="exit" presetSubtype="0" fill="hold" nodeType="withEffect">
                                  <p:stCondLst>
                                    <p:cond delay="1900"/>
                                  </p:stCondLst>
                                  <p:childTnLst>
                                    <p:animEffect transition="out" filter="fade">
                                      <p:cBhvr>
                                        <p:cTn id="67" dur="500"/>
                                        <p:tgtEl>
                                          <p:spTgt spid="14"/>
                                        </p:tgtEl>
                                      </p:cBhvr>
                                    </p:animEffect>
                                    <p:set>
                                      <p:cBhvr>
                                        <p:cTn id="68" dur="1" fill="hold">
                                          <p:stCondLst>
                                            <p:cond delay="499"/>
                                          </p:stCondLst>
                                        </p:cTn>
                                        <p:tgtEl>
                                          <p:spTgt spid="14"/>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17"/>
                                        </p:tgtEl>
                                        <p:attrNameLst>
                                          <p:attrName>style.visibility</p:attrName>
                                        </p:attrNameLst>
                                      </p:cBhvr>
                                      <p:to>
                                        <p:strVal val="visible"/>
                                      </p:to>
                                    </p:set>
                                    <p:animEffect transition="in" filter="fade">
                                      <p:cBhvr>
                                        <p:cTn id="7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1.16 Subtraction: two-digit and two-digit numbers </a:t>
            </a:r>
            <a:r>
              <a:rPr lang="en-US" dirty="0"/>
              <a:t>– </a:t>
            </a:r>
            <a:r>
              <a:rPr lang="en-GB" dirty="0"/>
              <a:t>step 1:2</a:t>
            </a:r>
            <a:endParaRPr lang="en-US" dirty="0"/>
          </a:p>
        </p:txBody>
      </p:sp>
      <p:sp>
        <p:nvSpPr>
          <p:cNvPr id="5" name="TextBox 4">
            <a:extLst>
              <a:ext uri="{FF2B5EF4-FFF2-40B4-BE49-F238E27FC236}">
                <a16:creationId xmlns="" xmlns:a16="http://schemas.microsoft.com/office/drawing/2014/main" id="{EC2B297E-5367-4489-AB30-48DA47B7074E}"/>
              </a:ext>
            </a:extLst>
          </p:cNvPr>
          <p:cNvSpPr txBox="1"/>
          <p:nvPr/>
        </p:nvSpPr>
        <p:spPr bwMode="auto">
          <a:xfrm>
            <a:off x="3385503" y="1166648"/>
            <a:ext cx="5681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45</a:t>
            </a:r>
          </a:p>
        </p:txBody>
      </p:sp>
      <p:pic>
        <p:nvPicPr>
          <p:cNvPr id="6" name="Picture 5" descr="A screen shot of a window&#10;&#10;Description generated with high confidence">
            <a:extLst>
              <a:ext uri="{FF2B5EF4-FFF2-40B4-BE49-F238E27FC236}">
                <a16:creationId xmlns="" xmlns:a16="http://schemas.microsoft.com/office/drawing/2014/main" id="{6020C2EB-DE2D-488D-9FEA-39B800D85A0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3520320" y="2468878"/>
            <a:ext cx="492072" cy="1920244"/>
          </a:xfrm>
          <a:prstGeom prst="rect">
            <a:avLst/>
          </a:prstGeom>
        </p:spPr>
      </p:pic>
      <p:sp>
        <p:nvSpPr>
          <p:cNvPr id="7" name="TextBox 6">
            <a:extLst>
              <a:ext uri="{FF2B5EF4-FFF2-40B4-BE49-F238E27FC236}">
                <a16:creationId xmlns="" xmlns:a16="http://schemas.microsoft.com/office/drawing/2014/main" id="{97C53F28-DA4C-4FC5-8E1E-21C2BBCC6247}"/>
              </a:ext>
            </a:extLst>
          </p:cNvPr>
          <p:cNvSpPr txBox="1"/>
          <p:nvPr/>
        </p:nvSpPr>
        <p:spPr bwMode="auto">
          <a:xfrm>
            <a:off x="3698835" y="1166648"/>
            <a:ext cx="855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− 3</a:t>
            </a:r>
            <a:endParaRPr lang="en-GB" sz="2400" dirty="0">
              <a:latin typeface="Myriad Pro" panose="020B0503030403020204" pitchFamily="34" charset="0"/>
              <a:ea typeface="Myriad Pro Semibold" charset="0"/>
              <a:cs typeface="Myriad Pro Semibold" charset="0"/>
            </a:endParaRPr>
          </a:p>
        </p:txBody>
      </p:sp>
      <p:pic>
        <p:nvPicPr>
          <p:cNvPr id="8" name="Picture 7" descr="A screen shot of a window&#10;&#10;Description generated with high confidence">
            <a:extLst>
              <a:ext uri="{FF2B5EF4-FFF2-40B4-BE49-F238E27FC236}">
                <a16:creationId xmlns="" xmlns:a16="http://schemas.microsoft.com/office/drawing/2014/main" id="{C18BE843-CD0D-4138-8500-B41CB207D020}"/>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4758267" y="2468879"/>
            <a:ext cx="319616" cy="461666"/>
          </a:xfrm>
          <a:prstGeom prst="rect">
            <a:avLst/>
          </a:prstGeom>
        </p:spPr>
      </p:pic>
      <p:pic>
        <p:nvPicPr>
          <p:cNvPr id="9" name="Picture 8">
            <a:extLst>
              <a:ext uri="{FF2B5EF4-FFF2-40B4-BE49-F238E27FC236}">
                <a16:creationId xmlns="" xmlns:a16="http://schemas.microsoft.com/office/drawing/2014/main" id="{987561DE-BC92-4CB7-B5C6-BC27D5B27A9A}"/>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11"/>
          <a:stretch/>
        </p:blipFill>
        <p:spPr>
          <a:xfrm>
            <a:off x="4069292" y="2468877"/>
            <a:ext cx="533400" cy="1920244"/>
          </a:xfrm>
          <a:prstGeom prst="rect">
            <a:avLst/>
          </a:prstGeom>
        </p:spPr>
      </p:pic>
      <p:sp>
        <p:nvSpPr>
          <p:cNvPr id="11" name="TextBox 10">
            <a:extLst>
              <a:ext uri="{FF2B5EF4-FFF2-40B4-BE49-F238E27FC236}">
                <a16:creationId xmlns="" xmlns:a16="http://schemas.microsoft.com/office/drawing/2014/main" id="{AC05B739-477E-47E2-9FDE-DB60ABFA87E7}"/>
              </a:ext>
            </a:extLst>
          </p:cNvPr>
          <p:cNvSpPr txBox="1"/>
          <p:nvPr/>
        </p:nvSpPr>
        <p:spPr bwMode="auto">
          <a:xfrm>
            <a:off x="4269792" y="1166648"/>
            <a:ext cx="855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− 20</a:t>
            </a:r>
          </a:p>
        </p:txBody>
      </p:sp>
      <p:pic>
        <p:nvPicPr>
          <p:cNvPr id="14" name="Picture 13" descr="A screen shot of a window&#10;&#10;Description generated with high confidence">
            <a:extLst>
              <a:ext uri="{FF2B5EF4-FFF2-40B4-BE49-F238E27FC236}">
                <a16:creationId xmlns="" xmlns:a16="http://schemas.microsoft.com/office/drawing/2014/main" id="{C52FAD72-9FAB-4234-8517-74F81D6627CC}"/>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4764617" y="3488267"/>
            <a:ext cx="313266" cy="304801"/>
          </a:xfrm>
          <a:prstGeom prst="rect">
            <a:avLst/>
          </a:prstGeom>
        </p:spPr>
      </p:pic>
      <p:pic>
        <p:nvPicPr>
          <p:cNvPr id="15" name="Picture 14" descr="A screen shot of a window&#10;&#10;Description generated with high confidence">
            <a:extLst>
              <a:ext uri="{FF2B5EF4-FFF2-40B4-BE49-F238E27FC236}">
                <a16:creationId xmlns="" xmlns:a16="http://schemas.microsoft.com/office/drawing/2014/main" id="{ECE6E09F-3549-49CD-9189-8FD9CB88E50A}"/>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4756150" y="2930545"/>
            <a:ext cx="313266" cy="269854"/>
          </a:xfrm>
          <a:prstGeom prst="rect">
            <a:avLst/>
          </a:prstGeom>
        </p:spPr>
      </p:pic>
      <p:pic>
        <p:nvPicPr>
          <p:cNvPr id="16" name="Picture 15" descr="A screen shot of a window&#10;&#10;Description generated with high confidence">
            <a:extLst>
              <a:ext uri="{FF2B5EF4-FFF2-40B4-BE49-F238E27FC236}">
                <a16:creationId xmlns="" xmlns:a16="http://schemas.microsoft.com/office/drawing/2014/main" id="{BFBF8BBD-701F-4216-9CED-AA9BB59FF388}"/>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4754033" y="3200399"/>
            <a:ext cx="313266" cy="287867"/>
          </a:xfrm>
          <a:prstGeom prst="rect">
            <a:avLst/>
          </a:prstGeom>
        </p:spPr>
      </p:pic>
      <p:sp>
        <p:nvSpPr>
          <p:cNvPr id="17" name="TextBox 16">
            <a:extLst>
              <a:ext uri="{FF2B5EF4-FFF2-40B4-BE49-F238E27FC236}">
                <a16:creationId xmlns="" xmlns:a16="http://schemas.microsoft.com/office/drawing/2014/main" id="{EDD7A024-B5B7-48EF-924F-034EC4D2AE12}"/>
              </a:ext>
            </a:extLst>
          </p:cNvPr>
          <p:cNvSpPr txBox="1"/>
          <p:nvPr/>
        </p:nvSpPr>
        <p:spPr bwMode="auto">
          <a:xfrm>
            <a:off x="4922572" y="1166648"/>
            <a:ext cx="855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 22</a:t>
            </a:r>
          </a:p>
        </p:txBody>
      </p:sp>
    </p:spTree>
    <p:extLst>
      <p:ext uri="{BB962C8B-B14F-4D97-AF65-F5344CB8AC3E}">
        <p14:creationId xmlns:p14="http://schemas.microsoft.com/office/powerpoint/2010/main" val="2744910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par>
                                <p:cTn id="14" presetID="10" presetClass="entr" presetSubtype="0" fill="hold"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500"/>
                                        <p:tgtEl>
                                          <p:spTgt spid="15"/>
                                        </p:tgtEl>
                                      </p:cBhvr>
                                    </p:animEffect>
                                  </p:childTnLst>
                                </p:cTn>
                              </p:par>
                              <p:par>
                                <p:cTn id="17" presetID="10" presetClass="entr" presetSubtype="0" fill="hold"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500"/>
                                        <p:tgtEl>
                                          <p:spTgt spid="16"/>
                                        </p:tgtEl>
                                      </p:cBhvr>
                                    </p:animEffect>
                                  </p:childTnLst>
                                </p:cTn>
                              </p:par>
                              <p:par>
                                <p:cTn id="20" presetID="10" presetClass="entr" presetSubtype="0" fill="hold"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par>
                          <p:cTn id="28" fill="hold">
                            <p:stCondLst>
                              <p:cond delay="500"/>
                            </p:stCondLst>
                            <p:childTnLst>
                              <p:par>
                                <p:cTn id="29" presetID="26" presetClass="emph" presetSubtype="0" fill="hold" nodeType="afterEffect">
                                  <p:stCondLst>
                                    <p:cond delay="250"/>
                                  </p:stCondLst>
                                  <p:childTnLst>
                                    <p:animEffect transition="out" filter="fade">
                                      <p:cBhvr>
                                        <p:cTn id="30" dur="1000" tmFilter="0, 0; .2, .5; .8, .5; 1, 0"/>
                                        <p:tgtEl>
                                          <p:spTgt spid="15"/>
                                        </p:tgtEl>
                                      </p:cBhvr>
                                    </p:animEffect>
                                    <p:animScale>
                                      <p:cBhvr>
                                        <p:cTn id="31" dur="500" autoRev="1" fill="hold"/>
                                        <p:tgtEl>
                                          <p:spTgt spid="15"/>
                                        </p:tgtEl>
                                      </p:cBhvr>
                                      <p:by x="105000" y="105000"/>
                                    </p:animScale>
                                  </p:childTnLst>
                                </p:cTn>
                              </p:par>
                              <p:par>
                                <p:cTn id="32" presetID="26" presetClass="emph" presetSubtype="0" fill="hold" nodeType="withEffect">
                                  <p:stCondLst>
                                    <p:cond delay="250"/>
                                  </p:stCondLst>
                                  <p:childTnLst>
                                    <p:animEffect transition="out" filter="fade">
                                      <p:cBhvr>
                                        <p:cTn id="33" dur="1000" tmFilter="0, 0; .2, .5; .8, .5; 1, 0"/>
                                        <p:tgtEl>
                                          <p:spTgt spid="16"/>
                                        </p:tgtEl>
                                      </p:cBhvr>
                                    </p:animEffect>
                                    <p:animScale>
                                      <p:cBhvr>
                                        <p:cTn id="34" dur="500" autoRev="1" fill="hold"/>
                                        <p:tgtEl>
                                          <p:spTgt spid="16"/>
                                        </p:tgtEl>
                                      </p:cBhvr>
                                      <p:by x="105000" y="105000"/>
                                    </p:animScale>
                                  </p:childTnLst>
                                </p:cTn>
                              </p:par>
                              <p:par>
                                <p:cTn id="35" presetID="26" presetClass="emph" presetSubtype="0" fill="hold" nodeType="withEffect">
                                  <p:stCondLst>
                                    <p:cond delay="250"/>
                                  </p:stCondLst>
                                  <p:childTnLst>
                                    <p:animEffect transition="out" filter="fade">
                                      <p:cBhvr>
                                        <p:cTn id="36" dur="1000" tmFilter="0, 0; .2, .5; .8, .5; 1, 0"/>
                                        <p:tgtEl>
                                          <p:spTgt spid="14"/>
                                        </p:tgtEl>
                                      </p:cBhvr>
                                    </p:animEffect>
                                    <p:animScale>
                                      <p:cBhvr>
                                        <p:cTn id="37" dur="500" autoRev="1" fill="hold"/>
                                        <p:tgtEl>
                                          <p:spTgt spid="14"/>
                                        </p:tgtEl>
                                      </p:cBhvr>
                                      <p:by x="105000" y="105000"/>
                                    </p:animScale>
                                  </p:childTnLst>
                                </p:cTn>
                              </p:par>
                            </p:childTnLst>
                          </p:cTn>
                        </p:par>
                        <p:par>
                          <p:cTn id="38" fill="hold">
                            <p:stCondLst>
                              <p:cond delay="1750"/>
                            </p:stCondLst>
                            <p:childTnLst>
                              <p:par>
                                <p:cTn id="39" presetID="63" presetClass="path" presetSubtype="0" accel="50000" decel="50000" fill="hold" nodeType="afterEffect">
                                  <p:stCondLst>
                                    <p:cond delay="250"/>
                                  </p:stCondLst>
                                  <p:childTnLst>
                                    <p:animMotion origin="layout" path="M -1.94444E-6 0 L 0.20764 0 " pathEditMode="relative" rAng="0" ptsTypes="AA">
                                      <p:cBhvr>
                                        <p:cTn id="40" dur="2000" fill="hold"/>
                                        <p:tgtEl>
                                          <p:spTgt spid="15"/>
                                        </p:tgtEl>
                                        <p:attrNameLst>
                                          <p:attrName>ppt_x</p:attrName>
                                          <p:attrName>ppt_y</p:attrName>
                                        </p:attrNameLst>
                                      </p:cBhvr>
                                      <p:rCtr x="10382" y="0"/>
                                    </p:animMotion>
                                  </p:childTnLst>
                                </p:cTn>
                              </p:par>
                              <p:par>
                                <p:cTn id="41" presetID="63" presetClass="path" presetSubtype="0" accel="50000" decel="50000" fill="hold" nodeType="withEffect">
                                  <p:stCondLst>
                                    <p:cond delay="250"/>
                                  </p:stCondLst>
                                  <p:childTnLst>
                                    <p:animMotion origin="layout" path="M -1.94444E-6 0 L 0.20764 0 " pathEditMode="relative" rAng="0" ptsTypes="AA">
                                      <p:cBhvr>
                                        <p:cTn id="42" dur="2000" fill="hold"/>
                                        <p:tgtEl>
                                          <p:spTgt spid="16"/>
                                        </p:tgtEl>
                                        <p:attrNameLst>
                                          <p:attrName>ppt_x</p:attrName>
                                          <p:attrName>ppt_y</p:attrName>
                                        </p:attrNameLst>
                                      </p:cBhvr>
                                      <p:rCtr x="10382" y="0"/>
                                    </p:animMotion>
                                  </p:childTnLst>
                                </p:cTn>
                              </p:par>
                              <p:par>
                                <p:cTn id="43" presetID="63" presetClass="path" presetSubtype="0" accel="50000" decel="50000" fill="hold" nodeType="withEffect">
                                  <p:stCondLst>
                                    <p:cond delay="250"/>
                                  </p:stCondLst>
                                  <p:childTnLst>
                                    <p:animMotion origin="layout" path="M -1.94444E-6 0 L 0.20764 0 " pathEditMode="relative" rAng="0" ptsTypes="AA">
                                      <p:cBhvr>
                                        <p:cTn id="44" dur="2000" fill="hold"/>
                                        <p:tgtEl>
                                          <p:spTgt spid="14"/>
                                        </p:tgtEl>
                                        <p:attrNameLst>
                                          <p:attrName>ppt_x</p:attrName>
                                          <p:attrName>ppt_y</p:attrName>
                                        </p:attrNameLst>
                                      </p:cBhvr>
                                      <p:rCtr x="10382" y="0"/>
                                    </p:animMotion>
                                  </p:childTnLst>
                                </p:cTn>
                              </p:par>
                              <p:par>
                                <p:cTn id="45" presetID="10" presetClass="exit" presetSubtype="0" fill="hold" nodeType="withEffect">
                                  <p:stCondLst>
                                    <p:cond delay="1800"/>
                                  </p:stCondLst>
                                  <p:childTnLst>
                                    <p:animEffect transition="out" filter="fade">
                                      <p:cBhvr>
                                        <p:cTn id="46" dur="500"/>
                                        <p:tgtEl>
                                          <p:spTgt spid="15"/>
                                        </p:tgtEl>
                                      </p:cBhvr>
                                    </p:animEffect>
                                    <p:set>
                                      <p:cBhvr>
                                        <p:cTn id="47" dur="1" fill="hold">
                                          <p:stCondLst>
                                            <p:cond delay="499"/>
                                          </p:stCondLst>
                                        </p:cTn>
                                        <p:tgtEl>
                                          <p:spTgt spid="15"/>
                                        </p:tgtEl>
                                        <p:attrNameLst>
                                          <p:attrName>style.visibility</p:attrName>
                                        </p:attrNameLst>
                                      </p:cBhvr>
                                      <p:to>
                                        <p:strVal val="hidden"/>
                                      </p:to>
                                    </p:set>
                                  </p:childTnLst>
                                </p:cTn>
                              </p:par>
                              <p:par>
                                <p:cTn id="48" presetID="10" presetClass="exit" presetSubtype="0" fill="hold" nodeType="withEffect">
                                  <p:stCondLst>
                                    <p:cond delay="1800"/>
                                  </p:stCondLst>
                                  <p:childTnLst>
                                    <p:animEffect transition="out" filter="fade">
                                      <p:cBhvr>
                                        <p:cTn id="49" dur="500"/>
                                        <p:tgtEl>
                                          <p:spTgt spid="16"/>
                                        </p:tgtEl>
                                      </p:cBhvr>
                                    </p:animEffect>
                                    <p:set>
                                      <p:cBhvr>
                                        <p:cTn id="50" dur="1" fill="hold">
                                          <p:stCondLst>
                                            <p:cond delay="499"/>
                                          </p:stCondLst>
                                        </p:cTn>
                                        <p:tgtEl>
                                          <p:spTgt spid="16"/>
                                        </p:tgtEl>
                                        <p:attrNameLst>
                                          <p:attrName>style.visibility</p:attrName>
                                        </p:attrNameLst>
                                      </p:cBhvr>
                                      <p:to>
                                        <p:strVal val="hidden"/>
                                      </p:to>
                                    </p:set>
                                  </p:childTnLst>
                                </p:cTn>
                              </p:par>
                              <p:par>
                                <p:cTn id="51" presetID="10" presetClass="exit" presetSubtype="0" fill="hold" nodeType="withEffect">
                                  <p:stCondLst>
                                    <p:cond delay="1800"/>
                                  </p:stCondLst>
                                  <p:childTnLst>
                                    <p:animEffect transition="out" filter="fade">
                                      <p:cBhvr>
                                        <p:cTn id="52" dur="500"/>
                                        <p:tgtEl>
                                          <p:spTgt spid="14"/>
                                        </p:tgtEl>
                                      </p:cBhvr>
                                    </p:animEffect>
                                    <p:set>
                                      <p:cBhvr>
                                        <p:cTn id="53" dur="1" fill="hold">
                                          <p:stCondLst>
                                            <p:cond delay="499"/>
                                          </p:stCondLst>
                                        </p:cTn>
                                        <p:tgtEl>
                                          <p:spTgt spid="14"/>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11"/>
                                        </p:tgtEl>
                                        <p:attrNameLst>
                                          <p:attrName>style.visibility</p:attrName>
                                        </p:attrNameLst>
                                      </p:cBhvr>
                                      <p:to>
                                        <p:strVal val="visible"/>
                                      </p:to>
                                    </p:set>
                                    <p:animEffect transition="in" filter="fade">
                                      <p:cBhvr>
                                        <p:cTn id="58" dur="500"/>
                                        <p:tgtEl>
                                          <p:spTgt spid="11"/>
                                        </p:tgtEl>
                                      </p:cBhvr>
                                    </p:animEffect>
                                  </p:childTnLst>
                                </p:cTn>
                              </p:par>
                            </p:childTnLst>
                          </p:cTn>
                        </p:par>
                        <p:par>
                          <p:cTn id="59" fill="hold">
                            <p:stCondLst>
                              <p:cond delay="500"/>
                            </p:stCondLst>
                            <p:childTnLst>
                              <p:par>
                                <p:cTn id="60" presetID="26" presetClass="emph" presetSubtype="0" fill="hold" nodeType="afterEffect">
                                  <p:stCondLst>
                                    <p:cond delay="250"/>
                                  </p:stCondLst>
                                  <p:childTnLst>
                                    <p:animEffect transition="out" filter="fade">
                                      <p:cBhvr>
                                        <p:cTn id="61" dur="1000" tmFilter="0, 0; .2, .5; .8, .5; 1, 0"/>
                                        <p:tgtEl>
                                          <p:spTgt spid="9"/>
                                        </p:tgtEl>
                                      </p:cBhvr>
                                    </p:animEffect>
                                    <p:animScale>
                                      <p:cBhvr>
                                        <p:cTn id="62" dur="500" autoRev="1" fill="hold"/>
                                        <p:tgtEl>
                                          <p:spTgt spid="9"/>
                                        </p:tgtEl>
                                      </p:cBhvr>
                                      <p:by x="105000" y="105000"/>
                                    </p:animScale>
                                  </p:childTnLst>
                                </p:cTn>
                              </p:par>
                            </p:childTnLst>
                          </p:cTn>
                        </p:par>
                        <p:par>
                          <p:cTn id="63" fill="hold">
                            <p:stCondLst>
                              <p:cond delay="1750"/>
                            </p:stCondLst>
                            <p:childTnLst>
                              <p:par>
                                <p:cTn id="64" presetID="63" presetClass="path" presetSubtype="0" accel="50000" decel="50000" fill="hold" nodeType="afterEffect">
                                  <p:stCondLst>
                                    <p:cond delay="250"/>
                                  </p:stCondLst>
                                  <p:childTnLst>
                                    <p:animMotion origin="layout" path="M -1.94444E-6 0 L 0.20764 0 " pathEditMode="relative" rAng="0" ptsTypes="AA">
                                      <p:cBhvr>
                                        <p:cTn id="65" dur="2000" fill="hold"/>
                                        <p:tgtEl>
                                          <p:spTgt spid="9"/>
                                        </p:tgtEl>
                                        <p:attrNameLst>
                                          <p:attrName>ppt_x</p:attrName>
                                          <p:attrName>ppt_y</p:attrName>
                                        </p:attrNameLst>
                                      </p:cBhvr>
                                      <p:rCtr x="10382" y="0"/>
                                    </p:animMotion>
                                  </p:childTnLst>
                                </p:cTn>
                              </p:par>
                              <p:par>
                                <p:cTn id="66" presetID="10" presetClass="exit" presetSubtype="0" fill="hold" nodeType="withEffect">
                                  <p:stCondLst>
                                    <p:cond delay="1800"/>
                                  </p:stCondLst>
                                  <p:childTnLst>
                                    <p:animEffect transition="out" filter="fade">
                                      <p:cBhvr>
                                        <p:cTn id="67" dur="500"/>
                                        <p:tgtEl>
                                          <p:spTgt spid="9"/>
                                        </p:tgtEl>
                                      </p:cBhvr>
                                    </p:animEffect>
                                    <p:set>
                                      <p:cBhvr>
                                        <p:cTn id="68" dur="1" fill="hold">
                                          <p:stCondLst>
                                            <p:cond delay="499"/>
                                          </p:stCondLst>
                                        </p:cTn>
                                        <p:tgtEl>
                                          <p:spTgt spid="9"/>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17"/>
                                        </p:tgtEl>
                                        <p:attrNameLst>
                                          <p:attrName>style.visibility</p:attrName>
                                        </p:attrNameLst>
                                      </p:cBhvr>
                                      <p:to>
                                        <p:strVal val="visible"/>
                                      </p:to>
                                    </p:set>
                                    <p:animEffect transition="in" filter="fade">
                                      <p:cBhvr>
                                        <p:cTn id="7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1.16 Subtraction: two-digit and two-digit numbers </a:t>
            </a:r>
            <a:r>
              <a:rPr lang="en-US" dirty="0"/>
              <a:t>– </a:t>
            </a:r>
            <a:r>
              <a:rPr lang="en-GB" dirty="0"/>
              <a:t>step 1:2</a:t>
            </a:r>
            <a:endParaRPr lang="en-US" dirty="0"/>
          </a:p>
        </p:txBody>
      </p:sp>
      <p:pic>
        <p:nvPicPr>
          <p:cNvPr id="4" name="Picture 3" descr="A picture containing clock, window, shoji, crossword puzzle&#10;&#10;Description generated with very high confidence">
            <a:extLst>
              <a:ext uri="{FF2B5EF4-FFF2-40B4-BE49-F238E27FC236}">
                <a16:creationId xmlns="" xmlns:a16="http://schemas.microsoft.com/office/drawing/2014/main" id="{3DA4C753-2129-4149-ACBB-B531854FBD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4456" y="843152"/>
            <a:ext cx="6135088" cy="5349497"/>
          </a:xfrm>
          <a:prstGeom prst="rect">
            <a:avLst/>
          </a:prstGeom>
        </p:spPr>
      </p:pic>
    </p:spTree>
    <p:extLst>
      <p:ext uri="{BB962C8B-B14F-4D97-AF65-F5344CB8AC3E}">
        <p14:creationId xmlns:p14="http://schemas.microsoft.com/office/powerpoint/2010/main" val="1068806296"/>
      </p:ext>
    </p:extLst>
  </p:cSld>
  <p:clrMapOvr>
    <a:masterClrMapping/>
  </p:clrMapOvr>
  <p:timing>
    <p:tnLst>
      <p:par>
        <p:cTn id="1" dur="indefinite" restart="never" nodeType="tmRoot"/>
      </p:par>
    </p:tnLst>
  </p:timing>
</p:sld>
</file>

<file path=ppt/theme/theme1.xml><?xml version="1.0" encoding="utf-8"?>
<a:theme xmlns:a="http://schemas.openxmlformats.org/drawingml/2006/main" name="nctem1">
  <a:themeElements>
    <a:clrScheme name="Mastery PD">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fontScheme name="nctem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lnDef>
    <a:txDef>
      <a:spPr bwMode="auto">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a:spPr>
      <a:bodyPr vert="horz" wrap="square" lIns="91440" tIns="45720" rIns="91440" bIns="45720" numCol="1" rtlCol="0" anchor="t" anchorCtr="0" compatLnSpc="1">
        <a:prstTxWarp prst="textNoShape">
          <a:avLst/>
        </a:prstTxWarp>
        <a:spAutoFit/>
      </a:bodyPr>
      <a:lstStyle>
        <a:defPPr marL="457200" indent="-457200">
          <a:buClr>
            <a:srgbClr val="82CBDD"/>
          </a:buClr>
          <a:defRPr b="1" dirty="0" smtClean="0">
            <a:latin typeface="Myriad Pro Semibold" charset="0"/>
            <a:ea typeface="Myriad Pro Semibold" charset="0"/>
            <a:cs typeface="Myriad Pro Semibold" charset="0"/>
          </a:defRPr>
        </a:defPPr>
      </a:lstStyle>
    </a:txDef>
  </a:objectDefaults>
  <a:extraClrSchemeLst>
    <a:extraClrScheme>
      <a:clrScheme name="nctem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nctem1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nctem1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nctem1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nctem1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nctem1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nctem1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nctem1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nctem1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nctem1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
      <a:clrScheme name="nctem1 11">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tery PD PowerPoint V4" id="{C5A397D3-E0AB-C547-900D-F92C2FA5E795}" vid="{495C9D69-66FD-7547-A7DC-A1C65F9ED671}"/>
    </a:ext>
  </a:extLst>
</a:theme>
</file>

<file path=ppt/theme/theme2.xml><?xml version="1.0" encoding="utf-8"?>
<a:theme xmlns:a="http://schemas.openxmlformats.org/drawingml/2006/main" name="1_nctem1">
  <a:themeElements>
    <a:clrScheme name="Mastery PD">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fontScheme name="nctem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lnDef>
    <a:tx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a:spPr>
      <a:bodyPr vert="horz" wrap="square" lIns="91440" tIns="45720" rIns="91440" bIns="45720" numCol="1" rtlCol="0" anchor="t" anchorCtr="0" compatLnSpc="1">
        <a:prstTxWarp prst="textNoShape">
          <a:avLst/>
        </a:prstTxWarp>
        <a:spAutoFit/>
      </a:bodyPr>
      <a:lstStyle>
        <a:defPPr marL="457200" indent="-457200">
          <a:buClr>
            <a:srgbClr val="82CBDD"/>
          </a:buClr>
          <a:defRPr b="1" dirty="0" smtClean="0">
            <a:latin typeface="Myriad Pro Semibold" charset="0"/>
            <a:ea typeface="Myriad Pro Semibold" charset="0"/>
            <a:cs typeface="Myriad Pro Semibold" charset="0"/>
          </a:defRPr>
        </a:defPPr>
      </a:lstStyle>
    </a:txDef>
  </a:objectDefaults>
  <a:extraClrSchemeLst>
    <a:extraClrScheme>
      <a:clrScheme name="nctem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nctem1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nctem1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nctem1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nctem1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nctem1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nctem1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nctem1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nctem1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nctem1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
      <a:clrScheme name="nctem1 11">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tery PD PowerPoint V4.3.potx" id="{505068DC-8943-437A-8C03-746B6D31BE3B}" vid="{F8507316-BBFF-45F1-84BC-D1DD2A214F0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Mastery PD PowerPoint V4.1 with sample content</Template>
  <TotalTime>0</TotalTime>
  <Words>547</Words>
  <Application>Microsoft Office PowerPoint</Application>
  <PresentationFormat>On-screen Show (4:3)</PresentationFormat>
  <Paragraphs>107</Paragraphs>
  <Slides>30</Slides>
  <Notes>24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30</vt:i4>
      </vt:variant>
    </vt:vector>
  </HeadingPairs>
  <TitlesOfParts>
    <vt:vector size="36" baseType="lpstr">
      <vt:lpstr>Arial</vt:lpstr>
      <vt:lpstr>Calibri</vt:lpstr>
      <vt:lpstr>Myriad Pro</vt:lpstr>
      <vt:lpstr>Myriad Pro Semibold</vt:lpstr>
      <vt:lpstr>nctem1</vt:lpstr>
      <vt:lpstr>1_nctem1</vt:lpstr>
      <vt:lpstr>1.16 Subtraction: two-digit and  two-digit numbers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2018-02-28T12:18:45Z</dcterms:created>
  <dcterms:modified xsi:type="dcterms:W3CDTF">2018-02-28T12:19:00Z</dcterms:modified>
</cp:coreProperties>
</file>