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tags/tag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4.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5.xml" ContentType="application/vnd.openxmlformats-officedocument.presentationml.tags+xml"/>
  <Override PartName="/ppt/notesSlides/notesSlide23.xml" ContentType="application/vnd.openxmlformats-officedocument.presentationml.notesSlide+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6.xml" ContentType="application/vnd.openxmlformats-officedocument.presentationml.tags+xml"/>
  <Override PartName="/ppt/notesSlides/notesSlide26.xml" ContentType="application/vnd.openxmlformats-officedocument.presentationml.notesSlide+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tags/tag7.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4"/>
  </p:notesMasterIdLst>
  <p:sldIdLst>
    <p:sldId id="257" r:id="rId5"/>
    <p:sldId id="508" r:id="rId6"/>
    <p:sldId id="506" r:id="rId7"/>
    <p:sldId id="507" r:id="rId8"/>
    <p:sldId id="610" r:id="rId9"/>
    <p:sldId id="613" r:id="rId10"/>
    <p:sldId id="341" r:id="rId11"/>
    <p:sldId id="615" r:id="rId12"/>
    <p:sldId id="509" r:id="rId13"/>
    <p:sldId id="612" r:id="rId14"/>
    <p:sldId id="475" r:id="rId15"/>
    <p:sldId id="614" r:id="rId16"/>
    <p:sldId id="619" r:id="rId17"/>
    <p:sldId id="626" r:id="rId18"/>
    <p:sldId id="617" r:id="rId19"/>
    <p:sldId id="620" r:id="rId20"/>
    <p:sldId id="480" r:id="rId21"/>
    <p:sldId id="616" r:id="rId22"/>
    <p:sldId id="621" r:id="rId23"/>
    <p:sldId id="511" r:id="rId24"/>
    <p:sldId id="618" r:id="rId25"/>
    <p:sldId id="622" r:id="rId26"/>
    <p:sldId id="478" r:id="rId27"/>
    <p:sldId id="623" r:id="rId28"/>
    <p:sldId id="624" r:id="rId29"/>
    <p:sldId id="625" r:id="rId30"/>
    <p:sldId id="482" r:id="rId31"/>
    <p:sldId id="611" r:id="rId32"/>
    <p:sldId id="47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52135D-AE1F-46BC-8709-C991EDBD8336}">
          <p14:sldIdLst>
            <p14:sldId id="257"/>
            <p14:sldId id="508"/>
            <p14:sldId id="506"/>
            <p14:sldId id="507"/>
            <p14:sldId id="610"/>
            <p14:sldId id="613"/>
            <p14:sldId id="341"/>
            <p14:sldId id="615"/>
            <p14:sldId id="509"/>
            <p14:sldId id="612"/>
            <p14:sldId id="475"/>
            <p14:sldId id="614"/>
            <p14:sldId id="619"/>
            <p14:sldId id="626"/>
            <p14:sldId id="617"/>
            <p14:sldId id="620"/>
            <p14:sldId id="480"/>
            <p14:sldId id="616"/>
            <p14:sldId id="621"/>
            <p14:sldId id="511"/>
            <p14:sldId id="618"/>
            <p14:sldId id="622"/>
            <p14:sldId id="478"/>
            <p14:sldId id="623"/>
            <p14:sldId id="624"/>
            <p14:sldId id="625"/>
            <p14:sldId id="482"/>
            <p14:sldId id="611"/>
            <p14:sldId id="4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na Cole" initials="DC" lastIdx="27" clrIdx="0">
    <p:extLst>
      <p:ext uri="{19B8F6BF-5375-455C-9EA6-DF929625EA0E}">
        <p15:presenceInfo xmlns:p15="http://schemas.microsoft.com/office/powerpoint/2012/main" userId="S::donna.cole@ncetm.org.uk::36e63e46-7f0e-4c72-a341-f5fc518a0358" providerId="AD"/>
      </p:ext>
    </p:extLst>
  </p:cmAuthor>
  <p:cmAuthor id="2" name="Elizabeth Lambert" initials="EL" lastIdx="1" clrIdx="1">
    <p:extLst>
      <p:ext uri="{19B8F6BF-5375-455C-9EA6-DF929625EA0E}">
        <p15:presenceInfo xmlns:p15="http://schemas.microsoft.com/office/powerpoint/2012/main" userId="S::Elizabeth.Lambert@ncetm.org.uk::84516f71-0698-4f46-9863-2dab06370415" providerId="AD"/>
      </p:ext>
    </p:extLst>
  </p:cmAuthor>
  <p:cmAuthor id="3" name="Jonathan East" initials="JE" lastIdx="16" clrIdx="2">
    <p:extLst>
      <p:ext uri="{19B8F6BF-5375-455C-9EA6-DF929625EA0E}">
        <p15:presenceInfo xmlns:p15="http://schemas.microsoft.com/office/powerpoint/2012/main" userId="S-1-5-21-3922863414-4013517082-2598851602-1227" providerId="AD"/>
      </p:ext>
    </p:extLst>
  </p:cmAuthor>
  <p:cmAuthor id="4" name="Gwen Tresidder" initials="GT" lastIdx="29" clrIdx="3">
    <p:extLst>
      <p:ext uri="{19B8F6BF-5375-455C-9EA6-DF929625EA0E}">
        <p15:presenceInfo xmlns:p15="http://schemas.microsoft.com/office/powerpoint/2012/main" userId="S::Gwen.Tresidder@ncetm.org.uk::b74a9380-12d1-408f-ae76-78178213c8e6" providerId="AD"/>
      </p:ext>
    </p:extLst>
  </p:cmAuthor>
  <p:cmAuthor id="5" name="Andrew Young" initials="AY" lastIdx="3" clrIdx="4">
    <p:extLst>
      <p:ext uri="{19B8F6BF-5375-455C-9EA6-DF929625EA0E}">
        <p15:presenceInfo xmlns:p15="http://schemas.microsoft.com/office/powerpoint/2012/main" userId="S::andrew.young@tribalgroup.com::3d7dab09-352b-4858-b937-4a4f8b94e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5D4"/>
    <a:srgbClr val="327473"/>
    <a:srgbClr val="E5F3F2"/>
    <a:srgbClr val="CDE9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E6B8AD-BF18-4029-BD34-D0CBA64173B8}" v="59" dt="2021-10-12T21:29:53.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5481" autoAdjust="0"/>
  </p:normalViewPr>
  <p:slideViewPr>
    <p:cSldViewPr snapToGrid="0" showGuides="1">
      <p:cViewPr varScale="1">
        <p:scale>
          <a:sx n="67" d="100"/>
          <a:sy n="67" d="100"/>
        </p:scale>
        <p:origin x="644" y="52"/>
      </p:cViewPr>
      <p:guideLst>
        <p:guide orient="horz" pos="2160"/>
        <p:guide pos="3840"/>
      </p:guideLst>
    </p:cSldViewPr>
  </p:slideViewPr>
  <p:notesTextViewPr>
    <p:cViewPr>
      <p:scale>
        <a:sx n="1" d="1"/>
        <a:sy n="1" d="1"/>
      </p:scale>
      <p:origin x="0" y="0"/>
    </p:cViewPr>
  </p:notesTextViewPr>
  <p:sorterViewPr>
    <p:cViewPr>
      <p:scale>
        <a:sx n="100" d="100"/>
        <a:sy n="100" d="100"/>
      </p:scale>
      <p:origin x="0" y="-87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4"/>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3:47.09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1548 235280 42172,'0'0'0'0,"0"0"0"0,0 0 0 0,0 0 0 0,0 0 0 0,0 0 0 0,0 0 0 0,0 0 0 0,0 0 0 0,0 0 0 0,0 0 0 0,0 0 0 0,0 0 0 0,2 0 0 0,1-1 0 0,2-1 0 0,-2 1 0 0,3 0 0 0,1 0 0 0,3-2 0 0,1-1 0 0,0 2 0 0,1-1 0 0,0-1 0 0,-1 2 0 0,-3-1 0 0,-1 2 0 0,0-1 0 0,1 0 0 0,-2 1 0 0,-1-2 0 0,1 2 0 0,0 0 0 0,0 0 0 0,0-2 0 0,1 2 0 0,0 0 0 0,1-2 0 0,1 1 0 0,-2-1 0 0,3 2 543 5,-2-2-543-5,2 1 0 0,1-1 0 0,-1-1 0 0,5 1 11 1047,0-1-11-1047,1 0 0 0,0 0 0 0,-2 0 0 0,2 1 0 0,-2-1 0 0,-1 0 0 0,1 0 0 0,-1 0 0 0,0 2 0 0,2-2 0 0,-1 0 0 0,-1 0 537-1,2 1-537 1,-2-1 0 0,1 0 0 0,1 0 0 0,0 0 0 0,5-1 0 0,0-1 0 0,2 1 0 0,-1 0 0 0,1-1 0 0,0 1 0 0,-1-2 0 0,1 2 0 0,-2-1 0 0,2 1 0 0,-2 0 0 0,2-2 0 0,0 2 0 0,-2-1 0 0,2 1 0 0,-2 0 0 0,1-1 0 0,-2 0 507 5,0 1-507-5,1 2 0 0,-2-2 9 547,0-1-15 6,0 1 6-553,0 2 0 0,-1-2 0 0,-1 1 0 0,1-1 0 0,0 1 2 518,-1-1-2-518,-1 1 0 0,2 0 0 0,-1-1 0 0,-1 1 0 0,2 1 526-3,0-2-526 3,0 1 0 0,5-3 515 1,0 1-515-1,1 1 0 0,-1-1 0 0,0 1 4 529,-1-2-4-529,1 2 0 0,0-1 0 0,-2 1 0 0,0 0 0 0,0 0 0 0,-1 0 0 0,0 0 0 0,0 0 0 0,1-1 0 0,-1 1 0 0,3-1 0 0,-2 1 528 1,2 0 10 0,0-1-538-1,0-1 0 0,2 1 0 0,0 0 0 0,0-1 0 0,0 1 0 0,0 0 0 0,0 1 0 0,-1-2 0 0,0 1 0 0,4 0 0 0,-1-2 0 0,2 0 558 4,-3 2-558-4,0 0 0 0,-1-1 0 0,-1 1 0 0,1 0 0 0,0-1 0 0,-1 1 0 0,0 1 0 0,0-1 0 0,0-1 0 0,0 2 0 0,-3-1 0 0,2 1 0 0,-2-1 0 0,3 0 0 0,-1 0 503-6,2 0-503 6,-2 0 0 0,4-1 0 0,-1 1 0 0,1 0 0 0,1-2 0 0,-1 2 0 0,1-2 0 0,-1 2 0 0,1-2 0 0,-2 2 0 0,1-2 0 0,0 2 0 0,0-1 0 0,1 0 503 2,-1 1 21 3,1-2 6-12,-1 2 1 7,0-2-531 0,1 2 0 0,-2-1 0 0,0 0 0 0,-1 0 0 0,1 1 0 0,-1 0 0 0,-2 1 0 0,1-2 0 0,1 1 0 0,0 0 0 0,2-1 0 0,-1 1 539 0,0-2-10 4,2 2-529-4,0-1 0 0,1-1 0 0,0 2 0 0,-2-2 0 0,1 0 0 0,-2 2 0 0,0 0 0 0,-2-1 0 0,1 1 0 0,-2 1 0 0,0-1 0 0,3-1 0 0,-1 1 516-2,0 0-516 2,1-1 536 0,1 1-536 0,1-2 0 0,-1 2 0 0,0-1 0 0,0 0 0 0,-1 0 0 0,0 0 0 0,1 1 0 0,-1 0 0 0,1-2 0 0,1 2 0 0,-2-1 0 0,2 0 515 2,-2 0 59 0,0 1-74-9,0-1-500 7,3 0 0 0,1 0 0 594,-1-1 3 21,-3 2-3-615,-1-1 0 0,-2 1 0 0,-2 1 0 0,-1 0 0 0,2 0 0 0,0-1 0 0,1 0 0 0,0 0 0 0,2 0 536 8,0-1-536-8,1 1 0 0,0 0 0 0,1-1 0 0,-2 1 0 0,0 0 0 0,-2-1 0 0,1 1 0 0,1 0 513 0,2 0-513 0,-1-1 0 0,-1 1 0 0,-1 0 0 0,0-1 562-3,-2 2 19 0,1-1-8 6,-2 1-4-4,1 0-569 1,0-2 0 0,1 2 0 0,1-1 0 0,0 0 0 0,0 1 517-4,-2-2-517 4,1 2 0 0,3-1 0 0,1-2 0 0,-1 2 0 0,0 0 0 0,-2-1 0 0,0 1 0 0,-2 1 0 0,0 0 519 4,-1-2 20 1,0 2-539-5,-2 0 0 0,1 2 0 0,-1-3 0 0,-1 1 0 0,1 2 0 0,-1-2 0 0,-2 1 0 0,4-1 0 0,-1 0 0 0,2 0 0 0,-1-1 0 0,-2 3 0 0,0-2 0 0,-1 1 0 0,0-1 0 0,0 1 0 0,-2 0 544-7,2 0 12 9,1 1 513-3,-1-2-1069 1,0 1 0 0,-1 0 0 0,-1 0 0 0,-2 0 0 0,-1 2 0 0,0-1 0 0,-2 1 0 0,1-1 0 0,0 1 0 0,-1-1 0 0,0 1 0 0,0-1 0 0,1 1 0 0,-1-1 0 0,2 0 0 0,-1 1 0 0,-1-1 0 0,2 1 0 0,-1-1 0 0,1 0 0 0,-2 0 0 0,2 0 0 0,-1 1 0 0,-1-1 0 0,1 1 0 0,0-1 0 0,-1 1 0 0,0-1 0 0,-1 2 0 0,-1-2 0 0,1 2 0 0,-2-1 0 0,0 0 0 0,0 1 0 0,0 0 0 0,1-2 544 2,-1 2-1-4,1-1-7 7,0 0-35-7,-1 1-501 2,3-1 0 0,-2-1 0 0,1 2 0 0,0-2 532-1,-1 2-532 1,0-2 0 0,1 2 0 0,0-1 0 0,-2 0 0 0,-2 1 0 0,0 0 0 0,0 0 0 0,-1 1 0 0,-1-2 0 0,1 2 0 0,0-1 0 0,0 0 0 0,0 1 0 0,0-2 0 0,2 1 0 0,0 0 540-2,0 0-540 2,-1-1 0 0,1 1 0 0,1 0 0 0,-1 0 0 0,0-1 0 0,-2 1 0 0,2 0 0 0,-1 0 0 0,-2 1 0 0,1-2 0 0,-2 2 0 0,0 0 0 0,-1 0 491 0,1 0-491 0,-1-1 0 0,1 1 0 0,1 0 0 0,-1 0 0 0,-1 0 512-1,0 0-512 1,0 0 0 0,0 0 0 0,0 0 0 0,0 0 0 0,0 0 0 0,0 0 0 0,-1 0 0 0,-3 1 505 6,0 1-505-6,1-2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28.639"/>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28.640"/>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0,-2-1-72 0 0,1 1 160 0 0,-1 0-8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88"/>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89"/>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 0-72 0 0,1-1 160 0 0,-1 1-8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0"/>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1"/>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0,-2-1-72 0 0,1 1 160 0 0,-1 0-8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2"/>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3"/>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 0-72 0 0,1-1 160 0 0,-1 1-8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4:46.294"/>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1611 1 250771 46370,'0'0'0'0,"0"0"0"0,0 0 0 0,0-1 0 0,0 1 0 0,2 0 0 0,-2 0 0 0,0 0 0 0,-2 0 0 0,2 0 0 0,2 0 0 0,-4 0 0 0,2 1 0 0,0-1 0 0,-1 2 0 0,1-2 0 0,-1 0 0 0,1 1 0 0,-1 0 0 0,0 0 0 0,-1 1 0 0,1-1 0 0,0 0 0 0,0 0 0 0,0 1 0 0,-2-1 0 0,2 0 0 0,0 2 0 0,0-2 0 0,-2 2 0 0,2-2 0 0,0 0 0 0,0 0 0 0,-1-1 0 0,1 2 0 0,0 0 0 0,-1 1 0 0,-1-2 0 0,2 1 0 0,-1 1 0 0,0-2 0 0,1 1 0 0,0-1 0 0,-1 1 0 0,-1 0 0 0,1 1 0 0,-1 0 0 0,1-2 0 0,0 3 0 0,-2 0 0 0,0-2 0 0,1 3 0 0,-3 0 0 0,1 2 0 0,0-2 0 0,-1 1 0 0,1-2 0 0,2 1 0 0,-3 1 0 0,1-1 0 0,-1 2 0 0,1-2 0 0,-1 1 0 0,1-1 0 0,-1 0 0 0,1 2 0 0,-1-1 0 0,0-1 0 0,0 1 0 0,0 2 0 0,0-2 0 0,0 1 0 0,-1-1 0 0,1 1 0 0,-1 1 0 0,0 0 0 0,-1-1 0 0,1 1 0 0,-1-1 0 0,1 2 0 0,-1-1 0 0,0 0 0 0,1 0 0 0,-2 0 0 0,2 1 0 0,-1 0 0 0,-1 0 0 0,0 1 0 0,0-1 0 0,0 1 0 0,0-1 0 0,1-1 0 0,-1 1 0 0,0 1 0 0,0-1 0 0,1 0 0 0,-2 1 0 0,2-1 0 0,-2 1 0 0,1-1 0 0,-1 2 0 0,0-2 0 0,1 3 0 0,-1-2 0 0,-1 0 0 0,2 1 0 0,-2 0 0 0,1 0 0 0,1-1-521 9,-1 0 521-9,0 0 0 0,1-1 0 0,0 1 0 0,0 0 0 0,-1 1 0 0,0-1 0 0,1 0 0 0,-1 0 0 0,1 0 0 0,-2 1-505-2,-1 2 505 2,1-2 0 0,-2 3 0 0,1-1 0 0,0 0 0 0,1-2 0 0,1-1 0 0,0 0 0 0,1 0 0 0,0-1 0 0,0 1 0 0,-1 1 0 0,1-3 0 0,-1 3 0 0,2-1-525 3,-4 2 27-8,1 0 498 5,-1 0 0 0,1 0 0 0,1-2 0 0,1 0 0 0,0-1-507 0,0 1 507 0,0-1 0 0,1 0 0 0,-2 0 0 0,2 1 0 0,-1-1-527 5,1 0 527-5,-1-1 0 0,1 1 0 0,-2 0 0 0,2 1 0 0,0-1 0 0,-1 0 0 0,1 0 0 0,-1 0-500-3,1 0 500 3,-1-1 0 0,1 1 0 0,0 0 0 0,-1-1 0 0,1 1 0 0,1-1 0 0,-2 1 0 0,1 0 0 0,-1 0 0 0,1-1 0 0,1 0 0 0,-1 0-491-4,0 0 491 4,1-1 0 0,1 1 0 0,-1-1 0 0,-1 1-500 2,0 0 500-2,2-1-501-1,-1 1 501 1,-1-1 0 0,1 1 0 0,0 0 0 0,-1-1-511 5,0 2 511-5,1-1-514 1,-1 1 514-1,1-2 0 0,-3 3 0 0,0 0 0 0,2-1 0 0,-1 0 0 0,1 0 0 0,1-1 0 0,0-1 0 0,-1-1 0 0,2 2 0 0,-1 0 0 0,-1 1 0 0,-1-1 0 0,2 0 0 0,-1 1 0 0,1-2 0 0,-1 1 0 0,1 0 0 0,-1-1 0 0,0 2 0 0,1-1 0 0,0-1 0 0,0 1-496-8,-2-1 496 8,3 1 0 0,-1 0 0 0,1-2 0 0,-1 0 0 0,1 1 0 0,1-1-525 3,0-1 10 0,0 0 515-3,1 0 0 0,-1 0-499-6,0-1 499 6,0 2 0 0,0-1 0 0,-1 2 0 0,2-2 0 0,-1 0 0 0,0 0 0 0,-1 0 0 0,1 1-539 1,-1 1 10-1,0-2 529 0,0 2-510 3,0 0 510-3,0-1 0 0,0 0-500 3,0 1-24-10,1-4 524 7,0 3 0 0,2-1 0 0,-2 0 0 0,1-2 0 0,0 3 0 0,-1-3 0 0,1 2 0 0,1-1 0 0,-1 0 0 0,0 0 0 0,1 0 0 0,0-2 0 0,1 1 0 0,0-1 0 0,-1 1 0 0,1-1 0 0,1-1 0 0,-1 1 0 0,0 0 0 0,-1 1 0 0,1-1 0 0,1 0 0 0,-2 0 0 0,1 1 0 0,0-1 0 0,-2 1 0 0,2 1 0 0,-1-3 0 0,1 3 0 0,-1-2 0 0,2-1 0 0,0 1 0 0,0-1 0 0,1-1 0 0,0 0 0 0,0 0 0 0,0 0 0 0,0 0 0 0,0 0 0 0,0 0 0 0,0 0 0 0,0 0 0 0,0 0 0 0,0 0 0 0,-1 0 0 0,1 1 0 0,-2 0 0 0,0 2 0 0,0 0 0 0,0-2 0 0,1 0 0 0,0 0 0 0,1-1 0 0,0 0 0 0,0 0 0 0,0 0 0 0,1-1 0 0,2-1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5"/>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 0-72 0 0,1-1 160 0 0,-1 1-8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4:46.295"/>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33 34 249786 41725,'0'0'0'0,"0"0"0"0,0 0 0 0,-1 0 0 0,0-1 0 0,0-2 0 0,0 3 0 0,-1-1 0 0,2 0 0 0,-1 0 0 0,0 1 0 0,1-2 0 0,-1 2 0 0,1-1 0 0,0 1 0 0,0 0 0 0,-1-1 0 0,-1 0 0 0,0-1 0 0,1 0 0 0,-2-1 0 0,1 2 0 0,0-2 0 0,0 2 0 0,1 0 0 0,0 0 0 0,1-1 0 0,-1 2 0 0,1-1 0 0,-1 1 0 0,-1-1 0 0,2 1 0 0,0-1 0 0,0 1 0 0,-1 0 0 0,1 0 0 0,0-2 0 0,-1 2 0 0,1 0 0 0,0-1 0 0,0 1 0 0,0 0 0 0,0 0 0 0,0 0 0 0,0 0 0 0,0 1 0 0,1 1 0 0,2-1 0 0,-2 1 0 0,0 0 0 0,0-2 0 0,-1 1 0 0,0-1 0 0,1 0 0 0,-1 0 0 0,-1 0 0 0,1 0 0 0,1 0 0 0,-1 1 0 0,0-1 0 0,0 0 0 0,2 1 0 0,0 1 0 0,0 0 0 0,1 1 0 0,-2-1 0 0,1 0 0 0,1 1 0 0,2 1 0 0,-2 1 0 0,2-1 0 0,-3 0 0 0,2 0 0 0,1-1 0 0,-1 2 0 0,0-1 0 0,1 3 0 0,1-1 0 0,1 0 0 0,-1 1 0 0,-1-1 0 0,1-1 0 0,-1 1 0 0,1 1 0 0,1-1 0 0,-1 2 0 0,1-1 0 0,1 1 0 0,0-1 0 0,1 2 0 0,-1 0 0 0,0 1 0 0,1-2 0 0,-2 1 0 0,1-2 0 0,0 2 0 0,0-1 0 0,-1 1 0 0,0-2 0 0,2 1 0 0,-2 1 0 0,0-2 0 0,2 1 0 0,-2-1 0 0,0 1 0 0,0 0 0 0,1 0 0 0,0 0 0 0,0 1 0 0,0 0 0 0,0-2 0 0,-1 2 0 0,2-1 0 0,-2 1 0 0,1-2 0 0,0 2 0 0,-1-1 0 0,1 1 0 0,-1-2 0 0,2 2 0 0,-1-1 0 0,1 0 0 0,-2 1 0 0,1-1 0 0,0 1 0 0,-1-2 0 0,1 1 0 0,-1 1 0 0,1-2 0 0,0 1 0 0,-1 0 0 0,0 1 0 0,2-2 0 0,-2 2 0 0,0-1 0 0,1-1 0 0,-1 1 0 0,0-2 0 0,0 2 0 0,0-1 0 0,1 1 0 0,-2-1 0 0,1 1 0 0,0 0 0 0,1-1 0 0,0 2 0 0,0-1 0 0,1 1 0 0,-1-1 0 0,0 3 0 0,2-3 0 0,-2 3 0 0,1-3 0 0,-1 1 0 0,1 0 0 0,-1-1 0 0,-1 1 0 0,2-2 0 0,-2 2 0 0,1-1 0 0,0 0 0 0,0 0 0 0,-1 1 0 0,2-1 0 0,-2 0 0 0,0 0 0 0,0 0 0 0,0-1 0 0,1 1 0 0,-1-1 0 0,0 1 0 0,0 0 0 0,1-1 0 0,0 1 0 0,-1 1 0 0,2-2 0 0,-2 2 0 0,1-1 0 0,-1 1 0 0,2-1 0 0,-1 1 0 0,1 0 0 0,-1 0 0 0,1 0 0 0,0 0 0 0,0 0 0 0,-1 1 0 0,0-1 0 0,2-1 0 0,-2 1 0 0,1 0 0 0,-1 0 0 0,1 0 0 0,-1 0 0 0,-1 0 0 0,2-2 0 0,-2 2 0 0,1-1 0 0,0 1 0 0,0-2 0 0,-1 2 0 0,1-1 0 0,0 0 0 0,2 1 0 0,-1 1 0 0,1 1 0 0,-2-1 0 0,2-1 0 0,-2 1 0 0,1-1 0 0,-1-1 0 0,1 1 0 0,0 0 0 0,0 0 0 0,-1 1 0 0,2 0 0 0,-1-1 0 0,1 1 0 0,-2 0 0 0,2 0 0 0,-2-1 0 0,1 0 0 0,2 1 0 0,-2 0 0 0,1 1 0 0,-2-1 0 0,1-1 0 0,-2-2 0 0,0-1 0 0,-1 2 0 0,0-2 0 0,0-1 0 0,-1 2 0 0,1-1 0 0,0 0 0 0,0 0 0 0,-1 0 0 0,1 0 0 0,0-1 0 0,-1 0 0 0,-1 2 0 0,1-2 0 0,0 0 0 0,0-1 0 0,0 1 0 0,-2 0 0 0,2-2 0 0,-1 3 0 0,-1-4 0 0,1 2 0 0,-1 0 0 0,1 1 0 0,1-1 0 0,-3-1 0 0,2 1 0 0,0-1 0 0,-2 0 0 0,2 1 0 0,-1 0 0 0,1 0 0 0,-1 0 0 0,1-2 0 0,-2 1 0 0,0-1 0 0,0 0 0 0,-1 0 0 0,2-1 0 0,-2 2 0 0,0-2 0 0,1 0 0 0,0 1 0 0,-1-1 0 0,0 0 0 0,0 0 0 0,0 1 0 0,1 0 0 0,0 1 0 0,0-1 0 0,1 1 0 0,0-1 0 0,0 2 0 0,-1-1 0 0,1-1 0 0,-1 1 0 0,2-1 0 0,-2 2 0 0,0-3 0 0,1 2 0 0,-1 1 0 0,1-3 0 0,-1 1 0 0,1 1 0 0,-1 0 0 0,0-1 0 0,2 2 0 0,-2 0 0 0,2-1 0 0,-2 0 0 0,1 0 0 0,0-1 0 0,0 2 0 0,-1-2 0 0,1 1 0 0,-1-2 0 0,-1 2 0 0,2-2 0 0,-1 2 0 0,-1-1 0 0,2-1 0 0,-2 1 0 0,0-1 0 0,-1 0 0 0,1-1 0 0,0 3 0 0,1-2 0 0,0 0 0 0,-2 0 0 0,1 1 0 0,-1-2 0 0,0 0 0 0,0 0 0 0,0 0 0 0,0 0 0 0,0 0 0 0,0 0 0 0,0 0 0 0,0 0 0 0,0 0 0 0,0 0 0 0,0 0 0 0,0 0 0 0,0 0 0 0,0 0 0 0,0 0 0 0,0 0 0 0,0 0 0 0,0 0 0 0,0 0 0 0,0 0 0 0,0 0 0 0,0 0 0 0,0 0 0 0,0 0 0 0,0 0 0 0,0-2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4:46.296"/>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30 8 251806 45212,'0'0'-3868'535,"0"0"-2733"-539,-1 0 1247 10,0 0 903 1197,-2-2 2492-1198,2 2 169-5,0 0 312-1,0-1 282 2,-1 1-1174-4,1 0 448 8,-1-1 647 511,1 1 577-517,-2 0-162 4,2-1 261-3,0 1 599 0,-2 0-499 0,2-2-66 0,0 2 565 0,0 0 0 0,0 0 0 0,-1-1 0 0,2 1-509-2,-1 0 509 2,1 0 0 0,0 0 0 0,-1 0 0 0,1 0 0 0,0 0 0 0,0 0 5 592,0 0-5-592,0 0 0 0,0 0 0 0,1 0 0 0,-1 0 0 0,0 0 0 0,0 0 0 0,0 0 0 0,0 0 0 0,0 0 0 0,1 0 0 0,-1 0-623 2,2 1 623-2,-1-1 0 0,-1 0 0 0,2 0 0 0,1 2 0 0,0-1 0 0,0-1 0 0,-2 0-6 534,1 1 6-534,2 0 0 0,1 1 0 0,-2-2 0 0,2 1 0 0,0 0 0 0,1 2 0 0,0-2 0 0,0 0 0 0,0 0 0 0,0 2 0 0,0-2 0 0,1 1 0 0,-2-1 0 0,0 0 0 0,1 2 0 0,-1-2 0 0,1 0 0 0,-3 0 0 0,0-1 6 522,-1 2-6-522,2-2 0 0,-2 1 0 0,0-1 0 0,0 1 0 0,-1-1 0 0,3 0 0 0,-1 1 0 0,1 1 0 0,-1-1 0 0,1 0-511-1,2 1 10 3,1-1 501-2,2 1 0 0,-1 1 0 0,2-1 0 0,-1 1 0 0,1-1 0 0,-2 0 0 0,0 0 0 0,-2-1 0 0,0 2 0 0,1-2 0 0,-1 1 0 0,1 0 0 0,1-1 0 0,1 2 0 0,2-1 0 0,-2 1 0 0,0-1 0 0,0 1 0 0,1 0 0 0,-2-1 0 0,1 1 0 0,-2-2 0 0,1 1 0 0,0 0 0 0,-2 0 0 0,1-1 0 0,1 2 0 0,1 0 0 0,-1-2 0 0,1 1 0 0,-1 1 0 0,0-1 0 0,2 1 0 0,-2-2 0 0,2 2 0 0,-2-1 0 0,2 1 0 0,0-1 0 0,-1 1 0 0,1-1-3 567,-2 1 3-567,1-1 0 0,-1 0 0 0,1 0 0 0,-2 1 0 0,0-2 0 0,1 2 0 0,2-1 0 0,0 1 0 0,-1-1 0 0,5 1 0 0,0 1 0 0,0-1 0 0,0 1 0 0,0 0 0 0,1 0 0 0,-1-1 0 0,-1 1 0 0,0 0 0 0,1 0 0 0,-1-2 0 0,1 2 0 0,2 0 0 0,-2 1 0 0,1-2 0 0,-2 0 0 0,0 1 0 0,-1 0 0 0,3-1 0 0,0 2 0 0,0-2 0 0,0 1 0 0,1 0 0 0,0 0 0 0,1 1 0 0,-1-1 0 0,1 1 0 0,0-1 0 0,1 1 0 0,0 0 0 0,1 0 2 524,4 0-2-524,0 1 0 0,1 0 0 0,-1 1 0 0,-3-2 0 0,1 1 0 0,-2-2 0 0,-1 1 0 0,0 0 0 0,0 0 0 0,-1-1 0 0,0 1 0 0,1-1 0 0,0 1 0 0,1 0 0 0,-1 0 0 0,2 0 0 0,-1 0 0 0,1 0-529 702,1 0 520-118,0 2 9-584,0-2 0 0,0 0 0 0,0 1 0 0,-1-1 0 0,1 0 0 0,0 1 0 0,1 0 0 0,0 0 0 0,1-1 0 0,-1 1 0 0,2 1 0 0,0-1 0 0,1 0 0 0,0 1 0 0,0 0 0 0,2 0 0 0,-1 0 0 0,-1-1 0 0,2 1 0 0,-3-1 0 0,0 0 0 0,-1 1 0 0,1-1 0 0,-1 0 0 0,-1 1 0 0,1-2 0 0,1 1 0 0,0 0 0 0,2 2 0 0,1-2 0 0,1 2 0 0,2 0 2 625,0-1-2-625,0 2 0 0,6 0 0 0,0 1 0 0,3-1 0 0,-3 1 0 0,-1-1 0 0,-2 0 0 0,0 0 0 0,-1-1 0 0,0 0 1 563,-2 1-1-563,1-1 0 0,-2-1 0 0,0 1 0 0,0-1 0 0,1 1 0 0,0-1 0 0,0 2 0 0,1-1 0 0,2 1 0 0,-1-2 0 0,0 2 7 532,1 0-7-532,-1 0 0 0,1-1 0 0,-2 0 0 0,2 1 0 0,-2-1 0 0,0 1 0 0,2-2 0 0,0 2 0 0,1 0 0 0,1 0 0 0,-1 1 0 600,-1-1 0-600,1-1 0 0,3 2 0 0,2 0 0 0,-1 0 0 0,-1 0 0 0,1 0 0 0,-3-1 0 0,-2 0-10 529,0 0 22 6,-2-2-16 7,0 1 4-542,-2 1 0 0,0-2 0 0,0 0 0 0,3 2 0 0,4 1 0 0,-1-1 0 0,-1-1 0 0,-2 1 0 0,0-1 0 0,-2-1 0 520,-1 1 2 78,-3 0-12 81,1-2 10-679,-2 2 545-2,0-2-13 1,-1 0-532 1,-1 1 503 5,0-2-503-5,0 1 0 0,0 0 0 0,-1 1 0 0,2-1 0 0,1 0 0 0,0 1 2 519,-1-1-2-519,0 0 0 0,-1-1 0 0,0 2 1 522,-2-1-1-522,0-1 0 0,-1 0 0 0,-1 0 0 0,-1 0 0 0,2 0 0 0,-1 0 0 0,0 0 0 0,0 1 0 0,2-1 0 0,-1 0 0 0,2 1 0 0,2 0 0 0,4 1 0 0,-2 0 0 0,-1 0 0 0,-1-1 0 0,-2 0 0 0,-1-1 0 0,-1 0 0 0,-2 0 0 0,1 0 0 0,-1 1 0 0,0-3 0 0,0 2 0 0,2 0 0 0,-1 1 0 0,0-1 0 0,0 0 0 0,2 0 0 0,-2 0 0 0,0 0 0 0,-1 0 0 0,0 0 0 0,0-1 0 0,-1 1 0 0,0-1-2 523,-1 1 2-523,-2-1 0 0,2-1 0 0,-3 1 0 0,0 0 0 0,0-2 0 0,1 2 0 0,-2-1 0 0,1 1 0 0,-2-2 0 0,1 2 568-1,0-2-2 10,2 2-566-9,1 0 512 0,0 1 55 2,1-1-567-2,0 0 0 0,-2-1 0 0,-1 1 0 0,1 0 0 0,-1-1 0 0,-1 0 0 0,0 0 0 0,-1 1 0 0,-1-2 0 0,1 1 0 0,-1-1 7 566,0 1-7-566,-2-1 0 0,2 1 0 0,-3-2 0 0,1 2-15 530,-1-1 26 73,1 0-11-603,0 0 0 0,-1-1 0 0,-1 2 0 0,3-2 0 0,-2 2 0 0,0-2 0 0,2 1 0 0,-1 1 0 0,0-2 0 0,1 2 0 0,0-1 0 0,1 1 0 0,0-1 0 0,-1 1 0 0,1-1 0 0,0 1 0 0,-1-1 0 0,2 1 0 0,-1 0 0 0,-1-1 0 0,1 1 0 0,-1-1 0 0,1 1 0 0,0-1 0 0,-2 1 0 0,1-1 0 0,-1 1 0 0,-1-2 0 0,0 2 0 0,1-2 0 0,-1 1 0 0,-1 0 0 0,-1-1 0 0,-1 0 0 0,-1-1-6 541,-1 1 6-541,-1-1 0 0,-1 0 0 0,2 0 0 0,0 2 0 0,-1-2 0 0,2 1 0 0,-2-1 0 0,0 0 0 0,0 0 0 0,-1 0 0 0,0 0 0 0,0 0 14 514,0 0-14-514,0 0 0 0,0 0 0 0,0 0 0 0,0 0 0 0,0 0-1 509,0 0 1-509,0 0 0 0,0 0 0 0,0 0 0 0,1 1 0 0,-1-1 0 0,2 0 0 0,-2 0 0 0,0 0 0 0,1 0 0 0,-1 0 0 0,0 0 0 0,0 0 0 0,0 0 0 0,0 0 0 0,-1 0 0 0,1 0 0 0,0 0 0 0,0 0 0 0,0 0 0 0,0 0 0 0,0 0 0 0,0 0 0 0,0 0 0 0,0 0 0 0,2 0 0 0,-1 2 0 0,1-2 0 0,-1 0 0 0,0 0 0 0,0 0 0 0,-1 1 0 0,0-1 0 0,0 0 0 0,1 0 0 0,1 0 0 0,-2 0 0 0,1 0 0 0,1 1 0 0,-1-1 0 0,2 0 0 0,-2 1 0 0,-1-1 0 0,1 0 0 0,-1 0 0 0,0 0 0 0,0 0 0 0,0 0 0 0,0 0 0 0,0 0 0 0,0 0 0 0,0 0 0 0,0 0 0 0,0 0 0 0,0 0 0 0,0 0 0 0,0 0 0 0,0 0 0 0,0 0 0 0,0 0 0 0,0 0 0 0,0 0 0 0,0 0 0 0,0 0 0 0,0 0 0 0,0 0 0 0,0 0 0 0,0 0 0 0,0 0 0 0,0 0 0 0,0 0 0 0,0 0 0 0,0 0 0 0,0 0 0 0,0 0 0 0,0 0 0 0,-1 0 0 0,-3-1 0 0,1 0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4:46.29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1548 235280 42172,'0'0'0'0,"0"0"0"0,0 0 0 0,0 0 0 0,0 0 0 0,0 0 0 0,0 0 0 0,0 0 0 0,0 0 0 0,0 0 0 0,0 0 0 0,0 0 0 0,0 0 0 0,2 0 0 0,1-1 0 0,2-1 0 0,-2 1 0 0,3 0 0 0,1 0 0 0,3-2 0 0,1-1 0 0,0 2 0 0,1-1 0 0,0-1 0 0,-1 2 0 0,-3-1 0 0,-1 2 0 0,0-1 0 0,1 0 0 0,-2 1 0 0,-1-2 0 0,1 2 0 0,0 0 0 0,0 0 0 0,0-2 0 0,1 2 0 0,0 0 0 0,1-2 0 0,1 1 0 0,-2-1 0 0,3 2 543 5,-2-2-543-5,2 1 0 0,1-1 0 0,-1-1 0 0,5 1 11 1047,0-1-11-1047,1 0 0 0,0 0 0 0,-2 0 0 0,2 1 0 0,-2-1 0 0,-1 0 0 0,1 0 0 0,-1 0 0 0,0 2 0 0,2-2 0 0,-1 0 0 0,-1 0 537-1,2 1-537 1,-2-1 0 0,1 0 0 0,1 0 0 0,0 0 0 0,5-1 0 0,0-1 0 0,2 1 0 0,-1 0 0 0,1-1 0 0,0 1 0 0,-1-2 0 0,1 2 0 0,-2-1 0 0,2 1 0 0,-2 0 0 0,2-2 0 0,0 2 0 0,-2-1 0 0,2 1 0 0,-2 0 0 0,1-1 0 0,-2 0 507 5,0 1-507-5,1 2 0 0,-2-2 9 547,0-1-15 6,0 1 6-553,0 2 0 0,-1-2 0 0,-1 1 0 0,1-1 0 0,0 1 2 518,-1-1-2-518,-1 1 0 0,2 0 0 0,-1-1 0 0,-1 1 0 0,2 1 526-3,0-2-526 3,0 1 0 0,5-3 515 1,0 1-515-1,1 1 0 0,-1-1 0 0,0 1 4 529,-1-2-4-529,1 2 0 0,0-1 0 0,-2 1 0 0,0 0 0 0,0 0 0 0,-1 0 0 0,0 0 0 0,0 0 0 0,1-1 0 0,-1 1 0 0,3-1 0 0,-2 1 528 1,2 0 10 0,0-1-538-1,0-1 0 0,2 1 0 0,0 0 0 0,0-1 0 0,0 1 0 0,0 0 0 0,0 1 0 0,-1-2 0 0,0 1 0 0,4 0 0 0,-1-2 0 0,2 0 558 4,-3 2-558-4,0 0 0 0,-1-1 0 0,-1 1 0 0,1 0 0 0,0-1 0 0,-1 1 0 0,0 1 0 0,0-1 0 0,0-1 0 0,0 2 0 0,-3-1 0 0,2 1 0 0,-2-1 0 0,3 0 0 0,-1 0 503-6,2 0-503 6,-2 0 0 0,4-1 0 0,-1 1 0 0,1 0 0 0,1-2 0 0,-1 2 0 0,1-2 0 0,-1 2 0 0,1-2 0 0,-2 2 0 0,1-2 0 0,0 2 0 0,0-1 0 0,1 0 503 2,-1 1 21 3,1-2 6-12,-1 2 1 7,0-2-531 0,1 2 0 0,-2-1 0 0,0 0 0 0,-1 0 0 0,1 1 0 0,-1 0 0 0,-2 1 0 0,1-2 0 0,1 1 0 0,0 0 0 0,2-1 0 0,-1 1 539 0,0-2-10 4,2 2-529-4,0-1 0 0,1-1 0 0,0 2 0 0,-2-2 0 0,1 0 0 0,-2 2 0 0,0 0 0 0,-2-1 0 0,1 1 0 0,-2 1 0 0,0-1 0 0,3-1 0 0,-1 1 516-2,0 0-516 2,1-1 536 0,1 1-536 0,1-2 0 0,-1 2 0 0,0-1 0 0,0 0 0 0,-1 0 0 0,0 0 0 0,1 1 0 0,-1 0 0 0,1-2 0 0,1 2 0 0,-2-1 0 0,2 0 515 2,-2 0 59 0,0 1-74-9,0-1-500 7,3 0 0 0,1 0 0 594,-1-1 3 21,-3 2-3-615,-1-1 0 0,-2 1 0 0,-2 1 0 0,-1 0 0 0,2 0 0 0,0-1 0 0,1 0 0 0,0 0 0 0,2 0 536 8,0-1-536-8,1 1 0 0,0 0 0 0,1-1 0 0,-2 1 0 0,0 0 0 0,-2-1 0 0,1 1 0 0,1 0 513 0,2 0-513 0,-1-1 0 0,-1 1 0 0,-1 0 0 0,0-1 562-3,-2 2 19 0,1-1-8 6,-2 1-4-4,1 0-569 1,0-2 0 0,1 2 0 0,1-1 0 0,0 0 0 0,0 1 517-4,-2-2-517 4,1 2 0 0,3-1 0 0,1-2 0 0,-1 2 0 0,0 0 0 0,-2-1 0 0,0 1 0 0,-2 1 0 0,0 0 519 4,-1-2 20 1,0 2-539-5,-2 0 0 0,1 2 0 0,-1-3 0 0,-1 1 0 0,1 2 0 0,-1-2 0 0,-2 1 0 0,4-1 0 0,-1 0 0 0,2 0 0 0,-1-1 0 0,-2 3 0 0,0-2 0 0,-1 1 0 0,0-1 0 0,0 1 0 0,-2 0 544-7,2 0 12 9,1 1 513-3,-1-2-1069 1,0 1 0 0,-1 0 0 0,-1 0 0 0,-2 0 0 0,-1 2 0 0,0-1 0 0,-2 1 0 0,1-1 0 0,0 1 0 0,-1-1 0 0,0 1 0 0,0-1 0 0,1 1 0 0,-1-1 0 0,2 0 0 0,-1 1 0 0,-1-1 0 0,2 1 0 0,-1-1 0 0,1 0 0 0,-2 0 0 0,2 0 0 0,-1 1 0 0,-1-1 0 0,1 1 0 0,0-1 0 0,-1 1 0 0,0-1 0 0,-1 2 0 0,-1-2 0 0,1 2 0 0,-2-1 0 0,0 0 0 0,0 1 0 0,0 0 0 0,1-2 544 2,-1 2-1-4,1-1-7 7,0 0-35-7,-1 1-501 2,3-1 0 0,-2-1 0 0,1 2 0 0,0-2 532-1,-1 2-532 1,0-2 0 0,1 2 0 0,0-1 0 0,-2 0 0 0,-2 1 0 0,0 0 0 0,0 0 0 0,-1 1 0 0,-1-2 0 0,1 2 0 0,0-1 0 0,0 0 0 0,0 1 0 0,0-2 0 0,2 1 0 0,0 0 540-2,0 0-540 2,-1-1 0 0,1 1 0 0,1 0 0 0,-1 0 0 0,0-1 0 0,-2 1 0 0,2 0 0 0,-1 0 0 0,-2 1 0 0,1-2 0 0,-2 2 0 0,0 0 0 0,-1 0 491 0,1 0-491 0,-1-1 0 0,1 1 0 0,1 0 0 0,-1 0 0 0,-1 0 512-1,0 0-512 1,0 0 0 0,0 0 0 0,0 0 0 0,0 0 0 0,0 0 0 0,0 0 0 0,-1 0 0 0,-3 1 505 6,0 1-505-6,1-2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8"/>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4:46.299"/>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0,-2-1-72 0 0,1 1 160 0 0,-1 0-8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5"/>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0,-1 1-25 0 0,3 0-7 0 0,-2 0 0 0 0,1 1 80 0 0,0-1 24 0 0,-1 2 0 0 0,2-2 0 0 0,-2 2-280 0 0,1-1 0 0 0,0 0 0-527-3,-1 1 0 20 6,1 0 136 507-3,1 1-24 0 0,0-1-8 0 0,0 0 0 0 0,1 1 48-506-1,0-1 8 506 1,-1 0 0 0 0,1 1 0 0 0,1 0 64 0 0,-2-1 8 0 0,2 0 8 0 0,-1 1 0 0 0,0 0-160 0 0,0-2-80 0 0,0 2 80 0 0,0 0-80 0 0,-1 0 128 0 0,0 0-32 0 0,1-2 0 0 0,0 2 0 0 0,-1 0-16 0 0,1 0-8 0 0,1-2 0 0 0,-2 2 0 0 0,1-1-8 0 0,0 0 0 0 0,1 0 0 0 0,-1 0 0 0 0,0 1 56 0 0,0-1 8 0 0,1 0 0-588 505,-1-1 0 588-505,0 1 0 0 0,1-1 0 0 0,0 1 0 0 0,-1-1 0 0 0,0 1-64 0 0,0 0-64 0 0,1-1 88 0 0,-2 0-88 0 0,0 1 128 0 0,0 0-32 0 0,0-1-8 0 0,0 1 0 0 0,-1 0 0 0 0,1 0 0 0 0,-1 0 0 0 0,0-1 0 0 0,0 1-88 0 0,0 0 80 0 0,0 0-80 0 0,-1 0 80 0 0,2-2-80 0 0,-1 2 80 0 0,0-1-80 0 0,0 0 80 0 0,1 1-80 0 0,-1-1 0 0 0,0 0 0 0 0,-1-1 64 0 0,2 1-64 0 0,-1 0 0 0 0,1 0 72 0 0,-2 0-72 0 0,2 0 160 0 0,-2 0-8 0 0,1 0 0 0 0,0 1 0 0 0,1-2-152 0 0,-1 1 0 0 0,0 1 0 0 0,0-1 0 0 0,-1 0 0 0 0,1-1 0 0 0,-1 1 0 0 0,1-1 80 0 0,0 0-16 0 0,-2 1 0 0 0,2-2 0 0 0,-1 1-64 0 0,0 1 96 0 0,0-1-96-552 2,0 1 96 552-2,1-1-96 0 0,-1 0 0 0 0,1 2 0-520 3,0-3 0 520-3,-1 3 0 0 0,0-2 0 0 0,1 0 0 0 0,-1 1 64 0 0,1 0-64 0 0,-1-1 0 0 0,1 0 72 7 505,-2 1-72-7-505,3-1 0-4 547,-3-1 72 4-547,1 0-72 0 0,0 1 0 0 0,0 1 128-4 506,-1-2-32 4-506,1 0-8 0 0,0 0 0 0 0,0 1 16 0 0,-1-1 8 0 0,0 1 0 0 0,1-1 88 0 0,-1 1-120 0 0,2 0 0 0 0,-2 0 0 0 0,0 0-8 0 0,0-1 72 0 0,1 1-72 0 0,-1-1-72 0 0,0 0 80 0 0,0 0-80 0 0,0 0 80 0 0,0 0-80 0 0,0 0 96 0 0,0 0-96 0 0,0 0 96 0 0,0 0-32 0 0,0 0-64 0 0,0 0 96 0 0,0 0-32 0 0,0 0-64 0 0,0 0 80 0 0,0 0-80 0 0,0 0-24 0 0,-1-1-120 0 0,1 0-8 0 0,0 0-15423 2 1093,0 1 4631-2-1093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6"/>
    </inkml:context>
    <inkml:brush xml:id="br0">
      <inkml:brushProperty name="width" value="0.1" units="cm"/>
      <inkml:brushProperty name="height" value="0.6" units="cm"/>
      <inkml:brushProperty name="inkEffects" value="pencil"/>
    </inkml:brush>
  </inkml:definitions>
  <inkml:trace contextRef="#ctx0" brushRef="#br0">4 276 4488 222757 45618,'0'0'192'0'0,"0"0"56"0"0,0 0-248 0 0,0 0 0 0 0,0 0 0 0 0,0 1 416 0 0,0 0 32 0 0,-1 0 0 0 0,1 0 376 0 0,-2 0-472 0 0,2-1-8 0 0,0 1 320 0 0,0-1-40 0 0,-1 0 56 0 0,1 0 88 0 0,0 0-384 0 0,0 0-72 0 0,0 0 280 0 0,0 0-296 0 0,1 0-24 0 0,-1 0-8 0 0,0 0 0 0 0,0 0 0 0 0,0 0-24 0 0,0-1-8 0 0,0 0 0 0 0,0 0 0 0 0,2-1 0 0 0,-1 1 232 0 0,0 0-8 0 0,1-2-232 0 0,0 1 0 0 0,-1 0 0 0 0,2 1 0 0 0,-3-1 0 0 0,2 0-1 0 0,0 0 1 0 0,-1 0 32 0 0,2 1 8 0 0,-2-2 0 0 0,1 2 0 0 0,1-1-112 0 0,0 0-24 0 0,-2-1-8 0 0,2 1 0 0 0,-1 0 72 0 0,1-1 8 0 0,0 1 8 0 0,-1-2 216 0 0,1 1-208 0 0,0-1 0 0 0,-1 2 0 0 0,0-2-40 0 0,0 1-8 0 0,0 1 0 0 0,1-1 0 0 0,-1-1-32-510 529,0 1-8 510-529,0 0 0 0 0,1 1 0 0 0,0-1-48 0 0,-1 0-16 0 0,1 0 0 0 0,1-1 0 0 0,-2 1 32 0 0,2-1 0 0 0,-1 1 0 0 0,-1 0 0 0 0,2 1 0 0 0,-1-2 8 0 0,1 1 0 0 0,-2-1 0 0 0,1 1-8 0 0,-1-1 0 0 0,1 0 0 0 0,0 0 0 0 0,-1 2-16 0 0,1-2-8 0 0,-1 0 0 0 0,1 1 0 0 0,-1 0-72 0 0,1 0 0 0 0,0 0 72 0 0,0 1-72 0 0,0-1 96 0 0,0 1-24 0 0,-1-1 0 0 0,2 1 0 0 0,-1-1-72 0 0,1 1-128 0 0,-2-1 32 0 0,2 1 8 0 0,-1-1 168 0 0,-1 0 32 0 0,1 1 8 0 0,1-1 0 0 0,-1-1-120 0 0,0 1 64 0 0,0 0-64 0 0,2-1 64 0 0,-1-1-64 0 0,1 1 0 0 0,0 0 0 0 0,-2 0 80 0 0,2 0 0 0 0,-1 1-80 0 0,0-1 104 0 0,-2 1-24 0 0,2 0-8 0 0,-2 0 0 0 0,0 1 0 0 0,1 0 72 0 0,-2-1 0 0 0,1-1 0-3-505,0 1-72 504 507,-1 1 8-501-2,1-1 0 0 0,-1 0-16 0 0,0 3-64 0 0,0-1 64 0 0,0 0 16 0 0,-1 0-80 502-1,1 1 80-502 1,-1 0-80 0 0,1-1 0 0-507,-1 1 0 0 507,0 0 64 0 0,0 0-64 0 0,0 0 0 0 0,0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0,2 1 8 0 0,-2-1 0 0 0,0 1-176 0 0,1 0-40 0 0,-1-2-8 0 0,1 2 0 0 0,-1-1 112 0 0,1 1 0 0 0,0-1 0 0 0,-1 1 0 0 0,1-2 0 0 0,-1 2 0 0 0,0 0 0 0 0,0 0 0 0 0,0 0 128 0 0,0 0-24 0 0,0 0-8 0 0,0 0-96 11-540,0-1-104-11 540,1 1 16 0 0,0 0 8 0 0,0-1 80 0 0,0 0 0 0 0,0 1-64 0 0,-1-1 64 0 0,1 1 0 0 0,-1 0 0 0 0,0 0 0 0 0,0 0 112 0 0,0 0-16 0 0,0 0 0 0 0,-1 0-808 0 0,0 0-1312 0 0,-1 0-21319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7"/>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0,-1 1-25 0 0,3 0-7 0 0,-2 0 0 0 0,1 1 80 0 0,0-1 24 0 0,-1 2 0 0 0,2-2 0 0 0,-2 2-280 0 0,1-1 0 0 0,0 0 0-527-3,-1 1 0 20 6,1 0 136 507-3,1 1-24 0 0,0-1-8 0 0,0 0 0 0 0,1 1 48-506-1,0-1 8 506 1,-1 0 0 0 0,1 1 0 0 0,1 0 64 0 0,-2-1 8 0 0,2 0 8 0 0,-1 1 0 0 0,0 0-160 0 0,0-2-80 0 0,0 2 80 0 0,0 0-80 0 0,-1 0 128 0 0,0 0-32 0 0,1-2 0 0 0,0 2 0 0 0,-1 0-16 0 0,1 0-8 0 0,1-2 0 0 0,-2 2 0 0 0,1-1-8 0 0,0 0 0 0 0,1 0 0 0 0,-1 0 0 0 0,0 1 56 0 0,0-1 8 0 0,1 0 0-588 505,-1-1 0 588-505,0 1 0 0 0,1-1 0 0 0,0 1 0 0 0,-1-1 0 0 0,0 1-64 0 0,0 0-64 0 0,1-1 88 0 0,-2 0-88 0 0,0 1 128 0 0,0 0-32 0 0,0-1-8 0 0,0 1 0 0 0,-1 0 0 0 0,1 0 0 0 0,-1 0 0 0 0,0-1 0 0 0,0 1-88 0 0,0 0 80 0 0,0 0-80 0 0,-1 0 80 0 0,2-2-80 0 0,-1 2 80 0 0,0-1-80 0 0,0 0 80 0 0,1 1-80 0 0,-1-1 0 0 0,0 0 0 0 0,-1-1 64 0 0,2 1-64 0 0,-1 0 0 0 0,1 0 72 0 0,-2 0-72 0 0,2 0 160 0 0,-2 0-8 0 0,1 0 0 0 0,0 1 0 0 0,1-2-152 0 0,-1 1 0 0 0,0 1 0 0 0,0-1 0 0 0,-1 0 0 0 0,1-1 0 0 0,-1 1 0 0 0,1-1 80 0 0,0 0-16 0 0,-2 1 0 0 0,2-2 0 0 0,-1 1-64 0 0,0 1 96 0 0,0-1-96-552 2,0 1 96 552-2,1-1-96 0 0,-1 0 0 0 0,1 2 0-520 3,0-3 0 520-3,-1 3 0 0 0,0-2 0 0 0,1 0 0 0 0,-1 1 64 0 0,1 0-64 0 0,-1-1 0 0 0,1 0 72 7 505,-2 1-72-7-505,3-1 0-4 547,-3-1 72 4-547,1 0-72 0 0,0 1 0 0 0,0 1 128-4 506,-1-2-32 4-506,1 0-8 0 0,0 0 0 0 0,0 1 16 0 0,-1-1 8 0 0,0 1 0 0 0,1-1 88 0 0,-1 1-120 0 0,2 0 0 0 0,-2 0 0 0 0,0 0-8 0 0,0-1 72 0 0,1 1-72 0 0,-1-1-72 0 0,0 0 80 0 0,0 0-80 0 0,0 0 80 0 0,0 0-80 0 0,0 0 96 0 0,0 0-96 0 0,0 0 96 0 0,0 0-32 0 0,0 0-64 0 0,0 0 96 0 0,0 0-32 0 0,0 0-64 0 0,0 0 80 0 0,0 0-80 0 0,0 0-24 0 0,-1-1-120 0 0,1 0-8 0 0,0 0-15423 2 1093,0 1 4631-2-1093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8"/>
    </inkml:context>
    <inkml:brush xml:id="br0">
      <inkml:brushProperty name="width" value="0.1" units="cm"/>
      <inkml:brushProperty name="height" value="0.6" units="cm"/>
      <inkml:brushProperty name="inkEffects" value="pencil"/>
    </inkml:brush>
  </inkml:definitions>
  <inkml:trace contextRef="#ctx0" brushRef="#br0">4 276 4488 222757 45618,'0'0'192'0'0,"0"0"56"0"0,0 0-248 0 0,0 0 0 0 0,0 0 0 0 0,0 1 416 0 0,0 0 32 0 0,-1 0 0 0 0,1 0 376 0 0,-2 0-472 0 0,2-1-8 0 0,0 1 320 0 0,0-1-40 0 0,-1 0 56 0 0,1 0 88 0 0,0 0-384 0 0,0 0-72 0 0,0 0 280 0 0,0 0-296 0 0,1 0-24 0 0,-1 0-8 0 0,0 0 0 0 0,0 0 0 0 0,0 0-24 0 0,0-1-8 0 0,0 0 0 0 0,0 0 0 0 0,2-1 0 0 0,-1 1 232 0 0,0 0-8 0 0,1-2-232 0 0,0 1 0 0 0,-1 0 0 0 0,2 1 0 0 0,-3-1 0 0 0,2 0-1 0 0,0 0 1 0 0,-1 0 32 0 0,2 1 8 0 0,-2-2 0 0 0,1 2 0 0 0,1-1-112 0 0,0 0-24 0 0,-2-1-8 0 0,2 1 0 0 0,-1 0 72 0 0,1-1 8 0 0,0 1 8 0 0,-1-2 216 0 0,1 1-208 0 0,0-1 0 0 0,-1 2 0 0 0,0-2-40 0 0,0 1-8 0 0,0 1 0 0 0,1-1 0 0 0,-1-1-32-510 529,0 1-8 510-529,0 0 0 0 0,1 1 0 0 0,0-1-48 0 0,-1 0-16 0 0,1 0 0 0 0,1-1 0 0 0,-2 1 32 0 0,2-1 0 0 0,-1 1 0 0 0,-1 0 0 0 0,2 1 0 0 0,-1-2 8 0 0,1 1 0 0 0,-2-1 0 0 0,1 1-8 0 0,-1-1 0 0 0,1 0 0 0 0,0 0 0 0 0,-1 2-16 0 0,1-2-8 0 0,-1 0 0 0 0,1 1 0 0 0,-1 0-72 0 0,1 0 0 0 0,0 0 72 0 0,0 1-72 0 0,0-1 96 0 0,0 1-24 0 0,-1-1 0 0 0,2 1 0 0 0,-1-1-72 0 0,1 1-128 0 0,-2-1 32 0 0,2 1 8 0 0,-1-1 168 0 0,-1 0 32 0 0,1 1 8 0 0,1-1 0 0 0,-1-1-120 0 0,0 1 64 0 0,0 0-64 0 0,2-1 64 0 0,-1-1-64 0 0,1 1 0 0 0,0 0 0 0 0,-2 0 80 0 0,2 0 0 0 0,-1 1-80 0 0,0-1 104 0 0,-2 1-24 0 0,2 0-8 0 0,-2 0 0 0 0,0 1 0 0 0,1 0 72 0 0,-2-1 0 0 0,1-1 0-3-505,0 1-72 504 507,-1 1 8-501-2,1-1 0 0 0,-1 0-16 0 0,0 3-64 0 0,0-1 64 0 0,0 0 16 0 0,-1 0-80 502-1,1 1 80-502 1,-1 0-80 0 0,1-1 0 0-507,-1 1 0 0 507,0 0 64 0 0,0 0-64 0 0,0 0 0 0 0,0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0,2 1 8 0 0,-2-1 0 0 0,0 1-176 0 0,1 0-40 0 0,-1-2-8 0 0,1 2 0 0 0,-1-1 112 0 0,1 1 0 0 0,0-1 0 0 0,-1 1 0 0 0,1-2 0 0 0,-1 2 0 0 0,0 0 0 0 0,0 0 0 0 0,0 0 128 0 0,0 0-24 0 0,0 0-8 0 0,0 0-96 11-540,0-1-104-11 540,1 1 16 0 0,0 0 8 0 0,0-1 80 0 0,0 0 0 0 0,0 1-64 0 0,-1-1 64 0 0,1 1 0 0 0,-1 0 0 0 0,0 0 0 0 0,0 0 112 0 0,0 0-16 0 0,0 0 0 0 0,-1 0-808 0 0,0 0-1312 0 0,-1 0-21319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9"/>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0,-1 1-25 0 0,3 0-7 0 0,-2 0 0 0 0,1 1 80 0 0,0-1 24 0 0,-1 2 0 0 0,2-2 0 0 0,-2 2-280 0 0,1-1 0 0 0,0 0 0-527-3,-1 1 0 20 6,1 0 136 507-3,1 1-24 0 0,0-1-8 0 0,0 0 0 0 0,1 1 48-506-1,0-1 8 506 1,-1 0 0 0 0,1 1 0 0 0,1 0 64 0 0,-2-1 8 0 0,2 0 8 0 0,-1 1 0 0 0,0 0-160 0 0,0-2-80 0 0,0 2 80 0 0,0 0-80 0 0,-1 0 128 0 0,0 0-32 0 0,1-2 0 0 0,0 2 0 0 0,-1 0-16 0 0,1 0-8 0 0,1-2 0 0 0,-2 2 0 0 0,1-1-8 0 0,0 0 0 0 0,1 0 0 0 0,-1 0 0 0 0,0 1 56 0 0,0-1 8 0 0,1 0 0-588 505,-1-1 0 588-505,0 1 0 0 0,1-1 0 0 0,0 1 0 0 0,-1-1 0 0 0,0 1-64 0 0,0 0-64 0 0,1-1 88 0 0,-2 0-88 0 0,0 1 128 0 0,0 0-32 0 0,0-1-8 0 0,0 1 0 0 0,-1 0 0 0 0,1 0 0 0 0,-1 0 0 0 0,0-1 0 0 0,0 1-88 0 0,0 0 80 0 0,0 0-80 0 0,-1 0 80 0 0,2-2-80 0 0,-1 2 80 0 0,0-1-80 0 0,0 0 80 0 0,1 1-80 0 0,-1-1 0 0 0,0 0 0 0 0,-1-1 64 0 0,2 1-64 0 0,-1 0 0 0 0,1 0 72 0 0,-2 0-72 0 0,2 0 160 0 0,-2 0-8 0 0,1 0 0 0 0,0 1 0 0 0,1-2-152 0 0,-1 1 0 0 0,0 1 0 0 0,0-1 0 0 0,-1 0 0 0 0,1-1 0 0 0,-1 1 0 0 0,1-1 80 0 0,0 0-16 0 0,-2 1 0 0 0,2-2 0 0 0,-1 1-64 0 0,0 1 96 0 0,0-1-96-552 2,0 1 96 552-2,1-1-96 0 0,-1 0 0 0 0,1 2 0-520 3,0-3 0 520-3,-1 3 0 0 0,0-2 0 0 0,1 0 0 0 0,-1 1 64 0 0,1 0-64 0 0,-1-1 0 0 0,1 0 72 7 505,-2 1-72-7-505,3-1 0-4 547,-3-1 72 4-547,1 0-72 0 0,0 1 0 0 0,0 1 128-4 506,-1-2-32 4-506,1 0-8 0 0,0 0 0 0 0,0 1 16 0 0,-1-1 8 0 0,0 1 0 0 0,1-1 88 0 0,-1 1-120 0 0,2 0 0 0 0,-2 0 0 0 0,0 0-8 0 0,0-1 72 0 0,1 1-72 0 0,-1-1-72 0 0,0 0 80 0 0,0 0-80 0 0,0 0 80 0 0,0 0-80 0 0,0 0 96 0 0,0 0-96 0 0,0 0 96 0 0,0 0-32 0 0,0 0-64 0 0,0 0 96 0 0,0 0-32 0 0,0 0-64 0 0,0 0 80 0 0,0 0-80 0 0,0 0-24 0 0,-1-1-120 0 0,1 0-8 0 0,0 0-15423 2 1093,0 1 4631-2-1093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6"/>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3:47.09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22 6 251806 45212,'0'0'-3868'535,"0"0"-2733"-539,-1 0 1247 10,1 0 903 1197,-3-2 2492-1198,3 2 169-5,-1 0 312-1,0 0 282 2,0 0-1174-4,0 0 448 8,0-1 647 511,0 1 577-517,-1 0-162 4,1-1 261-3,0 1 599 0,-1 0-499 0,1-1-66 0,0 1 565 0,1 0 0 0,-1 0 0 0,-1-1 0 0,2 1-509-2,0 0 509 2,0 0 0 0,0 0 0 0,-1 0 0 0,1 0 0 0,0 0 0 0,0 0 5 592,0 0-5-592,0 0 0 0,0 0 0 0,1 0 0 0,-1 0 0 0,0 0 0 0,0 0 0 0,0 0 0 0,0 0 0 0,0 0 0 0,0 0 0 0,0 0-623 2,2 1 623-2,-1-1 0 0,-1 0 0 0,1 0 0 0,1 1 0 0,1 0 0 0,-1-1 0 0,-1 0-6 534,0 1 6-534,2-1 0 0,1 2 0 0,-2-2 0 0,2 1 0 0,-1-1 0 0,2 3 0 0,-1-3 0 0,1 1 0 0,-1 0 0 0,1 1 0 0,-1-1 0 0,1 0 0 0,-1 0 0 0,0 0 0 0,0 1 0 0,0-1 0 0,0-1 0 0,-2 1 0 0,1-1 6 522,-2 2-6-522,2-2 0 0,-2 0 0 0,1 0 0 0,-1 1 0 0,0-1 0 0,2 0 0 0,-1 1 0 0,1 0 0 0,0 0 0 0,-1 0-511-1,3 0 10 3,0 0 501-2,2 1 0 0,-1 0 0 0,1-1 0 0,0 1 0 0,0 0 0 0,-1-1 0 0,0 1 0 0,-2-1 0 0,1 1 0 0,0-1 0 0,-1 0 0 0,2 1 0 0,0-2 0 0,0 3 0 0,2-2 0 0,-1 1 0 0,0 0 0 0,-1 0 0 0,2 0 0 0,-2 0 0 0,0 0 0 0,-1-1 0 0,1 0 0 0,0 1 0 0,-1-1 0 0,0 0 0 0,1 1 0 0,1 0 0 0,-2-1 0 0,2 0 0 0,-1 2 0 0,0-2 0 0,1 1 0 0,-1-1 0 0,2 1 0 0,-2 0 0 0,1 0 0 0,0-1 0 0,0 2 0 0,0-2-3 567,-1 1 3-567,1 0 0 0,-1-1 0 0,1 1 0 0,-2 0 0 0,0-1 0 0,1 1 0 0,1-1 0 0,1 2 0 0,-2-2 0 0,5 1 0 0,-1 1 0 0,0 0 0 0,1 0 0 0,-1-1 0 0,1 1 0 0,0 0 0 0,-2 0 0 0,1 0 0 0,0 0 0 0,0-2 0 0,0 2 0 0,2 0 0 0,-2 1 0 0,1-2 0 0,-1 0 0 0,0 1 0 0,-2 0 0 0,4-1 0 0,-1 2 0 0,0-2 0 0,0 1 0 0,1 0 0 0,0 0 0 0,0 1 0 0,0-1 0 0,1 0 0 0,-1 0 0 0,1 1 0 0,1 0 0 0,0-1 2 524,3 1-2-524,0 1 0 0,1-1 0 0,-1 1 0 0,-3-1 0 0,2 0 0 0,-2-1 0 0,-1 1 0 0,1 0 0 0,-1-1 0 0,-1 0 0 0,1 1 0 0,0-1 0 0,1 1 0 0,0-1 0 0,-1 1 0 0,2 0 0 0,-1-1 0 0,1 1-529 702,0 0 520-118,1 1 9-584,-1-1 0 0,1-1 0 0,-1 2 0 0,0-1 0 0,1-1 0 0,-1 2 0 0,2-1 0 0,-1 1 0 0,1-2 0 0,-1 2 0 0,2 0 0 0,0-1 0 0,0 1 0 0,1 0 0 0,-1 0 0 0,2 0 0 0,-1 1 0 0,0-2 0 0,1 1 0 0,-2 0 0 0,-1-1 0 0,0 1 0 0,1 0 0 0,-1-1 0 0,-1 1 0 0,1-1 0 0,1 0 0 0,0 1 0 0,1 1 0 0,1-2 0 0,1 2 0 0,1 0 2 625,0-1-2-625,0 2 0 0,5 0 0 0,0 0 0 0,1 0 0 0,-1 0 0 0,-1 0 0 0,-2-1 0 0,1 1 0 0,-2-1 0 0,1 0 1 563,-2 0-1-563,1 0 0 0,-1 0 0 0,-1-1 0 0,1 1 0 0,0 0 0 0,0-1 0 0,0 1 0 0,1 0 0 0,2 1 0 0,-2-2 0 0,1 2 7 532,0-1-7-532,0 1 0 0,0-1 0 0,-1 0 0 0,2 1 0 0,-2-1 0 0,0 0 0 0,1-1 0 0,0 2 0 0,2 0 0 0,-1-1 0 0,1 2 0 600,-2-2 0-600,1 0 0 0,3 2 0 0,0-1 0 0,1 0 0 0,-2 1 0 0,1-1 0 0,-2 0 0 0,-2 0-10 529,1-1 22 6,-2-1-16 7,0 1 4-542,-2 1 0 0,0-2 0 0,1 0 0 0,2 2 0 0,2 0 0 0,0 0 0 0,-1-1 0 0,-1 1 0 0,0-1 0 0,-2-1 0 520,-1 1 2 78,-1 0-12 81,-1-2 10-679,0 2 545-2,-1-2-13 1,0 1-532 1,-1 0 503 5,0-1-503-5,0 0 0 0,0 1 0 0,0 0 0 0,0-1 0 0,2 1 0 0,-1 0 2 519,0-1-2-519,0 1 0 0,-1-2 0 0,0 3 1 522,-2-2-1-522,1 0 0 0,-1-1 0 0,-1 1 0 0,-1 0 0 0,2 0 0 0,-1-1 0 0,0 1 0 0,0 0 0 0,2 0 0 0,-2 0 0 0,3 0 0 0,0 1 0 0,4 0 0 0,-2 0 0 0,0 0 0 0,-1 0 0 0,-2-1 0 0,-1 0 0 0,0-1 0 0,-1 1 0 0,0 0 0 0,-1 0 0 0,0-2 0 0,1 2 0 0,0 0 0 0,0 0 0 0,0 0 0 0,0 0 0 0,2-1 0 0,-2 1 0 0,0 0 0 0,-1 0 0 0,1-1 0 0,-1 0 0 0,0 1 0 0,-1-1-2 523,0 1 2-523,-2-2 0 0,2 1 0 0,-2 0 0 0,-1 0 0 0,1-2 0 0,0 2 0 0,-1-1 0 0,1 1 0 0,-2-1 0 0,1 1 568-1,0-2-2 10,1 2-566-9,1 0 512 0,0 1 55 2,1-1-567-2,0 0 0 0,-2-1 0 0,0 1 0 0,0 0 0 0,0-1 0 0,-1 0 0 0,0 0 0 0,-1 1 0 0,-1-1 0 0,1 0 0 0,0 0 7 566,-1 0-7-566,-1-1 0 0,2 2 0 0,-3-3 0 0,1 2-15 530,-1 0 26 73,1-1-11-603,0 1 0 0,-1-1 0 0,-1 1 0 0,3-1 0 0,-2 1 0 0,0-1 0 0,2 0 0 0,-1 1 0 0,0-1 0 0,0 1 0 0,1 0 0 0,0 0 0 0,1-1 0 0,-1 2 0 0,0-2 0 0,0 1 0 0,0 0 0 0,1 0 0 0,0 0 0 0,-2 0 0 0,2 0 0 0,-2-1 0 0,2 2 0 0,-1-2 0 0,-1 1 0 0,1 0 0 0,-1 0 0 0,-1-1 0 0,0 1 0 0,1-1 0 0,-1 0 0 0,-1 1 0 0,0-2 0 0,-1 1 0 0,-1-1-6 541,0 1 6-541,-1-1 0 0,-1 0 0 0,1 0 0 0,0 1 0 0,0-1 0 0,1 1 0 0,-1-1 0 0,0 0 0 0,0 0 0 0,-1 0 0 0,0 0 0 0,0 0 14 514,0 0-14-514,0 0 0 0,0 0 0 0,0 0 0 0,0 0 0 0,0 0-1 509,0 0 1-509,0 0 0 0,0 0 0 0,0 0 0 0,0 1 0 0,0-1 0 0,2 0 0 0,-2 0 0 0,0 0 0 0,1 0 0 0,-1 0 0 0,0 0 0 0,0 0 0 0,0 0 0 0,0 0 0 0,-1 0 0 0,1 0 0 0,0 0 0 0,0 0 0 0,0 0 0 0,0 0 0 0,0 0 0 0,0 0 0 0,0 0 0 0,0 0 0 0,1 0 0 0,0 1 0 0,1-1 0 0,-2 0 0 0,1 0 0 0,0 0 0 0,-1 1 0 0,0-1 0 0,0 0 0 0,1 0 0 0,0 0 0 0,-1 0 0 0,1 0 0 0,0 1 0 0,0-1 0 0,1 0 0 0,-1 1 0 0,-1-1 0 0,1 0 0 0,-1 0 0 0,0 0 0 0,0 0 0 0,0 0 0 0,0 0 0 0,0 0 0 0,0 0 0 0,0 0 0 0,0 0 0 0,0 0 0 0,0 0 0 0,0 0 0 0,0 0 0 0,0 0 0 0,0 0 0 0,0 0 0 0,0 0 0 0,0 0 0 0,0 0 0 0,0 0 0 0,0 0 0 0,0 0 0 0,0 0 0 0,0 0 0 0,0 0 0 0,0 0 0 0,0 0 0 0,0 0 0 0,0 0 0 0,0 0 0 0,0 0 0 0,0 0 0 0,-1 0 0 0,-2-1 0 0,1 0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7:44.46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22 6 251806 45212,'0'0'-3868'535,"0"0"-2733"-539,-1 0 1247 10,1 0 903 1197,-3-2 2492-1198,3 2 169-5,-1 0 312-1,0 0 282 2,0 0-1174-4,0 0 448 8,0-1 647 511,0 1 577-517,-1 0-162 4,1-1 261-3,0 1 599 0,-1 0-499 0,1-1-66 0,0 1 565 0,1 0 0 0,-1 0 0 0,-1-1 0 0,2 1-509-2,0 0 509 2,0 0 0 0,0 0 0 0,-1 0 0 0,1 0 0 0,0 0 0 0,0 0 5 592,0 0-5-592,0 0 0 0,0 0 0 0,1 0 0 0,-1 0 0 0,0 0 0 0,0 0 0 0,0 0 0 0,0 0 0 0,0 0 0 0,0 0 0 0,0 0-623 2,2 1 623-2,-1-1 0 0,-1 0 0 0,1 0 0 0,1 1 0 0,1 0 0 0,-1-1 0 0,-1 0-6 534,0 1 6-534,2-1 0 0,1 2 0 0,-2-2 0 0,2 1 0 0,-1-1 0 0,2 3 0 0,-1-3 0 0,1 1 0 0,-1 0 0 0,1 1 0 0,-1-1 0 0,1 0 0 0,-1 0 0 0,0 0 0 0,0 1 0 0,0-1 0 0,0-1 0 0,-2 1 0 0,1-1 6 522,-2 2-6-522,2-2 0 0,-2 0 0 0,1 0 0 0,-1 1 0 0,0-1 0 0,2 0 0 0,-1 1 0 0,1 0 0 0,0 0 0 0,-1 0-511-1,3 0 10 3,0 0 501-2,2 1 0 0,-1 0 0 0,1-1 0 0,0 1 0 0,0 0 0 0,-1-1 0 0,0 1 0 0,-2-1 0 0,1 1 0 0,0-1 0 0,-1 0 0 0,2 1 0 0,0-2 0 0,0 3 0 0,2-2 0 0,-1 1 0 0,0 0 0 0,-1 0 0 0,2 0 0 0,-2 0 0 0,0 0 0 0,-1-1 0 0,1 0 0 0,0 1 0 0,-1-1 0 0,0 0 0 0,1 1 0 0,1 0 0 0,-2-1 0 0,2 0 0 0,-1 2 0 0,0-2 0 0,1 1 0 0,-1-1 0 0,2 1 0 0,-2 0 0 0,1 0 0 0,0-1 0 0,0 2 0 0,0-2-3 567,-1 1 3-567,1 0 0 0,-1-1 0 0,1 1 0 0,-2 0 0 0,0-1 0 0,1 1 0 0,1-1 0 0,1 2 0 0,-2-2 0 0,5 1 0 0,-1 1 0 0,0 0 0 0,1 0 0 0,-1-1 0 0,1 1 0 0,0 0 0 0,-2 0 0 0,1 0 0 0,0 0 0 0,0-2 0 0,0 2 0 0,2 0 0 0,-2 1 0 0,1-2 0 0,-1 0 0 0,0 1 0 0,-2 0 0 0,4-1 0 0,-1 2 0 0,0-2 0 0,0 1 0 0,1 0 0 0,0 0 0 0,0 1 0 0,0-1 0 0,1 0 0 0,-1 0 0 0,1 1 0 0,1 0 0 0,0-1 2 524,3 1-2-524,0 1 0 0,1-1 0 0,-1 1 0 0,-3-1 0 0,2 0 0 0,-2-1 0 0,-1 1 0 0,1 0 0 0,-1-1 0 0,-1 0 0 0,1 1 0 0,0-1 0 0,1 1 0 0,0-1 0 0,-1 1 0 0,2 0 0 0,-1-1 0 0,1 1-529 702,0 0 520-118,1 1 9-584,-1-1 0 0,1-1 0 0,-1 2 0 0,0-1 0 0,1-1 0 0,-1 2 0 0,2-1 0 0,-1 1 0 0,1-2 0 0,-1 2 0 0,2 0 0 0,0-1 0 0,0 1 0 0,1 0 0 0,-1 0 0 0,2 0 0 0,-1 1 0 0,0-2 0 0,1 1 0 0,-2 0 0 0,-1-1 0 0,0 1 0 0,1 0 0 0,-1-1 0 0,-1 1 0 0,1-1 0 0,1 0 0 0,0 1 0 0,1 1 0 0,1-2 0 0,1 2 0 0,1 0 2 625,0-1-2-625,0 2 0 0,5 0 0 0,0 0 0 0,1 0 0 0,-1 0 0 0,-1 0 0 0,-2-1 0 0,1 1 0 0,-2-1 0 0,1 0 1 563,-2 0-1-563,1 0 0 0,-1 0 0 0,-1-1 0 0,1 1 0 0,0 0 0 0,0-1 0 0,0 1 0 0,1 0 0 0,2 1 0 0,-2-2 0 0,1 2 7 532,0-1-7-532,0 1 0 0,0-1 0 0,-1 0 0 0,2 1 0 0,-2-1 0 0,0 0 0 0,1-1 0 0,0 2 0 0,2 0 0 0,-1-1 0 0,1 2 0 600,-2-2 0-600,1 0 0 0,3 2 0 0,0-1 0 0,1 0 0 0,-2 1 0 0,1-1 0 0,-2 0 0 0,-2 0-10 529,1-1 22 6,-2-1-16 7,0 1 4-542,-2 1 0 0,0-2 0 0,1 0 0 0,2 2 0 0,2 0 0 0,0 0 0 0,-1-1 0 0,-1 1 0 0,0-1 0 0,-2-1 0 520,-1 1 2 78,-1 0-12 81,-1-2 10-679,0 2 545-2,-1-2-13 1,0 1-532 1,-1 0 503 5,0-1-503-5,0 0 0 0,0 1 0 0,0 0 0 0,0-1 0 0,2 1 0 0,-1 0 2 519,0-1-2-519,0 1 0 0,-1-2 0 0,0 3 1 522,-2-2-1-522,1 0 0 0,-1-1 0 0,-1 1 0 0,-1 0 0 0,2 0 0 0,-1-1 0 0,0 1 0 0,0 0 0 0,2 0 0 0,-2 0 0 0,3 0 0 0,0 1 0 0,4 0 0 0,-2 0 0 0,0 0 0 0,-1 0 0 0,-2-1 0 0,-1 0 0 0,0-1 0 0,-1 1 0 0,0 0 0 0,-1 0 0 0,0-2 0 0,1 2 0 0,0 0 0 0,0 0 0 0,0 0 0 0,0 0 0 0,2-1 0 0,-2 1 0 0,0 0 0 0,-1 0 0 0,1-1 0 0,-1 0 0 0,0 1 0 0,-1-1-2 523,0 1 2-523,-2-2 0 0,2 1 0 0,-2 0 0 0,-1 0 0 0,1-2 0 0,0 2 0 0,-1-1 0 0,1 1 0 0,-2-1 0 0,1 1 568-1,0-2-2 10,1 2-566-9,1 0 512 0,0 1 55 2,1-1-567-2,0 0 0 0,-2-1 0 0,0 1 0 0,0 0 0 0,0-1 0 0,-1 0 0 0,0 0 0 0,-1 1 0 0,-1-1 0 0,1 0 0 0,0 0 7 566,-1 0-7-566,-1-1 0 0,2 2 0 0,-3-3 0 0,1 2-15 530,-1 0 26 73,1-1-11-603,0 1 0 0,-1-1 0 0,-1 1 0 0,3-1 0 0,-2 1 0 0,0-1 0 0,2 0 0 0,-1 1 0 0,0-1 0 0,0 1 0 0,1 0 0 0,0 0 0 0,1-1 0 0,-1 2 0 0,0-2 0 0,0 1 0 0,0 0 0 0,1 0 0 0,0 0 0 0,-2 0 0 0,2 0 0 0,-2-1 0 0,2 2 0 0,-1-2 0 0,-1 1 0 0,1 0 0 0,-1 0 0 0,-1-1 0 0,0 1 0 0,1-1 0 0,-1 0 0 0,-1 1 0 0,0-2 0 0,-1 1 0 0,-1-1-6 541,0 1 6-541,-1-1 0 0,-1 0 0 0,1 0 0 0,0 1 0 0,0-1 0 0,1 1 0 0,-1-1 0 0,0 0 0 0,0 0 0 0,-1 0 0 0,0 0 0 0,0 0 14 514,0 0-14-514,0 0 0 0,0 0 0 0,0 0 0 0,0 0 0 0,0 0-1 509,0 0 1-509,0 0 0 0,0 0 0 0,0 0 0 0,0 1 0 0,0-1 0 0,2 0 0 0,-2 0 0 0,0 0 0 0,1 0 0 0,-1 0 0 0,0 0 0 0,0 0 0 0,0 0 0 0,0 0 0 0,-1 0 0 0,1 0 0 0,0 0 0 0,0 0 0 0,0 0 0 0,0 0 0 0,0 0 0 0,0 0 0 0,0 0 0 0,0 0 0 0,1 0 0 0,0 1 0 0,1-1 0 0,-2 0 0 0,1 0 0 0,0 0 0 0,-1 1 0 0,0-1 0 0,0 0 0 0,1 0 0 0,0 0 0 0,-1 0 0 0,1 0 0 0,0 1 0 0,0-1 0 0,1 0 0 0,-1 1 0 0,-1-1 0 0,1 0 0 0,-1 0 0 0,0 0 0 0,0 0 0 0,0 0 0 0,0 0 0 0,0 0 0 0,0 0 0 0,0 0 0 0,0 0 0 0,0 0 0 0,0 0 0 0,0 0 0 0,0 0 0 0,0 0 0 0,0 0 0 0,0 0 0 0,0 0 0 0,0 0 0 0,0 0 0 0,0 0 0 0,0 0 0 0,0 0 0 0,0 0 0 0,0 0 0 0,0 0 0 0,0 0 0 0,0 0 0 0,0 0 0 0,0 0 0 0,0 0 0 0,0 0 0 0,0 0 0 0,-1 0 0 0,-2-1 0 0,1 0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8:17.940"/>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22 6 251806 45212,'0'0'-3868'535,"0"0"-2733"-539,-1 0 1247 10,1 0 903 1197,-3-2 2492-1198,3 2 169-5,-1 0 312-1,0 0 282 2,0 0-1174-4,0 0 448 8,0-1 647 511,0 1 577-517,-1 0-162 4,1-1 261-3,0 1 599 0,-1 0-499 0,1-1-66 0,0 1 565 0,1 0 0 0,-1 0 0 0,-1-1 0 0,2 1-509-2,0 0 509 2,0 0 0 0,0 0 0 0,-1 0 0 0,1 0 0 0,0 0 0 0,0 0 5 592,0 0-5-592,0 0 0 0,0 0 0 0,1 0 0 0,-1 0 0 0,0 0 0 0,0 0 0 0,0 0 0 0,0 0 0 0,0 0 0 0,0 0 0 0,0 0-623 2,2 1 623-2,-1-1 0 0,-1 0 0 0,1 0 0 0,1 1 0 0,1 0 0 0,-1-1 0 0,-1 0-6 534,0 1 6-534,2-1 0 0,1 2 0 0,-2-2 0 0,2 1 0 0,-1-1 0 0,2 3 0 0,-1-3 0 0,1 1 0 0,-1 0 0 0,1 1 0 0,-1-1 0 0,1 0 0 0,-1 0 0 0,0 0 0 0,0 1 0 0,0-1 0 0,0-1 0 0,-2 1 0 0,1-1 6 522,-2 2-6-522,2-2 0 0,-2 0 0 0,1 0 0 0,-1 1 0 0,0-1 0 0,2 0 0 0,-1 1 0 0,1 0 0 0,0 0 0 0,-1 0-511-1,3 0 10 3,0 0 501-2,2 1 0 0,-1 0 0 0,1-1 0 0,0 1 0 0,0 0 0 0,-1-1 0 0,0 1 0 0,-2-1 0 0,1 1 0 0,0-1 0 0,-1 0 0 0,2 1 0 0,0-2 0 0,0 3 0 0,2-2 0 0,-1 1 0 0,0 0 0 0,-1 0 0 0,2 0 0 0,-2 0 0 0,0 0 0 0,-1-1 0 0,1 0 0 0,0 1 0 0,-1-1 0 0,0 0 0 0,1 1 0 0,1 0 0 0,-2-1 0 0,2 0 0 0,-1 2 0 0,0-2 0 0,1 1 0 0,-1-1 0 0,2 1 0 0,-2 0 0 0,1 0 0 0,0-1 0 0,0 2 0 0,0-2-3 567,-1 1 3-567,1 0 0 0,-1-1 0 0,1 1 0 0,-2 0 0 0,0-1 0 0,1 1 0 0,1-1 0 0,1 2 0 0,-2-2 0 0,5 1 0 0,-1 1 0 0,0 0 0 0,1 0 0 0,-1-1 0 0,1 1 0 0,0 0 0 0,-2 0 0 0,1 0 0 0,0 0 0 0,0-2 0 0,0 2 0 0,2 0 0 0,-2 1 0 0,1-2 0 0,-1 0 0 0,0 1 0 0,-2 0 0 0,4-1 0 0,-1 2 0 0,0-2 0 0,0 1 0 0,1 0 0 0,0 0 0 0,0 1 0 0,0-1 0 0,1 0 0 0,-1 0 0 0,1 1 0 0,1 0 0 0,0-1 2 524,3 1-2-524,0 1 0 0,1-1 0 0,-1 1 0 0,-3-1 0 0,2 0 0 0,-2-1 0 0,-1 1 0 0,1 0 0 0,-1-1 0 0,-1 0 0 0,1 1 0 0,0-1 0 0,1 1 0 0,0-1 0 0,-1 1 0 0,2 0 0 0,-1-1 0 0,1 1-529 702,0 0 520-118,1 1 9-584,-1-1 0 0,1-1 0 0,-1 2 0 0,0-1 0 0,1-1 0 0,-1 2 0 0,2-1 0 0,-1 1 0 0,1-2 0 0,-1 2 0 0,2 0 0 0,0-1 0 0,0 1 0 0,1 0 0 0,-1 0 0 0,2 0 0 0,-1 1 0 0,0-2 0 0,1 1 0 0,-2 0 0 0,-1-1 0 0,0 1 0 0,1 0 0 0,-1-1 0 0,-1 1 0 0,1-1 0 0,1 0 0 0,0 1 0 0,1 1 0 0,1-2 0 0,1 2 0 0,1 0 2 625,0-1-2-625,0 2 0 0,5 0 0 0,0 0 0 0,1 0 0 0,-1 0 0 0,-1 0 0 0,-2-1 0 0,1 1 0 0,-2-1 0 0,1 0 1 563,-2 0-1-563,1 0 0 0,-1 0 0 0,-1-1 0 0,1 1 0 0,0 0 0 0,0-1 0 0,0 1 0 0,1 0 0 0,2 1 0 0,-2-2 0 0,1 2 7 532,0-1-7-532,0 1 0 0,0-1 0 0,-1 0 0 0,2 1 0 0,-2-1 0 0,0 0 0 0,1-1 0 0,0 2 0 0,2 0 0 0,-1-1 0 0,1 2 0 600,-2-2 0-600,1 0 0 0,3 2 0 0,0-1 0 0,1 0 0 0,-2 1 0 0,1-1 0 0,-2 0 0 0,-2 0-10 529,1-1 22 6,-2-1-16 7,0 1 4-542,-2 1 0 0,0-2 0 0,1 0 0 0,2 2 0 0,2 0 0 0,0 0 0 0,-1-1 0 0,-1 1 0 0,0-1 0 0,-2-1 0 520,-1 1 2 78,-1 0-12 81,-1-2 10-679,0 2 545-2,-1-2-13 1,0 1-532 1,-1 0 503 5,0-1-503-5,0 0 0 0,0 1 0 0,0 0 0 0,0-1 0 0,2 1 0 0,-1 0 2 519,0-1-2-519,0 1 0 0,-1-2 0 0,0 3 1 522,-2-2-1-522,1 0 0 0,-1-1 0 0,-1 1 0 0,-1 0 0 0,2 0 0 0,-1-1 0 0,0 1 0 0,0 0 0 0,2 0 0 0,-2 0 0 0,3 0 0 0,0 1 0 0,4 0 0 0,-2 0 0 0,0 0 0 0,-1 0 0 0,-2-1 0 0,-1 0 0 0,0-1 0 0,-1 1 0 0,0 0 0 0,-1 0 0 0,0-2 0 0,1 2 0 0,0 0 0 0,0 0 0 0,0 0 0 0,0 0 0 0,2-1 0 0,-2 1 0 0,0 0 0 0,-1 0 0 0,1-1 0 0,-1 0 0 0,0 1 0 0,-1-1-2 523,0 1 2-523,-2-2 0 0,2 1 0 0,-2 0 0 0,-1 0 0 0,1-2 0 0,0 2 0 0,-1-1 0 0,1 1 0 0,-2-1 0 0,1 1 568-1,0-2-2 10,1 2-566-9,1 0 512 0,0 1 55 2,1-1-567-2,0 0 0 0,-2-1 0 0,0 1 0 0,0 0 0 0,0-1 0 0,-1 0 0 0,0 0 0 0,-1 1 0 0,-1-1 0 0,1 0 0 0,0 0 7 566,-1 0-7-566,-1-1 0 0,2 2 0 0,-3-3 0 0,1 2-15 530,-1 0 26 73,1-1-11-603,0 1 0 0,-1-1 0 0,-1 1 0 0,3-1 0 0,-2 1 0 0,0-1 0 0,2 0 0 0,-1 1 0 0,0-1 0 0,0 1 0 0,1 0 0 0,0 0 0 0,1-1 0 0,-1 2 0 0,0-2 0 0,0 1 0 0,0 0 0 0,1 0 0 0,0 0 0 0,-2 0 0 0,2 0 0 0,-2-1 0 0,2 2 0 0,-1-2 0 0,-1 1 0 0,1 0 0 0,-1 0 0 0,-1-1 0 0,0 1 0 0,1-1 0 0,-1 0 0 0,-1 1 0 0,0-2 0 0,-1 1 0 0,-1-1-6 541,0 1 6-541,-1-1 0 0,-1 0 0 0,1 0 0 0,0 1 0 0,0-1 0 0,1 1 0 0,-1-1 0 0,0 0 0 0,0 0 0 0,-1 0 0 0,0 0 0 0,0 0 14 514,0 0-14-514,0 0 0 0,0 0 0 0,0 0 0 0,0 0 0 0,0 0-1 509,0 0 1-509,0 0 0 0,0 0 0 0,0 0 0 0,0 1 0 0,0-1 0 0,2 0 0 0,-2 0 0 0,0 0 0 0,1 0 0 0,-1 0 0 0,0 0 0 0,0 0 0 0,0 0 0 0,0 0 0 0,-1 0 0 0,1 0 0 0,0 0 0 0,0 0 0 0,0 0 0 0,0 0 0 0,0 0 0 0,0 0 0 0,0 0 0 0,0 0 0 0,1 0 0 0,0 1 0 0,1-1 0 0,-2 0 0 0,1 0 0 0,0 0 0 0,-1 1 0 0,0-1 0 0,0 0 0 0,1 0 0 0,0 0 0 0,-1 0 0 0,1 0 0 0,0 1 0 0,0-1 0 0,1 0 0 0,-1 1 0 0,-1-1 0 0,1 0 0 0,-1 0 0 0,0 0 0 0,0 0 0 0,0 0 0 0,0 0 0 0,0 0 0 0,0 0 0 0,0 0 0 0,0 0 0 0,0 0 0 0,0 0 0 0,0 0 0 0,0 0 0 0,0 0 0 0,0 0 0 0,0 0 0 0,0 0 0 0,0 0 0 0,0 0 0 0,0 0 0 0,0 0 0 0,0 0 0 0,0 0 0 0,0 0 0 0,0 0 0 0,0 0 0 0,0 0 0 0,0 0 0 0,0 0 0 0,0 0 0 0,0 0 0 0,0 0 0 0,-1 0 0 0,-2-1 0 0,1 0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8:28.75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22 6 251806 45212,'0'0'-3868'535,"0"0"-2733"-539,-1 0 1247 10,1 0 903 1197,-3-2 2492-1198,3 2 169-5,-1 0 312-1,0 0 282 2,0 0-1174-4,0 0 448 8,0-1 647 511,0 1 577-517,-1 0-162 4,1-1 261-3,0 1 599 0,-1 0-499 0,1-1-66 0,0 1 565 0,1 0 0 0,-1 0 0 0,-1-1 0 0,2 1-509-2,0 0 509 2,0 0 0 0,0 0 0 0,-1 0 0 0,1 0 0 0,0 0 0 0,0 0 5 592,0 0-5-592,0 0 0 0,0 0 0 0,1 0 0 0,-1 0 0 0,0 0 0 0,0 0 0 0,0 0 0 0,0 0 0 0,0 0 0 0,0 0 0 0,0 0-623 2,2 1 623-2,-1-1 0 0,-1 0 0 0,1 0 0 0,1 1 0 0,1 0 0 0,-1-1 0 0,-1 0-6 534,0 1 6-534,2-1 0 0,1 2 0 0,-2-2 0 0,2 1 0 0,-1-1 0 0,2 3 0 0,-1-3 0 0,1 1 0 0,-1 0 0 0,1 1 0 0,-1-1 0 0,1 0 0 0,-1 0 0 0,0 0 0 0,0 1 0 0,0-1 0 0,0-1 0 0,-2 1 0 0,1-1 6 522,-2 2-6-522,2-2 0 0,-2 0 0 0,1 0 0 0,-1 1 0 0,0-1 0 0,2 0 0 0,-1 1 0 0,1 0 0 0,0 0 0 0,-1 0-511-1,3 0 10 3,0 0 501-2,2 1 0 0,-1 0 0 0,1-1 0 0,0 1 0 0,0 0 0 0,-1-1 0 0,0 1 0 0,-2-1 0 0,1 1 0 0,0-1 0 0,-1 0 0 0,2 1 0 0,0-2 0 0,0 3 0 0,2-2 0 0,-1 1 0 0,0 0 0 0,-1 0 0 0,2 0 0 0,-2 0 0 0,0 0 0 0,-1-1 0 0,1 0 0 0,0 1 0 0,-1-1 0 0,0 0 0 0,1 1 0 0,1 0 0 0,-2-1 0 0,2 0 0 0,-1 2 0 0,0-2 0 0,1 1 0 0,-1-1 0 0,2 1 0 0,-2 0 0 0,1 0 0 0,0-1 0 0,0 2 0 0,0-2-3 567,-1 1 3-567,1 0 0 0,-1-1 0 0,1 1 0 0,-2 0 0 0,0-1 0 0,1 1 0 0,1-1 0 0,1 2 0 0,-2-2 0 0,5 1 0 0,-1 1 0 0,0 0 0 0,1 0 0 0,-1-1 0 0,1 1 0 0,0 0 0 0,-2 0 0 0,1 0 0 0,0 0 0 0,0-2 0 0,0 2 0 0,2 0 0 0,-2 1 0 0,1-2 0 0,-1 0 0 0,0 1 0 0,-2 0 0 0,4-1 0 0,-1 2 0 0,0-2 0 0,0 1 0 0,1 0 0 0,0 0 0 0,0 1 0 0,0-1 0 0,1 0 0 0,-1 0 0 0,1 1 0 0,1 0 0 0,0-1 2 524,3 1-2-524,0 1 0 0,1-1 0 0,-1 1 0 0,-3-1 0 0,2 0 0 0,-2-1 0 0,-1 1 0 0,1 0 0 0,-1-1 0 0,-1 0 0 0,1 1 0 0,0-1 0 0,1 1 0 0,0-1 0 0,-1 1 0 0,2 0 0 0,-1-1 0 0,1 1-529 702,0 0 520-118,1 1 9-584,-1-1 0 0,1-1 0 0,-1 2 0 0,0-1 0 0,1-1 0 0,-1 2 0 0,2-1 0 0,-1 1 0 0,1-2 0 0,-1 2 0 0,2 0 0 0,0-1 0 0,0 1 0 0,1 0 0 0,-1 0 0 0,2 0 0 0,-1 1 0 0,0-2 0 0,1 1 0 0,-2 0 0 0,-1-1 0 0,0 1 0 0,1 0 0 0,-1-1 0 0,-1 1 0 0,1-1 0 0,1 0 0 0,0 1 0 0,1 1 0 0,1-2 0 0,1 2 0 0,1 0 2 625,0-1-2-625,0 2 0 0,5 0 0 0,0 0 0 0,1 0 0 0,-1 0 0 0,-1 0 0 0,-2-1 0 0,1 1 0 0,-2-1 0 0,1 0 1 563,-2 0-1-563,1 0 0 0,-1 0 0 0,-1-1 0 0,1 1 0 0,0 0 0 0,0-1 0 0,0 1 0 0,1 0 0 0,2 1 0 0,-2-2 0 0,1 2 7 532,0-1-7-532,0 1 0 0,0-1 0 0,-1 0 0 0,2 1 0 0,-2-1 0 0,0 0 0 0,1-1 0 0,0 2 0 0,2 0 0 0,-1-1 0 0,1 2 0 600,-2-2 0-600,1 0 0 0,3 2 0 0,0-1 0 0,1 0 0 0,-2 1 0 0,1-1 0 0,-2 0 0 0,-2 0-10 529,1-1 22 6,-2-1-16 7,0 1 4-542,-2 1 0 0,0-2 0 0,1 0 0 0,2 2 0 0,2 0 0 0,0 0 0 0,-1-1 0 0,-1 1 0 0,0-1 0 0,-2-1 0 520,-1 1 2 78,-1 0-12 81,-1-2 10-679,0 2 545-2,-1-2-13 1,0 1-532 1,-1 0 503 5,0-1-503-5,0 0 0 0,0 1 0 0,0 0 0 0,0-1 0 0,2 1 0 0,-1 0 2 519,0-1-2-519,0 1 0 0,-1-2 0 0,0 3 1 522,-2-2-1-522,1 0 0 0,-1-1 0 0,-1 1 0 0,-1 0 0 0,2 0 0 0,-1-1 0 0,0 1 0 0,0 0 0 0,2 0 0 0,-2 0 0 0,3 0 0 0,0 1 0 0,4 0 0 0,-2 0 0 0,0 0 0 0,-1 0 0 0,-2-1 0 0,-1 0 0 0,0-1 0 0,-1 1 0 0,0 0 0 0,-1 0 0 0,0-2 0 0,1 2 0 0,0 0 0 0,0 0 0 0,0 0 0 0,0 0 0 0,2-1 0 0,-2 1 0 0,0 0 0 0,-1 0 0 0,1-1 0 0,-1 0 0 0,0 1 0 0,-1-1-2 523,0 1 2-523,-2-2 0 0,2 1 0 0,-2 0 0 0,-1 0 0 0,1-2 0 0,0 2 0 0,-1-1 0 0,1 1 0 0,-2-1 0 0,1 1 568-1,0-2-2 10,1 2-566-9,1 0 512 0,0 1 55 2,1-1-567-2,0 0 0 0,-2-1 0 0,0 1 0 0,0 0 0 0,0-1 0 0,-1 0 0 0,0 0 0 0,-1 1 0 0,-1-1 0 0,1 0 0 0,0 0 7 566,-1 0-7-566,-1-1 0 0,2 2 0 0,-3-3 0 0,1 2-15 530,-1 0 26 73,1-1-11-603,0 1 0 0,-1-1 0 0,-1 1 0 0,3-1 0 0,-2 1 0 0,0-1 0 0,2 0 0 0,-1 1 0 0,0-1 0 0,0 1 0 0,1 0 0 0,0 0 0 0,1-1 0 0,-1 2 0 0,0-2 0 0,0 1 0 0,0 0 0 0,1 0 0 0,0 0 0 0,-2 0 0 0,2 0 0 0,-2-1 0 0,2 2 0 0,-1-2 0 0,-1 1 0 0,1 0 0 0,-1 0 0 0,-1-1 0 0,0 1 0 0,1-1 0 0,-1 0 0 0,-1 1 0 0,0-2 0 0,-1 1 0 0,-1-1-6 541,0 1 6-541,-1-1 0 0,-1 0 0 0,1 0 0 0,0 1 0 0,0-1 0 0,1 1 0 0,-1-1 0 0,0 0 0 0,0 0 0 0,-1 0 0 0,0 0 0 0,0 0 14 514,0 0-14-514,0 0 0 0,0 0 0 0,0 0 0 0,0 0 0 0,0 0-1 509,0 0 1-509,0 0 0 0,0 0 0 0,0 0 0 0,0 1 0 0,0-1 0 0,2 0 0 0,-2 0 0 0,0 0 0 0,1 0 0 0,-1 0 0 0,0 0 0 0,0 0 0 0,0 0 0 0,0 0 0 0,-1 0 0 0,1 0 0 0,0 0 0 0,0 0 0 0,0 0 0 0,0 0 0 0,0 0 0 0,0 0 0 0,0 0 0 0,0 0 0 0,1 0 0 0,0 1 0 0,1-1 0 0,-2 0 0 0,1 0 0 0,0 0 0 0,-1 1 0 0,0-1 0 0,0 0 0 0,1 0 0 0,0 0 0 0,-1 0 0 0,1 0 0 0,0 1 0 0,0-1 0 0,1 0 0 0,-1 1 0 0,-1-1 0 0,1 0 0 0,-1 0 0 0,0 0 0 0,0 0 0 0,0 0 0 0,0 0 0 0,0 0 0 0,0 0 0 0,0 0 0 0,0 0 0 0,0 0 0 0,0 0 0 0,0 0 0 0,0 0 0 0,0 0 0 0,0 0 0 0,0 0 0 0,0 0 0 0,0 0 0 0,0 0 0 0,0 0 0 0,0 0 0 0,0 0 0 0,0 0 0 0,0 0 0 0,0 0 0 0,0 0 0 0,0 0 0 0,0 0 0 0,0 0 0 0,0 0 0 0,0 0 0 0,0 0 0 0,-1 0 0 0,-2-1 0 0,1 0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8:47.553"/>
    </inkml:context>
    <inkml:brush xml:id="br0">
      <inkml:brushProperty name="width" value="0.1" units="cm"/>
      <inkml:brushProperty name="height" value="0.6" units="cm"/>
      <inkml:brushProperty name="inkEffects" value="pencil"/>
    </inkml:brush>
  </inkml:definitions>
  <inkml:trace contextRef="#ctx0" brushRef="#br0">4 276 4488 222757 45618,'0'0'192'0'0,"0"0"56"0"0,0 0-248 0 0,0 0 0 0 0,0 0 0 0 0,0 1 416 0 0,0 0 32 0 0,-1 0 0 0 0,1 0 376 0 0,-2 0-472 0 0,2-1-8 0 0,0 1 320 0 0,0-1-40 0 0,-1 0 56 0 0,1 0 88 0 0,0 0-384 0 0,0 0-72 0 0,0 0 280 0 0,0 0-296 0 0,1 0-24 0 0,-1 0-8 0 0,0 0 0 0 0,0 0 0 0 0,0 0-24 0 0,0-1-8 0 0,0 0 0 0 0,0 0 0 0 0,2-1 0 0 0,-1 1 232 0 0,0 0-8 0 0,1-2-232 0 0,0 1 0 0 0,-1 0 0 0 0,2 1 0 0 0,-3-1 0 0 0,2 0-1 0 0,0 0 1 0 0,-1 0 32 0 0,2 1 8 0 0,-2-2 0 0 0,1 2 0 0 0,1-1-112 0 0,0 0-24 0 0,-2-1-8 0 0,2 1 0 0 0,-1 0 72 0 0,1-1 8 0 0,0 1 8 0 0,-1-2 216 0 0,1 1-208 0 0,0-1 0 0 0,-1 2 0 0 0,0-2-40 0 0,0 1-8 0 0,0 1 0 0 0,1-1 0 0 0,-1-1-32-510 529,0 1-8 510-529,0 0 0 0 0,1 1 0 0 0,0-1-48 0 0,-1 0-16 0 0,1 0 0 0 0,1-1 0 0 0,-2 1 32 0 0,2-1 0 0 0,-1 1 0 0 0,-1 0 0 0 0,2 1 0 0 0,-1-2 8 0 0,1 1 0 0 0,-2-1 0 0 0,1 1-8 0 0,-1-1 0 0 0,1 0 0 0 0,0 0 0 0 0,-1 2-16 0 0,1-2-8 0 0,-1 0 0 0 0,1 1 0 0 0,-1 0-72 0 0,1 0 0 0 0,0 0 72 0 0,0 1-72 0 0,0-1 96 0 0,0 1-24 0 0,-1-1 0 0 0,2 1 0 0 0,-1-1-72 0 0,1 1-128 0 0,-2-1 32 0 0,2 1 8 0 0,-1-1 168 0 0,-1 0 32 0 0,1 1 8 0 0,1-1 0 0 0,-1-1-120 0 0,0 1 64 0 0,0 0-64 0 0,2-1 64 0 0,-1-1-64 0 0,1 1 0 0 0,0 0 0 0 0,-2 0 80 0 0,2 0 0 0 0,-1 1-80 0 0,0-1 104 0 0,-2 1-24 0 0,2 0-8 0 0,-2 0 0 0 0,0 1 0 0 0,1 0 72 0 0,-2-1 0 0 0,1-1 0-3-505,0 1-72 504 507,-1 1 8-501-2,1-1 0 0 0,-1 0-16 0 0,0 3-64 0 0,0-1 64 0 0,0 0 16 0 0,-1 0-80 502-1,1 1 80-502 1,-1 0-80 0 0,1-1 0 0-507,-1 1 0 0 507,0 0 64 0 0,0 0-64 0 0,0 0 0 0 0,0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0,2 1 8 0 0,-2-1 0 0 0,0 1-176 0 0,1 0-40 0 0,-1-2-8 0 0,1 2 0 0 0,-1-1 112 0 0,1 1 0 0 0,0-1 0 0 0,-1 1 0 0 0,1-2 0 0 0,-1 2 0 0 0,0 0 0 0 0,0 0 0 0 0,0 0 128 0 0,0 0-24 0 0,0 0-8 0 0,0 0-96 11-540,0-1-104-11 540,1 1 16 0 0,0 0 8 0 0,0-1 80 0 0,0 0 0 0 0,0 1-64 0 0,-1-1 64 0 0,1 1 0 0 0,-1 0 0 0 0,0 0 0 0 0,0 0 112 0 0,0 0-16 0 0,0 0 0 0 0,-1 0-808 0 0,0 0-1312 0 0,-1 0-21319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8:47.554"/>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0,-1 1-25 0 0,3 0-7 0 0,-2 0 0 0 0,1 1 80 0 0,0-1 24 0 0,-1 2 0 0 0,2-2 0 0 0,-2 2-280 0 0,1-1 0 0 0,0 0 0-527-3,-1 1 0 20 6,1 0 136 507-3,1 1-24 0 0,0-1-8 0 0,0 0 0 0 0,1 1 48-506-1,0-1 8 506 1,-1 0 0 0 0,1 1 0 0 0,1 0 64 0 0,-2-1 8 0 0,2 0 8 0 0,-1 1 0 0 0,0 0-160 0 0,0-2-80 0 0,0 2 80 0 0,0 0-80 0 0,-1 0 128 0 0,0 0-32 0 0,1-2 0 0 0,0 2 0 0 0,-1 0-16 0 0,1 0-8 0 0,1-2 0 0 0,-2 2 0 0 0,1-1-8 0 0,0 0 0 0 0,1 0 0 0 0,-1 0 0 0 0,0 1 56 0 0,0-1 8 0 0,1 0 0-588 505,-1-1 0 588-505,0 1 0 0 0,1-1 0 0 0,0 1 0 0 0,-1-1 0 0 0,0 1-64 0 0,0 0-64 0 0,1-1 88 0 0,-2 0-88 0 0,0 1 128 0 0,0 0-32 0 0,0-1-8 0 0,0 1 0 0 0,-1 0 0 0 0,1 0 0 0 0,-1 0 0 0 0,0-1 0 0 0,0 1-88 0 0,0 0 80 0 0,0 0-80 0 0,-1 0 80 0 0,2-2-80 0 0,-1 2 80 0 0,0-1-80 0 0,0 0 80 0 0,1 1-80 0 0,-1-1 0 0 0,0 0 0 0 0,-1-1 64 0 0,2 1-64 0 0,-1 0 0 0 0,1 0 72 0 0,-2 0-72 0 0,2 0 160 0 0,-2 0-8 0 0,1 0 0 0 0,0 1 0 0 0,1-2-152 0 0,-1 1 0 0 0,0 1 0 0 0,0-1 0 0 0,-1 0 0 0 0,1-1 0 0 0,-1 1 0 0 0,1-1 80 0 0,0 0-16 0 0,-2 1 0 0 0,2-2 0 0 0,-1 1-64 0 0,0 1 96 0 0,0-1-96-552 2,0 1 96 552-2,1-1-96 0 0,-1 0 0 0 0,1 2 0-520 3,0-3 0 520-3,-1 3 0 0 0,0-2 0 0 0,1 0 0 0 0,-1 1 64 0 0,1 0-64 0 0,-1-1 0 0 0,1 0 72 7 505,-2 1-72-7-505,3-1 0-4 547,-3-1 72 4-547,1 0-72 0 0,0 1 0 0 0,0 1 128-4 506,-1-2-32 4-506,1 0-8 0 0,0 0 0 0 0,0 1 16 0 0,-1-1 8 0 0,0 1 0 0 0,1-1 88 0 0,-1 1-120 0 0,2 0 0 0 0,-2 0 0 0 0,0 0-8 0 0,0-1 72 0 0,1 1-72 0 0,-1-1-72 0 0,0 0 80 0 0,0 0-80 0 0,0 0 80 0 0,0 0-80 0 0,0 0 96 0 0,0 0-96 0 0,0 0 96 0 0,0 0-32 0 0,0 0-64 0 0,0 0 96 0 0,0 0-32 0 0,0 0-64 0 0,0 0 80 0 0,0 0-80 0 0,0 0-24 0 0,-1-1-120 0 0,1 0-8 0 0,0 0-15423 2 1093,0 1 4631-2-1093</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8:51.973"/>
    </inkml:context>
    <inkml:brush xml:id="br0">
      <inkml:brushProperty name="width" value="0.1" units="cm"/>
      <inkml:brushProperty name="height" value="0.6" units="cm"/>
      <inkml:brushProperty name="inkEffects" value="pencil"/>
    </inkml:brush>
  </inkml:definitions>
  <inkml:trace contextRef="#ctx0" brushRef="#br0">4 276 4488 222757 45618,'0'0'192'0'0,"0"0"56"0"0,0 0-248 0 0,0 0 0 0 0,0 0 0 0 0,0 1 416 0 0,0 0 32 0 0,-1 0 0 0 0,1 0 376 0 0,-2 0-472 0 0,2-1-8 0 0,0 1 320 0 0,0-1-40 0 0,-1 0 56 0 0,1 0 88 0 0,0 0-384 0 0,0 0-72 0 0,0 0 280 0 0,0 0-296 0 0,1 0-24 0 0,-1 0-8 0 0,0 0 0 0 0,0 0 0 0 0,0 0-24 0 0,0-1-8 0 0,0 0 0 0 0,0 0 0 0 0,2-1 0 0 0,-1 1 232 0 0,0 0-8 0 0,1-2-232 0 0,0 1 0 0 0,-1 0 0 0 0,2 1 0 0 0,-3-1 0 0 0,2 0-1 0 0,0 0 1 0 0,-1 0 32 0 0,2 1 8 0 0,-2-2 0 0 0,1 2 0 0 0,1-1-112 0 0,0 0-24 0 0,-2-1-8 0 0,2 1 0 0 0,-1 0 72 0 0,1-1 8 0 0,0 1 8 0 0,-1-2 216 0 0,1 1-208 0 0,0-1 0 0 0,-1 2 0 0 0,0-2-40 0 0,0 1-8 0 0,0 1 0 0 0,1-1 0 0 0,-1-1-32-510 529,0 1-8 510-529,0 0 0 0 0,1 1 0 0 0,0-1-48 0 0,-1 0-16 0 0,1 0 0 0 0,1-1 0 0 0,-2 1 32 0 0,2-1 0 0 0,-1 1 0 0 0,-1 0 0 0 0,2 1 0 0 0,-1-2 8 0 0,1 1 0 0 0,-2-1 0 0 0,1 1-8 0 0,-1-1 0 0 0,1 0 0 0 0,0 0 0 0 0,-1 2-16 0 0,1-2-8 0 0,-1 0 0 0 0,1 1 0 0 0,-1 0-72 0 0,1 0 0 0 0,0 0 72 0 0,0 1-72 0 0,0-1 96 0 0,0 1-24 0 0,-1-1 0 0 0,2 1 0 0 0,-1-1-72 0 0,1 1-128 0 0,-2-1 32 0 0,2 1 8 0 0,-1-1 168 0 0,-1 0 32 0 0,1 1 8 0 0,1-1 0 0 0,-1-1-120 0 0,0 1 64 0 0,0 0-64 0 0,2-1 64 0 0,-1-1-64 0 0,1 1 0 0 0,0 0 0 0 0,-2 0 80 0 0,2 0 0 0 0,-1 1-80 0 0,0-1 104 0 0,-2 1-24 0 0,2 0-8 0 0,-2 0 0 0 0,0 1 0 0 0,1 0 72 0 0,-2-1 0 0 0,1-1 0-3-505,0 1-72 504 507,-1 1 8-501-2,1-1 0 0 0,-1 0-16 0 0,0 3-64 0 0,0-1 64 0 0,0 0 16 0 0,-1 0-80 502-1,1 1 80-502 1,-1 0-80 0 0,1-1 0 0-507,-1 1 0 0 507,0 0 64 0 0,0 0-64 0 0,0 0 0 0 0,0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0,2 1 8 0 0,-2-1 0 0 0,0 1-176 0 0,1 0-40 0 0,-1-2-8 0 0,1 2 0 0 0,-1-1 112 0 0,1 1 0 0 0,0-1 0 0 0,-1 1 0 0 0,1-2 0 0 0,-1 2 0 0 0,0 0 0 0 0,0 0 0 0 0,0 0 128 0 0,0 0-24 0 0,0 0-8 0 0,0 0-96 11-540,0-1-104-11 540,1 1 16 0 0,0 0 8 0 0,0-1 80 0 0,0 0 0 0 0,0 1-64 0 0,-1-1 64 0 0,1 1 0 0 0,-1 0 0 0 0,0 0 0 0 0,0 0 112 0 0,0 0-16 0 0,0 0 0 0 0,-1 0-808 0 0,0 0-1312 0 0,-1 0-21319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8:51.974"/>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0,-1 1-25 0 0,3 0-7 0 0,-2 0 0 0 0,1 1 80 0 0,0-1 24 0 0,-1 2 0 0 0,2-2 0 0 0,-2 2-280 0 0,1-1 0 0 0,0 0 0-527-3,-1 1 0 20 6,1 0 136 507-3,1 1-24 0 0,0-1-8 0 0,0 0 0 0 0,1 1 48-506-1,0-1 8 506 1,-1 0 0 0 0,1 1 0 0 0,1 0 64 0 0,-2-1 8 0 0,2 0 8 0 0,-1 1 0 0 0,0 0-160 0 0,0-2-80 0 0,0 2 80 0 0,0 0-80 0 0,-1 0 128 0 0,0 0-32 0 0,1-2 0 0 0,0 2 0 0 0,-1 0-16 0 0,1 0-8 0 0,1-2 0 0 0,-2 2 0 0 0,1-1-8 0 0,0 0 0 0 0,1 0 0 0 0,-1 0 0 0 0,0 1 56 0 0,0-1 8 0 0,1 0 0-588 505,-1-1 0 588-505,0 1 0 0 0,1-1 0 0 0,0 1 0 0 0,-1-1 0 0 0,0 1-64 0 0,0 0-64 0 0,1-1 88 0 0,-2 0-88 0 0,0 1 128 0 0,0 0-32 0 0,0-1-8 0 0,0 1 0 0 0,-1 0 0 0 0,1 0 0 0 0,-1 0 0 0 0,0-1 0 0 0,0 1-88 0 0,0 0 80 0 0,0 0-80 0 0,-1 0 80 0 0,2-2-80 0 0,-1 2 80 0 0,0-1-80 0 0,0 0 80 0 0,1 1-80 0 0,-1-1 0 0 0,0 0 0 0 0,-1-1 64 0 0,2 1-64 0 0,-1 0 0 0 0,1 0 72 0 0,-2 0-72 0 0,2 0 160 0 0,-2 0-8 0 0,1 0 0 0 0,0 1 0 0 0,1-2-152 0 0,-1 1 0 0 0,0 1 0 0 0,0-1 0 0 0,-1 0 0 0 0,1-1 0 0 0,-1 1 0 0 0,1-1 80 0 0,0 0-16 0 0,-2 1 0 0 0,2-2 0 0 0,-1 1-64 0 0,0 1 96 0 0,0-1-96-552 2,0 1 96 552-2,1-1-96 0 0,-1 0 0 0 0,1 2 0-520 3,0-3 0 520-3,-1 3 0 0 0,0-2 0 0 0,1 0 0 0 0,-1 1 64 0 0,1 0-64 0 0,-1-1 0 0 0,1 0 72 7 505,-2 1-72-7-505,3-1 0-4 547,-3-1 72 4-547,1 0-72 0 0,0 1 0 0 0,0 1 128-4 506,-1-2-32 4-506,1 0-8 0 0,0 0 0 0 0,0 1 16 0 0,-1-1 8 0 0,0 1 0 0 0,1-1 88 0 0,-1 1-120 0 0,2 0 0 0 0,-2 0 0 0 0,0 0-8 0 0,0-1 72 0 0,1 1-72 0 0,-1-1-72 0 0,0 0 80 0 0,0 0-80 0 0,0 0 80 0 0,0 0-80 0 0,0 0 96 0 0,0 0-96 0 0,0 0 96 0 0,0 0-32 0 0,0 0-64 0 0,0 0 96 0 0,0 0-32 0 0,0 0-64 0 0,0 0 80 0 0,0 0-80 0 0,0 0-24 0 0,-1-1-120 0 0,1 0-8 0 0,0 0-15423 2 1093,0 1 4631-2-1093</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29:06.605"/>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1306 241382 48617,'0'0'0'0,"1"-1"0"0,1 1 0 0,0-1 0 0,0 0 0 0,0-1 0 0,0 1 0 0,1 0 0 0,-1 0 0 0,-1 0 0 0,1 0 0 0,0 1 0 0,-1-1 0 0,-1 1 0 0,1-1 0 0,-1 1 0 0,0 0 0 0,0 0 0 0,0 0 0 0,0 0 0 0,0 0 0 0,0 0 0 0,-1 1 0 0,1-1 0 0,0 0 0 0,1-1 0 0,0 1 0 0,0-1 0 0,0 1 0 0,1-1 0 0,-1 0 0 0,1 0 0 0,0 0 0 0,-1 0 0 0,1 1 0 0,-2-1 0 0,1 1 0 0,1-1 0 0,-1 1 0 0,1-1 0 0,0-1 0 0,1 1 0 0,0-1 0 0,-1 1 0 0,1 0 0 0,1-1 0 0,-1 0 0 0,1 1 0 0,-1-1 0 0,1 0 0 0,0 0 0 0,0 0 0 0,0-1 0 0,1 1 0 0,0-1 0 0,0 1 0 0,1-1 0 0,-1 0 0 0,0 1 0 0,1-1 0 0,-1 0 0 0,0 1 0 0,0-1 0 0,0 0 0 0,0 1 0 0,0-1 0 0,0 1 0 0,0-1 0 0,0 1 0 0,0-1 0 0,1 0 0 0,0 0 0 0,0 0 0 0,0 0 0 0,1 0 0 0,-1-1 0 0,0 1 0 0,0 0 0 0,0 0 0 0,0 0 0 0,0 0 0 0,0 0 0 0,0 0 0 0,0 0 0 0,0 0 0 0,-1 0 0 0,0 1 0 0,0-1 0 0,0 1 0 0,-1 0 0 0,1-1 0 0,-1 1 0 0,1 0 0 0,-1-1 0 0,1 1 0 0,-1 0 0 0,0 0 0 0,0 0 0 0,1-1 0 0,0 1 0 0,-1 0 0 0,1-1 0 0,0 0 520-4,1 1-520 4,0-1 0 0,-1 0 0 0,1 0 0 0,-1 0 0 0,1 0 0 0,-1 1 0 0,0-1 510 1,0 1-510-1,0-1 0 0,0 1 0 0,-1 0 0 0,0-1 0 0,0 1 0 0,0 1 0 0,0-1 0 0,-1 0 0 0,2-1 0 0,-1 1 0 0,1 0 0 0,0-1 0 0,1 0 0 0,-1 0 0 0,2 0 0 0,-1 0 0 0,1-1 0 0,0 1 0 0,0-1 0 0,0 1 0 0,0-1 0 0,0 0 0 0,0 1 0 0,0-1 0 0,0 1 500 5,-1 0 50-10,0 0 45 8,0 0-77-2,0 0-518-1,-1 0 504-4,0 1 23 2,0-1-527 2,-1 1 0 0,0 0 0 0,0 0 0 0,2-1 0 0,0 0 0 0,0 0 0 0,1-1 0 0,-1 1 0 0,1 0 0 0,-1 0 0 0,0-1 0 0,0 1 0 0,0 0 0 0,0 0 0 0,-1 1 0 0,1-1 0 0,-1 0 0 0,0 1 0 0,-1-1 0 0,1 1 0 0,-1 0 0 0,0 0 0 0,0 0 0 0,0 0 0 0,0 0 0 0,0 0 0 0,0 0 0 0,1-1 0 0,0 1 0 0,0-1 0 0,1 0 0 0,0 0 0 0,0 0 528 5,0 0-24-7,0 0-504 2,0 0 0 0,0 0 0 0,0-1 0 0,1 1 0 0,-1 0 0 0,0 0 0 0,0 0 8 519,1-1-8-519,-1 1 0 0,0 0 0 0,0 0 0 0,0 0 0 0,-1 1 0 0,-1-1 0 0,1 1 0 0,-1 0 0 0,1-1 0 0,0 1 0 0,0-1 0 0,0 1 0 0,0-1 0 0,1 0 0 0,-1 0 0 0,1 0 0 0,0 1 0 0,-1-1 0 0,1 0 563-3,0 0 15 10,0 0-578-7,0 0 0 0,0 0 0 0,0-1-2 558,1 1 2-558,0 0 0 0,-1-1 0 0,0 1 0 0,1 0 0 0,-1 0 0 0,-1 0 0 0,1 0 0 0,-1 0 0 0,1 1 0 0,-1-1 0 0,0 0 0 0,1 0 0 0,-1 1 0 0,0-1 0 0,1 0 0 0,-1 0 0 0,1 0 0 0,0 0 0 0,0 0 0 0,0 0 0 0,1 0 0 0,-1 0 0 0,0-1 0 0,2 1 1252 1,0-1-739-7,-1 0-513 6,1 0 0 0,-1 1 0 0,0-1 0 0,1 0 0 0,0 0 0 0,-1 0 0 0,0 1 0 0,0-1 0 0,-1 1 0 0,0 0 0 0,0 0 0 0,0 0 0 0,0-1 0 0,0 1 0 0,0 0 0 0,0 0 0 0,0 0 0 0,0 0 0 0,0 0 0 0,0 0 528 5,-1 1 29-8,1-1-557 3,-1 0 0 0,1 0 0 0,-1 1 0 0,0-1 561 4,-1 1 16-9,1-1-577 5,1 0 0 0,-1 1 0 0,1-1 0 0,0-1 0 0,1 1 0 0,-1 0 0 0,1 0 0 0,-1-1 0 0,0 1 0 0,1 0 0 0,-1 0 0 0,0 0 0 0,-1 0 0 0,1 0 0 0,-1 0 0 0,0 1 0 0,0-1 0 0,0 1 0 0,0-1 0 0,0 1 0 0,0-1 0 0,1 0 0 0,0 0 0 0,1 0 0 0,-1 0 0 0,0-1 0 0,0 1 516 1,0 1-516-1,-1-1 549 5,1 0-13-5,0-1-536 0,1 1 0 0,-1 0 0 0,1-1 0 0,0 1 0 0,-1 0 0 0,0 0 0 0,1-1 0 0,0 1 0 0,0-1 0 0,-1 1 0 0,1-1 0 0,-1 1 0 0,-1 1 0 0,1-1 0 0,-1 0 0 0,-1 1 0 0,1 0 0 0,0-1 0 0,0 1 0 0,-1-1 0 0,2 1 0 0,-1-1 0 0,0 0 0 0,1 0 0 0,0 0 0 0,0 0 0 0,0 0 547-2,0 0 21 1,0 0-54 0,0 0-514 1,1 0 0 0,0-1 508 5,1 0 27-8,1-1-31 3,0 0-504 0,0 1 528 1,-1 0-528-1,2-1 1022 0,-1 0-1022 0,-1 1 0 0,-1 1 0 0,-1 0 0 0,-1 0 0 0,0 0 0 0,0 1 0 0,0-1 0 0,0 1 0 0,0-1 0 0,1 0 0 0,0 0 0 0,0 0 0 0,1 0 0 0,0-1 0 0,0 0 0 0,0 1 0 0,0-1 0 0,1 0 0 0,-1 1 0 0,0-1 0 0,-1 1 0 0,1-1 0 0,0 1 0 0,-1 0 0 0,1-1 0 0,-1 1 0 0,1 0 0 0,-1 0 0 0,0 0 0 0,-1 0 0 0,1 0 0 0,0 0 0 0,0 0 0 0,1-1 0 0,0 0 0 0,1 1 0 0,-1-1 0 0,0 0 0 0,1 0 0 0,0 0 508 2,0 0 22-1,0 0 11-1,-1 0 22-1,2 0-563 1,-1 0 0 0,1-1 574-3,-1 1-29 5,0 0-24-4,0 0-521 2,-1 0 0 0,0 1 0 0,0-1 0 0,0 1 0 0,0-1 0 0,0 1 0 0,-1-1 0 0,1 1 0 0,0-1 0 0,0 1 0 0,1-1 0 0,-1 0 0 0,0 1 0 0,0-1 0 0,-1 1 0 0,0 0 0 0,1 0 0 0,-1 0 0 0,-1 0 0 0,1 0 0 0,0 0 0 0,0-1 556-3,1 1 31 10,-1 0-587-7,1 0 0 0,1-2 0 0,0 1 0 0,0 0 0 0,0 0 0 0,-1 0 0 0,0 1 0 0,0 0 0 0,-1-1 0 0,0 1 0 0,0 0 0 0,-1 0 0 0,1 1 0 0,-1-1 0 0,0 0 0 0,0 1 0 0,0-1 0 0,0 1 0 0,0 0 0 0,-1-1 504-1,0 1-504 1,1 0 0 0,-1 0 0 0,1-1 0 0,0 1 0 0,2-2 599-8,0 0-75 14,1 1-524-6,-2-1 523 3,1 1-523-3,-2 0 0 0,1 0 0 0,-2 1 0 0,1 0 0 0,-1-1 0 0,1 1 0 0,-1 0 511 0,-1 0-511 0,1 1 0 0,-1-1 0 0,1 0 0 0,0 0 0 0,1-1 0 0,-1 1 0 0,0 0 0 0,-1 0 0 0,1 0 0 0,0 1 0 0,0-1 0 0,0 0 0 0,-1 0-3-520,1 0 3 520,0 0 0 0,0 0 0 0,0 0 0 0,-1 0 525-2,1 0-525 2,1 0 1057 0,-1 0-1057 0,0 0 0 0,0 0 0 0,-1 0 0 0,-1 1 0 0,1 0 0 0,-2 0 0 0,1 0 0 0,0 0 0 0,0 0 0 0,0 0 0 0,0 0 0 0,1 0 0 0,-1-1 0 0,0 1 0 0,1 0 511 1,0 0-511-1,-1-1 0 0,1 1 499-2,-1 0-499 2,1-1 0 0,-1 1 0 0,1 0 521-3,-2 0-521 3,1 0 0 0,0 0 0 0,0 0 521 4,-1 1-521-4,0-1 0 0,-1 1 0 0,0 0 0 0,0 0 533 2,0 0-533-2,0 0 0 0,0 0 0 0,1 0 0 0,-1-1 0 0,1 1 0 0,-1 0 0 0,0 0 532-1,1 0-532 1,-1 0 0 0,0 0 0 0,0 0 0 0,0 0 0 0,-1 0 0 0,1 0 0 0,0 0 0 0,0 0 0 0,0 0 0 0,0 0 0 0,0 0 0 0,0 0 0 0,0 0 0 0,0 0 0 0,0 0 0 0,0 0 0 0,0 0 0 0,0 0 0 0,0 0 0 0,0 0 0 0,0 0 0 0,0 0 0 0,0 0 0 0,0 0 0 0,-3 2 0 0,0-1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29:23.37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 252950 49644,'0'0'0'0,"0"0"0"0,0 0 0 0,0 1 0 0,1-1 0 0,0 1 0 0,-1-1 0 0,1 1 0 0,-1 0 0 0,1 0 0 0,0 0 0 0,0 0 0 0,0 0 0 0,0-1 0 0,0 1 0 0,-1-1 0 0,0 0 0 0,0 0 0 0,0 0 0 0,0 0 0 0,0 0 0 0,0 0 0 0,0 0 0 0,0 0 0 0,0 0 0 0,0 0 0 0,0 0 0 0,0 0 0 0,0 0 0 0,0 0 0 0,0 0 0 0,1 1 0 0,0 1 0 0,2 0 0 0,-1 1 0 0,2 0 0 0,-1 1 0 0,1-1 0 0,-1 0 0 0,0 0 0 0,0 0 0 0,1 1 0 0,0 0 0 0,-1-1 0 0,0 0 0 0,1 1 0 0,-1 0 0 0,0-1 0 0,1 1 0 0,1 0 0 0,-1 0 0 0,1 1 0 0,0 0 0 0,-1-1 0 0,0 0 0 0,-1 0 0 0,1 0 0 0,1 0 0 0,-1 0 0 0,0 0 0 0,0 0 0 0,-1-1 0 0,1 1 0 0,0 0 0 0,0 0 0 0,1 1 0 0,-1 0 0 0,1 0 0 0,0-1 0 0,0 2 0 0,0-1 0 0,0 0 0 0,0 0 0 0,1 0 0 0,-1 0 0 0,1 1 0 0,0 0 0 0,0 0 0 0,0 0 0 0,0 0 0 0,0 1 0 0,0-1 0 0,0-1 0 0,0 1 0 0,0 0 0 0,-1 0 0 0,1-1 0 0,-1 0 0 0,0 0 0 0,0 0 0 0,0 0 0 0,1 1 0 0,0 0 0 0,0 0 0 0,2 2 0 0,0 0 0 0,0 0 0 0,-1 0 0 0,0-1 0 0,0 0 0 0,0-1 0 0,0 1 0 0,-1-1 0 0,0 1 0 0,0-2 0 0,0 1 0 0,-1 0 0 0,1 0 0 0,0-1 0 0,0 2 0 0,1-1 0 0,-1 0 0 0,1 1 0 0,-1-1 0 0,1 1 0 0,1 1 0 0,1 1 0 0,0 0 0 0,0 0 0 0,0 0 0 0,0 1 0 0,0-2 0 0,-1 1 0 0,1-1 0 0,-1 0 0 0,0 0 0 0,0 0 0 0,-1 0 0 0,1 0 0 0,1 0 0 0,-1 0 0 0,0 1 0 0,3 1 0 0,0 2 0 0,1-1 0 0,-1 1 0 0,0-2 0 0,-1 0 0 0,0 0 0 0,-1 0 0 0,0-1 0 0,0-1 0 0,-1 1 0 0,1-1 0 0,-2 0 0 0,1-1 0 0,-1 1 0 0,1-1 0 0,-2 0 0 0,1-1 0 0,-1 0 0 0,0 1 0 0,1-1 0 0,-1 0 0 0,0 0 0 0,0 0 0 0,0 0 0 0,0 0 0 0,0 0 0 0,-1-1 0 0,0 0 0 0,0 0 0 0,0 0 0 0,0 0 0 0,-1-1 0 0,1 1 0 0,-1 0 0 0,1-1 0 0,-1 1 0 0,1-1 0 0,-2-1 0 0,0 1 0 0,1-1 0 0,-1 0 0 0,0 0 0 0,1 1 0 0,-2-1 0 0,1 0 0 0,0 0 0 0,1 0 0 0,-1 0 0 0,-1 0 0 0,1 0 0 0,1 0 0 0,-1 0 0 0,-1 0 0 0,1-1 0 0,0 1 0 0,0 1 0 0,1-1 0 0,-1 1 0 0,1-1 0 0,-1 0 0 0,0 0 0 0,0 0 0 0,0 0 0 0,0 0 0 0,0 0 0 0,1 1 0 0,-1-1 0 0,0 0 0 0,-1 0 0 0,2 0 0 0,-1 1 0 0,1 0 0 0,0 0 0 0,1 0 0 0,-1 0 0 0,1 1 0 0,-1-1 0 0,1 1 0 0,-1 0 0 0,1-1 0 0,0 1 0 0,0 0 0 0,0 1 0 0,1-1 0 0,-1 0 0 0,0 0 0 0,0 0 0 0,0 0 0 0,0 0 0 0,0 0 0 0,0 1 0 0,0-1 0 0,1 0 0 0,-1 0 0 0,0 1 0 0,1-1 0 0,0 1 0 0,-1 0 0 0,1 0 0 0,0-1 0 0,0 1 0 0,-1 0 0 0,1-1 0 0,-1 0 0 0,0 0 0 0,0 1 0 0,1-1 0 0,-1 0 0 0,0 0 0 0,0 0 0 0,0 1 0 0,1-1 0 0,-1 0 0 0,1 1 0 0,-1 0 0 0,1 0 0 0,0 0 0 0,1 1 0 0,0 0 0 0,1 0 0 0,0 1 0 0,-1-1 0 0,0 1 0 0,0-2 0 0,0 1 0 0,0 0 0 0,0 0 0 0,0 0 0 0,0 1 0 0,1-1 0 0,0 2 0 0,1-1 0 0,-1 1 0 0,1 0 0 0,2 1 0 0,1 2 0 0,-1 0 0 0,0-2 0 0,0 1 0 0,-2-1 0 0,1-1 0 0,0 1 0 0,-1 0 0 0,0-1 0 0,0-1 0 0,0 1 0 0,0 0 0 0,0 0 0 0,0 0 0 0,-1-1 0 0,1 1 0 0,0 0 0 0,0 0 0 0,1 2 0 0,3 2 0 0,1 0 0 0,-1 1 0 0,0-2 0 0,-1 0 0 0,-1-1 0 0,-1-1 0 0,0 1 0 0,1-1 0 0,-1 0 0 0,0 0 0 0,0 0 0 0,0 0 0 0,0 1 0 0,1-1 0 0,0 1 0 0,0 0 0 0,2 3 0 0,1 0 0 0,0 0 0 0,2 1 0 0,0 1 0 0,-1-1 0 0,-2-1 0 0,0-1 0 0,-1-1 0 0,0-1 0 0,-1 0 0 0,0 0 0 0,0 0 0 0,0 0 0 0,0 0 0 0,1 1 0 0,0 0 0 0,1 1 0 0,-1 0 0 0,1-1 0 0,1 2 0 0,0 0 0 0,1 1 0 0,-2-1 0 0,1-1 0 0,-1 0 0 0,-1 0 0 0,1-1 0 0,-1 0 0 0,0 0 0 0,0 0 0 0,1 1 0 0,-1-1 0 0,0 0 0 0,-1 0 0 0,1-1 0 0,-1 0 0 0,0 0 0 0,0 0 0 0,-1 0 0 0,1-1 0 0,0 1 0 0,-1 0 0 0,1-1 0 0,0 1 0 0,1 1 0 0,-1 0 0 0,1 0 0 0,1 0 0 0,-1 0 0 0,0 1 0 0,1-1 0 0,-1 0 0 0,-1-1 0 0,0 0 0 0,0 0 0 0,1 1 0 0,0 0 0 0,0 0 0 0,0 0 0 0,0 0 0 0,0 1 0 0,1-1 0 0,-1 0 0 0,0 0 0 0,-1 0 0 0,1-1 0 0,-2 0 0 0,1-1 0 0,-1 1 0 0,0-1 0 0,0 0 0 0,0 0 0 0,0-1 0 0,0 1 0 0,-1 0 0 0,1-1 0 0,0 1 0 0,0 0 0 0,0 0 0 0,0 0 0 0,0 0 0 0,0 0 0 0,0 1 0 0,0-1 0 0,1 0 0 0,-1 0 0 0,0 0 0 0,0 0 0 0,0 0 0 0,-1-1 0 0,0 1 0 0,1-1 0 0,-1 0 0 0,0 0 0 0,0 0 0 0,0 0 0 0,0 0 0 0,-1-1 0 0,0 1 0 0,1-1 0 0,-1 0 0 0,0 0 0 0,-1 0 0 0,1-1 0 0,0 1 0 0,-1 0 0 0,1 0 0 0,0 0 0 0,2 1 0 0,0 1 0 0,1 1 0 0,-1-1 0 0,0 0 0 0,0 0 0 0,0 0 0 0,0 0 0 0,0 0 0 0,0 1 0 0,0-2 0 0,0 1 0 0,-1-1 0 0,0 0 0 0,0 0 0 0,-1 0 0 0,1-1 0 0,0 1 0 0,-1 0 0 0,1 0 0 0,2 1 0 0,-1 0 0 0,0 1 0 0,0-1 0 0,0-1 0 0,-1 0 0 0,0 0 0 0,-1-1 0 0,0 0 0 0,-1 0 0 0,1-1 0 0,-1 0 0 0,0 0 0 0,0 0 0 0,0 0 0 0,0 1 0 0,0-2 0 0,0 1 0 0,0 0 0 0,-1 0 0 0,1-1 0 0,-1 0 0 0,0 0 0 0,0 1 0 0,1-1 0 0,-1 1 0 0,1-1 0 0,0 1 0 0,-1 0 0 0,1-1 0 0,-1 0 0 0,0 0 0 0,0 0 0 0,-1 0 0 0,1-1 0 0,-1 0 0 0,-1 0 0 0,1-1 0 0,-1 0 0 0,0 0 0 0,0 0 0 0,0 0 0 0,-1-1 0 0,0 0 0 0,0 1 0 0,0-2 0 0,-1 1 0 0,1-1 0 0,0 2 0 0,1-1 0 0,0 1 0 0,0 0 0 0,-1-1 0 0,0 1 0 0,1-1 0 0,-1 0 0 0,0 0 0 0,0 0 0 0,-1-1 0 0,0 0 0 0,1 1 0 0,0 0 0 0,-1-1 0 0,0 0 0 0,0 0 0 0,-1 0 0 0,1-1 0 0,0 1 0 0,0 0 0 0,0 0 0 0,1 1 0 0,-2-1 0 0,2 1 0 0,0-1 0 0,-1 1 0 0,0-2 0 0,0 1 0 0,0 0 0 0,0 0 0 0,1 1 0 0,0 0 0 0,0 0 0 0,-1 0 0 0,1-1 0 0,-1 1 0 0,1-1 0 0,-1 0 0 0,1 1 0 0,-1 0 0 0,1-1 0 0,-1 0 0 0,1 1 0 0,-1 0 0 0,1-1 0 0,0 1 0 0,0 0 0 0,-1-1 0 0,1 1 0 0,0 0 0 0,0 0 0 0,1 1 0 0,-1-1 0 0,-1 0 0 0,1 0 0 0,0-1 0 0,-1 0 0 0,0 0 0 0,-1-1 0 0,1 1 0 0,-1 0 0 0,1 0 0 0,0 0 0 0,0-1 0 0,0 1 0 0,0 1 0 0,1-1 0 0,-1 0 0 0,0 0 0 0,0 0 0 0,0 0 0 0,0 0 0 0,1 1 0 0,0 0 0 0,-1 0 0 0,2 0 0 0,-2 0 0 0,1-1 0 0,0 1 0 0,-1 0 0 0,1 0 0 0,0-1 0 0,-1 1 0 0,1 0 0 0,0-1 0 0,0 1 0 0,0 0 0 0,-1-1 0 0,1 2 0 0,1-1 0 0,-1 0 0 0,0 0 0 0,0 0 0 0,0 0 0 0,0 0 0 0,-1 0 0 0,1-1 0 0,0 2 0 0,1-1 0 0,-1 0 0 0,0 0 0 0,0 0 0 0,0 0 0 0,0 0 0 0,0 0 0 0,-1-1 0 0,1 1 0 0,1 1 0 0,-1-1 0 0,0 0 0 0,-1-1 0 0,0 0 0 0,-1 0 0 0,1-1 0 0,-1 0 0 0,0 0 0 0,1 1 0 0,-1 0 0 0,1-1 0 0,-1 0 0 0,0 0 0 0,0 0 0 0,-1-1 0 0,0 1 0 0,1-1 0 0,-1 0 0 0,0 0 0 0,0 0 0 0,-1 0 0 0,1 0 0 0,1 1 0 0,0 0 0 0,1 0 0 0,-1 0 0 0,-1-1 0 0,1 1 0 0,0 1 0 0,1-1 0 0,-1 0 0 0,-1 0 0 0,2 0 0 0,-1 0 0 0,-1 0 0 0,1-1 0 0,0 1 0 0,0 1 0 0,0-2 0 0,1 2 0 0,-1-1 0 0,0 1 0 0,1-1 0 0,-1 0 0 0,1 1 0 0,-1-1 0 0,1 2 0 0,0-1 0 0,0 0 0 0,0-1 0 0,-1 1 0 0,1-1 0 0,-1 0 0 0,-1 0 0 0,2 0 0 0,-1 0 0 0,0 0 0 0,0 0 0 0,-1-1 0 0,0 1 0 0,1-1 0 0,-1 0 0 0,0 0 0 0,-1 0 0 0,1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 0 0 0,0-1 0 0,0 1 0 0,-1-1 0 0,1 1 0 0,0 0 0 0,0 0 0 0,-1 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7"/>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0,-2-1-72 0 0,1 1 160 0 0,-1 0-8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28:38.351"/>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28:39.700"/>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29:41.394"/>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6176 2496 236087 65667,'0'0'0'0,"0"0"0"0,0 0 0 0,0 0 0 0,0 0 0 0,0 0 0 0,0 0 0 0,1 0 0 0,-1 0 0 0,0 0 0 0,0 1 0 0,1-1 0 0,-1 0 0 0,0 0 0 0,0 0 0 0,0 0 0 0,0 0 0 0,0 0 0 0,0 0 0 0,0 0 0 0,0 0 0 0,0 0 0 0,1 0 0 0,0 0 0 0,-1 1 0 0,1-1 0 0,0 0 0 0,0 1 0 0,1-1 0 0,-1 1 0 0,0 0 0 0,0-1 0 0,0 0 0 0,-1 0 0 0,0 0 0 0,0 0 0 0,-1 0 0 0,1 0 0 0,0 0 0 0,-1-1 0 0,1 1 0 0,-1 0 0 0,-1-1 0 0,0 1 0 0,1-1 0 0,-1 0 0 0,0 0 0 0,0 0 0 0,-1 0 0 0,1 0 0 0,-1 0 0 0,0 0 0 0,0 0 0 0,0-1 0 0,0 2 0 0,2-1 0 0,-1 0 0 0,-1 0 0 0,0 0 0 0,0-1 0 0,0 1 0 0,1 0 0 0,-1 0 0 0,0 0 0 0,-1 0 0 0,1-1 0 0,0 1 0 0,-1-1 0 0,-1 1 0 0,2-1 0 0,0 1 0 0,-1-1 0 0,0 1 0 0,-1-1 0 0,0 0 0 0,1 0 0 0,-1 0 0 0,-1 0 0 0,1 0 0 0,0 0 0 0,0 0 0 0,-1-1 0 0,1 1 0 0,-1 0 0 0,0-1 0 0,0 1 0 0,0-1 0 0,-1 1 0 0,1-1 0 0,-1 0 0 0,0 0 0 0,0 1 0 0,0-1 0 0,0 0 0 0,-1 0 0 0,0 0 0 0,0-1 0 0,1 1 0 0,-1 0 0 0,1 1 0 0,0-1 0 0,1 0 0 0,-1 0 0 0,0 1 0 0,0-1 0 0,1 0 0 0,-1 0 0 0,0 1 0 0,-1-1 0 0,1 0 0 0,-1-1 0 0,0 1 0 0,-1 0 0 0,1-1 0 0,-1 1 0 0,0-1 0 0,0 0 0 0,0 1 0 0,-1-1 0 0,1 0 0 0,0 0 0 0,0 1 0 0,1 0 0 0,-1-1 0 0,1 1 0 0,-1-1 0 0,1 1 0 0,0 0 0 0,0-1 0 0,0 1 0 0,1 0 0 0,-1 0 0 0,0 0 0 0,0 0 0 0,1 0 0 0,1 0 0 0,-2 0 0 0,2 1 0 0,-1-1 0 0,2 1 0 0,1 0 0 0,0 1 0 0,1-1 0 0,-1 1 0 0,1 0 0 0,0-1 0 0,-1 1 0 0,1-1 0 0,0 1 0 0,0 0 0 0,0 0 0 0,1 0 0 0,1 1 0 0,-1-1 0 0,0 0 0 0,0 0 0 0,-1 0 0 0,2 1 0 0,-2-1 0 0,2 0 0 0,-2 0 0 0,1 0 0 0,-1 0 0 0,1 0 0 0,0 0 0 0,0 0 0 0,-1 0 0 0,0 0 0 0,0 0 0 0,-1-1 0 0,1 1 0 0,0 0 0 0,-1-1 0 0,1 1 0 0,-1-1 0 0,0 1 0 0,1-1 0 0,-1 1 0 0,1-1 0 0,-1 1 0 0,0-1 0 0,-1 1 0 0,1-1 0 0,-2-1 0 0,1 1 0 0,-1 0 0 0,0-1 0 0,-1 1 0 0,0-1 0 0,0 0 0 0,0 0 0 0,0 0 0 0,-1 0 0 0,-1 0 0 0,1-1 0 0,-1 1 0 0,0-1 0 0,0 0 0 0,-1 0 0 0,0 0 0 0,1 1 0 0,-1-1 0 0,1 0 0 0,-1 0 0 0,-1-1 0 0,0 1 0 0,-1-1 0 0,1 1 0 0,0-1 0 0,-1 0 0 0,1 1 0 0,-1-1 0 0,1 1 0 0,0-1 0 0,-1 0 0 0,1 1 0 0,-1-1 0 0,0 0 0 0,0 0 0 0,0 0 0 0,-1 0 0 0,0 0 0 0,0 0 0 0,-1-1 0 0,0 0 0 0,-1 1 0 0,0-2 0 0,0 1 0 0,0 0 0 0,0 0 0 0,0 0 0 0,0 0 0 0,-1 0 0 0,0-1 0 0,1 1 0 0,-1 0 0 0,1-1 0 0,-1 1 0 0,0-1 0 0,0 1 0 0,-1-1 0 0,1 1 0 0,-1-1 0 0,0 0 0 0,0 0 0 0,0 0 0 0,-1 0 0 0,0 0 0 0,-1-1 0 0,1 1 0 0,0-1 0 0,0 1 0 0,0 0 0 0,0 0 0 0,1 0 0 0,-1 0 0 0,0 0 0 0,1-1 0 0,-1 1 0 0,1 0 0 0,0 0 0 0,0 1 0 0,0-1 0 0,0 0 0 0,0 0 0 0,-1 0 0 0,0 0 0 0,0-1 0 0,-1 0 0 0,0 1 0 0,1-1 0 0,-1 1 0 0,0-1 0 0,-1 0 0 0,0 0 0 0,0 0 0 0,0 0 0 0,-3-1 0 0,0-1 0 0,0 1 0 0,2 0 0 0,0 1 0 0,2 0 0 0,-1 0 0 0,1 1 0 0,0-1 0 0,0 0 0 0,0 1 0 0,0-1 0 0,0 0 0 0,0 1 0 0,0-1 0 0,0 0 0 0,0 1 0 0,-2-2 15-497,-1 0-15 497,1 1 0 0,1 0 0 0,2 0 0 0,0 1 0 0,1 0 0 0,0 0 0 0,-1 0 0 0,1 0 0 0,-2 0 0 0,1-1 0 0,-1 1 0 0,0-1 0 0,1 0 0 0,-1 1 0 0,0-1 0 0,0 1 0 0,0-1 0 0,0 0 0 0,1 1 0 0,0 0 0 0,1 0 0 0,0 0 0 0,1 0 0 0,0 1 0 0,1 0 0 0,-1 0 0 0,0-1 0 0,1 1 0 0,-1-1 0 0,-1 1 0 0,1-1 0 0,0 1 0 0,-1-1 0 0,0 0 0 0,1 0 0 0,-1 1 0 0,1-1 0 0,1 1 0 0,0 0 0 0,0 0 0 0,0 0 0 0,1 0 0 0,0 1 0 0,1-1 0 0,1 1 0 0,-1 0 0 0,1 0 0 0,0 0 0 0,0 1 0 0,0-1 0 0,-1 0 0 0,1 0 0 0,0 0 0 0,-1 0 0 0,0-1 0 0,-1 1 0 0,0-1 0 0,-1 0 0 0,0 0 0 0,-1 0 0 0,0-1 0 0,0 1 0 0,0-1 0 0,0 1 0 0,0-1 0 0,0 1 0 0,0-1 0 0,0 1 0 0,-1-1 0 0,-1 0 0 0,-2-1 0 0,2 0 0 0,0 1 0 0,1 0 0 0,1 1 0 0,0-1 0 0,0 1 0 0,0-1 0 0,0 1 0 0,-1-1 0 0,-1 0 0 0,1 0 0 0,-1 0 0 0,0-1 0 0,-1 1 0 0,1-1 0 0,-1 1 0 0,0-1 0 0,1 1 0 0,0-1 0 0,0 1 0 0,0 0 0 0,1 0 0 0,0 0 0 0,0 0 0 0,0 1 0 0,1-1 0 0,0 0 0 0,-1 1 0 0,0-1 0 0,0 0 0 0,0 0 0 0,0 0 0 0,-1 0 0 0,0 0 0 0,0-1 0 0,0 1 0 0,1 0 0 0,-1 0 0 0,1 0 0 0,-1 0 0 0,0 0 0 0,1 0 0 0,0 0 0 0,0 0 0 0,0 0 0 0,1 0 0 0,-1 1 0 0,1-1 0 0,0 1 0 0,0-1 0 0,0 1 0 0,0-1 0 0,-1 1 0 0,0-1 0 0,0 0 0 0,-1 0 0 0,1 0 0 0,1 0 0 0,-1 0 0 0,2 1 0 0,-1 0 0 0,0-1 0 0,0 1 0 0,0-1 0 0,0 1 0 0,1 0 0 0,0 0 0 0,0 0 0 0,1 0-6-593,0 0 6 593,1 1 0 0,-3-1 0 0,-1-1 0 0,1 0 0 0,0 1 0 0,0 0 0 0,1-1 0 0,0 1 0 0,0 0-486-3,0 0-32 1,-2-1 518 2,-1 0 0 0,1 0 0 0,-1 0 0 0,1 0 0 0,1 1 0 0,1-1 0 0,0 1 0 0,0 0 0 0,1 1 0 0,0-1 0 0,0 0 0 0,1 1 0 0,0 0 0 0,0 0 0 0,0 0 0 0,1 0 0 0,0 0 0 0,0 0 0 0,-1 0 0 0,0-1-500 2,0 1 500-2,-1 0 0 0,0-1 0 0,0 0 0 0,0 0 0 0,-1 0 0 0,0 1 0 0,1-1 0 0,-1 0 0 0,1 0 0-529,0 0 0 529,0 1 0 0,1-1 0 0,0 1 0 0,1 0 0 0,0 1 0 0,1-1 0 0,-1 0 0 0,0 1 0 0,1-1 0 0,0 0 0 0,0 1 0 0,0 0 0 0,0-1 0 0,-1 0 0 0,0 0 0 0,0 0 0 0,-1 0 0 0,0 0 0 0,0 0 0 0,1 0 0 0,-1 0 0 0,-2-1 0 0,0 0 0 0,0-1 0 0,1 2 0 0,0-1 0 0,0 1 0 0,1-1 0 0,0 1 0 0,1 0 0 0,0 0 0 0,1 1-6-552,-1-1 6 552,1 1 0 0,0-1 0 0,1 1 0 0,0 0 0 0,0 0-6-505,0 0 6 505,0 0 0 0,1 0 0 0,-1 0 0 0,1 0 0 0,-1 1 0 0,1-1 0 0,1 1 0 0,0-1 0 0,0 1 0 0,0 0 0 0,0 0 0 0,1 0 0 0,0 0 0 0,1 1 0 0,-1-1 0 0,0 0 0 0,1 1 0 0,0-1-552 0,0 1-79-3,0-1 631 3,0 1 0 0,0 0 0 0,2 0 0 0,0 0 0 0,0 1 0 0,0-1 0 0,0 0 0 0,0 1 0 0,0-1-645 0,0 0 645 0,-1 1 0 0,1-1 0 0,-1 0 7-519,0 0-7 519,-1 0 0 0,0-1 0 0,1 1 0 0,0 0 6-530,-1 0-6 530,1 0 0 0,1 0 0 0,1 1 0 0,1 0 0 0,-1 0 0 0,1 0 0 0,-1 0 0 0,1 0 0 0,0 0 0 0,0 0 0 0,-2 0 0 0,1 0 0 0,1 0 0 0,0 0 0 0,0 0 0 0,-1 0 0 0,0 0 0 0,1 0-4-635,0 0 4 635,0 0 0 0,1 1 0 0,-1-1 0 0,2 1 0 0,-2-1 0 0,-1 0 0 0,0 0 0 0,1 0 5-538,0 0-5 538,-1 0 0 0,0 0 0 0,0 0 0 0,0-1 0 0,1 2 0 0,1-1 0 0,0 1 0 0,0-1-12-497,1 1 12 497,-1 0 0 0,0 0 0 0,0-1 0 0,0 1 0 0,0-1 0 0,-1 1 0 0,1-1 0 0,0 0 0 0,-2 1 0 0,1-1 0 0,-1-1 0 0,0 1 0 0,1 0 0 0,-1 0 0 0,1 0 0 0,0 1 0 0,0-1 0 0,-1 0 0 0,0-1 0 0,1 2 0 0,0-1 0 0,1 0 0 0,-1 1 0 0,2-1 0 0,-1 1 0 0,-1-1 0 0,1 1 0 0,-1-1 0 0,1 1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1:28.601"/>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1:28.602"/>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1:37.711"/>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1:37.712"/>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8:52.930"/>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8:52.931"/>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9:08.004"/>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8"/>
    </inkml:context>
    <inkml:brush xml:id="br0">
      <inkml:brushProperty name="width" value="0.1" units="cm"/>
      <inkml:brushProperty name="height" value="0.6" units="cm"/>
      <inkml:brushProperty name="inkEffects" value="pencil"/>
    </inkml:brush>
  </inkml:definitions>
  <inkml:trace contextRef="#ctx0" brushRef="#br0">6 373 4488 222757 45618,'0'0'192'0'0,"0"0"56"0"0,0 0-248 0 0,0 0 0 0 0,0 0 0 0 0,0 1 416 0 0,-1 1 32 0 0,0-1 0 0 0,1 0 376 0 0,-2 1-472 0 0,1-2-8 0 0,1 1 320 0 0,0-1-40 0 0,-1 0 56 0 0,1 0 88 0 0,0 0-384 0 0,0 0-72 0 0,0 0 280 0 0,0 0-296 0 0,1 0-24 0 0,-1 0-8 0 0,0 0 0 0 0,0 0 0 0 0,0 0-24 0 0,0-1-8 0 0,1-1 0 0 0,-1 1 0 0 0,2-2 0 0 0,-1 2 232 0 0,1-1-8 0 0,1-1-232 0 0,-1-1 0 0 0,0 2 0 0 0,1 1 0 0 0,-2-2 0 0 0,1 0-1 0 0,1 1 1 0 0,-1-1 32 0 0,1 1 8 0 0,-1-1 0 0 0,0 1 0 0 0,2-1-112 0 0,0 1-24 0 0,-2-2-8 0 0,2 1 0 0 0,-1 0 72 0 0,1-1 8 0 0,0 1 8 0 0,-1-2 216 0 0,1 1-208 0 0,-1-1 0 0 0,0 2 0 0 0,0-3-40 0 0,0 3-8 0 0,0-1 0 0 0,0 0 0 0 0,0-1-32-510 529,0 1-8 510-529,0 0 0 0 0,1 1 0 0 0,0-1-48 0 0,-1 0-16 0 0,1 0 0 0 0,1-1 0 0 0,-2 1 32 0 0,2-1 0 0 0,-1 0 0 0 0,-1 1 0 0 0,2 1 0 0 0,-1-2 8 0 0,1 1 0 0 0,-2-1 0 0 0,1 0-8 0 0,-1 0 0 0 0,1 0 0 0 0,0-1 0 0 0,-1 3-16 0 0,1-2-8 0 0,-1 0 0 0 0,1 1 0 0 0,-2 0-72 0 0,3 0 0 0 0,-1 0 72 0 0,-1 1-72 0 0,1-1 96 0 0,0 1-24 0 0,0-1 0 0 0,1 1 0 0 0,-1 0-72 0 0,1-1-128 0 0,-2 1 32 0 0,2 0 8 0 0,-1-1 168 0 0,-1 0 32 0 0,1 1 8 0 0,1-1 0 0 0,0-1-120 0 0,-2 1 64 0 0,2-1-64 0 0,1 0 64 0 0,0-2-64 0 0,1 2 0 0 0,-1-1 0 0 0,-1 1 80 0 0,1 0 0 0 0,0 0-80 0 0,-1 0 104 0 0,-2 1-24 0 0,2 0-8 0 0,-2 0 0 0 0,-1 1 0 0 0,2 0 72 0 0,-2-1 0 0 0,1-1 0-3-505,-1 1-72 504 507,0 1 8-501-2,1-1 0 0 0,-2 1-16 0 0,0 2-64 0 0,0 0 64 0 0,1 0 16 0 0,-2-1-80 502-1,1 2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0,1-1 0 0 0,-1 2 64 0 0,0-1 40 0 0,2 1 8 0 0,-2-1 0 0 0,1 0-176 0 0,0 1-40 0 0,-1-2-8 0 0,1 2 0 0 0,-1-1 112 0 0,1 0 0 0 0,1 0 0 0 0,-2 1 0 0 0,1-2 0 0 0,-1 2 0 0 0,0 0 0 0 0,0-1 0 0 0,0 1 128 0 0,1 0-24 0 0,-1 0-8 0 0,0 0-96 11-540,0-1-104-11 540,1 1 16 0 0,0 0 8 0 0,1-1 80 0 0,-1-1 0 0 0,0 2-64 0 0,-1-1 64 0 0,1 1 0 0 0,-1 0 0 0 0,0 0 0 0 0,0 0 112 0 0,0 0-16 0 0,0 0 0 0 0,-1 0-808 0 0,0 0-1312 0 0,-2 0-21319 0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9:08.005"/>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9:35.180"/>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39:35.184"/>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0:34.210"/>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1340 1 250771 46370,'0'0'0'0,"0"0"0"0,0 0 0 0,0-1 0 0,0 1 0 0,1 0 0 0,-1 0 0 0,0 0 0 0,-1 0 0 0,1 0 0 0,1 0 0 0,-2 0 0 0,1 1 0 0,0-1 0 0,-1 1 0 0,1-1 0 0,-1 0 0 0,1 1 0 0,-1 0 0 0,0 0 0 0,0 0 0 0,0 0 0 0,0 0 0 0,0 0 0 0,0 0 0 0,-1 0 0 0,1 0 0 0,0 1 0 0,0-1 0 0,-1 1 0 0,1-1 0 0,0 0 0 0,0 0 0 0,0-1 0 0,0 1 0 0,0 1 0 0,-1 0 0 0,0-1 0 0,1 1 0 0,-1 0 0 0,1-1 0 0,0 0 0 0,0 0 0 0,-1 1 0 0,0-1 0 0,0 2 0 0,0-1 0 0,0-1 0 0,0 2 0 0,-1 0 0 0,0-1 0 0,0 2 0 0,-2 0 0 0,1 1 0 0,0-1 0 0,-1 1 0 0,1-2 0 0,1 1 0 0,-2 1 0 0,1-1 0 0,-1 1 0 0,1-1 0 0,-1 1 0 0,1-1 0 0,-1 0 0 0,1 1 0 0,-1 0 0 0,0-1 0 0,0 1 0 0,0 1 0 0,0-1 0 0,0 0 0 0,-1 0 0 0,1 1 0 0,-1 0 0 0,0 0 0 0,0 0 0 0,0 0 0 0,-1 0 0 0,1 1 0 0,0-1 0 0,-1 0 0 0,1 1 0 0,-1-1 0 0,1 1 0 0,-1 0 0 0,0 0 0 0,-1 1 0 0,1-1 0 0,-1 1 0 0,1-1 0 0,0 0 0 0,0 0 0 0,-1 1 0 0,1-1 0 0,0 0 0 0,-1 1 0 0,1-1 0 0,-1 1 0 0,0-1 0 0,0 2 0 0,0-2 0 0,0 2 0 0,0-1 0 0,-1 0 0 0,1 1 0 0,-1-1 0 0,1 1 0 0,0-1-521 9,0 0 521-9,0 0 0 0,0-1 0 0,1 1 0 0,-1 0 0 0,0 0 0 0,0 0 0 0,0 0 0 0,0 0 0 0,0 0 0 0,-1 1-505-2,-1 1 505 2,1-1 0 0,-2 2 0 0,1-1 0 0,0 0 0 0,1-1 0 0,1-1 0 0,0 0 0 0,0 0 0 0,1-1 0 0,-1 1 0 0,0 0 0 0,0-1 0 0,0 1 0 0,1 0-525 3,-3 2 27-8,1-1 498 5,-1 1 0 0,1-1 0 0,1-1 0 0,0 0 0 0,1-1-507 0,-1 1 507 0,1-1 0 0,0 0 0 0,-1 0 0 0,1 1 0 0,0-1-527 5,0 0 527-5,0 0 0 0,0 0 0 0,-1 0 0 0,1 1 0 0,0-1 0 0,0 0 0 0,0 0 0 0,0 0-500-3,0 0 500 3,0 0 0 0,0 0 0 0,0 0 0 0,0-1 0 0,0 1 0 0,1 0 0 0,-1 0 0 0,0 0 0 0,0 0 0 0,0-1 0 0,1 1 0 0,0-1-491-4,-1 0 491 4,1 0 0 0,1 0 0 0,-1 0 0 0,0 0-500 2,-1 0 500-2,2 0-501-1,-1 0 501 1,0 0 0 0,0 0 0 0,0 0 0 0,-1 0-511 5,1 1 511-5,0-1-514 1,-1 1 514-1,1-1 0 0,-2 2 0 0,0 0 0 0,1-1 0 0,0 0 0 0,0 0 0 0,1-1 0 0,0 0 0 0,0-1 0 0,1 1 0 0,-1 0 0 0,-1 1 0 0,0 0 0 0,1-1 0 0,-1 1 0 0,1-1 0 0,0 0 0 0,0 0 0 0,-1 0 0 0,1 1 0 0,0-1 0 0,0 0 0 0,0 0-496-8,-1 0 496 8,2 0 0 0,-1 0 0 0,1-1 0 0,-1 0 0 0,1 0 0 0,1 0-525 3,0-1 10 0,0 0 515-3,0 0 0 0,0 0-499-6,0-1 499 6,0 2 0 0,0-1 0 0,-1 1 0 0,1-1 0 0,0 0 0 0,0 0 0 0,-1 0 0 0,1 1-539 1,-1 0 10-1,0-1 529 0,0 2-510 3,0-1 510-3,0 0 0 0,0 0-500 3,0 0-24-10,1-2 524 7,0 1 0 0,1 0 0 0,-1 0 0 0,1-1 0 0,-1 1 0 0,0-1 0 0,1 1 0 0,0-1 0 0,0 0 0 0,0 0 0 0,0 0 0 0,1-1 0 0,0 0 0 0,0 0 0 0,0 0 0 0,0 0 0 0,1-1 0 0,0 0 0 0,-1 1 0 0,0 0 0 0,0 0 0 0,1-1 0 0,-1 1 0 0,0 0 0 0,0 0 0 0,-1 0 0 0,1 1 0 0,0-2 0 0,0 2 0 0,0-1 0 0,1-1 0 0,0 0 0 0,0 0 0 0,1-1 0 0,0 0 0 0,0 0 0 0,0 0 0 0,0 0 0 0,0 0 0 0,0 0 0 0,0 0 0 0,0 0 0 0,0 0 0 0,0 0 0 0,-1 0 0 0,1 1 0 0,-1 0 0 0,-1 1 0 0,0 0 0 0,1-1 0 0,0 0 0 0,0 0 0 0,1-1 0 0,0 0 0 0,0 0 0 0,0 0 0 0,1-1 0 0,1-1 0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0:46.720"/>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28 27 249786 41725,'0'0'0'0,"0"0"0"0,0 0 0 0,-1 0 0 0,0-1 0 0,0-1 0 0,0 2 0 0,0-1 0 0,1 0 0 0,-1 0 0 0,0 1 0 0,1-1 0 0,-1 1 0 0,1-1 0 0,0 1 0 0,0 0 0 0,-1-1 0 0,0 0 0 0,-1 0 0 0,1-1 0 0,-1 0 0 0,0 1 0 0,0-1 0 0,1 1 0 0,0 0 0 0,0 0 0 0,1 0 0 0,-1 1 0 0,1-1 0 0,-1 1 0 0,0-1 0 0,1 1 0 0,0-1 0 0,0 1 0 0,-1 0 0 0,1 0 0 0,0-1 0 0,-1 1 0 0,1 0 0 0,0-1 0 0,0 1 0 0,0 0 0 0,0 0 0 0,0 0 0 0,0 0 0 0,0 1 0 0,1 0 0 0,1 0 0 0,-1 1 0 0,0-1 0 0,0-1 0 0,-1 1 0 0,0-1 0 0,1 0 0 0,-1 0 0 0,-1 0 0 0,1 0 0 0,1 0 0 0,-1 1 0 0,0-1 0 0,0 0 0 0,1 1 0 0,1 0 0 0,0 1 0 0,0 0 0 0,-1 0 0 0,1-1 0 0,0 2 0 0,2 0 0 0,-1 1 0 0,1-1 0 0,-2 0 0 0,1 0 0 0,1 0 0 0,-1 1 0 0,1-1 0 0,0 2 0 0,1 0 0 0,1 0 0 0,-1 0 0 0,-1 0 0 0,1-1 0 0,-1 1 0 0,1 0 0 0,1 0 0 0,-1 1 0 0,1 0 0 0,0 0 0 0,1 0 0 0,0 1 0 0,0 0 0 0,0 1 0 0,0-2 0 0,-1 1 0 0,1-1 0 0,-1 1 0 0,1-1 0 0,-1 1 0 0,0-1 0 0,1 0 0 0,-1 1 0 0,0-1 0 0,1 0 0 0,-1 0 0 0,0 0 0 0,0 0 0 0,0 1 0 0,1-1 0 0,0 1 0 0,-1 0 0 0,1-1 0 0,-1 1 0 0,1-1 0 0,-1 1 0 0,1-1 0 0,-1 1 0 0,0-1 0 0,1 1 0 0,-1-1 0 0,1 1 0 0,0-1 0 0,0 1 0 0,-1 0 0 0,1-1 0 0,-1 1 0 0,0-1 0 0,1 0 0 0,-1 1 0 0,0-1 0 0,1 0 0 0,-1 0 0 0,0 1 0 0,1-1 0 0,-1 1 0 0,0-1 0 0,0 0 0 0,0 0 0 0,0-1 0 0,0 1 0 0,0 0 0 0,0 0 0 0,-1 0 0 0,1 0 0 0,0 0 0 0,1 0 0 0,-1 1 0 0,1-1 0 0,0 1 0 0,0 0 0 0,0 1 0 0,1-1 0 0,-1 1 0 0,0-1 0 0,0 0 0 0,0 0 0 0,0-1 0 0,-1 1 0 0,1-1 0 0,-1 1 0 0,1-1 0 0,-1 1 0 0,1-1 0 0,-1 1 0 0,1-1 0 0,-1 1 0 0,0-1 0 0,0 0 0 0,0 0 0 0,0 0 0 0,0 0 0 0,0 0 0 0,0 0 0 0,0 0 0 0,1 0 0 0,-1 1 0 0,1-1 0 0,-1 1 0 0,1-1 0 0,-1 1 0 0,1 0 0 0,0 0 0 0,0 0 0 0,0 0 0 0,0 0 0 0,1 0 0 0,-1 0 0 0,0 1 0 0,0-1 0 0,1 0 0 0,-1 0 0 0,0 0 0 0,0 0 0 0,0 0 0 0,0 0 0 0,-1 0 0 0,1-1 0 0,-1 1 0 0,1-1 0 0,-1 1 0 0,1-1 0 0,-1 1 0 0,0-1 0 0,1 1 0 0,1 0 0 0,0 1 0 0,0 0 0 0,-1 0 0 0,1-1 0 0,-1 1 0 0,0-1 0 0,0 0 0 0,0 0 0 0,1 0 0 0,-1 0 0 0,0 1 0 0,1 0 0 0,0-1 0 0,0 1 0 0,-1 0 0 0,1 0 0 0,-1-1 0 0,0 0 0 0,2 1 0 0,-1 0 0 0,0 0 0 0,-1 0 0 0,0-1 0 0,-1-1 0 0,0-1 0 0,-1 1 0 0,0-1 0 0,0-1 0 0,-1 1 0 0,1 0 0 0,0 0 0 0,0-1 0 0,-1 1 0 0,1 0 0 0,0-1 0 0,-1 0 0 0,0 1 0 0,0-1 0 0,0 0 0 0,0-1 0 0,0 1 0 0,-1 0 0 0,1-1 0 0,-1 1 0 0,0-2 0 0,0 1 0 0,0 0 0 0,0 1 0 0,1-1 0 0,-2 0 0 0,1 0 0 0,0-1 0 0,-1 1 0 0,1 0 0 0,0 0 0 0,0 0 0 0,0 0 0 0,0-1 0 0,-1 0 0 0,-1 0 0 0,1-1 0 0,-1 1 0 0,1-1 0 0,-1 1 0 0,0-1 0 0,1 0 0 0,-1 0 0 0,0 0 0 0,0 0 0 0,0 0 0 0,0 0 0 0,0 1 0 0,1 0 0 0,0 0 0 0,0 0 0 0,1 0 0 0,-1 1 0 0,0-1 0 0,0 0 0 0,0 0 0 0,1 0 0 0,-1 1 0 0,0-2 0 0,0 1 0 0,0 1 0 0,0-2 0 0,0 1 0 0,0 0 0 0,0 0 0 0,0 0 0 0,1 1 0 0,-1 0 0 0,1 0 0 0,-1-1 0 0,0 0 0 0,1 0 0 0,-1 1 0 0,0-1 0 0,0 0 0 0,0-1 0 0,-1 1 0 0,1-1 0 0,0 1 0 0,-1 0 0 0,1-1 0 0,-1 0 0 0,0 0 0 0,-1 0 0 0,1-1 0 0,0 2 0 0,0-1 0 0,1 0 0 0,-2 0 0 0,1 0 0 0,-1-1 0 0,0 0 0 0,0 0 0 0,0 0 0 0,0 0 0 0,0 0 0 0,0 0 0 0,0 0 0 0,0 0 0 0,0 0 0 0,0 0 0 0,0 0 0 0,0 0 0 0,0 0 0 0,0 0 0 0,0 0 0 0,0 0 0 0,0 0 0 0,0 0 0 0,0 0 0 0,0 0 0 0,0 0 0 0,0 0 0 0,0 0 0 0,0 0 0 0,0 0 0 0,0-1 0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1:11.436"/>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25 6 251806 45212,'0'0'-3868'535,"0"0"-2733"-539,-1 0 1247 10,0 0 903 1197,-1-1 2492-1198,1 1 169-5,0 0 312-1,0-1 282 2,0 1-1174-4,0 0 448 8,-1-1 647 511,1 1 577-517,-1 0-162 4,1-1 261-3,0 1 599 0,-1 0-499 0,1-1-66 0,0 1 565 0,0 0 0 0,0 0 0 0,0-1 0 0,1 1-509-2,-1 0 509 2,1 0 0 0,0 0 0 0,-1 0 0 0,1 0 0 0,0 0 0 0,0 0 5 592,0 0-5-592,0 0 0 0,0 0 0 0,1 0 0 0,-1 0 0 0,0 0 0 0,0 0 0 0,0 0 0 0,0 0 0 0,0 0 0 0,1 0 0 0,-1 0-623 2,1 1 623-2,0-1 0 0,-1 0 0 0,2 0 0 0,0 1 0 0,1 0 0 0,-1-1 0 0,-1 0-6 534,1 1 6-534,1 0 0 0,1 0 0 0,-1-1 0 0,1 1 0 0,0 0 0 0,1 1 0 0,0-1 0 0,0 0 0 0,0 0 0 0,0 1 0 0,0-1 0 0,1 0 0 0,-2 0 0 0,0 0 0 0,1 1 0 0,-1-1 0 0,1 0 0 0,-2 0 0 0,-1-1 6 522,0 1-6-522,1-1 0 0,-1 1 0 0,0-1 0 0,-1 1 0 0,0-1 0 0,2 0 0 0,0 1 0 0,0 0 0 0,0 0 0 0,0 0-511-1,2 0 10 3,1 0 501-2,1 1 0 0,0 0 0 0,1 0 0 0,0 0 0 0,0 0 0 0,-1-1 0 0,-1 1 0 0,-1-1 0 0,0 1 0 0,1-1 0 0,-1 0 0 0,1 1 0 0,1-1 0 0,0 1 0 0,2 0 0 0,-1 0 0 0,-1 0 0 0,1 0 0 0,0 0 0 0,-1 0 0 0,0 0 0 0,-1-1 0 0,1 1 0 0,-1-1 0 0,-1 1 0 0,1-1 0 0,1 1 0 0,0 0 0 0,0-1 0 0,0 1 0 0,0 0 0 0,0 0 0 0,1 0 0 0,-1-1 0 0,1 1 0 0,-1 0 0 0,1 0 0 0,0 0 0 0,0 0 0 0,0 0-3 567,-1 0 3-567,0 0 0 0,0-1 0 0,0 1 0 0,-1 0 0 0,0-1 0 0,1 1 0 0,1 0 0 0,0 0 0 0,0 0 0 0,3 0 0 0,1 1 0 0,0 0 0 0,-1 0 0 0,1 0 0 0,0 0 0 0,0 0 0 0,-1 0 0 0,0 0 0 0,0 0 0 0,0-1 0 0,1 1 0 0,1 0 0 0,-1 1 0 0,0-2 0 0,-1 1 0 0,0 0 0 0,-1 0 0 0,2-1 0 0,1 2 0 0,-1-1 0 0,1 0 0 0,0 0 0 0,0 0 0 0,1 1 0 0,0-1 0 0,0 1 0 0,0-1 0 0,1 1 0 0,0 0 0 0,1 0 2 524,3 0-2-524,0 1 0 0,1 0 0 0,-1 0 0 0,-2-1 0 0,0 1 0 0,-1-2 0 0,-1 1 0 0,0 0 0 0,0 0 0 0,-1-1 0 0,0 1 0 0,1-1 0 0,0 1 0 0,1 0 0 0,-1 0 0 0,1 0 0 0,0 0 0 0,1 0-529 702,0 0 520-118,1 1 9-584,-1-1 0 0,1 0 0 0,-1 1 0 0,0-1 0 0,0 0 0 0,1 1 0 0,0-1 0 0,0 1 0 0,1-1 0 0,0 1 0 0,1 0 0 0,0 0 0 0,0 0 0 0,1 0 0 0,0 1 0 0,1-1 0 0,0 1 0 0,-1-1 0 0,1 0 0 0,-2 0 0 0,0 0 0 0,-1 0 0 0,1 0 0 0,-1 0 0 0,0 0 0 0,0-1 0 0,1 1 0 0,0 0 0 0,1 1 0 0,2-1 0 0,0 1 0 0,2 0 2 625,0 0-2-625,0 1 0 0,5 0 0 0,0 1 0 0,2-1 0 0,-2 1 0 0,-1-1 0 0,-1 0 0 0,-1 0 0 0,0 0 0 0,-1-1 1 563,-1 1-1-563,1-1 0 0,-2 0 0 0,0 0 0 0,0 0 0 0,1 0 0 0,0 0 0 0,0 1 0 0,1-1 0 0,1 1 0 0,0-1 0 0,0 1 7 532,0 0-7-532,0 0 0 0,0-1 0 0,-1 1 0 0,1 0 0 0,-1-1 0 0,0 1 0 0,1-1 0 0,1 1 0 0,0 0 0 0,1 0 0 0,-1 1 0 600,0-1 0-600,0-1 0 0,3 2 0 0,1 0 0 0,0 0 0 0,-1 0 0 0,0 0 0 0,-2-1 0 0,-1 0-10 529,-1 0 22 6,-1-1-16 7,0 0 4-542,-2 1 0 0,0-1 0 0,0-1 0 0,3 2 0 0,3 1 0 0,-1-1 0 0,-1 0 0 0,-1 0 0 0,-1-1 0 0,-1 0 0 520,-1 0 2 78,-2 0-12 81,0-1 10-679,-1 1 545-2,0-1-13 1,-1 0-532 1,-1 0 503 5,0-1-503-5,0 1 0 0,0 0 0 0,0 0 0 0,1 0 0 0,0 0 0 0,1 0 2 519,-1 0-2-519,0 0 0 0,-1-1 0 0,0 1 1 522,-1 0-1-522,-1-1 0 0,0 0 0 0,-1 0 0 0,-1 0 0 0,1 0 0 0,0 0 0 0,0 0 0 0,0 0 0 0,1 0 0 0,0 0 0 0,1 1 0 0,2 0 0 0,3 0 0 0,-1 1 0 0,-1-1 0 0,-1 0 0 0,-2 0 0 0,-1-1 0 0,0 0 0 0,-2 0 0 0,1 0 0 0,-1 0 0 0,0-1 0 0,0 1 0 0,1 0 0 0,0 0 0 0,0 0 0 0,0 0 0 0,1 0 0 0,-1 0 0 0,0 0 0 0,-1 0 0 0,0 0 0 0,0-1 0 0,-1 1 0 0,0-1-2 523,-1 1 2-523,-1-1 0 0,1 0 0 0,-2 0 0 0,0 0 0 0,0-1 0 0,0 1 0 0,-1-1 0 0,1 1 0 0,-2-1 0 0,1 1 568-1,0-1-2 10,2 1-566-9,0 0 512 0,1 1 55 2,0-1-567-2,0 0 0 0,-1 0 0 0,-1 0 0 0,0 0 0 0,0-1 0 0,-1 1 0 0,0-1 0 0,-1 1 0 0,0-1 0 0,0 0 0 0,-1 0 7 566,0 0-7-566,-1 0 0 0,1 0 0 0,-2-1 0 0,1 1-15 530,-1 0 26 73,0-1-11-603,1 1 0 0,-1-1 0 0,-1 1 0 0,2-1 0 0,-1 1 0 0,0-1 0 0,1 1 0 0,0 0 0 0,0-1 0 0,0 1 0 0,1 0 0 0,0 0 0 0,0 0 0 0,0 0 0 0,0 0 0 0,0 0 0 0,0 0 0 0,1 0 0 0,-1 0 0 0,0 0 0 0,0 0 0 0,0 0 0 0,0 0 0 0,0 0 0 0,-1 0 0 0,0 0 0 0,0 0 0 0,-1-1 0 0,0 1 0 0,0-1 0 0,0 1 0 0,-1-1 0 0,-1 0 0 0,0 0 0 0,-2-1-6 541,0 1 6-541,-1-1 0 0,-1 0 0 0,1 0 0 0,1 1 0 0,-1-1 0 0,1 1 0 0,-1-1 0 0,0 0 0 0,0 0 0 0,-1 0 0 0,0 0 0 0,0 0 14 514,0 0-14-514,0 0 0 0,0 0 0 0,0 0 0 0,0 0 0 0,0 0-1 509,0 0 1-509,0 0 0 0,0 0 0 0,0 0 0 0,1 1 0 0,-1-1 0 0,1 0 0 0,-1 0 0 0,0 0 0 0,1 0 0 0,-1 0 0 0,0 0 0 0,0 0 0 0,0 0 0 0,0 0 0 0,-1 0 0 0,1 0 0 0,0 0 0 0,0 0 0 0,0 0 0 0,0 0 0 0,0 0 0 0,0 0 0 0,0 0 0 0,0 0 0 0,2 0 0 0,-1 1 0 0,0-1 0 0,0 0 0 0,0 0 0 0,0 0 0 0,-1 1 0 0,0-1 0 0,0 0 0 0,1 0 0 0,0 0 0 0,-1 0 0 0,1 0 0 0,1 1 0 0,-1-1 0 0,1 0 0 0,-1 1 0 0,-1-1 0 0,1 0 0 0,-1 0 0 0,0 0 0 0,0 0 0 0,0 0 0 0,0 0 0 0,0 0 0 0,0 0 0 0,0 0 0 0,0 0 0 0,0 0 0 0,0 0 0 0,0 0 0 0,0 0 0 0,0 0 0 0,0 0 0 0,0 0 0 0,0 0 0 0,0 0 0 0,0 0 0 0,0 0 0 0,0 0 0 0,0 0 0 0,0 0 0 0,0 0 0 0,0 0 0 0,0 0 0 0,0 0 0 0,0 0 0 0,0 0 0 0,0 0 0 0,0 0 0 0,0 0 0 0,-1 0 0 0,-2-1 0 0,0 0 0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1:25.21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1223 235280 42172,'0'0'0'0,"0"0"0"0,0 0 0 0,0 0 0 0,0 0 0 0,0 0 0 0,0 0 0 0,0 0 0 0,0 0 0 0,0 0 0 0,0 0 0 0,0 0 0 0,0 0 0 0,2 0 0 0,0-1 0 0,2 0 0 0,-1 0 0 0,2 0 0 0,1 0 0 0,2-1 0 0,1-1 0 0,0 1 0 0,1 0 0 0,0-1 0 0,-1 1 0 0,-2 0 0 0,-1 1 0 0,0-1 0 0,0 1 0 0,-1 0 0 0,-1-1 0 0,1 1 0 0,0 0 0 0,0 0 0 0,0-1 0 0,1 1 0 0,0 0 0 0,1-1 0 0,0 0 0 0,-1 0 0 0,2 1 543 5,-1-1-543-5,1 0 0 0,1 0 0 0,0-1 0 0,3 0 11 1047,1 0-11-1047,0 0 0 0,0 0 0 0,-1 0 0 0,1 0 0 0,-1 0 0 0,-1 0 0 0,0 0 0 0,0 0 0 0,0 1 0 0,1-1 0 0,0 0 0 0,-1 0 537-1,1 0-537 1,-1 0 0 0,1 0 0 0,0 0 0 0,1 0 0 0,3-1 0 0,1-1 0 0,1 1 0 0,0 0 0 0,0-1 0 0,0 1 0 0,0-1 0 0,0 1 0 0,-1-1 0 0,1 1 0 0,-1 0 0 0,1-1 0 0,0 1 0 0,-1-1 0 0,1 1 0 0,-1 0 0 0,0-1 0 0,-1 1 507 5,0 0-507-5,0 1 0 0,-1-1 9 547,0 0-15 6,0 0 6-553,0 1 0 0,-1-1 0 0,0 1 0 0,0-1 0 0,0 1 2 518,-1-1-2-518,0 1 0 0,1 0 0 0,-1-1 0 0,0 1 0 0,1 0 526-3,0-1-526 3,0 1 0 0,4-2 515 1,1 0-515-1,0 1 0 0,-1-1 0 0,0 1 4 529,0-1-4-529,0 1 0 0,0-1 0 0,-1 1 0 0,0 0 0 0,-1 0 0 0,0 0 0 0,0 0 0 0,0 0 0 0,0 0 0 0,0 0 0 0,2-1 0 0,-1 1 528 1,1 0 10 0,1-1-538-1,-1 0 0 0,2 0 0 0,0 0 0 0,0 0 0 0,0 0 0 0,0 0 0 0,0 1 0 0,-1-1 0 0,0 0 0 0,3 0 0 0,0-1 0 0,1 0 558 4,-2 1-558-4,0 0 0 0,-1 0 0 0,-1 0 0 0,1 0 0 0,0 0 0 0,-1 0 0 0,0 1 0 0,0-1 0 0,0 0 0 0,0 1 0 0,-2-1 0 0,1 1 0 0,-1-1 0 0,2 1 0 0,-1-1 503-6,2 0-503 6,-1 0 0 0,2 0 0 0,0 0 0 0,1 0 0 0,0-1 0 0,0 1 0 0,0-1 0 0,0 1 0 0,0-1 0 0,-1 1 0 0,1-1 0 0,-1 1 0 0,1 0 0 0,0-1 503 2,0 1 21 3,0-1 6-12,0 1 1 7,0-1-531 0,0 1 0 0,-1 0 0 0,0-1 0 0,-1 1 0 0,0 0 0 0,0 0 0 0,-1 1 0 0,0-1 0 0,1 0 0 0,0 0 0 0,1 0 0 0,0 0 539 0,0-1-10 4,1 1-529-4,1-1 0 0,0 0 0 0,0 1 0 0,-1-1 0 0,0 0 0 0,-1 1 0 0,0 0 0 0,-2 0 0 0,1 0 0 0,-2 1 0 0,1-1 0 0,1 0 0 0,0 0 516-2,0 0-516 2,1 0 536 0,1 0-536 0,0-1 0 0,0 1 0 0,-1-1 0 0,1 1 0 0,-1-1 0 0,0 1 0 0,0 0 0 0,0 0 0 0,1-1 0 0,0 1 0 0,-1 0 0 0,1-1 515 2,-1 1 59 0,0 0-74-9,0-1-500 7,2 1 0 0,1-1 0 594,-1 0 3 21,-2 1-3-615,-1 0 0 0,-2 0 0 0,-1 1 0 0,-1 0 0 0,1 0 0 0,1-1 0 0,0 1 0 0,0-1 0 0,2 0 536 8,0 0-536-8,1 0 0 0,0 0 0 0,0 0 0 0,-1 0 0 0,0 0 0 0,-1 0 0 0,0 0 0 0,1 0 513 0,1 0-513 0,0 0 0 0,-1 0 0 0,-1 0 0 0,0 0 562-3,-1 1 19 0,0-1-8 6,-1 1-4-4,0 0-569 1,1-1 0 0,0 1 0 0,1-1 0 0,0 0 0 0,0 1 517-4,-1-1-517 4,0 1 0 0,3-1 0 0,0-1 0 0,0 1 0 0,0 0 0 0,-2 0 0 0,0 0 0 0,-1 1 0 0,-1 0 519 4,0-1 20 1,-1 1-539-5,-1 0 0 0,1 1 0 0,-1-1 0 0,-1 0 0 0,1 1 0 0,-1-1 0 0,-1 1 0 0,3-1 0 0,-1 0 0 0,1 0 0 0,0 0 0 0,-2 1 0 0,0-1 0 0,0 1 0 0,-1-1 0 0,0 1 0 0,-1 0 544-7,1 0 12 9,1 0 513-3,0-1-1069 1,-1 1 0 0,-1 0 0 0,0 0 0 0,-2 0 0 0,-1 1 0 0,0 0 0 0,-1 0 0 0,0 0 0 0,0 0 0 0,0 0 0 0,-1 0 0 0,1 0 0 0,0 0 0 0,0 0 0 0,1 0 0 0,-1 0 0 0,0 0 0 0,1 0 0 0,-1 0 0 0,1-1 0 0,-1 1 0 0,1 0 0 0,-1 0 0 0,0 0 0 0,0 0 0 0,0 0 0 0,0 0 0 0,-1 0 0 0,0 1 0 0,-1-1 0 0,0 1 0 0,-1-1 0 0,0 1 0 0,0 0 0 0,0 0 0 0,1-1 544 2,-1 1-1-4,1-1-7 7,0 1-35-7,-1 0-501 2,2-1 0 0,-1 0 0 0,1 1 0 0,-1-1 532-1,0 1-532 1,0-1 0 0,1 1 0 0,-1-1 0 0,-1 1 0 0,-1 0 0 0,-1 0 0 0,0 0 0 0,0 1 0 0,-2-1 0 0,2 1 0 0,-1-1 0 0,1 0 0 0,-1 1 0 0,1-1 0 0,1 0 0 0,0 0 540-2,0 0-540 2,0 0 0 0,0 0 0 0,1 0 0 0,-1 0 0 0,0 0 0 0,-1 0 0 0,1 0 0 0,-1 0 0 0,-1 1 0 0,0-1 0 0,-1 1 0 0,0 0 0 0,-1 0 491 0,1 0-491 0,-1-1 0 0,1 1 0 0,0 0 0 0,0 0 0 0,-1 0 512-1,0 0-512 1,0 0 0 0,0 0 0 0,0 0 0 0,0 0 0 0,0 0 0 0,0 0 0 0,-1 0 0 0,-2 1 505 6,0 0-505-6,0-1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12T21:23:47.089"/>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2-25 0 0,2-1-7 0 0,-1 0 0 0 0,1 2 80 0 0,-1-1 24 0 0,0 1 0 0 0,1-1 0 0 0,-1 2-280 0 0,1-1 0 0 0,-1 0 0-527-3,0 1 0 20 6,1 0 136 507-3,0 1-24 0 0,1-1-8 0 0,1 0 0 0 0,0 1 48-506-1,0 0 8 506 1,-1-2 0 0 0,2 3 0 0 0,0-1 64 0 0,-1 0 8 0 0,1-2 8 0 0,0 3 0 0 0,-1-1-160 0 0,0-2-80 0 0,1 2 80 0 0,-1 1-80 0 0,-1-1 128 0 0,1 0-32 0 0,0-2 0 0 0,0 3 0 0 0,0-1-16 0 0,0 0-8 0 0,1-2 0 0 0,-2 3 0 0 0,2-3-8 0 0,0 2 0 0 0,0-1 0 0 0,0 0 0 0 0,-1 1 56 0 0,1-1 8 0 0,0 0 0-588 505,-1-1 0 588-505,1 1 0 0 0,1-1 0 0 0,-1 1 0 0 0,0-1 0 0 0,0 0-64 0 0,-1 1-64 0 0,1-1 88 0 0,-1 0-88 0 0,-1 1 128 0 0,0 0-32 0 0,0-1-8 0 0,0 1 0 0 0,-1 0 0 0 0,0 0 0 0 0,0 0 0 0 0,0-1 0 0 0,-1 1-88 0 0,2 0 80 0 0,-2 0-80 0 0,0 0 80 0 0,2-2-80 0 0,-2 2 80 0 0,1-2-80 0 0,0 1 80 0 0,0 1-80 0 0,0-2 0 0 0,0 1 0 0 0,-1-1 64 0 0,2 1-64 0 0,-2-1 0 0 0,2 1 72 0 0,-2 0-72 0 0,1-1 160 0 0,-1 1-8 0 0,1-1 0 0 0,0 2 0 0 0,0-2-152 0 0,0 1 0 0 0,0 1 0 0 0,-1-2 0 0 0,0 1 0 0 0,0-2 0 0 0,0 2 0 0 0,0-2 80 0 0,1 1-16 0 0,-2 0 0 0 0,1-1 0 0 0,0 0-64 0 0,-1 2 96 0 0,0-2-96-552 2,1 2 96 552-2,0-2-96 0 0,0 1 0 0 0,0 1 0-520 3,1-2 0 520-3,-2 2 0 0 0,1-1 0 0 0,1-1 0 0 0,-2 2 64 0 0,1 0-64 0 0,0-2 0 0 0,0 1 72 7 505,-1 0-72-7-505,2-1 0-4 547,-2 0 72 4-547,0-1-72 0 0,0 1 0 0 0,0 1 128-4 506,-1-2-32 4-506,2 0-8 0 0,-1 1 0 0 0,0 0 16 0 0,0-1 8 0 0,-1 1 0 0 0,1-1 88 0 0,-1 2-120 0 0,2-1 0 0 0,-2 0 0 0 0,1 1-8 0 0,-1-2 72 0 0,1 1-72 0 0,-1-1-72 0 0,0 0 80 0 0,0 0-80 0 0,0 0 80 0 0,0 0-80 0 0,0 0 96 0 0,0 0-96 0 0,0 0 96 0 0,0 0-32 0 0,0 0-64 0 0,0 0 96 0 0,0 0-32 0 0,0 0-64 0 0,0 0 80 0 0,0 0-80 0 0,0 0-24 0 0,-1-1-120 0 0,1-1-8 0 0,-1 1-15423 2 1093,1 1 4631-2-1093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3:47.090"/>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1611 1 250771 46370,'0'0'0'0,"0"0"0"0,0 0 0 0,0-1 0 0,0 1 0 0,2 0 0 0,-2 0 0 0,0 0 0 0,-2 0 0 0,2 0 0 0,2 0 0 0,-4 0 0 0,2 1 0 0,0-1 0 0,-1 2 0 0,1-2 0 0,-1 0 0 0,1 1 0 0,-1 0 0 0,0 0 0 0,-1 1 0 0,1-1 0 0,0 0 0 0,0 0 0 0,0 1 0 0,-2-1 0 0,2 0 0 0,0 2 0 0,0-2 0 0,-2 2 0 0,2-2 0 0,0 0 0 0,0 0 0 0,-1-1 0 0,1 2 0 0,0 0 0 0,-1 1 0 0,-1-2 0 0,2 1 0 0,-1 1 0 0,0-2 0 0,1 1 0 0,0-1 0 0,-1 1 0 0,-1 0 0 0,1 1 0 0,-1 0 0 0,1-2 0 0,0 3 0 0,-2 0 0 0,0-2 0 0,1 3 0 0,-3 0 0 0,1 2 0 0,0-2 0 0,-1 1 0 0,1-2 0 0,2 1 0 0,-3 1 0 0,1-1 0 0,-1 2 0 0,1-2 0 0,-1 1 0 0,1-1 0 0,-1 0 0 0,1 2 0 0,-1-1 0 0,0-1 0 0,0 1 0 0,0 2 0 0,0-2 0 0,0 1 0 0,-1-1 0 0,1 1 0 0,-1 1 0 0,0 0 0 0,-1-1 0 0,1 1 0 0,-1-1 0 0,1 2 0 0,-1-1 0 0,0 0 0 0,1 0 0 0,-2 0 0 0,2 1 0 0,-1 0 0 0,-1 0 0 0,0 1 0 0,0-1 0 0,0 1 0 0,0-1 0 0,1-1 0 0,-1 1 0 0,0 1 0 0,0-1 0 0,1 0 0 0,-2 1 0 0,2-1 0 0,-2 1 0 0,1-1 0 0,-1 2 0 0,0-2 0 0,1 3 0 0,-1-2 0 0,-1 0 0 0,2 1 0 0,-2 0 0 0,1 0 0 0,1-1-521 9,-1 0 521-9,0 0 0 0,1-1 0 0,0 1 0 0,0 0 0 0,-1 1 0 0,0-1 0 0,1 0 0 0,-1 0 0 0,1 0 0 0,-2 1-505-2,-1 2 505 2,1-2 0 0,-2 3 0 0,1-1 0 0,0 0 0 0,1-2 0 0,1-1 0 0,0 0 0 0,1 0 0 0,0-1 0 0,0 1 0 0,-1 1 0 0,1-3 0 0,-1 3 0 0,2-1-525 3,-4 2 27-8,1 0 498 5,-1 0 0 0,1 0 0 0,1-2 0 0,1 0 0 0,0-1-507 0,0 1 507 0,0-1 0 0,1 0 0 0,-2 0 0 0,2 1 0 0,-1-1-527 5,1 0 527-5,-1-1 0 0,1 1 0 0,-2 0 0 0,2 1 0 0,0-1 0 0,-1 0 0 0,1 0 0 0,-1 0-500-3,1 0 500 3,-1-1 0 0,1 1 0 0,0 0 0 0,-1-1 0 0,1 1 0 0,1-1 0 0,-2 1 0 0,1 0 0 0,-1 0 0 0,1-1 0 0,1 0 0 0,-1 0-491-4,0 0 491 4,1-1 0 0,1 1 0 0,-1-1 0 0,-1 1-500 2,0 0 500-2,2-1-501-1,-1 1 501 1,-1-1 0 0,1 1 0 0,0 0 0 0,-1-1-511 5,0 2 511-5,1-1-514 1,-1 1 514-1,1-2 0 0,-3 3 0 0,0 0 0 0,2-1 0 0,-1 0 0 0,1 0 0 0,1-1 0 0,0-1 0 0,-1-1 0 0,2 2 0 0,-1 0 0 0,-1 1 0 0,-1-1 0 0,2 0 0 0,-1 1 0 0,1-2 0 0,-1 1 0 0,1 0 0 0,-1-1 0 0,0 2 0 0,1-1 0 0,0-1 0 0,0 1-496-8,-2-1 496 8,3 1 0 0,-1 0 0 0,1-2 0 0,-1 0 0 0,1 1 0 0,1-1-525 3,0-1 10 0,0 0 515-3,1 0 0 0,-1 0-499-6,0-1 499 6,0 2 0 0,0-1 0 0,-1 2 0 0,2-2 0 0,-1 0 0 0,0 0 0 0,-1 0 0 0,1 1-539 1,-1 1 10-1,0-2 529 0,0 2-510 3,0 0 510-3,0-1 0 0,0 0-500 3,0 1-24-10,1-4 524 7,0 3 0 0,2-1 0 0,-2 0 0 0,1-2 0 0,0 3 0 0,-1-3 0 0,1 2 0 0,1-1 0 0,-1 0 0 0,0 0 0 0,1 0 0 0,0-2 0 0,1 1 0 0,0-1 0 0,-1 1 0 0,1-1 0 0,1-1 0 0,-1 1 0 0,0 0 0 0,-1 1 0 0,1-1 0 0,1 0 0 0,-2 0 0 0,1 1 0 0,0-1 0 0,-2 1 0 0,2 1 0 0,-1-3 0 0,1 3 0 0,-1-2 0 0,2-1 0 0,0 1 0 0,0-1 0 0,1-1 0 0,0 0 0 0,0 0 0 0,0 0 0 0,0 0 0 0,0 0 0 0,0 0 0 0,0 0 0 0,0 0 0 0,0 0 0 0,0 0 0 0,-1 0 0 0,1 1 0 0,-2 0 0 0,0 2 0 0,0 0 0 0,0-2 0 0,1 0 0 0,0 0 0 0,1-1 0 0,0 0 0 0,0 0 0 0,0 0 0 0,1-1 0 0,2-1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3:47.091"/>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33 34 249786 41725,'0'0'0'0,"0"0"0"0,0 0 0 0,-1 0 0 0,0-1 0 0,0-2 0 0,0 3 0 0,-1-1 0 0,2 0 0 0,-1 0 0 0,0 1 0 0,1-2 0 0,-1 2 0 0,1-1 0 0,0 1 0 0,0 0 0 0,-1-1 0 0,-1 0 0 0,0-1 0 0,1 0 0 0,-2-1 0 0,1 2 0 0,0-2 0 0,0 2 0 0,1 0 0 0,0 0 0 0,1-1 0 0,-1 2 0 0,1-1 0 0,-1 1 0 0,-1-1 0 0,2 1 0 0,0-1 0 0,0 1 0 0,-1 0 0 0,1 0 0 0,0-2 0 0,-1 2 0 0,1 0 0 0,0-1 0 0,0 1 0 0,0 0 0 0,0 0 0 0,0 0 0 0,0 0 0 0,0 1 0 0,1 1 0 0,2-1 0 0,-2 1 0 0,0 0 0 0,0-2 0 0,-1 1 0 0,0-1 0 0,1 0 0 0,-1 0 0 0,-1 0 0 0,1 0 0 0,1 0 0 0,-1 1 0 0,0-1 0 0,0 0 0 0,2 1 0 0,0 1 0 0,0 0 0 0,1 1 0 0,-2-1 0 0,1 0 0 0,1 1 0 0,2 1 0 0,-2 1 0 0,2-1 0 0,-3 0 0 0,2 0 0 0,1-1 0 0,-1 2 0 0,0-1 0 0,1 3 0 0,1-1 0 0,1 0 0 0,-1 1 0 0,-1-1 0 0,1-1 0 0,-1 1 0 0,1 1 0 0,1-1 0 0,-1 2 0 0,1-1 0 0,1 1 0 0,0-1 0 0,1 2 0 0,-1 0 0 0,0 1 0 0,1-2 0 0,-2 1 0 0,1-2 0 0,0 2 0 0,0-1 0 0,-1 1 0 0,0-2 0 0,2 1 0 0,-2 1 0 0,0-2 0 0,2 1 0 0,-2-1 0 0,0 1 0 0,0 0 0 0,1 0 0 0,0 0 0 0,0 1 0 0,0 0 0 0,0-2 0 0,-1 2 0 0,2-1 0 0,-2 1 0 0,1-2 0 0,0 2 0 0,-1-1 0 0,1 1 0 0,-1-2 0 0,2 2 0 0,-1-1 0 0,1 0 0 0,-2 1 0 0,1-1 0 0,0 1 0 0,-1-2 0 0,1 1 0 0,-1 1 0 0,1-2 0 0,0 1 0 0,-1 0 0 0,0 1 0 0,2-2 0 0,-2 2 0 0,0-1 0 0,1-1 0 0,-1 1 0 0,0-2 0 0,0 2 0 0,0-1 0 0,1 1 0 0,-2-1 0 0,1 1 0 0,0 0 0 0,1-1 0 0,0 2 0 0,0-1 0 0,1 1 0 0,-1-1 0 0,0 3 0 0,2-3 0 0,-2 3 0 0,1-3 0 0,-1 1 0 0,1 0 0 0,-1-1 0 0,-1 1 0 0,2-2 0 0,-2 2 0 0,1-1 0 0,0 0 0 0,0 0 0 0,-1 1 0 0,2-1 0 0,-2 0 0 0,0 0 0 0,0 0 0 0,0-1 0 0,1 1 0 0,-1-1 0 0,0 1 0 0,0 0 0 0,1-1 0 0,0 1 0 0,-1 1 0 0,2-2 0 0,-2 2 0 0,1-1 0 0,-1 1 0 0,2-1 0 0,-1 1 0 0,1 0 0 0,-1 0 0 0,1 0 0 0,0 0 0 0,0 0 0 0,-1 1 0 0,0-1 0 0,2-1 0 0,-2 1 0 0,1 0 0 0,-1 0 0 0,1 0 0 0,-1 0 0 0,-1 0 0 0,2-2 0 0,-2 2 0 0,1-1 0 0,0 1 0 0,0-2 0 0,-1 2 0 0,1-1 0 0,0 0 0 0,2 1 0 0,-1 1 0 0,1 1 0 0,-2-1 0 0,2-1 0 0,-2 1 0 0,1-1 0 0,-1-1 0 0,1 1 0 0,0 0 0 0,0 0 0 0,-1 1 0 0,2 0 0 0,-1-1 0 0,1 1 0 0,-2 0 0 0,2 0 0 0,-2-1 0 0,1 0 0 0,2 1 0 0,-2 0 0 0,1 1 0 0,-2-1 0 0,1-1 0 0,-2-2 0 0,0-1 0 0,-1 2 0 0,0-2 0 0,0-1 0 0,-1 2 0 0,1-1 0 0,0 0 0 0,0 0 0 0,-1 0 0 0,1 0 0 0,0-1 0 0,-1 0 0 0,-1 2 0 0,1-2 0 0,0 0 0 0,0-1 0 0,0 1 0 0,-2 0 0 0,2-2 0 0,-1 3 0 0,-1-4 0 0,1 2 0 0,-1 0 0 0,1 1 0 0,1-1 0 0,-3-1 0 0,2 1 0 0,0-1 0 0,-2 0 0 0,2 1 0 0,-1 0 0 0,1 0 0 0,-1 0 0 0,1-2 0 0,-2 1 0 0,0-1 0 0,0 0 0 0,-1 0 0 0,2-1 0 0,-2 2 0 0,0-2 0 0,1 0 0 0,0 1 0 0,-1-1 0 0,0 0 0 0,0 0 0 0,0 1 0 0,1 0 0 0,0 1 0 0,0-1 0 0,1 1 0 0,0-1 0 0,0 2 0 0,-1-1 0 0,1-1 0 0,-1 1 0 0,2-1 0 0,-2 2 0 0,0-3 0 0,1 2 0 0,-1 1 0 0,1-3 0 0,-1 1 0 0,1 1 0 0,-1 0 0 0,0-1 0 0,2 2 0 0,-2 0 0 0,2-1 0 0,-2 0 0 0,1 0 0 0,0-1 0 0,0 2 0 0,-1-2 0 0,1 1 0 0,-1-2 0 0,-1 2 0 0,2-2 0 0,-1 2 0 0,-1-1 0 0,2-1 0 0,-2 1 0 0,0-1 0 0,-1 0 0 0,1-1 0 0,0 3 0 0,1-2 0 0,0 0 0 0,-2 0 0 0,1 1 0 0,-1-2 0 0,0 0 0 0,0 0 0 0,0 0 0 0,0 0 0 0,0 0 0 0,0 0 0 0,0 0 0 0,0 0 0 0,0 0 0 0,0 0 0 0,0 0 0 0,0 0 0 0,0 0 0 0,0 0 0 0,0 0 0 0,0 0 0 0,0 0 0 0,0 0 0 0,0 0 0 0,0 0 0 0,0 0 0 0,0 0 0 0,0 0 0 0,0 0 0 0,0 0 0 0,0-2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1-10-12T21:23:47.09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30 8 251806 45212,'0'0'-3868'535,"0"0"-2733"-539,-1 0 1247 10,0 0 903 1197,-2-2 2492-1198,2 2 169-5,0 0 312-1,0-1 282 2,-1 1-1174-4,1 0 448 8,-1-1 647 511,1 1 577-517,-2 0-162 4,2-1 261-3,0 1 599 0,-2 0-499 0,2-2-66 0,0 2 565 0,0 0 0 0,0 0 0 0,-1-1 0 0,2 1-509-2,-1 0 509 2,1 0 0 0,0 0 0 0,-1 0 0 0,1 0 0 0,0 0 0 0,0 0 5 592,0 0-5-592,0 0 0 0,0 0 0 0,1 0 0 0,-1 0 0 0,0 0 0 0,0 0 0 0,0 0 0 0,0 0 0 0,0 0 0 0,1 0 0 0,-1 0-623 2,2 1 623-2,-1-1 0 0,-1 0 0 0,2 0 0 0,1 2 0 0,0-1 0 0,0-1 0 0,-2 0-6 534,1 1 6-534,2 0 0 0,1 1 0 0,-2-2 0 0,2 1 0 0,0 0 0 0,1 2 0 0,0-2 0 0,0 0 0 0,0 0 0 0,0 2 0 0,0-2 0 0,1 1 0 0,-2-1 0 0,0 0 0 0,1 2 0 0,-1-2 0 0,1 0 0 0,-3 0 0 0,0-1 6 522,-1 2-6-522,2-2 0 0,-2 1 0 0,0-1 0 0,0 1 0 0,-1-1 0 0,3 0 0 0,-1 1 0 0,1 1 0 0,-1-1 0 0,1 0-511-1,2 1 10 3,1-1 501-2,2 1 0 0,-1 1 0 0,2-1 0 0,-1 1 0 0,1-1 0 0,-2 0 0 0,0 0 0 0,-2-1 0 0,0 2 0 0,1-2 0 0,-1 1 0 0,1 0 0 0,1-1 0 0,1 2 0 0,2-1 0 0,-2 1 0 0,0-1 0 0,0 1 0 0,1 0 0 0,-2-1 0 0,1 1 0 0,-2-2 0 0,1 1 0 0,0 0 0 0,-2 0 0 0,1-1 0 0,1 2 0 0,1 0 0 0,-1-2 0 0,1 1 0 0,-1 1 0 0,0-1 0 0,2 1 0 0,-2-2 0 0,2 2 0 0,-2-1 0 0,2 1 0 0,0-1 0 0,-1 1 0 0,1-1-3 567,-2 1 3-567,1-1 0 0,-1 0 0 0,1 0 0 0,-2 1 0 0,0-2 0 0,1 2 0 0,2-1 0 0,0 1 0 0,-1-1 0 0,5 1 0 0,0 1 0 0,0-1 0 0,0 1 0 0,0 0 0 0,1 0 0 0,-1-1 0 0,-1 1 0 0,0 0 0 0,1 0 0 0,-1-2 0 0,1 2 0 0,2 0 0 0,-2 1 0 0,1-2 0 0,-2 0 0 0,0 1 0 0,-1 0 0 0,3-1 0 0,0 2 0 0,0-2 0 0,0 1 0 0,1 0 0 0,0 0 0 0,1 1 0 0,-1-1 0 0,1 1 0 0,0-1 0 0,1 1 0 0,0 0 0 0,1 0 2 524,4 0-2-524,0 1 0 0,1 0 0 0,-1 1 0 0,-3-2 0 0,1 1 0 0,-2-2 0 0,-1 1 0 0,0 0 0 0,0 0 0 0,-1-1 0 0,0 1 0 0,1-1 0 0,0 1 0 0,1 0 0 0,-1 0 0 0,2 0 0 0,-1 0 0 0,1 0-529 702,1 0 520-118,0 2 9-584,0-2 0 0,0 0 0 0,0 1 0 0,-1-1 0 0,1 0 0 0,0 1 0 0,1 0 0 0,0 0 0 0,1-1 0 0,-1 1 0 0,2 1 0 0,0-1 0 0,1 0 0 0,0 1 0 0,0 0 0 0,2 0 0 0,-1 0 0 0,-1-1 0 0,2 1 0 0,-3-1 0 0,0 0 0 0,-1 1 0 0,1-1 0 0,-1 0 0 0,-1 1 0 0,1-2 0 0,1 1 0 0,0 0 0 0,2 2 0 0,1-2 0 0,1 2 0 0,2 0 2 625,0-1-2-625,0 2 0 0,6 0 0 0,0 1 0 0,3-1 0 0,-3 1 0 0,-1-1 0 0,-2 0 0 0,0 0 0 0,-1-1 0 0,0 0 1 563,-2 1-1-563,1-1 0 0,-2-1 0 0,0 1 0 0,0-1 0 0,1 1 0 0,0-1 0 0,0 2 0 0,1-1 0 0,2 1 0 0,-1-2 0 0,0 2 7 532,1 0-7-532,-1 0 0 0,1-1 0 0,-2 0 0 0,2 1 0 0,-2-1 0 0,0 1 0 0,2-2 0 0,0 2 0 0,1 0 0 0,1 0 0 0,-1 1 0 600,-1-1 0-600,1-1 0 0,3 2 0 0,2 0 0 0,-1 0 0 0,-1 0 0 0,1 0 0 0,-3-1 0 0,-2 0-10 529,0 0 22 6,-2-2-16 7,0 1 4-542,-2 1 0 0,0-2 0 0,0 0 0 0,3 2 0 0,4 1 0 0,-1-1 0 0,-1-1 0 0,-2 1 0 0,0-1 0 0,-2-1 0 520,-1 1 2 78,-3 0-12 81,1-2 10-679,-2 2 545-2,0-2-13 1,-1 0-532 1,-1 1 503 5,0-2-503-5,0 1 0 0,0 0 0 0,-1 1 0 0,2-1 0 0,1 0 0 0,0 1 2 519,-1-1-2-519,0 0 0 0,-1-1 0 0,0 2 1 522,-2-1-1-522,0-1 0 0,-1 0 0 0,-1 0 0 0,-1 0 0 0,2 0 0 0,-1 0 0 0,0 0 0 0,0 1 0 0,2-1 0 0,-1 0 0 0,2 1 0 0,2 0 0 0,4 1 0 0,-2 0 0 0,-1 0 0 0,-1-1 0 0,-2 0 0 0,-1-1 0 0,-1 0 0 0,-2 0 0 0,1 0 0 0,-1 1 0 0,0-3 0 0,0 2 0 0,2 0 0 0,-1 1 0 0,0-1 0 0,0 0 0 0,2 0 0 0,-2 0 0 0,0 0 0 0,-1 0 0 0,0 0 0 0,0-1 0 0,-1 1 0 0,0-1-2 523,-1 1 2-523,-2-1 0 0,2-1 0 0,-3 1 0 0,0 0 0 0,0-2 0 0,1 2 0 0,-2-1 0 0,1 1 0 0,-2-2 0 0,1 2 568-1,0-2-2 10,2 2-566-9,1 0 512 0,0 1 55 2,1-1-567-2,0 0 0 0,-2-1 0 0,-1 1 0 0,1 0 0 0,-1-1 0 0,-1 0 0 0,0 0 0 0,-1 1 0 0,-1-2 0 0,1 1 0 0,-1-1 7 566,0 1-7-566,-2-1 0 0,2 1 0 0,-3-2 0 0,1 2-15 530,-1-1 26 73,1 0-11-603,0 0 0 0,-1-1 0 0,-1 2 0 0,3-2 0 0,-2 2 0 0,0-2 0 0,2 1 0 0,-1 1 0 0,0-2 0 0,1 2 0 0,0-1 0 0,1 1 0 0,0-1 0 0,-1 1 0 0,1-1 0 0,0 1 0 0,-1-1 0 0,2 1 0 0,-1 0 0 0,-1-1 0 0,1 1 0 0,-1-1 0 0,1 1 0 0,0-1 0 0,-2 1 0 0,1-1 0 0,-1 1 0 0,-1-2 0 0,0 2 0 0,1-2 0 0,-1 1 0 0,-1 0 0 0,-1-1 0 0,-1 0 0 0,-1-1-6 541,-1 1 6-541,-1-1 0 0,-1 0 0 0,2 0 0 0,0 2 0 0,-1-2 0 0,2 1 0 0,-2-1 0 0,0 0 0 0,0 0 0 0,-1 0 0 0,0 0 0 0,0 0 14 514,0 0-14-514,0 0 0 0,0 0 0 0,0 0 0 0,0 0 0 0,0 0-1 509,0 0 1-509,0 0 0 0,0 0 0 0,0 0 0 0,1 1 0 0,-1-1 0 0,2 0 0 0,-2 0 0 0,0 0 0 0,1 0 0 0,-1 0 0 0,0 0 0 0,0 0 0 0,0 0 0 0,0 0 0 0,-1 0 0 0,1 0 0 0,0 0 0 0,0 0 0 0,0 0 0 0,0 0 0 0,0 0 0 0,0 0 0 0,0 0 0 0,0 0 0 0,2 0 0 0,-1 2 0 0,1-2 0 0,-1 0 0 0,0 0 0 0,0 0 0 0,-1 1 0 0,0-1 0 0,0 0 0 0,1 0 0 0,1 0 0 0,-2 0 0 0,1 0 0 0,1 1 0 0,-1-1 0 0,2 0 0 0,-2 1 0 0,-1-1 0 0,1 0 0 0,-1 0 0 0,0 0 0 0,0 0 0 0,0 0 0 0,0 0 0 0,0 0 0 0,0 0 0 0,0 0 0 0,0 0 0 0,0 0 0 0,0 0 0 0,0 0 0 0,0 0 0 0,0 0 0 0,0 0 0 0,0 0 0 0,0 0 0 0,0 0 0 0,0 0 0 0,0 0 0 0,0 0 0 0,0 0 0 0,0 0 0 0,0 0 0 0,0 0 0 0,0 0 0 0,0 0 0 0,0 0 0 0,0 0 0 0,0 0 0 0,0 0 0 0,0 0 0 0,-1 0 0 0,-3-1 0 0,1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4EFC8-8799-4F4C-8315-F132E4ECEA7D}" type="datetimeFigureOut">
              <a:rPr lang="en-GB" smtClean="0"/>
              <a:t>12/11/2021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25CF7-397B-40E2-885F-DC75A9265B37}" type="slidenum">
              <a:rPr lang="en-GB" smtClean="0"/>
              <a:t>‹#›</a:t>
            </a:fld>
            <a:endParaRPr lang="en-GB"/>
          </a:p>
        </p:txBody>
      </p:sp>
    </p:spTree>
    <p:extLst>
      <p:ext uri="{BB962C8B-B14F-4D97-AF65-F5344CB8AC3E}">
        <p14:creationId xmlns:p14="http://schemas.microsoft.com/office/powerpoint/2010/main" val="3271312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a:t>
            </a:fld>
            <a:endParaRPr lang="en-GB"/>
          </a:p>
        </p:txBody>
      </p:sp>
    </p:spTree>
    <p:extLst>
      <p:ext uri="{BB962C8B-B14F-4D97-AF65-F5344CB8AC3E}">
        <p14:creationId xmlns:p14="http://schemas.microsoft.com/office/powerpoint/2010/main" val="175717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10</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15185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9775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12</a:t>
            </a:fld>
            <a:endParaRPr lang="en-GB"/>
          </a:p>
        </p:txBody>
      </p:sp>
    </p:spTree>
    <p:extLst>
      <p:ext uri="{BB962C8B-B14F-4D97-AF65-F5344CB8AC3E}">
        <p14:creationId xmlns:p14="http://schemas.microsoft.com/office/powerpoint/2010/main" val="2991972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13</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13033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14</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19384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15</a:t>
            </a:fld>
            <a:endParaRPr lang="en-GB"/>
          </a:p>
        </p:txBody>
      </p:sp>
    </p:spTree>
    <p:extLst>
      <p:ext uri="{BB962C8B-B14F-4D97-AF65-F5344CB8AC3E}">
        <p14:creationId xmlns:p14="http://schemas.microsoft.com/office/powerpoint/2010/main" val="18763620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16</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44765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5056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18</a:t>
            </a:fld>
            <a:endParaRPr lang="en-GB"/>
          </a:p>
        </p:txBody>
      </p:sp>
    </p:spTree>
    <p:extLst>
      <p:ext uri="{BB962C8B-B14F-4D97-AF65-F5344CB8AC3E}">
        <p14:creationId xmlns:p14="http://schemas.microsoft.com/office/powerpoint/2010/main" val="137768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19</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77913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a:t>
            </a:fld>
            <a:endParaRPr lang="en-GB"/>
          </a:p>
        </p:txBody>
      </p:sp>
    </p:spTree>
    <p:extLst>
      <p:ext uri="{BB962C8B-B14F-4D97-AF65-F5344CB8AC3E}">
        <p14:creationId xmlns:p14="http://schemas.microsoft.com/office/powerpoint/2010/main" val="3510808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32162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21</a:t>
            </a:fld>
            <a:endParaRPr lang="en-GB"/>
          </a:p>
        </p:txBody>
      </p:sp>
    </p:spTree>
    <p:extLst>
      <p:ext uri="{BB962C8B-B14F-4D97-AF65-F5344CB8AC3E}">
        <p14:creationId xmlns:p14="http://schemas.microsoft.com/office/powerpoint/2010/main" val="26644882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22</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60797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221614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24</a:t>
            </a:fld>
            <a:endParaRPr lang="en-GB"/>
          </a:p>
        </p:txBody>
      </p:sp>
    </p:spTree>
    <p:extLst>
      <p:ext uri="{BB962C8B-B14F-4D97-AF65-F5344CB8AC3E}">
        <p14:creationId xmlns:p14="http://schemas.microsoft.com/office/powerpoint/2010/main" val="1161803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25</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73154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221938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95303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28</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13158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B825CF7-397B-40E2-885F-DC75A9265B37}" type="slidenum">
              <a:rPr lang="en-GB" smtClean="0"/>
              <a:t>29</a:t>
            </a:fld>
            <a:endParaRPr lang="en-GB"/>
          </a:p>
        </p:txBody>
      </p:sp>
    </p:spTree>
    <p:extLst>
      <p:ext uri="{BB962C8B-B14F-4D97-AF65-F5344CB8AC3E}">
        <p14:creationId xmlns:p14="http://schemas.microsoft.com/office/powerpoint/2010/main" val="3629862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a:t>
            </a:fld>
            <a:endParaRPr lang="en-GB"/>
          </a:p>
        </p:txBody>
      </p:sp>
    </p:spTree>
    <p:extLst>
      <p:ext uri="{BB962C8B-B14F-4D97-AF65-F5344CB8AC3E}">
        <p14:creationId xmlns:p14="http://schemas.microsoft.com/office/powerpoint/2010/main" val="249569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4</a:t>
            </a:fld>
            <a:endParaRPr lang="en-GB"/>
          </a:p>
        </p:txBody>
      </p:sp>
    </p:spTree>
    <p:extLst>
      <p:ext uri="{BB962C8B-B14F-4D97-AF65-F5344CB8AC3E}">
        <p14:creationId xmlns:p14="http://schemas.microsoft.com/office/powerpoint/2010/main" val="1988580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5</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664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6</a:t>
            </a:fld>
            <a:endParaRPr lang="en-GB"/>
          </a:p>
        </p:txBody>
      </p:sp>
    </p:spTree>
    <p:extLst>
      <p:ext uri="{BB962C8B-B14F-4D97-AF65-F5344CB8AC3E}">
        <p14:creationId xmlns:p14="http://schemas.microsoft.com/office/powerpoint/2010/main" val="971241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0" y="509588"/>
            <a:ext cx="4530725" cy="25495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672736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8</a:t>
            </a:fld>
            <a:endParaRPr lang="en-GB"/>
          </a:p>
        </p:txBody>
      </p:sp>
    </p:spTree>
    <p:extLst>
      <p:ext uri="{BB962C8B-B14F-4D97-AF65-F5344CB8AC3E}">
        <p14:creationId xmlns:p14="http://schemas.microsoft.com/office/powerpoint/2010/main" val="1803480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9</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54387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8345"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6A0D527-99F6-4C25-B867-E6C473316230}"/>
              </a:ext>
            </a:extLst>
          </p:cNvPr>
          <p:cNvSpPr txBox="1"/>
          <p:nvPr userDrawn="1"/>
        </p:nvSpPr>
        <p:spPr>
          <a:xfrm>
            <a:off x="609593" y="473825"/>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EC602C34-F685-413D-92B3-920B5E843FF0}"/>
              </a:ext>
            </a:extLst>
          </p:cNvPr>
          <p:cNvSpPr txBox="1"/>
          <p:nvPr userDrawn="1"/>
        </p:nvSpPr>
        <p:spPr>
          <a:xfrm>
            <a:off x="609593" y="707820"/>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057031D2-8649-4B2E-BCAE-8A353FB07BDF}"/>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7645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1882940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3027196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graphicFrame>
        <p:nvGraphicFramePr>
          <p:cNvPr id="5" name="Table 10">
            <a:extLst>
              <a:ext uri="{FF2B5EF4-FFF2-40B4-BE49-F238E27FC236}">
                <a16:creationId xmlns:a16="http://schemas.microsoft.com/office/drawing/2014/main" id="{8703DAC1-0D09-4FCA-8F8E-26F6D721539C}"/>
              </a:ext>
            </a:extLst>
          </p:cNvPr>
          <p:cNvGraphicFramePr>
            <a:graphicFrameLocks noGrp="1"/>
          </p:cNvGraphicFramePr>
          <p:nvPr userDrawn="1">
            <p:extLst>
              <p:ext uri="{D42A27DB-BD31-4B8C-83A1-F6EECF244321}">
                <p14:modId xmlns:p14="http://schemas.microsoft.com/office/powerpoint/2010/main" val="3206897055"/>
              </p:ext>
            </p:extLst>
          </p:nvPr>
        </p:nvGraphicFramePr>
        <p:xfrm>
          <a:off x="594008" y="1097547"/>
          <a:ext cx="11140162" cy="1978162"/>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19980">
                <a:tc>
                  <a:txBody>
                    <a:bodyPr/>
                    <a:lstStyle/>
                    <a:p>
                      <a:pPr algn="l"/>
                      <a:endParaRPr lang="en-GB" sz="2000" dirty="0">
                        <a:latin typeface="Arial" panose="020B0604020202020204" pitchFamily="34" charset="0"/>
                        <a:cs typeface="Arial" panose="020B0604020202020204" pitchFamily="34" charset="0"/>
                      </a:endParaRPr>
                    </a:p>
                  </a:txBody>
                  <a:tcPr anchor="ctr">
                    <a:solidFill>
                      <a:srgbClr val="327473"/>
                    </a:solidFill>
                  </a:tcPr>
                </a:tc>
                <a:extLst>
                  <a:ext uri="{0D108BD9-81ED-4DB2-BD59-A6C34878D82A}">
                    <a16:rowId xmlns:a16="http://schemas.microsoft.com/office/drawing/2014/main" val="2928509842"/>
                  </a:ext>
                </a:extLst>
              </a:tr>
              <a:tr h="1458182">
                <a:tc>
                  <a:txBody>
                    <a:bodyPr/>
                    <a:lstStyle/>
                    <a:p>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13" name="Text Placeholder 12">
            <a:extLst>
              <a:ext uri="{FF2B5EF4-FFF2-40B4-BE49-F238E27FC236}">
                <a16:creationId xmlns:a16="http://schemas.microsoft.com/office/drawing/2014/main" id="{0396C834-C60B-4D4B-9CE7-C48E02B24E92}"/>
              </a:ext>
            </a:extLst>
          </p:cNvPr>
          <p:cNvSpPr>
            <a:spLocks noGrp="1"/>
          </p:cNvSpPr>
          <p:nvPr>
            <p:ph type="body" sz="quarter" idx="12"/>
          </p:nvPr>
        </p:nvSpPr>
        <p:spPr>
          <a:xfrm>
            <a:off x="698269" y="1789113"/>
            <a:ext cx="10653944" cy="784225"/>
          </a:xfrm>
        </p:spPr>
        <p:txBody>
          <a:bodyPr/>
          <a:lstStyle/>
          <a:p>
            <a:pPr lvl="0"/>
            <a:r>
              <a:rPr lang="en-US" dirty="0"/>
              <a:t>Click to edit Master text styles</a:t>
            </a:r>
          </a:p>
        </p:txBody>
      </p:sp>
      <p:sp>
        <p:nvSpPr>
          <p:cNvPr id="17" name="Text Placeholder 16">
            <a:extLst>
              <a:ext uri="{FF2B5EF4-FFF2-40B4-BE49-F238E27FC236}">
                <a16:creationId xmlns:a16="http://schemas.microsoft.com/office/drawing/2014/main" id="{F32E35AE-674A-4CFB-A6EA-9851D7911725}"/>
              </a:ext>
            </a:extLst>
          </p:cNvPr>
          <p:cNvSpPr>
            <a:spLocks noGrp="1"/>
          </p:cNvSpPr>
          <p:nvPr>
            <p:ph type="body" sz="quarter" idx="13"/>
          </p:nvPr>
        </p:nvSpPr>
        <p:spPr>
          <a:xfrm>
            <a:off x="698269" y="1189038"/>
            <a:ext cx="10653944" cy="315912"/>
          </a:xfrm>
        </p:spPr>
        <p:txBody>
          <a:bodyPr/>
          <a:lstStyle>
            <a:lvl1pPr>
              <a:defRPr b="1">
                <a:solidFill>
                  <a:schemeClr val="bg1"/>
                </a:solidFill>
              </a:defRPr>
            </a:lvl1pPr>
          </a:lstStyle>
          <a:p>
            <a:pPr lvl="0"/>
            <a:r>
              <a:rPr lang="en-US" dirty="0"/>
              <a:t>Click to edit Master text styles</a:t>
            </a:r>
          </a:p>
        </p:txBody>
      </p:sp>
      <p:sp>
        <p:nvSpPr>
          <p:cNvPr id="19" name="TextBox 18">
            <a:extLst>
              <a:ext uri="{FF2B5EF4-FFF2-40B4-BE49-F238E27FC236}">
                <a16:creationId xmlns:a16="http://schemas.microsoft.com/office/drawing/2014/main" id="{9153B39E-7C33-4C5E-BBB2-AE7BBB524528}"/>
              </a:ext>
            </a:extLst>
          </p:cNvPr>
          <p:cNvSpPr txBox="1"/>
          <p:nvPr userDrawn="1"/>
        </p:nvSpPr>
        <p:spPr>
          <a:xfrm>
            <a:off x="594007" y="3486800"/>
            <a:ext cx="11140161" cy="394210"/>
          </a:xfrm>
          <a:prstGeom prst="rect">
            <a:avLst/>
          </a:prstGeom>
          <a:noFill/>
        </p:spPr>
        <p:txBody>
          <a:bodyPr wrap="square">
            <a:spAutoFit/>
          </a:body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b="0" i="0" u="none" strike="noStrike" kern="0" cap="none" spc="0" normalizeH="0" baseline="0" noProof="0" dirty="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rPr>
              <a:t>The following slides have been collated to support the teaching of this outcome.</a:t>
            </a:r>
            <a:endParaRPr lang="en-GB"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1" name="Text Placeholder 20">
            <a:extLst>
              <a:ext uri="{FF2B5EF4-FFF2-40B4-BE49-F238E27FC236}">
                <a16:creationId xmlns:a16="http://schemas.microsoft.com/office/drawing/2014/main" id="{DA156B4A-F0F3-4E38-A0C7-379476798FA5}"/>
              </a:ext>
            </a:extLst>
          </p:cNvPr>
          <p:cNvSpPr>
            <a:spLocks noGrp="1"/>
          </p:cNvSpPr>
          <p:nvPr>
            <p:ph type="body" sz="quarter" idx="14"/>
          </p:nvPr>
        </p:nvSpPr>
        <p:spPr>
          <a:xfrm>
            <a:off x="593725" y="233363"/>
            <a:ext cx="11141075" cy="393700"/>
          </a:xfrm>
        </p:spPr>
        <p:txBody>
          <a:bodyPr/>
          <a:lstStyle>
            <a:lvl1pPr>
              <a:defRPr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933466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246063"/>
            <a:ext cx="11140163" cy="426170"/>
          </a:xfrm>
          <a:prstGeom prst="rect">
            <a:avLst/>
          </a:prstGeom>
        </p:spPr>
        <p:txBody>
          <a:bodyPr>
            <a:normAutofit/>
          </a:bodyPr>
          <a:lstStyle>
            <a:lvl1pPr algn="l">
              <a:defRPr sz="2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
        <p:nvSpPr>
          <p:cNvPr id="7" name="Picture Placeholder 4">
            <a:extLst>
              <a:ext uri="{FF2B5EF4-FFF2-40B4-BE49-F238E27FC236}">
                <a16:creationId xmlns:a16="http://schemas.microsoft.com/office/drawing/2014/main" id="{9B5E70AC-97E0-4B9F-B2F7-C3D62444AE86}"/>
              </a:ext>
            </a:extLst>
          </p:cNvPr>
          <p:cNvSpPr>
            <a:spLocks noGrp="1"/>
          </p:cNvSpPr>
          <p:nvPr>
            <p:ph type="pic" sz="quarter" idx="12"/>
          </p:nvPr>
        </p:nvSpPr>
        <p:spPr>
          <a:xfrm>
            <a:off x="594008" y="1039018"/>
            <a:ext cx="3395663" cy="4779963"/>
          </a:xfrm>
          <a:ln>
            <a:solidFill>
              <a:schemeClr val="tx2"/>
            </a:solidFill>
          </a:ln>
          <a:effectLst>
            <a:outerShdw blurRad="50800" dist="38100" dir="2700000" algn="tl" rotWithShape="0">
              <a:prstClr val="black">
                <a:alpha val="40000"/>
              </a:prstClr>
            </a:outerShdw>
          </a:effectLst>
        </p:spPr>
        <p:txBody>
          <a:bodyPr/>
          <a:lstStyle>
            <a:lvl1pPr algn="l">
              <a:defRPr/>
            </a:lvl1pPr>
          </a:lstStyle>
          <a:p>
            <a:endParaRPr lang="en-GB"/>
          </a:p>
        </p:txBody>
      </p:sp>
    </p:spTree>
    <p:extLst>
      <p:ext uri="{BB962C8B-B14F-4D97-AF65-F5344CB8AC3E}">
        <p14:creationId xmlns:p14="http://schemas.microsoft.com/office/powerpoint/2010/main" val="320550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2182"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6A3742DC-69C4-4F77-88B0-BC9AA167A183}"/>
              </a:ext>
            </a:extLst>
          </p:cNvPr>
          <p:cNvSpPr txBox="1"/>
          <p:nvPr userDrawn="1"/>
        </p:nvSpPr>
        <p:spPr>
          <a:xfrm>
            <a:off x="609593" y="1737534"/>
            <a:ext cx="6220976" cy="400110"/>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ncetm.org.uk</a:t>
            </a:r>
            <a:endParaRPr lang="en-GB" sz="2000" b="1" dirty="0">
              <a:solidFill>
                <a:schemeClr val="bg1"/>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0A1553F0-5310-40B6-862E-E108F136F4E5}"/>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7C7EAB1C-AC38-4D05-ABAC-DDDBF36A7F1B}"/>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6B7A6AA-0784-4D20-870B-744E2DBBF2B5}"/>
              </a:ext>
            </a:extLst>
          </p:cNvPr>
          <p:cNvSpPr txBox="1"/>
          <p:nvPr userDrawn="1"/>
        </p:nvSpPr>
        <p:spPr>
          <a:xfrm>
            <a:off x="609593" y="481364"/>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sp>
        <p:nvSpPr>
          <p:cNvPr id="12" name="TextBox 11">
            <a:extLst>
              <a:ext uri="{FF2B5EF4-FFF2-40B4-BE49-F238E27FC236}">
                <a16:creationId xmlns:a16="http://schemas.microsoft.com/office/drawing/2014/main" id="{FEC4B950-A61F-4437-AC63-6DD156086E7C}"/>
              </a:ext>
            </a:extLst>
          </p:cNvPr>
          <p:cNvSpPr txBox="1"/>
          <p:nvPr userDrawn="1"/>
        </p:nvSpPr>
        <p:spPr>
          <a:xfrm>
            <a:off x="609593" y="705834"/>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8492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47484"/>
            <a:ext cx="12192000" cy="6858000"/>
          </a:xfrm>
          <a:prstGeom prst="rect">
            <a:avLst/>
          </a:prstGeom>
        </p:spPr>
      </p:pic>
      <p:sp>
        <p:nvSpPr>
          <p:cNvPr id="2" name="Title 1"/>
          <p:cNvSpPr>
            <a:spLocks noGrp="1"/>
          </p:cNvSpPr>
          <p:nvPr>
            <p:ph type="title"/>
          </p:nvPr>
        </p:nvSpPr>
        <p:spPr>
          <a:xfrm>
            <a:off x="601035" y="430660"/>
            <a:ext cx="10972800" cy="982117"/>
          </a:xfrm>
          <a:prstGeom prst="rect">
            <a:avLst/>
          </a:prstGeom>
        </p:spPr>
        <p:txBody>
          <a:bodyPr anchor="t">
            <a:normAutofit/>
          </a:bodyPr>
          <a:lstStyle>
            <a:lvl1pPr>
              <a:defRPr sz="2700">
                <a:solidFill>
                  <a:srgbClr val="585858"/>
                </a:solidFill>
              </a:defRPr>
            </a:lvl1pPr>
          </a:lstStyle>
          <a:p>
            <a:r>
              <a:rPr lang="en-US" dirty="0"/>
              <a:t>Click to edit Master title style</a:t>
            </a:r>
            <a:endParaRPr lang="en-GB" dirty="0"/>
          </a:p>
        </p:txBody>
      </p:sp>
      <p:sp>
        <p:nvSpPr>
          <p:cNvPr id="3" name="Content Placeholder 2"/>
          <p:cNvSpPr>
            <a:spLocks noGrp="1"/>
          </p:cNvSpPr>
          <p:nvPr>
            <p:ph idx="1"/>
          </p:nvPr>
        </p:nvSpPr>
        <p:spPr>
          <a:xfrm>
            <a:off x="609600" y="1556792"/>
            <a:ext cx="10972800" cy="3888432"/>
          </a:xfrm>
        </p:spPr>
        <p:txBody>
          <a:bodyPr/>
          <a:lstStyle>
            <a:lvl1pPr>
              <a:defRPr>
                <a:solidFill>
                  <a:srgbClr val="585858"/>
                </a:solidFill>
              </a:defRPr>
            </a:lvl1pPr>
            <a:lvl2pPr marL="557199" indent="-214308">
              <a:buClr>
                <a:srgbClr val="000000"/>
              </a:buClr>
              <a:buFont typeface="Arial" panose="020B0604020202020204" pitchFamily="34" charset="0"/>
              <a:buChar char="•"/>
              <a:defRPr>
                <a:solidFill>
                  <a:srgbClr val="585858"/>
                </a:solidFill>
              </a:defRPr>
            </a:lvl2pPr>
            <a:lvl3pPr marL="857228" indent="-171446">
              <a:buClr>
                <a:srgbClr val="000000"/>
              </a:buClr>
              <a:buFont typeface="Arial" panose="020B0604020202020204" pitchFamily="34" charset="0"/>
              <a:buChar char="•"/>
              <a:defRPr>
                <a:solidFill>
                  <a:srgbClr val="585858"/>
                </a:solidFill>
              </a:defRPr>
            </a:lvl3pPr>
            <a:lvl4pPr marL="1200120" indent="-171446">
              <a:buClr>
                <a:srgbClr val="000000"/>
              </a:buClr>
              <a:buFont typeface="Arial" panose="020B0604020202020204" pitchFamily="34" charset="0"/>
              <a:buChar char="•"/>
              <a:defRPr>
                <a:solidFill>
                  <a:srgbClr val="585858"/>
                </a:solidFill>
              </a:defRPr>
            </a:lvl4pPr>
            <a:lvl5pPr marL="1543012" indent="-171446">
              <a:buClr>
                <a:srgbClr val="000000"/>
              </a:buClr>
              <a:buFont typeface="Arial" panose="020B0604020202020204" pitchFamily="34" charset="0"/>
              <a:buChar char="•"/>
              <a:defRPr>
                <a:solidFill>
                  <a:srgbClr val="5858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a:xfrm>
            <a:off x="838200" y="6356350"/>
            <a:ext cx="2743200" cy="365125"/>
          </a:xfrm>
          <a:prstGeom prst="rect">
            <a:avLst/>
          </a:prstGeom>
        </p:spPr>
        <p:txBody>
          <a:bodyPr/>
          <a:lstStyle>
            <a:lvl1pPr>
              <a:defRPr/>
            </a:lvl1pPr>
          </a:lstStyle>
          <a:p>
            <a:pPr>
              <a:defRPr/>
            </a:pPr>
            <a:endParaRPr lang="en-GB" dirty="0"/>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sz="1100">
                <a:latin typeface="Arial" panose="020B0604020202020204" pitchFamily="34" charset="0"/>
                <a:cs typeface="Arial" panose="020B0604020202020204" pitchFamily="34" charset="0"/>
              </a:defRPr>
            </a:lvl1pPr>
          </a:lstStyle>
          <a:p>
            <a:pPr>
              <a:defRPr/>
            </a:pPr>
            <a:r>
              <a:rPr lang="en-GB"/>
              <a:t>Curriculum Prioritisation for Primary Maths</a:t>
            </a:r>
            <a:endParaRPr lang="en-GB" dirty="0"/>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a:xfrm>
            <a:off x="8610600" y="6356350"/>
            <a:ext cx="2743200" cy="365125"/>
          </a:xfrm>
          <a:prstGeom prst="rect">
            <a:avLst/>
          </a:prstGeom>
        </p:spPr>
        <p:txBody>
          <a:bodyPr/>
          <a:lstStyle>
            <a:lvl1pPr>
              <a:defRPr/>
            </a:lvl1pPr>
          </a:lstStyle>
          <a:p>
            <a:fld id="{4DB3256F-83C8-4422-BB4B-79DB90083B87}" type="slidenum">
              <a:rPr lang="en-GB" altLang="en-US"/>
              <a:pPr/>
              <a:t>‹#›</a:t>
            </a:fld>
            <a:endParaRPr lang="en-GB" altLang="en-US" dirty="0"/>
          </a:p>
        </p:txBody>
      </p:sp>
    </p:spTree>
    <p:extLst>
      <p:ext uri="{BB962C8B-B14F-4D97-AF65-F5344CB8AC3E}">
        <p14:creationId xmlns:p14="http://schemas.microsoft.com/office/powerpoint/2010/main" val="106445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464400"/>
            <a:ext cx="11262632" cy="426170"/>
          </a:xfrm>
          <a:prstGeom prst="rect">
            <a:avLst/>
          </a:prstGeom>
        </p:spPr>
        <p:txBody>
          <a:bodyPr/>
          <a:lstStyle>
            <a:lvl1pPr algn="l">
              <a:defRPr sz="2000" b="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7" name="TextBox 6">
            <a:extLst>
              <a:ext uri="{FF2B5EF4-FFF2-40B4-BE49-F238E27FC236}">
                <a16:creationId xmlns:a16="http://schemas.microsoft.com/office/drawing/2014/main" id="{03E643C2-77DC-49BD-8737-F5C5488BCCF7}"/>
              </a:ext>
            </a:extLst>
          </p:cNvPr>
          <p:cNvSpPr txBox="1"/>
          <p:nvPr userDrawn="1"/>
        </p:nvSpPr>
        <p:spPr>
          <a:xfrm>
            <a:off x="522000" y="6237312"/>
            <a:ext cx="1109504" cy="246221"/>
          </a:xfrm>
          <a:prstGeom prst="rect">
            <a:avLst/>
          </a:prstGeom>
          <a:noFill/>
        </p:spPr>
        <p:txBody>
          <a:bodyPr wrap="square" rtlCol="0">
            <a:spAutoFit/>
          </a:bodyPr>
          <a:lstStyle/>
          <a:p>
            <a:pPr>
              <a:buNone/>
            </a:pPr>
            <a:r>
              <a:rPr lang="en-GB" sz="1000" b="1" dirty="0">
                <a:solidFill>
                  <a:srgbClr val="585858"/>
                </a:solidFill>
              </a:rPr>
              <a:t>ncetm.org.uk</a:t>
            </a:r>
          </a:p>
        </p:txBody>
      </p:sp>
    </p:spTree>
    <p:extLst>
      <p:ext uri="{BB962C8B-B14F-4D97-AF65-F5344CB8AC3E}">
        <p14:creationId xmlns:p14="http://schemas.microsoft.com/office/powerpoint/2010/main" val="2847203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59243-BC76-47BD-8772-C08CAEE510C4}"/>
              </a:ext>
            </a:extLst>
          </p:cNvPr>
          <p:cNvSpPr>
            <a:spLocks noGrp="1"/>
          </p:cNvSpPr>
          <p:nvPr>
            <p:ph type="title"/>
          </p:nvPr>
        </p:nvSpPr>
        <p:spPr>
          <a:xfrm>
            <a:off x="609437" y="301625"/>
            <a:ext cx="10744363" cy="1143000"/>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7E1ECB2-930A-4226-90F7-B3EB6759DCBA}"/>
              </a:ext>
            </a:extLst>
          </p:cNvPr>
          <p:cNvSpPr>
            <a:spLocks noGrp="1"/>
          </p:cNvSpPr>
          <p:nvPr>
            <p:ph type="body" idx="1"/>
          </p:nvPr>
        </p:nvSpPr>
        <p:spPr>
          <a:xfrm>
            <a:off x="609437" y="1556795"/>
            <a:ext cx="10744363" cy="44973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1C22EAE8-1007-48BC-A80E-FDEE657EAAC4}"/>
              </a:ext>
            </a:extLst>
          </p:cNvPr>
          <p:cNvSpPr>
            <a:spLocks noGrp="1"/>
          </p:cNvSpPr>
          <p:nvPr>
            <p:ph type="ftr" sz="quarter" idx="3"/>
          </p:nvPr>
        </p:nvSpPr>
        <p:spPr>
          <a:xfrm>
            <a:off x="0" y="6356350"/>
            <a:ext cx="121920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r>
              <a:rPr lang="en-GB"/>
              <a:t>Curriculum Prioritisation for Primary Maths</a:t>
            </a:r>
            <a:endParaRPr lang="en-GB" dirty="0"/>
          </a:p>
        </p:txBody>
      </p:sp>
    </p:spTree>
    <p:extLst>
      <p:ext uri="{BB962C8B-B14F-4D97-AF65-F5344CB8AC3E}">
        <p14:creationId xmlns:p14="http://schemas.microsoft.com/office/powerpoint/2010/main" val="2493390202"/>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75" r:id="rId3"/>
    <p:sldLayoutId id="2147483676" r:id="rId4"/>
    <p:sldLayoutId id="2147483674" r:id="rId5"/>
    <p:sldLayoutId id="2147483668" r:id="rId6"/>
    <p:sldLayoutId id="2147483663" r:id="rId7"/>
    <p:sldLayoutId id="2147483678" r:id="rId8"/>
  </p:sldLayoutIdLst>
  <mc:AlternateContent xmlns:mc="http://schemas.openxmlformats.org/markup-compatibility/2006" xmlns:p14="http://schemas.microsoft.com/office/powerpoint/2010/main">
    <mc:Choice Requires="p14">
      <p:transition p14:dur="10"/>
    </mc:Choice>
    <mc:Fallback xmlns="">
      <p:transition/>
    </mc:Fallback>
  </mc:AlternateContent>
  <p:hf sldNum="0" hdr="0" dt="0"/>
  <p:txStyles>
    <p:titleStyle>
      <a:lvl1pPr algn="l" defTabSz="914400" rtl="0" eaLnBrk="1" latinLnBrk="0" hangingPunct="1">
        <a:lnSpc>
          <a:spcPct val="90000"/>
        </a:lnSpc>
        <a:spcBef>
          <a:spcPct val="0"/>
        </a:spcBef>
        <a:buNone/>
        <a:defRPr sz="2700" b="1" kern="1200">
          <a:solidFill>
            <a:srgbClr val="585858"/>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5.png"/><Relationship Id="rId26" Type="http://schemas.openxmlformats.org/officeDocument/2006/relationships/image" Target="../media/image19.png"/><Relationship Id="rId39" Type="http://schemas.openxmlformats.org/officeDocument/2006/relationships/customXml" Target="../ink/ink19.xml"/><Relationship Id="rId3" Type="http://schemas.openxmlformats.org/officeDocument/2006/relationships/customXml" Target="../ink/ink1.xml"/><Relationship Id="rId21" Type="http://schemas.openxmlformats.org/officeDocument/2006/relationships/customXml" Target="../ink/ink10.xml"/><Relationship Id="rId34" Type="http://schemas.openxmlformats.org/officeDocument/2006/relationships/image" Target="../media/image23.png"/><Relationship Id="rId42" Type="http://schemas.openxmlformats.org/officeDocument/2006/relationships/image" Target="../media/image27.png"/><Relationship Id="rId47" Type="http://schemas.openxmlformats.org/officeDocument/2006/relationships/customXml" Target="../ink/ink23.xml"/><Relationship Id="rId50" Type="http://schemas.openxmlformats.org/officeDocument/2006/relationships/image" Target="../media/image31.png"/><Relationship Id="rId7" Type="http://schemas.openxmlformats.org/officeDocument/2006/relationships/customXml" Target="../ink/ink3.xml"/><Relationship Id="rId12" Type="http://schemas.openxmlformats.org/officeDocument/2006/relationships/image" Target="../media/image12.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5.png"/><Relationship Id="rId46" Type="http://schemas.openxmlformats.org/officeDocument/2006/relationships/image" Target="../media/image29.png"/><Relationship Id="rId2" Type="http://schemas.openxmlformats.org/officeDocument/2006/relationships/notesSlide" Target="../notesSlides/notesSlide10.xml"/><Relationship Id="rId16" Type="http://schemas.openxmlformats.org/officeDocument/2006/relationships/image" Target="../media/image14.png"/><Relationship Id="rId20" Type="http://schemas.openxmlformats.org/officeDocument/2006/relationships/image" Target="../media/image16.png"/><Relationship Id="rId29" Type="http://schemas.openxmlformats.org/officeDocument/2006/relationships/customXml" Target="../ink/ink14.xml"/><Relationship Id="rId41" Type="http://schemas.openxmlformats.org/officeDocument/2006/relationships/customXml" Target="../ink/ink20.xml"/><Relationship Id="rId1" Type="http://schemas.openxmlformats.org/officeDocument/2006/relationships/slideLayout" Target="../slideLayouts/slideLayout5.xml"/><Relationship Id="rId6" Type="http://schemas.openxmlformats.org/officeDocument/2006/relationships/image" Target="../media/image9.png"/><Relationship Id="rId11" Type="http://schemas.openxmlformats.org/officeDocument/2006/relationships/customXml" Target="../ink/ink5.xml"/><Relationship Id="rId24" Type="http://schemas.openxmlformats.org/officeDocument/2006/relationships/image" Target="../media/image18.png"/><Relationship Id="rId32" Type="http://schemas.openxmlformats.org/officeDocument/2006/relationships/image" Target="../media/image22.png"/><Relationship Id="rId37" Type="http://schemas.openxmlformats.org/officeDocument/2006/relationships/customXml" Target="../ink/ink18.xml"/><Relationship Id="rId40" Type="http://schemas.openxmlformats.org/officeDocument/2006/relationships/image" Target="../media/image26.png"/><Relationship Id="rId45" Type="http://schemas.openxmlformats.org/officeDocument/2006/relationships/customXml" Target="../ink/ink22.xml"/><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20.png"/><Relationship Id="rId36" Type="http://schemas.openxmlformats.org/officeDocument/2006/relationships/image" Target="../media/image24.png"/><Relationship Id="rId49" Type="http://schemas.openxmlformats.org/officeDocument/2006/relationships/customXml" Target="../ink/ink24.xml"/><Relationship Id="rId10" Type="http://schemas.openxmlformats.org/officeDocument/2006/relationships/image" Target="../media/image11.png"/><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image" Target="../media/image28.png"/><Relationship Id="rId4" Type="http://schemas.openxmlformats.org/officeDocument/2006/relationships/image" Target="../media/image8.png"/><Relationship Id="rId9" Type="http://schemas.openxmlformats.org/officeDocument/2006/relationships/customXml" Target="../ink/ink4.xml"/><Relationship Id="rId14" Type="http://schemas.openxmlformats.org/officeDocument/2006/relationships/image" Target="../media/image13.png"/><Relationship Id="rId22" Type="http://schemas.openxmlformats.org/officeDocument/2006/relationships/image" Target="../media/image17.png"/><Relationship Id="rId27" Type="http://schemas.openxmlformats.org/officeDocument/2006/relationships/customXml" Target="../ink/ink13.xml"/><Relationship Id="rId30" Type="http://schemas.openxmlformats.org/officeDocument/2006/relationships/image" Target="../media/image21.png"/><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30.png"/><Relationship Id="rId8"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customXml" Target="../ink/ink30.xml"/><Relationship Id="rId18" Type="http://schemas.openxmlformats.org/officeDocument/2006/relationships/image" Target="../media/image39.png"/><Relationship Id="rId26" Type="http://schemas.openxmlformats.org/officeDocument/2006/relationships/image" Target="../media/image43.png"/><Relationship Id="rId3" Type="http://schemas.openxmlformats.org/officeDocument/2006/relationships/customXml" Target="../ink/ink25.xml"/><Relationship Id="rId21" Type="http://schemas.openxmlformats.org/officeDocument/2006/relationships/customXml" Target="../ink/ink34.xml"/><Relationship Id="rId7" Type="http://schemas.openxmlformats.org/officeDocument/2006/relationships/customXml" Target="../ink/ink27.xml"/><Relationship Id="rId12" Type="http://schemas.openxmlformats.org/officeDocument/2006/relationships/image" Target="../media/image36.png"/><Relationship Id="rId17" Type="http://schemas.openxmlformats.org/officeDocument/2006/relationships/customXml" Target="../ink/ink32.xml"/><Relationship Id="rId25" Type="http://schemas.openxmlformats.org/officeDocument/2006/relationships/customXml" Target="../ink/ink36.xml"/><Relationship Id="rId2" Type="http://schemas.openxmlformats.org/officeDocument/2006/relationships/notesSlide" Target="../notesSlides/notesSlide14.xml"/><Relationship Id="rId16" Type="http://schemas.openxmlformats.org/officeDocument/2006/relationships/image" Target="../media/image38.png"/><Relationship Id="rId20" Type="http://schemas.openxmlformats.org/officeDocument/2006/relationships/image" Target="../media/image40.png"/><Relationship Id="rId1" Type="http://schemas.openxmlformats.org/officeDocument/2006/relationships/slideLayout" Target="../slideLayouts/slideLayout5.xml"/><Relationship Id="rId6" Type="http://schemas.openxmlformats.org/officeDocument/2006/relationships/image" Target="../media/image33.png"/><Relationship Id="rId11" Type="http://schemas.openxmlformats.org/officeDocument/2006/relationships/customXml" Target="../ink/ink29.xml"/><Relationship Id="rId24" Type="http://schemas.openxmlformats.org/officeDocument/2006/relationships/image" Target="../media/image42.png"/><Relationship Id="rId5" Type="http://schemas.openxmlformats.org/officeDocument/2006/relationships/customXml" Target="../ink/ink26.xml"/><Relationship Id="rId15" Type="http://schemas.openxmlformats.org/officeDocument/2006/relationships/customXml" Target="../ink/ink31.xml"/><Relationship Id="rId23" Type="http://schemas.openxmlformats.org/officeDocument/2006/relationships/customXml" Target="../ink/ink35.xml"/><Relationship Id="rId28" Type="http://schemas.openxmlformats.org/officeDocument/2006/relationships/image" Target="../media/image44.png"/><Relationship Id="rId10" Type="http://schemas.openxmlformats.org/officeDocument/2006/relationships/image" Target="../media/image35.png"/><Relationship Id="rId19" Type="http://schemas.openxmlformats.org/officeDocument/2006/relationships/customXml" Target="../ink/ink33.xml"/><Relationship Id="rId4" Type="http://schemas.openxmlformats.org/officeDocument/2006/relationships/image" Target="../media/image32.png"/><Relationship Id="rId9" Type="http://schemas.openxmlformats.org/officeDocument/2006/relationships/customXml" Target="../ink/ink28.xml"/><Relationship Id="rId14" Type="http://schemas.openxmlformats.org/officeDocument/2006/relationships/image" Target="../media/image37.png"/><Relationship Id="rId22" Type="http://schemas.openxmlformats.org/officeDocument/2006/relationships/image" Target="../media/image41.png"/><Relationship Id="rId27" Type="http://schemas.openxmlformats.org/officeDocument/2006/relationships/customXml" Target="../ink/ink37.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3.xml"/><Relationship Id="rId4" Type="http://schemas.openxmlformats.org/officeDocument/2006/relationships/image" Target="../media/image45.png"/></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hyperlink" Target="https://assets.publishing.service.gov.uk/government/uploads/system/uploads/attachment_data/file/897806/Maths_guidance_KS_1_and_2.pdf#page=137" TargetMode="External"/><Relationship Id="rId3" Type="http://schemas.openxmlformats.org/officeDocument/2006/relationships/hyperlink" Target="https://www.gov.uk/government/publications/teaching-mathematics-in-primary-schools" TargetMode="External"/><Relationship Id="rId7" Type="http://schemas.openxmlformats.org/officeDocument/2006/relationships/hyperlink" Target="https://assets.publishing.service.gov.uk/government/uploads/system/uploads/attachment_data/file/897806/Maths_guidance_KS_1_and_2.pdf#page=134"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assets.publishing.service.gov.uk/government/uploads/system/uploads/attachment_data/file/897806/Maths_guidance_KS_1_and_2.pdf#page=192" TargetMode="External"/><Relationship Id="rId5" Type="http://schemas.openxmlformats.org/officeDocument/2006/relationships/hyperlink" Target="https://www.ncetm.org.uk/teaching-for-mastery/mastery-materials/primary-mastery-professional-development/" TargetMode="External"/><Relationship Id="rId4" Type="http://schemas.openxmlformats.org/officeDocument/2006/relationships/hyperlink" Target="https://www.ncetm.org.uk/classroom-resources/exemplification-of-ready-to-progress-criteria/"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_rels/slide23.xml.rels><?xml version="1.0" encoding="UTF-8" standalone="yes"?>
<Relationships xmlns="http://schemas.openxmlformats.org/package/2006/relationships"><Relationship Id="rId8" Type="http://schemas.openxmlformats.org/officeDocument/2006/relationships/image" Target="../media/image80.png"/><Relationship Id="rId13" Type="http://schemas.openxmlformats.org/officeDocument/2006/relationships/customXml" Target="../ink/ink42.xml"/><Relationship Id="rId18" Type="http://schemas.openxmlformats.org/officeDocument/2006/relationships/image" Target="../media/image130.png"/><Relationship Id="rId3" Type="http://schemas.openxmlformats.org/officeDocument/2006/relationships/notesSlide" Target="../notesSlides/notesSlide23.xml"/><Relationship Id="rId21" Type="http://schemas.openxmlformats.org/officeDocument/2006/relationships/customXml" Target="../ink/ink46.xml"/><Relationship Id="rId7" Type="http://schemas.openxmlformats.org/officeDocument/2006/relationships/customXml" Target="../ink/ink39.xml"/><Relationship Id="rId12" Type="http://schemas.openxmlformats.org/officeDocument/2006/relationships/image" Target="../media/image100.png"/><Relationship Id="rId17" Type="http://schemas.openxmlformats.org/officeDocument/2006/relationships/customXml" Target="../ink/ink44.xml"/><Relationship Id="rId2" Type="http://schemas.openxmlformats.org/officeDocument/2006/relationships/slideLayout" Target="../slideLayouts/slideLayout8.xml"/><Relationship Id="rId16" Type="http://schemas.openxmlformats.org/officeDocument/2006/relationships/image" Target="../media/image120.png"/><Relationship Id="rId20" Type="http://schemas.openxmlformats.org/officeDocument/2006/relationships/image" Target="../media/image140.png"/><Relationship Id="rId1" Type="http://schemas.openxmlformats.org/officeDocument/2006/relationships/tags" Target="../tags/tag5.xml"/><Relationship Id="rId6" Type="http://schemas.openxmlformats.org/officeDocument/2006/relationships/image" Target="../media/image70.png"/><Relationship Id="rId11" Type="http://schemas.openxmlformats.org/officeDocument/2006/relationships/customXml" Target="../ink/ink41.xml"/><Relationship Id="rId5" Type="http://schemas.openxmlformats.org/officeDocument/2006/relationships/customXml" Target="../ink/ink38.xml"/><Relationship Id="rId15" Type="http://schemas.openxmlformats.org/officeDocument/2006/relationships/customXml" Target="../ink/ink43.xml"/><Relationship Id="rId10" Type="http://schemas.openxmlformats.org/officeDocument/2006/relationships/image" Target="../media/image90.png"/><Relationship Id="rId19" Type="http://schemas.openxmlformats.org/officeDocument/2006/relationships/customXml" Target="../ink/ink45.xml"/><Relationship Id="rId4" Type="http://schemas.openxmlformats.org/officeDocument/2006/relationships/image" Target="../media/image46.png"/><Relationship Id="rId9" Type="http://schemas.openxmlformats.org/officeDocument/2006/relationships/customXml" Target="../ink/ink40.xml"/><Relationship Id="rId14" Type="http://schemas.openxmlformats.org/officeDocument/2006/relationships/image" Target="../media/image110.png"/><Relationship Id="rId22" Type="http://schemas.openxmlformats.org/officeDocument/2006/relationships/image" Target="../media/image150.png"/></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_rels/slide26.xml.rels><?xml version="1.0" encoding="UTF-8" standalone="yes"?>
<Relationships xmlns="http://schemas.openxmlformats.org/package/2006/relationships"><Relationship Id="rId8" Type="http://schemas.openxmlformats.org/officeDocument/2006/relationships/image" Target="../media/image49.png"/><Relationship Id="rId13" Type="http://schemas.openxmlformats.org/officeDocument/2006/relationships/customXml" Target="../ink/ink50.xml"/><Relationship Id="rId18" Type="http://schemas.openxmlformats.org/officeDocument/2006/relationships/image" Target="../media/image54.png"/><Relationship Id="rId26" Type="http://schemas.openxmlformats.org/officeDocument/2006/relationships/image" Target="../media/image58.png"/><Relationship Id="rId3" Type="http://schemas.openxmlformats.org/officeDocument/2006/relationships/notesSlide" Target="../notesSlides/notesSlide26.xml"/><Relationship Id="rId21" Type="http://schemas.openxmlformats.org/officeDocument/2006/relationships/customXml" Target="../ink/ink54.xml"/><Relationship Id="rId7" Type="http://schemas.openxmlformats.org/officeDocument/2006/relationships/customXml" Target="../ink/ink47.xml"/><Relationship Id="rId12" Type="http://schemas.openxmlformats.org/officeDocument/2006/relationships/image" Target="../media/image51.png"/><Relationship Id="rId17" Type="http://schemas.openxmlformats.org/officeDocument/2006/relationships/customXml" Target="../ink/ink52.xml"/><Relationship Id="rId25" Type="http://schemas.openxmlformats.org/officeDocument/2006/relationships/customXml" Target="../ink/ink56.xml"/><Relationship Id="rId2" Type="http://schemas.openxmlformats.org/officeDocument/2006/relationships/slideLayout" Target="../slideLayouts/slideLayout8.xml"/><Relationship Id="rId16" Type="http://schemas.openxmlformats.org/officeDocument/2006/relationships/image" Target="../media/image53.png"/><Relationship Id="rId20" Type="http://schemas.openxmlformats.org/officeDocument/2006/relationships/image" Target="../media/image55.png"/><Relationship Id="rId1" Type="http://schemas.openxmlformats.org/officeDocument/2006/relationships/tags" Target="../tags/tag6.xml"/><Relationship Id="rId6" Type="http://schemas.openxmlformats.org/officeDocument/2006/relationships/image" Target="../media/image48.png"/><Relationship Id="rId11" Type="http://schemas.openxmlformats.org/officeDocument/2006/relationships/customXml" Target="../ink/ink49.xml"/><Relationship Id="rId24" Type="http://schemas.openxmlformats.org/officeDocument/2006/relationships/image" Target="../media/image57.png"/><Relationship Id="rId5" Type="http://schemas.openxmlformats.org/officeDocument/2006/relationships/image" Target="../media/image46.png"/><Relationship Id="rId15" Type="http://schemas.openxmlformats.org/officeDocument/2006/relationships/customXml" Target="../ink/ink51.xml"/><Relationship Id="rId23" Type="http://schemas.openxmlformats.org/officeDocument/2006/relationships/customXml" Target="../ink/ink55.xml"/><Relationship Id="rId10" Type="http://schemas.openxmlformats.org/officeDocument/2006/relationships/image" Target="../media/image50.png"/><Relationship Id="rId19" Type="http://schemas.openxmlformats.org/officeDocument/2006/relationships/customXml" Target="../ink/ink53.xml"/><Relationship Id="rId4" Type="http://schemas.openxmlformats.org/officeDocument/2006/relationships/image" Target="../media/image47.png"/><Relationship Id="rId9" Type="http://schemas.openxmlformats.org/officeDocument/2006/relationships/customXml" Target="../ink/ink48.xml"/><Relationship Id="rId14" Type="http://schemas.openxmlformats.org/officeDocument/2006/relationships/image" Target="../media/image52.png"/><Relationship Id="rId22" Type="http://schemas.openxmlformats.org/officeDocument/2006/relationships/image" Target="../media/image56.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4.xml"/><Relationship Id="rId7" Type="http://schemas.openxmlformats.org/officeDocument/2006/relationships/slide" Target="slide1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3.xml"/><Relationship Id="rId5" Type="http://schemas.openxmlformats.org/officeDocument/2006/relationships/slide" Target="slide8.xml"/><Relationship Id="rId10" Type="http://schemas.openxmlformats.org/officeDocument/2006/relationships/slide" Target="slide24.xml"/><Relationship Id="rId4" Type="http://schemas.openxmlformats.org/officeDocument/2006/relationships/slide" Target="slide6.xml"/><Relationship Id="rId9" Type="http://schemas.openxmlformats.org/officeDocument/2006/relationships/slide" Target="slide21.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ags" Target="../tags/tag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064D4-6FBE-4131-9182-7C4479EBDE7B}"/>
              </a:ext>
            </a:extLst>
          </p:cNvPr>
          <p:cNvSpPr txBox="1"/>
          <p:nvPr/>
        </p:nvSpPr>
        <p:spPr>
          <a:xfrm>
            <a:off x="604946" y="1732195"/>
            <a:ext cx="5148154" cy="461665"/>
          </a:xfrm>
          <a:prstGeom prst="rect">
            <a:avLst/>
          </a:prstGeom>
          <a:noFill/>
        </p:spPr>
        <p:txBody>
          <a:bodyPr wrap="square" rtlCol="0">
            <a:spAutoFit/>
          </a:bodyPr>
          <a:lstStyle/>
          <a:p>
            <a:pPr lvl="0"/>
            <a:r>
              <a:rPr lang="en-US" sz="2400" b="1" dirty="0">
                <a:solidFill>
                  <a:schemeClr val="bg1"/>
                </a:solidFill>
                <a:latin typeface="Arial" panose="020B0604020202020204" pitchFamily="34" charset="0"/>
                <a:cs typeface="Arial" panose="020B0604020202020204" pitchFamily="34" charset="0"/>
              </a:rPr>
              <a:t>Year 4, Unit 7</a:t>
            </a:r>
          </a:p>
        </p:txBody>
      </p:sp>
      <p:sp>
        <p:nvSpPr>
          <p:cNvPr id="6" name="TextBox 5">
            <a:extLst>
              <a:ext uri="{FF2B5EF4-FFF2-40B4-BE49-F238E27FC236}">
                <a16:creationId xmlns:a16="http://schemas.microsoft.com/office/drawing/2014/main" id="{DC2662B8-F764-4A66-9D96-917843E5F642}"/>
              </a:ext>
            </a:extLst>
          </p:cNvPr>
          <p:cNvSpPr txBox="1"/>
          <p:nvPr/>
        </p:nvSpPr>
        <p:spPr>
          <a:xfrm>
            <a:off x="604946" y="2434709"/>
            <a:ext cx="5658289" cy="584775"/>
          </a:xfrm>
          <a:prstGeom prst="rect">
            <a:avLst/>
          </a:prstGeom>
          <a:noFill/>
        </p:spPr>
        <p:txBody>
          <a:bodyPr wrap="square">
            <a:spAutoFit/>
          </a:bodyPr>
          <a:lstStyle/>
          <a:p>
            <a:pPr lvl="0"/>
            <a:r>
              <a:rPr lang="en-GB" sz="3200" b="1" dirty="0">
                <a:solidFill>
                  <a:schemeClr val="bg1"/>
                </a:solidFill>
                <a:latin typeface="Arial" panose="020B0604020202020204" pitchFamily="34" charset="0"/>
                <a:cs typeface="Arial" panose="020B0604020202020204" pitchFamily="34" charset="0"/>
              </a:rPr>
              <a:t>Coordinates</a:t>
            </a:r>
            <a:endParaRPr lang="en-US" sz="3200" b="1" dirty="0">
              <a:solidFill>
                <a:schemeClr val="bg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7, Learning Outcome 3</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3" name="Group 12">
            <a:extLst>
              <a:ext uri="{FF2B5EF4-FFF2-40B4-BE49-F238E27FC236}">
                <a16:creationId xmlns:a16="http://schemas.microsoft.com/office/drawing/2014/main" id="{BB9E67E6-C5FF-49B1-B901-BBD413FA0ED7}"/>
              </a:ext>
            </a:extLst>
          </p:cNvPr>
          <p:cNvGrpSpPr/>
          <p:nvPr/>
        </p:nvGrpSpPr>
        <p:grpSpPr>
          <a:xfrm>
            <a:off x="455171" y="1045481"/>
            <a:ext cx="5376847" cy="4842102"/>
            <a:chOff x="455171" y="1055569"/>
            <a:chExt cx="5376847" cy="6442693"/>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991774"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522953"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205955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606992"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314359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67477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421137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476423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5300839"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583201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2" y="749826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056E2CD-5A1F-43FD-A2A0-8836DA24262D}"/>
              </a:ext>
            </a:extLst>
          </p:cNvPr>
          <p:cNvGrpSpPr/>
          <p:nvPr/>
        </p:nvGrpSpPr>
        <p:grpSpPr>
          <a:xfrm>
            <a:off x="455173" y="1055569"/>
            <a:ext cx="5376846" cy="4832014"/>
            <a:chOff x="455172" y="1055569"/>
            <a:chExt cx="6460885" cy="4832014"/>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2" y="159245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2" y="212935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2" y="266624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2" y="320313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2" y="374002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2" y="427691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2" y="481380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2" y="535069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2" y="588758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2" y="105556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55" name="Content Placeholder 2">
            <a:extLst>
              <a:ext uri="{FF2B5EF4-FFF2-40B4-BE49-F238E27FC236}">
                <a16:creationId xmlns:a16="http://schemas.microsoft.com/office/drawing/2014/main" id="{C170A0C0-91F4-41D7-B84A-A6B6E8AE9AC0}"/>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Describe the translation of</a:t>
            </a:r>
            <a:r>
              <a:rPr lang="en-GB" sz="2000" dirty="0">
                <a:latin typeface="Arial"/>
              </a:rPr>
              <a:t> shape A to shape B</a:t>
            </a: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grpSp>
        <p:nvGrpSpPr>
          <p:cNvPr id="9" name="Group 8">
            <a:extLst>
              <a:ext uri="{FF2B5EF4-FFF2-40B4-BE49-F238E27FC236}">
                <a16:creationId xmlns:a16="http://schemas.microsoft.com/office/drawing/2014/main" id="{E9B6A47C-BAE4-4AE9-8939-C0EAC3F84029}"/>
              </a:ext>
            </a:extLst>
          </p:cNvPr>
          <p:cNvGrpSpPr/>
          <p:nvPr/>
        </p:nvGrpSpPr>
        <p:grpSpPr>
          <a:xfrm>
            <a:off x="1456579" y="4215423"/>
            <a:ext cx="2307162" cy="1231210"/>
            <a:chOff x="1456579" y="4215423"/>
            <a:chExt cx="2307162" cy="1231210"/>
          </a:xfrm>
        </p:grpSpPr>
        <mc:AlternateContent xmlns:mc="http://schemas.openxmlformats.org/markup-compatibility/2006" xmlns:p14="http://schemas.microsoft.com/office/powerpoint/2010/main" xmlns:aink="http://schemas.microsoft.com/office/drawing/2016/ink">
          <mc:Choice Requires="p14 aink">
            <p:contentPart p14:bwMode="auto" r:id="rId3">
              <p14:nvContentPartPr>
                <p14:cNvPr id="37" name="Ink 36">
                  <a:extLst>
                    <a:ext uri="{FF2B5EF4-FFF2-40B4-BE49-F238E27FC236}">
                      <a16:creationId xmlns:a16="http://schemas.microsoft.com/office/drawing/2014/main" id="{5E969436-9556-4470-8101-B9A33A89FAB4}"/>
                    </a:ext>
                  </a:extLst>
                </p14:cNvPr>
                <p14:cNvContentPartPr/>
                <p14:nvPr/>
              </p14:nvContentPartPr>
              <p14:xfrm>
                <a:off x="3091829" y="4758350"/>
                <a:ext cx="126429" cy="137174"/>
              </p14:xfrm>
            </p:contentPart>
          </mc:Choice>
          <mc:Fallback xmlns="">
            <p:pic>
              <p:nvPicPr>
                <p:cNvPr id="37" name="Ink 36">
                  <a:extLst>
                    <a:ext uri="{FF2B5EF4-FFF2-40B4-BE49-F238E27FC236}">
                      <a16:creationId xmlns:a16="http://schemas.microsoft.com/office/drawing/2014/main" id="{5E969436-9556-4470-8101-B9A33A89FAB4}"/>
                    </a:ext>
                  </a:extLst>
                </p:cNvPr>
                <p:cNvPicPr/>
                <p:nvPr/>
              </p:nvPicPr>
              <p:blipFill>
                <a:blip r:embed="rId4"/>
                <a:stretch>
                  <a:fillRect/>
                </a:stretch>
              </p:blipFill>
              <p:spPr>
                <a:xfrm>
                  <a:off x="3082850" y="4749349"/>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
              <p14:nvContentPartPr>
                <p14:cNvPr id="38" name="Ink 37">
                  <a:extLst>
                    <a:ext uri="{FF2B5EF4-FFF2-40B4-BE49-F238E27FC236}">
                      <a16:creationId xmlns:a16="http://schemas.microsoft.com/office/drawing/2014/main" id="{BCDCB38D-18D5-47C2-B01F-3C7663349916}"/>
                    </a:ext>
                  </a:extLst>
                </p14:cNvPr>
                <p14:cNvContentPartPr/>
                <p14:nvPr/>
              </p14:nvContentPartPr>
              <p14:xfrm>
                <a:off x="3076675" y="4758350"/>
                <a:ext cx="141583" cy="130338"/>
              </p14:xfrm>
            </p:contentPart>
          </mc:Choice>
          <mc:Fallback xmlns="">
            <p:pic>
              <p:nvPicPr>
                <p:cNvPr id="38" name="Ink 37">
                  <a:extLst>
                    <a:ext uri="{FF2B5EF4-FFF2-40B4-BE49-F238E27FC236}">
                      <a16:creationId xmlns:a16="http://schemas.microsoft.com/office/drawing/2014/main" id="{BCDCB38D-18D5-47C2-B01F-3C7663349916}"/>
                    </a:ext>
                  </a:extLst>
                </p:cNvPr>
                <p:cNvPicPr/>
                <p:nvPr/>
              </p:nvPicPr>
              <p:blipFill>
                <a:blip r:embed="rId6"/>
                <a:stretch>
                  <a:fillRect/>
                </a:stretch>
              </p:blipFill>
              <p:spPr>
                <a:xfrm>
                  <a:off x="3067668" y="4749349"/>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39" name="Ink 38">
                  <a:extLst>
                    <a:ext uri="{FF2B5EF4-FFF2-40B4-BE49-F238E27FC236}">
                      <a16:creationId xmlns:a16="http://schemas.microsoft.com/office/drawing/2014/main" id="{3B6E85CE-062D-47C4-82B8-C81382085471}"/>
                    </a:ext>
                  </a:extLst>
                </p14:cNvPr>
                <p14:cNvContentPartPr/>
                <p14:nvPr/>
              </p14:nvContentPartPr>
              <p14:xfrm>
                <a:off x="3627920" y="5309459"/>
                <a:ext cx="126429" cy="137174"/>
              </p14:xfrm>
            </p:contentPart>
          </mc:Choice>
          <mc:Fallback xmlns="">
            <p:pic>
              <p:nvPicPr>
                <p:cNvPr id="39" name="Ink 38">
                  <a:extLst>
                    <a:ext uri="{FF2B5EF4-FFF2-40B4-BE49-F238E27FC236}">
                      <a16:creationId xmlns:a16="http://schemas.microsoft.com/office/drawing/2014/main" id="{3B6E85CE-062D-47C4-82B8-C81382085471}"/>
                    </a:ext>
                  </a:extLst>
                </p:cNvPr>
                <p:cNvPicPr/>
                <p:nvPr/>
              </p:nvPicPr>
              <p:blipFill>
                <a:blip r:embed="rId8"/>
                <a:stretch>
                  <a:fillRect/>
                </a:stretch>
              </p:blipFill>
              <p:spPr>
                <a:xfrm>
                  <a:off x="3618941" y="5300458"/>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40" name="Ink 39">
                  <a:extLst>
                    <a:ext uri="{FF2B5EF4-FFF2-40B4-BE49-F238E27FC236}">
                      <a16:creationId xmlns:a16="http://schemas.microsoft.com/office/drawing/2014/main" id="{BEFF1CC4-27CF-401C-92A7-05012AD0E5FF}"/>
                    </a:ext>
                  </a:extLst>
                </p14:cNvPr>
                <p14:cNvContentPartPr/>
                <p14:nvPr/>
              </p14:nvContentPartPr>
              <p14:xfrm>
                <a:off x="3612766" y="5309459"/>
                <a:ext cx="141583" cy="130338"/>
              </p14:xfrm>
            </p:contentPart>
          </mc:Choice>
          <mc:Fallback xmlns="">
            <p:pic>
              <p:nvPicPr>
                <p:cNvPr id="40" name="Ink 39">
                  <a:extLst>
                    <a:ext uri="{FF2B5EF4-FFF2-40B4-BE49-F238E27FC236}">
                      <a16:creationId xmlns:a16="http://schemas.microsoft.com/office/drawing/2014/main" id="{BEFF1CC4-27CF-401C-92A7-05012AD0E5FF}"/>
                    </a:ext>
                  </a:extLst>
                </p:cNvPr>
                <p:cNvPicPr/>
                <p:nvPr/>
              </p:nvPicPr>
              <p:blipFill>
                <a:blip r:embed="rId10"/>
                <a:stretch>
                  <a:fillRect/>
                </a:stretch>
              </p:blipFill>
              <p:spPr>
                <a:xfrm>
                  <a:off x="3603759" y="5300458"/>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41" name="Ink 40">
                  <a:extLst>
                    <a:ext uri="{FF2B5EF4-FFF2-40B4-BE49-F238E27FC236}">
                      <a16:creationId xmlns:a16="http://schemas.microsoft.com/office/drawing/2014/main" id="{4DD4C0EB-0AFC-4FDA-A1AE-BFB1CD9649BB}"/>
                    </a:ext>
                  </a:extLst>
                </p14:cNvPr>
                <p14:cNvContentPartPr/>
                <p14:nvPr/>
              </p14:nvContentPartPr>
              <p14:xfrm>
                <a:off x="1471733" y="4758350"/>
                <a:ext cx="126429" cy="137174"/>
              </p14:xfrm>
            </p:contentPart>
          </mc:Choice>
          <mc:Fallback xmlns="">
            <p:pic>
              <p:nvPicPr>
                <p:cNvPr id="41" name="Ink 40">
                  <a:extLst>
                    <a:ext uri="{FF2B5EF4-FFF2-40B4-BE49-F238E27FC236}">
                      <a16:creationId xmlns:a16="http://schemas.microsoft.com/office/drawing/2014/main" id="{4DD4C0EB-0AFC-4FDA-A1AE-BFB1CD9649BB}"/>
                    </a:ext>
                  </a:extLst>
                </p:cNvPr>
                <p:cNvPicPr/>
                <p:nvPr/>
              </p:nvPicPr>
              <p:blipFill>
                <a:blip r:embed="rId12"/>
                <a:stretch>
                  <a:fillRect/>
                </a:stretch>
              </p:blipFill>
              <p:spPr>
                <a:xfrm>
                  <a:off x="1462754" y="4749349"/>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42" name="Ink 41">
                  <a:extLst>
                    <a:ext uri="{FF2B5EF4-FFF2-40B4-BE49-F238E27FC236}">
                      <a16:creationId xmlns:a16="http://schemas.microsoft.com/office/drawing/2014/main" id="{C5ECDA44-4E92-4819-8F1F-4B0FB4BCEAC9}"/>
                    </a:ext>
                  </a:extLst>
                </p14:cNvPr>
                <p14:cNvContentPartPr/>
                <p14:nvPr/>
              </p14:nvContentPartPr>
              <p14:xfrm>
                <a:off x="1456579" y="4758350"/>
                <a:ext cx="141583" cy="130338"/>
              </p14:xfrm>
            </p:contentPart>
          </mc:Choice>
          <mc:Fallback xmlns="">
            <p:pic>
              <p:nvPicPr>
                <p:cNvPr id="42" name="Ink 41">
                  <a:extLst>
                    <a:ext uri="{FF2B5EF4-FFF2-40B4-BE49-F238E27FC236}">
                      <a16:creationId xmlns:a16="http://schemas.microsoft.com/office/drawing/2014/main" id="{C5ECDA44-4E92-4819-8F1F-4B0FB4BCEAC9}"/>
                    </a:ext>
                  </a:extLst>
                </p:cNvPr>
                <p:cNvPicPr/>
                <p:nvPr/>
              </p:nvPicPr>
              <p:blipFill>
                <a:blip r:embed="rId14"/>
                <a:stretch>
                  <a:fillRect/>
                </a:stretch>
              </p:blipFill>
              <p:spPr>
                <a:xfrm>
                  <a:off x="1447572" y="4749349"/>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43" name="Ink 42">
                  <a:extLst>
                    <a:ext uri="{FF2B5EF4-FFF2-40B4-BE49-F238E27FC236}">
                      <a16:creationId xmlns:a16="http://schemas.microsoft.com/office/drawing/2014/main" id="{A7771DDC-9510-44C6-B138-73864C7E9135}"/>
                    </a:ext>
                  </a:extLst>
                </p14:cNvPr>
                <p14:cNvContentPartPr/>
                <p14:nvPr/>
              </p14:nvContentPartPr>
              <p14:xfrm>
                <a:off x="3138077" y="4241144"/>
                <a:ext cx="580621" cy="611131"/>
              </p14:xfrm>
            </p:contentPart>
          </mc:Choice>
          <mc:Fallback xmlns="">
            <p:pic>
              <p:nvPicPr>
                <p:cNvPr id="43" name="Ink 42">
                  <a:extLst>
                    <a:ext uri="{FF2B5EF4-FFF2-40B4-BE49-F238E27FC236}">
                      <a16:creationId xmlns:a16="http://schemas.microsoft.com/office/drawing/2014/main" id="{A7771DDC-9510-44C6-B138-73864C7E9135}"/>
                    </a:ext>
                  </a:extLst>
                </p:cNvPr>
                <p:cNvPicPr/>
                <p:nvPr/>
              </p:nvPicPr>
              <p:blipFill>
                <a:blip r:embed="rId16"/>
                <a:stretch>
                  <a:fillRect/>
                </a:stretch>
              </p:blipFill>
              <p:spPr>
                <a:xfrm>
                  <a:off x="3129078" y="4232141"/>
                  <a:ext cx="598259" cy="62877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44" name="Ink 43">
                  <a:extLst>
                    <a:ext uri="{FF2B5EF4-FFF2-40B4-BE49-F238E27FC236}">
                      <a16:creationId xmlns:a16="http://schemas.microsoft.com/office/drawing/2014/main" id="{7B964AC0-E7D6-4FD8-9474-6B7FEA111E4D}"/>
                    </a:ext>
                  </a:extLst>
                </p14:cNvPr>
                <p14:cNvContentPartPr/>
                <p14:nvPr/>
              </p14:nvContentPartPr>
              <p14:xfrm>
                <a:off x="3145870" y="4814450"/>
                <a:ext cx="550312" cy="579230"/>
              </p14:xfrm>
            </p:contentPart>
          </mc:Choice>
          <mc:Fallback xmlns="">
            <p:pic>
              <p:nvPicPr>
                <p:cNvPr id="44" name="Ink 43">
                  <a:extLst>
                    <a:ext uri="{FF2B5EF4-FFF2-40B4-BE49-F238E27FC236}">
                      <a16:creationId xmlns:a16="http://schemas.microsoft.com/office/drawing/2014/main" id="{7B964AC0-E7D6-4FD8-9474-6B7FEA111E4D}"/>
                    </a:ext>
                  </a:extLst>
                </p:cNvPr>
                <p:cNvPicPr/>
                <p:nvPr/>
              </p:nvPicPr>
              <p:blipFill>
                <a:blip r:embed="rId18"/>
                <a:stretch>
                  <a:fillRect/>
                </a:stretch>
              </p:blipFill>
              <p:spPr>
                <a:xfrm>
                  <a:off x="3136860" y="4805450"/>
                  <a:ext cx="567971" cy="59687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45" name="Ink 44">
                  <a:extLst>
                    <a:ext uri="{FF2B5EF4-FFF2-40B4-BE49-F238E27FC236}">
                      <a16:creationId xmlns:a16="http://schemas.microsoft.com/office/drawing/2014/main" id="{00AB5C45-DDD6-4CD0-83CF-D3C7E4471FA7}"/>
                    </a:ext>
                  </a:extLst>
                </p14:cNvPr>
                <p14:cNvContentPartPr/>
                <p14:nvPr/>
              </p14:nvContentPartPr>
              <p14:xfrm>
                <a:off x="1534933" y="4817068"/>
                <a:ext cx="2164013" cy="568293"/>
              </p14:xfrm>
            </p:contentPart>
          </mc:Choice>
          <mc:Fallback xmlns="">
            <p:pic>
              <p:nvPicPr>
                <p:cNvPr id="45" name="Ink 44">
                  <a:extLst>
                    <a:ext uri="{FF2B5EF4-FFF2-40B4-BE49-F238E27FC236}">
                      <a16:creationId xmlns:a16="http://schemas.microsoft.com/office/drawing/2014/main" id="{00AB5C45-DDD6-4CD0-83CF-D3C7E4471FA7}"/>
                    </a:ext>
                  </a:extLst>
                </p:cNvPr>
                <p:cNvPicPr/>
                <p:nvPr/>
              </p:nvPicPr>
              <p:blipFill>
                <a:blip r:embed="rId20"/>
                <a:stretch>
                  <a:fillRect/>
                </a:stretch>
              </p:blipFill>
              <p:spPr>
                <a:xfrm>
                  <a:off x="1525934" y="4808065"/>
                  <a:ext cx="2181650" cy="5859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46" name="Ink 45">
                  <a:extLst>
                    <a:ext uri="{FF2B5EF4-FFF2-40B4-BE49-F238E27FC236}">
                      <a16:creationId xmlns:a16="http://schemas.microsoft.com/office/drawing/2014/main" id="{AB01DBFB-D587-43A5-A4CF-10FBC9D2A69E}"/>
                    </a:ext>
                  </a:extLst>
                </p14:cNvPr>
                <p14:cNvContentPartPr/>
                <p14:nvPr/>
              </p14:nvContentPartPr>
              <p14:xfrm>
                <a:off x="1535366" y="4276118"/>
                <a:ext cx="2123746" cy="557811"/>
              </p14:xfrm>
            </p:contentPart>
          </mc:Choice>
          <mc:Fallback xmlns="">
            <p:pic>
              <p:nvPicPr>
                <p:cNvPr id="46" name="Ink 45">
                  <a:extLst>
                    <a:ext uri="{FF2B5EF4-FFF2-40B4-BE49-F238E27FC236}">
                      <a16:creationId xmlns:a16="http://schemas.microsoft.com/office/drawing/2014/main" id="{AB01DBFB-D587-43A5-A4CF-10FBC9D2A69E}"/>
                    </a:ext>
                  </a:extLst>
                </p:cNvPr>
                <p:cNvPicPr/>
                <p:nvPr/>
              </p:nvPicPr>
              <p:blipFill>
                <a:blip r:embed="rId22"/>
                <a:stretch>
                  <a:fillRect/>
                </a:stretch>
              </p:blipFill>
              <p:spPr>
                <a:xfrm>
                  <a:off x="1526364" y="4267109"/>
                  <a:ext cx="2141390" cy="57546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64" name="Ink 63">
                  <a:extLst>
                    <a:ext uri="{FF2B5EF4-FFF2-40B4-BE49-F238E27FC236}">
                      <a16:creationId xmlns:a16="http://schemas.microsoft.com/office/drawing/2014/main" id="{B2442A28-7E42-4386-BD42-7EABD8186199}"/>
                    </a:ext>
                  </a:extLst>
                </p14:cNvPr>
                <p14:cNvContentPartPr/>
                <p14:nvPr/>
              </p14:nvContentPartPr>
              <p14:xfrm>
                <a:off x="3637312" y="4215423"/>
                <a:ext cx="126429" cy="137174"/>
              </p14:xfrm>
            </p:contentPart>
          </mc:Choice>
          <mc:Fallback xmlns="">
            <p:pic>
              <p:nvPicPr>
                <p:cNvPr id="64" name="Ink 63">
                  <a:extLst>
                    <a:ext uri="{FF2B5EF4-FFF2-40B4-BE49-F238E27FC236}">
                      <a16:creationId xmlns:a16="http://schemas.microsoft.com/office/drawing/2014/main" id="{B2442A28-7E42-4386-BD42-7EABD8186199}"/>
                    </a:ext>
                  </a:extLst>
                </p:cNvPr>
                <p:cNvPicPr/>
                <p:nvPr/>
              </p:nvPicPr>
              <p:blipFill>
                <a:blip r:embed="rId24"/>
                <a:stretch>
                  <a:fillRect/>
                </a:stretch>
              </p:blipFill>
              <p:spPr>
                <a:xfrm>
                  <a:off x="3628333" y="4206422"/>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65" name="Ink 64">
                  <a:extLst>
                    <a:ext uri="{FF2B5EF4-FFF2-40B4-BE49-F238E27FC236}">
                      <a16:creationId xmlns:a16="http://schemas.microsoft.com/office/drawing/2014/main" id="{463B51DA-A132-49DB-B356-25D4077FB605}"/>
                    </a:ext>
                  </a:extLst>
                </p14:cNvPr>
                <p14:cNvContentPartPr/>
                <p14:nvPr/>
              </p14:nvContentPartPr>
              <p14:xfrm>
                <a:off x="3622158" y="4215423"/>
                <a:ext cx="141583" cy="130338"/>
              </p14:xfrm>
            </p:contentPart>
          </mc:Choice>
          <mc:Fallback xmlns="">
            <p:pic>
              <p:nvPicPr>
                <p:cNvPr id="65" name="Ink 64">
                  <a:extLst>
                    <a:ext uri="{FF2B5EF4-FFF2-40B4-BE49-F238E27FC236}">
                      <a16:creationId xmlns:a16="http://schemas.microsoft.com/office/drawing/2014/main" id="{463B51DA-A132-49DB-B356-25D4077FB605}"/>
                    </a:ext>
                  </a:extLst>
                </p:cNvPr>
                <p:cNvPicPr/>
                <p:nvPr/>
              </p:nvPicPr>
              <p:blipFill>
                <a:blip r:embed="rId26"/>
                <a:stretch>
                  <a:fillRect/>
                </a:stretch>
              </p:blipFill>
              <p:spPr>
                <a:xfrm>
                  <a:off x="3613151" y="4206422"/>
                  <a:ext cx="159236" cy="147980"/>
                </a:xfrm>
                <a:prstGeom prst="rect">
                  <a:avLst/>
                </a:prstGeom>
              </p:spPr>
            </p:pic>
          </mc:Fallback>
        </mc:AlternateContent>
      </p:grpSp>
      <p:grpSp>
        <p:nvGrpSpPr>
          <p:cNvPr id="66" name="Group 65">
            <a:extLst>
              <a:ext uri="{FF2B5EF4-FFF2-40B4-BE49-F238E27FC236}">
                <a16:creationId xmlns:a16="http://schemas.microsoft.com/office/drawing/2014/main" id="{5B4B9BA5-F557-49C4-A6B4-3EB7A72DB663}"/>
              </a:ext>
            </a:extLst>
          </p:cNvPr>
          <p:cNvGrpSpPr/>
          <p:nvPr/>
        </p:nvGrpSpPr>
        <p:grpSpPr>
          <a:xfrm>
            <a:off x="1984496" y="1524695"/>
            <a:ext cx="2307162" cy="1231210"/>
            <a:chOff x="1456579" y="4215423"/>
            <a:chExt cx="2307162" cy="1231210"/>
          </a:xfrm>
        </p:grpSpPr>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67" name="Ink 66">
                  <a:extLst>
                    <a:ext uri="{FF2B5EF4-FFF2-40B4-BE49-F238E27FC236}">
                      <a16:creationId xmlns:a16="http://schemas.microsoft.com/office/drawing/2014/main" id="{2ACFAAB5-B7DF-4573-AC8E-E51CD7557847}"/>
                    </a:ext>
                  </a:extLst>
                </p14:cNvPr>
                <p14:cNvContentPartPr/>
                <p14:nvPr/>
              </p14:nvContentPartPr>
              <p14:xfrm>
                <a:off x="3091829" y="4758350"/>
                <a:ext cx="126429" cy="137174"/>
              </p14:xfrm>
            </p:contentPart>
          </mc:Choice>
          <mc:Fallback xmlns="">
            <p:pic>
              <p:nvPicPr>
                <p:cNvPr id="67" name="Ink 66">
                  <a:extLst>
                    <a:ext uri="{FF2B5EF4-FFF2-40B4-BE49-F238E27FC236}">
                      <a16:creationId xmlns:a16="http://schemas.microsoft.com/office/drawing/2014/main" id="{2ACFAAB5-B7DF-4573-AC8E-E51CD7557847}"/>
                    </a:ext>
                  </a:extLst>
                </p:cNvPr>
                <p:cNvPicPr/>
                <p:nvPr/>
              </p:nvPicPr>
              <p:blipFill>
                <a:blip r:embed="rId28"/>
                <a:stretch>
                  <a:fillRect/>
                </a:stretch>
              </p:blipFill>
              <p:spPr>
                <a:xfrm>
                  <a:off x="3082850" y="4749349"/>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9">
              <p14:nvContentPartPr>
                <p14:cNvPr id="68" name="Ink 67">
                  <a:extLst>
                    <a:ext uri="{FF2B5EF4-FFF2-40B4-BE49-F238E27FC236}">
                      <a16:creationId xmlns:a16="http://schemas.microsoft.com/office/drawing/2014/main" id="{68C45946-6FBB-4BE9-809A-DB46405A0087}"/>
                    </a:ext>
                  </a:extLst>
                </p14:cNvPr>
                <p14:cNvContentPartPr/>
                <p14:nvPr/>
              </p14:nvContentPartPr>
              <p14:xfrm>
                <a:off x="3076675" y="4758350"/>
                <a:ext cx="141583" cy="130338"/>
              </p14:xfrm>
            </p:contentPart>
          </mc:Choice>
          <mc:Fallback xmlns="">
            <p:pic>
              <p:nvPicPr>
                <p:cNvPr id="68" name="Ink 67">
                  <a:extLst>
                    <a:ext uri="{FF2B5EF4-FFF2-40B4-BE49-F238E27FC236}">
                      <a16:creationId xmlns:a16="http://schemas.microsoft.com/office/drawing/2014/main" id="{68C45946-6FBB-4BE9-809A-DB46405A0087}"/>
                    </a:ext>
                  </a:extLst>
                </p:cNvPr>
                <p:cNvPicPr/>
                <p:nvPr/>
              </p:nvPicPr>
              <p:blipFill>
                <a:blip r:embed="rId30"/>
                <a:stretch>
                  <a:fillRect/>
                </a:stretch>
              </p:blipFill>
              <p:spPr>
                <a:xfrm>
                  <a:off x="3067668" y="4749349"/>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1">
              <p14:nvContentPartPr>
                <p14:cNvPr id="69" name="Ink 68">
                  <a:extLst>
                    <a:ext uri="{FF2B5EF4-FFF2-40B4-BE49-F238E27FC236}">
                      <a16:creationId xmlns:a16="http://schemas.microsoft.com/office/drawing/2014/main" id="{51915389-C790-4578-987B-BC1C2EEA5E80}"/>
                    </a:ext>
                  </a:extLst>
                </p14:cNvPr>
                <p14:cNvContentPartPr/>
                <p14:nvPr/>
              </p14:nvContentPartPr>
              <p14:xfrm>
                <a:off x="3627920" y="5309459"/>
                <a:ext cx="126429" cy="137174"/>
              </p14:xfrm>
            </p:contentPart>
          </mc:Choice>
          <mc:Fallback xmlns="">
            <p:pic>
              <p:nvPicPr>
                <p:cNvPr id="69" name="Ink 68">
                  <a:extLst>
                    <a:ext uri="{FF2B5EF4-FFF2-40B4-BE49-F238E27FC236}">
                      <a16:creationId xmlns:a16="http://schemas.microsoft.com/office/drawing/2014/main" id="{51915389-C790-4578-987B-BC1C2EEA5E80}"/>
                    </a:ext>
                  </a:extLst>
                </p:cNvPr>
                <p:cNvPicPr/>
                <p:nvPr/>
              </p:nvPicPr>
              <p:blipFill>
                <a:blip r:embed="rId32"/>
                <a:stretch>
                  <a:fillRect/>
                </a:stretch>
              </p:blipFill>
              <p:spPr>
                <a:xfrm>
                  <a:off x="3618941" y="5300458"/>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3">
              <p14:nvContentPartPr>
                <p14:cNvPr id="70" name="Ink 69">
                  <a:extLst>
                    <a:ext uri="{FF2B5EF4-FFF2-40B4-BE49-F238E27FC236}">
                      <a16:creationId xmlns:a16="http://schemas.microsoft.com/office/drawing/2014/main" id="{CA46A6E7-45AC-40E6-B2AC-E9B9DFCB5646}"/>
                    </a:ext>
                  </a:extLst>
                </p14:cNvPr>
                <p14:cNvContentPartPr/>
                <p14:nvPr/>
              </p14:nvContentPartPr>
              <p14:xfrm>
                <a:off x="3612766" y="5309459"/>
                <a:ext cx="141583" cy="130338"/>
              </p14:xfrm>
            </p:contentPart>
          </mc:Choice>
          <mc:Fallback xmlns="">
            <p:pic>
              <p:nvPicPr>
                <p:cNvPr id="70" name="Ink 69">
                  <a:extLst>
                    <a:ext uri="{FF2B5EF4-FFF2-40B4-BE49-F238E27FC236}">
                      <a16:creationId xmlns:a16="http://schemas.microsoft.com/office/drawing/2014/main" id="{CA46A6E7-45AC-40E6-B2AC-E9B9DFCB5646}"/>
                    </a:ext>
                  </a:extLst>
                </p:cNvPr>
                <p:cNvPicPr/>
                <p:nvPr/>
              </p:nvPicPr>
              <p:blipFill>
                <a:blip r:embed="rId34"/>
                <a:stretch>
                  <a:fillRect/>
                </a:stretch>
              </p:blipFill>
              <p:spPr>
                <a:xfrm>
                  <a:off x="3603759" y="5300458"/>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5">
              <p14:nvContentPartPr>
                <p14:cNvPr id="71" name="Ink 70">
                  <a:extLst>
                    <a:ext uri="{FF2B5EF4-FFF2-40B4-BE49-F238E27FC236}">
                      <a16:creationId xmlns:a16="http://schemas.microsoft.com/office/drawing/2014/main" id="{A060B1D6-2AC7-4E96-854F-4F12C6702033}"/>
                    </a:ext>
                  </a:extLst>
                </p14:cNvPr>
                <p14:cNvContentPartPr/>
                <p14:nvPr/>
              </p14:nvContentPartPr>
              <p14:xfrm>
                <a:off x="1471733" y="4758350"/>
                <a:ext cx="126429" cy="137174"/>
              </p14:xfrm>
            </p:contentPart>
          </mc:Choice>
          <mc:Fallback xmlns="">
            <p:pic>
              <p:nvPicPr>
                <p:cNvPr id="71" name="Ink 70">
                  <a:extLst>
                    <a:ext uri="{FF2B5EF4-FFF2-40B4-BE49-F238E27FC236}">
                      <a16:creationId xmlns:a16="http://schemas.microsoft.com/office/drawing/2014/main" id="{A060B1D6-2AC7-4E96-854F-4F12C6702033}"/>
                    </a:ext>
                  </a:extLst>
                </p:cNvPr>
                <p:cNvPicPr/>
                <p:nvPr/>
              </p:nvPicPr>
              <p:blipFill>
                <a:blip r:embed="rId36"/>
                <a:stretch>
                  <a:fillRect/>
                </a:stretch>
              </p:blipFill>
              <p:spPr>
                <a:xfrm>
                  <a:off x="1462754" y="4749349"/>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7">
              <p14:nvContentPartPr>
                <p14:cNvPr id="72" name="Ink 71">
                  <a:extLst>
                    <a:ext uri="{FF2B5EF4-FFF2-40B4-BE49-F238E27FC236}">
                      <a16:creationId xmlns:a16="http://schemas.microsoft.com/office/drawing/2014/main" id="{3995C5EE-3D42-412F-8741-997B27C93BEF}"/>
                    </a:ext>
                  </a:extLst>
                </p14:cNvPr>
                <p14:cNvContentPartPr/>
                <p14:nvPr/>
              </p14:nvContentPartPr>
              <p14:xfrm>
                <a:off x="1456579" y="4758350"/>
                <a:ext cx="141583" cy="130338"/>
              </p14:xfrm>
            </p:contentPart>
          </mc:Choice>
          <mc:Fallback xmlns="">
            <p:pic>
              <p:nvPicPr>
                <p:cNvPr id="72" name="Ink 71">
                  <a:extLst>
                    <a:ext uri="{FF2B5EF4-FFF2-40B4-BE49-F238E27FC236}">
                      <a16:creationId xmlns:a16="http://schemas.microsoft.com/office/drawing/2014/main" id="{3995C5EE-3D42-412F-8741-997B27C93BEF}"/>
                    </a:ext>
                  </a:extLst>
                </p:cNvPr>
                <p:cNvPicPr/>
                <p:nvPr/>
              </p:nvPicPr>
              <p:blipFill>
                <a:blip r:embed="rId38"/>
                <a:stretch>
                  <a:fillRect/>
                </a:stretch>
              </p:blipFill>
              <p:spPr>
                <a:xfrm>
                  <a:off x="1447572" y="4749349"/>
                  <a:ext cx="159236" cy="1479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9">
              <p14:nvContentPartPr>
                <p14:cNvPr id="73" name="Ink 72">
                  <a:extLst>
                    <a:ext uri="{FF2B5EF4-FFF2-40B4-BE49-F238E27FC236}">
                      <a16:creationId xmlns:a16="http://schemas.microsoft.com/office/drawing/2014/main" id="{E15F1908-72A5-45AE-AE9A-B3C8A53F0EFF}"/>
                    </a:ext>
                  </a:extLst>
                </p14:cNvPr>
                <p14:cNvContentPartPr/>
                <p14:nvPr/>
              </p14:nvContentPartPr>
              <p14:xfrm>
                <a:off x="3138077" y="4241144"/>
                <a:ext cx="580621" cy="611131"/>
              </p14:xfrm>
            </p:contentPart>
          </mc:Choice>
          <mc:Fallback xmlns="">
            <p:pic>
              <p:nvPicPr>
                <p:cNvPr id="73" name="Ink 72">
                  <a:extLst>
                    <a:ext uri="{FF2B5EF4-FFF2-40B4-BE49-F238E27FC236}">
                      <a16:creationId xmlns:a16="http://schemas.microsoft.com/office/drawing/2014/main" id="{E15F1908-72A5-45AE-AE9A-B3C8A53F0EFF}"/>
                    </a:ext>
                  </a:extLst>
                </p:cNvPr>
                <p:cNvPicPr/>
                <p:nvPr/>
              </p:nvPicPr>
              <p:blipFill>
                <a:blip r:embed="rId40"/>
                <a:stretch>
                  <a:fillRect/>
                </a:stretch>
              </p:blipFill>
              <p:spPr>
                <a:xfrm>
                  <a:off x="3129078" y="4232141"/>
                  <a:ext cx="598259" cy="628777"/>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1">
              <p14:nvContentPartPr>
                <p14:cNvPr id="74" name="Ink 73">
                  <a:extLst>
                    <a:ext uri="{FF2B5EF4-FFF2-40B4-BE49-F238E27FC236}">
                      <a16:creationId xmlns:a16="http://schemas.microsoft.com/office/drawing/2014/main" id="{3922B04B-F72C-479A-A211-FFD27AEEB428}"/>
                    </a:ext>
                  </a:extLst>
                </p14:cNvPr>
                <p14:cNvContentPartPr/>
                <p14:nvPr/>
              </p14:nvContentPartPr>
              <p14:xfrm>
                <a:off x="3145870" y="4814450"/>
                <a:ext cx="550312" cy="579230"/>
              </p14:xfrm>
            </p:contentPart>
          </mc:Choice>
          <mc:Fallback xmlns="">
            <p:pic>
              <p:nvPicPr>
                <p:cNvPr id="74" name="Ink 73">
                  <a:extLst>
                    <a:ext uri="{FF2B5EF4-FFF2-40B4-BE49-F238E27FC236}">
                      <a16:creationId xmlns:a16="http://schemas.microsoft.com/office/drawing/2014/main" id="{3922B04B-F72C-479A-A211-FFD27AEEB428}"/>
                    </a:ext>
                  </a:extLst>
                </p:cNvPr>
                <p:cNvPicPr/>
                <p:nvPr/>
              </p:nvPicPr>
              <p:blipFill>
                <a:blip r:embed="rId42"/>
                <a:stretch>
                  <a:fillRect/>
                </a:stretch>
              </p:blipFill>
              <p:spPr>
                <a:xfrm>
                  <a:off x="3136860" y="4805450"/>
                  <a:ext cx="567971" cy="59687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3">
              <p14:nvContentPartPr>
                <p14:cNvPr id="75" name="Ink 74">
                  <a:extLst>
                    <a:ext uri="{FF2B5EF4-FFF2-40B4-BE49-F238E27FC236}">
                      <a16:creationId xmlns:a16="http://schemas.microsoft.com/office/drawing/2014/main" id="{1D11BD85-4201-4DAF-BAB3-75899A0C8397}"/>
                    </a:ext>
                  </a:extLst>
                </p14:cNvPr>
                <p14:cNvContentPartPr/>
                <p14:nvPr/>
              </p14:nvContentPartPr>
              <p14:xfrm>
                <a:off x="1534933" y="4817068"/>
                <a:ext cx="2164013" cy="568293"/>
              </p14:xfrm>
            </p:contentPart>
          </mc:Choice>
          <mc:Fallback xmlns="">
            <p:pic>
              <p:nvPicPr>
                <p:cNvPr id="75" name="Ink 74">
                  <a:extLst>
                    <a:ext uri="{FF2B5EF4-FFF2-40B4-BE49-F238E27FC236}">
                      <a16:creationId xmlns:a16="http://schemas.microsoft.com/office/drawing/2014/main" id="{1D11BD85-4201-4DAF-BAB3-75899A0C8397}"/>
                    </a:ext>
                  </a:extLst>
                </p:cNvPr>
                <p:cNvPicPr/>
                <p:nvPr/>
              </p:nvPicPr>
              <p:blipFill>
                <a:blip r:embed="rId44"/>
                <a:stretch>
                  <a:fillRect/>
                </a:stretch>
              </p:blipFill>
              <p:spPr>
                <a:xfrm>
                  <a:off x="1525934" y="4808065"/>
                  <a:ext cx="2181650" cy="5859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5">
              <p14:nvContentPartPr>
                <p14:cNvPr id="76" name="Ink 75">
                  <a:extLst>
                    <a:ext uri="{FF2B5EF4-FFF2-40B4-BE49-F238E27FC236}">
                      <a16:creationId xmlns:a16="http://schemas.microsoft.com/office/drawing/2014/main" id="{DABEB46D-8C99-4BB4-A675-E3EEEB3EC834}"/>
                    </a:ext>
                  </a:extLst>
                </p14:cNvPr>
                <p14:cNvContentPartPr/>
                <p14:nvPr/>
              </p14:nvContentPartPr>
              <p14:xfrm>
                <a:off x="1535366" y="4276118"/>
                <a:ext cx="2123746" cy="557811"/>
              </p14:xfrm>
            </p:contentPart>
          </mc:Choice>
          <mc:Fallback xmlns="">
            <p:pic>
              <p:nvPicPr>
                <p:cNvPr id="76" name="Ink 75">
                  <a:extLst>
                    <a:ext uri="{FF2B5EF4-FFF2-40B4-BE49-F238E27FC236}">
                      <a16:creationId xmlns:a16="http://schemas.microsoft.com/office/drawing/2014/main" id="{DABEB46D-8C99-4BB4-A675-E3EEEB3EC834}"/>
                    </a:ext>
                  </a:extLst>
                </p:cNvPr>
                <p:cNvPicPr/>
                <p:nvPr/>
              </p:nvPicPr>
              <p:blipFill>
                <a:blip r:embed="rId46"/>
                <a:stretch>
                  <a:fillRect/>
                </a:stretch>
              </p:blipFill>
              <p:spPr>
                <a:xfrm>
                  <a:off x="1526364" y="4267109"/>
                  <a:ext cx="2141390" cy="57546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7">
              <p14:nvContentPartPr>
                <p14:cNvPr id="77" name="Ink 76">
                  <a:extLst>
                    <a:ext uri="{FF2B5EF4-FFF2-40B4-BE49-F238E27FC236}">
                      <a16:creationId xmlns:a16="http://schemas.microsoft.com/office/drawing/2014/main" id="{6045C807-481D-4E4C-8731-90729CBF86D1}"/>
                    </a:ext>
                  </a:extLst>
                </p14:cNvPr>
                <p14:cNvContentPartPr/>
                <p14:nvPr/>
              </p14:nvContentPartPr>
              <p14:xfrm>
                <a:off x="3637312" y="4215423"/>
                <a:ext cx="126429" cy="137174"/>
              </p14:xfrm>
            </p:contentPart>
          </mc:Choice>
          <mc:Fallback xmlns="">
            <p:pic>
              <p:nvPicPr>
                <p:cNvPr id="77" name="Ink 76">
                  <a:extLst>
                    <a:ext uri="{FF2B5EF4-FFF2-40B4-BE49-F238E27FC236}">
                      <a16:creationId xmlns:a16="http://schemas.microsoft.com/office/drawing/2014/main" id="{6045C807-481D-4E4C-8731-90729CBF86D1}"/>
                    </a:ext>
                  </a:extLst>
                </p:cNvPr>
                <p:cNvPicPr/>
                <p:nvPr/>
              </p:nvPicPr>
              <p:blipFill>
                <a:blip r:embed="rId48"/>
                <a:stretch>
                  <a:fillRect/>
                </a:stretch>
              </p:blipFill>
              <p:spPr>
                <a:xfrm>
                  <a:off x="3628333" y="4206422"/>
                  <a:ext cx="144028" cy="15481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9">
              <p14:nvContentPartPr>
                <p14:cNvPr id="78" name="Ink 77">
                  <a:extLst>
                    <a:ext uri="{FF2B5EF4-FFF2-40B4-BE49-F238E27FC236}">
                      <a16:creationId xmlns:a16="http://schemas.microsoft.com/office/drawing/2014/main" id="{0A97BD35-2B28-45E5-910C-61FD310C5799}"/>
                    </a:ext>
                  </a:extLst>
                </p14:cNvPr>
                <p14:cNvContentPartPr/>
                <p14:nvPr/>
              </p14:nvContentPartPr>
              <p14:xfrm>
                <a:off x="3622158" y="4215423"/>
                <a:ext cx="141583" cy="130338"/>
              </p14:xfrm>
            </p:contentPart>
          </mc:Choice>
          <mc:Fallback xmlns="">
            <p:pic>
              <p:nvPicPr>
                <p:cNvPr id="78" name="Ink 77">
                  <a:extLst>
                    <a:ext uri="{FF2B5EF4-FFF2-40B4-BE49-F238E27FC236}">
                      <a16:creationId xmlns:a16="http://schemas.microsoft.com/office/drawing/2014/main" id="{0A97BD35-2B28-45E5-910C-61FD310C5799}"/>
                    </a:ext>
                  </a:extLst>
                </p:cNvPr>
                <p:cNvPicPr/>
                <p:nvPr/>
              </p:nvPicPr>
              <p:blipFill>
                <a:blip r:embed="rId50"/>
                <a:stretch>
                  <a:fillRect/>
                </a:stretch>
              </p:blipFill>
              <p:spPr>
                <a:xfrm>
                  <a:off x="3613151" y="4206422"/>
                  <a:ext cx="159236" cy="147980"/>
                </a:xfrm>
                <a:prstGeom prst="rect">
                  <a:avLst/>
                </a:prstGeom>
              </p:spPr>
            </p:pic>
          </mc:Fallback>
        </mc:AlternateContent>
      </p:grpSp>
      <p:sp>
        <p:nvSpPr>
          <p:cNvPr id="79" name="Content Placeholder 2">
            <a:extLst>
              <a:ext uri="{FF2B5EF4-FFF2-40B4-BE49-F238E27FC236}">
                <a16:creationId xmlns:a16="http://schemas.microsoft.com/office/drawing/2014/main" id="{7368CE68-0E85-47FD-AFA9-DC33E32B6F6C}"/>
              </a:ext>
            </a:extLst>
          </p:cNvPr>
          <p:cNvSpPr txBox="1">
            <a:spLocks/>
          </p:cNvSpPr>
          <p:nvPr/>
        </p:nvSpPr>
        <p:spPr>
          <a:xfrm>
            <a:off x="2624615" y="4549112"/>
            <a:ext cx="458059" cy="365125"/>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600"/>
              </a:spcBef>
              <a:spcAft>
                <a:spcPts val="600"/>
              </a:spcAft>
              <a:buClr>
                <a:srgbClr val="585858"/>
              </a:buClr>
              <a:buSzTx/>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A</a:t>
            </a:r>
          </a:p>
          <a:p>
            <a:pPr marL="0" marR="0" lvl="0" indent="0" algn="l" defTabSz="914400" rtl="0" eaLnBrk="0" fontAlgn="base" latinLnBrk="0" hangingPunct="0">
              <a:lnSpc>
                <a:spcPct val="120000"/>
              </a:lnSpc>
              <a:spcBef>
                <a:spcPts val="600"/>
              </a:spcBef>
              <a:spcAft>
                <a:spcPts val="600"/>
              </a:spcAft>
              <a:buClr>
                <a:srgbClr val="585858"/>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80" name="Content Placeholder 2">
            <a:extLst>
              <a:ext uri="{FF2B5EF4-FFF2-40B4-BE49-F238E27FC236}">
                <a16:creationId xmlns:a16="http://schemas.microsoft.com/office/drawing/2014/main" id="{FF914673-50E3-4121-BFB3-61D85FDC7F6E}"/>
              </a:ext>
            </a:extLst>
          </p:cNvPr>
          <p:cNvSpPr txBox="1">
            <a:spLocks/>
          </p:cNvSpPr>
          <p:nvPr/>
        </p:nvSpPr>
        <p:spPr>
          <a:xfrm>
            <a:off x="3180164" y="1877938"/>
            <a:ext cx="458059" cy="365125"/>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600"/>
              </a:spcBef>
              <a:spcAft>
                <a:spcPts val="600"/>
              </a:spcAft>
              <a:buClr>
                <a:srgbClr val="585858"/>
              </a:buClr>
              <a:buSzTx/>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B</a:t>
            </a:r>
          </a:p>
          <a:p>
            <a:pPr marL="0" marR="0" lvl="0" indent="0" algn="l" defTabSz="914400" rtl="0" eaLnBrk="0" fontAlgn="base" latinLnBrk="0" hangingPunct="0">
              <a:lnSpc>
                <a:spcPct val="120000"/>
              </a:lnSpc>
              <a:spcBef>
                <a:spcPts val="600"/>
              </a:spcBef>
              <a:spcAft>
                <a:spcPts val="600"/>
              </a:spcAft>
              <a:buClr>
                <a:srgbClr val="585858"/>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988322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r>
              <a:rPr lang="en-GB" dirty="0"/>
              <a:t>4G-1 Draw polygons specified by coordinates or by translation</a:t>
            </a:r>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623889" y="1565733"/>
            <a:ext cx="9091612" cy="369518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Children should practise using squared grids and assorted polygons and:</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kumimoji="0" lang="en-GB" sz="1700" b="0" i="0" u="none" strike="noStrike" kern="1200" cap="none" spc="0" normalizeH="0" baseline="0" noProof="0" dirty="0">
                <a:ln>
                  <a:noFill/>
                </a:ln>
                <a:solidFill>
                  <a:srgbClr val="585858"/>
                </a:solidFill>
                <a:effectLst/>
                <a:uLnTx/>
                <a:uFillTx/>
                <a:latin typeface="Arial"/>
                <a:ea typeface="+mn-ea"/>
                <a:cs typeface="+mn-cs"/>
              </a:rPr>
              <a:t> </a:t>
            </a:r>
            <a:r>
              <a:rPr kumimoji="0" lang="en-GB" sz="2000" b="0" i="0" u="none" strike="noStrike" kern="1200" cap="none" spc="0" normalizeH="0" baseline="0" noProof="0" dirty="0">
                <a:ln>
                  <a:noFill/>
                </a:ln>
                <a:solidFill>
                  <a:srgbClr val="585858"/>
                </a:solidFill>
                <a:effectLst/>
                <a:uLnTx/>
                <a:uFillTx/>
                <a:latin typeface="Arial"/>
                <a:ea typeface="+mn-ea"/>
                <a:cs typeface="+mn-cs"/>
              </a:rPr>
              <a:t>translate polygons according to given instructions:</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 describe the movement left/right and up/down of a polygon which has already been translated.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Model to children how this can be done by translating each point of the polygon individually and joining these points, or alternatively translating and marking one point first then marking the other points of the polygon relative to the translated point.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Provide opportunities for children to practise each of these methods.</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09008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a:t>
            </a:r>
            <a:r>
              <a:rPr lang="en-GB" sz="2400" b="1" dirty="0"/>
              <a:t>4</a:t>
            </a:r>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298500715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4</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draw polygons specified by translation</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4851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4</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extLst>
              <p:ext uri="{D42A27DB-BD31-4B8C-83A1-F6EECF244321}">
                <p14:modId xmlns:p14="http://schemas.microsoft.com/office/powerpoint/2010/main" val="3464180560"/>
              </p:ext>
            </p:extLst>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193</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34670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7, Learning Outcome 4</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3" name="Group 12">
            <a:extLst>
              <a:ext uri="{FF2B5EF4-FFF2-40B4-BE49-F238E27FC236}">
                <a16:creationId xmlns:a16="http://schemas.microsoft.com/office/drawing/2014/main" id="{BB9E67E6-C5FF-49B1-B901-BBD413FA0ED7}"/>
              </a:ext>
            </a:extLst>
          </p:cNvPr>
          <p:cNvGrpSpPr/>
          <p:nvPr/>
        </p:nvGrpSpPr>
        <p:grpSpPr>
          <a:xfrm>
            <a:off x="455171" y="1045481"/>
            <a:ext cx="5376847" cy="4842102"/>
            <a:chOff x="455171" y="1055569"/>
            <a:chExt cx="5376847" cy="6442693"/>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991774"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522953"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205955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606992"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314359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67477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421137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476423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5300839"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583201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2" y="749826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056E2CD-5A1F-43FD-A2A0-8836DA24262D}"/>
              </a:ext>
            </a:extLst>
          </p:cNvPr>
          <p:cNvGrpSpPr/>
          <p:nvPr/>
        </p:nvGrpSpPr>
        <p:grpSpPr>
          <a:xfrm>
            <a:off x="455173" y="1055569"/>
            <a:ext cx="5376846" cy="4832014"/>
            <a:chOff x="455172" y="1055569"/>
            <a:chExt cx="6460885" cy="4832014"/>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2" y="159245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2" y="212935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2" y="266624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2" y="320313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2" y="374002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2" y="427691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2" y="481380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2" y="535069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2" y="588758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2" y="105556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55" name="Content Placeholder 2">
            <a:extLst>
              <a:ext uri="{FF2B5EF4-FFF2-40B4-BE49-F238E27FC236}">
                <a16:creationId xmlns:a16="http://schemas.microsoft.com/office/drawing/2014/main" id="{C170A0C0-91F4-41D7-B84A-A6B6E8AE9AC0}"/>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Here is a square.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lang="en-GB" sz="2000" dirty="0">
                <a:latin typeface="Arial"/>
              </a:rPr>
              <a:t>Translate the square right 2 squares and up 4 squares.</a:t>
            </a: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grpSp>
        <p:nvGrpSpPr>
          <p:cNvPr id="4" name="Group 3">
            <a:extLst>
              <a:ext uri="{FF2B5EF4-FFF2-40B4-BE49-F238E27FC236}">
                <a16:creationId xmlns:a16="http://schemas.microsoft.com/office/drawing/2014/main" id="{D5A7A840-3867-448F-906A-3C33171B30ED}"/>
              </a:ext>
            </a:extLst>
          </p:cNvPr>
          <p:cNvGrpSpPr/>
          <p:nvPr/>
        </p:nvGrpSpPr>
        <p:grpSpPr>
          <a:xfrm rot="216016">
            <a:off x="1558734" y="3257470"/>
            <a:ext cx="2070392" cy="2088543"/>
            <a:chOff x="1456579" y="2623347"/>
            <a:chExt cx="2798749" cy="2823286"/>
          </a:xfrm>
        </p:grpSpPr>
        <mc:AlternateContent xmlns:mc="http://schemas.openxmlformats.org/markup-compatibility/2006" xmlns:p14="http://schemas.microsoft.com/office/powerpoint/2010/main" xmlns:aink="http://schemas.microsoft.com/office/drawing/2016/ink">
          <mc:Choice Requires="p14 aink">
            <p:contentPart p14:bwMode="auto" r:id="rId3">
              <p14:nvContentPartPr>
                <p14:cNvPr id="38" name="Ink 37">
                  <a:extLst>
                    <a:ext uri="{FF2B5EF4-FFF2-40B4-BE49-F238E27FC236}">
                      <a16:creationId xmlns:a16="http://schemas.microsoft.com/office/drawing/2014/main" id="{BCDCB38D-18D5-47C2-B01F-3C7663349916}"/>
                    </a:ext>
                  </a:extLst>
                </p14:cNvPr>
                <p14:cNvContentPartPr/>
                <p14:nvPr/>
              </p14:nvContentPartPr>
              <p14:xfrm>
                <a:off x="1999597" y="2623347"/>
                <a:ext cx="141583" cy="130338"/>
              </p14:xfrm>
            </p:contentPart>
          </mc:Choice>
          <mc:Fallback xmlns="">
            <p:pic>
              <p:nvPicPr>
                <p:cNvPr id="38" name="Ink 37">
                  <a:extLst>
                    <a:ext uri="{FF2B5EF4-FFF2-40B4-BE49-F238E27FC236}">
                      <a16:creationId xmlns:a16="http://schemas.microsoft.com/office/drawing/2014/main" id="{BCDCB38D-18D5-47C2-B01F-3C7663349916}"/>
                    </a:ext>
                  </a:extLst>
                </p:cNvPr>
                <p:cNvPicPr/>
                <p:nvPr/>
              </p:nvPicPr>
              <p:blipFill>
                <a:blip r:embed="rId4"/>
                <a:stretch>
                  <a:fillRect/>
                </a:stretch>
              </p:blipFill>
              <p:spPr>
                <a:xfrm>
                  <a:off x="1987434" y="2611189"/>
                  <a:ext cx="165423" cy="15416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
              <p14:nvContentPartPr>
                <p14:cNvPr id="39" name="Ink 38">
                  <a:extLst>
                    <a:ext uri="{FF2B5EF4-FFF2-40B4-BE49-F238E27FC236}">
                      <a16:creationId xmlns:a16="http://schemas.microsoft.com/office/drawing/2014/main" id="{3B6E85CE-062D-47C4-82B8-C81382085471}"/>
                    </a:ext>
                  </a:extLst>
                </p14:cNvPr>
                <p14:cNvContentPartPr/>
                <p14:nvPr/>
              </p14:nvContentPartPr>
              <p14:xfrm>
                <a:off x="3627920" y="5309459"/>
                <a:ext cx="126429" cy="137174"/>
              </p14:xfrm>
            </p:contentPart>
          </mc:Choice>
          <mc:Fallback xmlns="">
            <p:pic>
              <p:nvPicPr>
                <p:cNvPr id="39" name="Ink 38">
                  <a:extLst>
                    <a:ext uri="{FF2B5EF4-FFF2-40B4-BE49-F238E27FC236}">
                      <a16:creationId xmlns:a16="http://schemas.microsoft.com/office/drawing/2014/main" id="{3B6E85CE-062D-47C4-82B8-C81382085471}"/>
                    </a:ext>
                  </a:extLst>
                </p:cNvPr>
                <p:cNvPicPr/>
                <p:nvPr/>
              </p:nvPicPr>
              <p:blipFill>
                <a:blip r:embed="rId6"/>
                <a:stretch>
                  <a:fillRect/>
                </a:stretch>
              </p:blipFill>
              <p:spPr>
                <a:xfrm>
                  <a:off x="3615810" y="5297298"/>
                  <a:ext cx="150165" cy="1610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40" name="Ink 39">
                  <a:extLst>
                    <a:ext uri="{FF2B5EF4-FFF2-40B4-BE49-F238E27FC236}">
                      <a16:creationId xmlns:a16="http://schemas.microsoft.com/office/drawing/2014/main" id="{BEFF1CC4-27CF-401C-92A7-05012AD0E5FF}"/>
                    </a:ext>
                  </a:extLst>
                </p14:cNvPr>
                <p14:cNvContentPartPr/>
                <p14:nvPr/>
              </p14:nvContentPartPr>
              <p14:xfrm>
                <a:off x="3612766" y="5309459"/>
                <a:ext cx="141583" cy="130338"/>
              </p14:xfrm>
            </p:contentPart>
          </mc:Choice>
          <mc:Fallback xmlns="">
            <p:pic>
              <p:nvPicPr>
                <p:cNvPr id="40" name="Ink 39">
                  <a:extLst>
                    <a:ext uri="{FF2B5EF4-FFF2-40B4-BE49-F238E27FC236}">
                      <a16:creationId xmlns:a16="http://schemas.microsoft.com/office/drawing/2014/main" id="{BEFF1CC4-27CF-401C-92A7-05012AD0E5FF}"/>
                    </a:ext>
                  </a:extLst>
                </p:cNvPr>
                <p:cNvPicPr/>
                <p:nvPr/>
              </p:nvPicPr>
              <p:blipFill>
                <a:blip r:embed="rId8"/>
                <a:stretch>
                  <a:fillRect/>
                </a:stretch>
              </p:blipFill>
              <p:spPr>
                <a:xfrm>
                  <a:off x="3600603" y="5297301"/>
                  <a:ext cx="165423" cy="15416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41" name="Ink 40">
                  <a:extLst>
                    <a:ext uri="{FF2B5EF4-FFF2-40B4-BE49-F238E27FC236}">
                      <a16:creationId xmlns:a16="http://schemas.microsoft.com/office/drawing/2014/main" id="{4DD4C0EB-0AFC-4FDA-A1AE-BFB1CD9649BB}"/>
                    </a:ext>
                  </a:extLst>
                </p14:cNvPr>
                <p14:cNvContentPartPr/>
                <p14:nvPr/>
              </p14:nvContentPartPr>
              <p14:xfrm>
                <a:off x="1471733" y="4758350"/>
                <a:ext cx="126429" cy="137174"/>
              </p14:xfrm>
            </p:contentPart>
          </mc:Choice>
          <mc:Fallback xmlns="">
            <p:pic>
              <p:nvPicPr>
                <p:cNvPr id="41" name="Ink 40">
                  <a:extLst>
                    <a:ext uri="{FF2B5EF4-FFF2-40B4-BE49-F238E27FC236}">
                      <a16:creationId xmlns:a16="http://schemas.microsoft.com/office/drawing/2014/main" id="{4DD4C0EB-0AFC-4FDA-A1AE-BFB1CD9649BB}"/>
                    </a:ext>
                  </a:extLst>
                </p:cNvPr>
                <p:cNvPicPr/>
                <p:nvPr/>
              </p:nvPicPr>
              <p:blipFill>
                <a:blip r:embed="rId10"/>
                <a:stretch>
                  <a:fillRect/>
                </a:stretch>
              </p:blipFill>
              <p:spPr>
                <a:xfrm>
                  <a:off x="1459623" y="4746189"/>
                  <a:ext cx="150165" cy="1610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42" name="Ink 41">
                  <a:extLst>
                    <a:ext uri="{FF2B5EF4-FFF2-40B4-BE49-F238E27FC236}">
                      <a16:creationId xmlns:a16="http://schemas.microsoft.com/office/drawing/2014/main" id="{C5ECDA44-4E92-4819-8F1F-4B0FB4BCEAC9}"/>
                    </a:ext>
                  </a:extLst>
                </p14:cNvPr>
                <p14:cNvContentPartPr/>
                <p14:nvPr/>
              </p14:nvContentPartPr>
              <p14:xfrm>
                <a:off x="1456579" y="4758350"/>
                <a:ext cx="141583" cy="130338"/>
              </p14:xfrm>
            </p:contentPart>
          </mc:Choice>
          <mc:Fallback xmlns="">
            <p:pic>
              <p:nvPicPr>
                <p:cNvPr id="42" name="Ink 41">
                  <a:extLst>
                    <a:ext uri="{FF2B5EF4-FFF2-40B4-BE49-F238E27FC236}">
                      <a16:creationId xmlns:a16="http://schemas.microsoft.com/office/drawing/2014/main" id="{C5ECDA44-4E92-4819-8F1F-4B0FB4BCEAC9}"/>
                    </a:ext>
                  </a:extLst>
                </p:cNvPr>
                <p:cNvPicPr/>
                <p:nvPr/>
              </p:nvPicPr>
              <p:blipFill>
                <a:blip r:embed="rId12"/>
                <a:stretch>
                  <a:fillRect/>
                </a:stretch>
              </p:blipFill>
              <p:spPr>
                <a:xfrm>
                  <a:off x="1444416" y="4746192"/>
                  <a:ext cx="165423" cy="154168"/>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45" name="Ink 44">
                  <a:extLst>
                    <a:ext uri="{FF2B5EF4-FFF2-40B4-BE49-F238E27FC236}">
                      <a16:creationId xmlns:a16="http://schemas.microsoft.com/office/drawing/2014/main" id="{00AB5C45-DDD6-4CD0-83CF-D3C7E4471FA7}"/>
                    </a:ext>
                  </a:extLst>
                </p14:cNvPr>
                <p14:cNvContentPartPr/>
                <p14:nvPr/>
              </p14:nvContentPartPr>
              <p14:xfrm>
                <a:off x="1534933" y="4817068"/>
                <a:ext cx="2164013" cy="568293"/>
              </p14:xfrm>
            </p:contentPart>
          </mc:Choice>
          <mc:Fallback xmlns="">
            <p:pic>
              <p:nvPicPr>
                <p:cNvPr id="45" name="Ink 44">
                  <a:extLst>
                    <a:ext uri="{FF2B5EF4-FFF2-40B4-BE49-F238E27FC236}">
                      <a16:creationId xmlns:a16="http://schemas.microsoft.com/office/drawing/2014/main" id="{00AB5C45-DDD6-4CD0-83CF-D3C7E4471FA7}"/>
                    </a:ext>
                  </a:extLst>
                </p:cNvPr>
                <p:cNvPicPr/>
                <p:nvPr/>
              </p:nvPicPr>
              <p:blipFill>
                <a:blip r:embed="rId14"/>
                <a:stretch>
                  <a:fillRect/>
                </a:stretch>
              </p:blipFill>
              <p:spPr>
                <a:xfrm>
                  <a:off x="1522770" y="4804904"/>
                  <a:ext cx="2187852" cy="59213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57" name="Ink 56">
                  <a:extLst>
                    <a:ext uri="{FF2B5EF4-FFF2-40B4-BE49-F238E27FC236}">
                      <a16:creationId xmlns:a16="http://schemas.microsoft.com/office/drawing/2014/main" id="{1F8CCA14-5C44-42B6-B641-CA4FC4F8A2A1}"/>
                    </a:ext>
                  </a:extLst>
                </p14:cNvPr>
                <p14:cNvContentPartPr/>
                <p14:nvPr/>
              </p14:nvContentPartPr>
              <p14:xfrm rot="5400000">
                <a:off x="715077" y="3455874"/>
                <a:ext cx="2164013" cy="568293"/>
              </p14:xfrm>
            </p:contentPart>
          </mc:Choice>
          <mc:Fallback xmlns="">
            <p:pic>
              <p:nvPicPr>
                <p:cNvPr id="57" name="Ink 56">
                  <a:extLst>
                    <a:ext uri="{FF2B5EF4-FFF2-40B4-BE49-F238E27FC236}">
                      <a16:creationId xmlns:a16="http://schemas.microsoft.com/office/drawing/2014/main" id="{1F8CCA14-5C44-42B6-B641-CA4FC4F8A2A1}"/>
                    </a:ext>
                  </a:extLst>
                </p:cNvPr>
                <p:cNvPicPr/>
                <p:nvPr/>
              </p:nvPicPr>
              <p:blipFill>
                <a:blip r:embed="rId16"/>
                <a:stretch>
                  <a:fillRect/>
                </a:stretch>
              </p:blipFill>
              <p:spPr>
                <a:xfrm rot="5400000">
                  <a:off x="702914" y="3443710"/>
                  <a:ext cx="2187852" cy="59213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58" name="Ink 57">
                  <a:extLst>
                    <a:ext uri="{FF2B5EF4-FFF2-40B4-BE49-F238E27FC236}">
                      <a16:creationId xmlns:a16="http://schemas.microsoft.com/office/drawing/2014/main" id="{5C8FADDA-41E2-4716-B90A-F4146183B716}"/>
                    </a:ext>
                  </a:extLst>
                </p14:cNvPr>
                <p14:cNvContentPartPr/>
                <p14:nvPr/>
              </p14:nvContentPartPr>
              <p14:xfrm rot="10800000">
                <a:off x="2070388" y="2667123"/>
                <a:ext cx="2164013" cy="568293"/>
              </p14:xfrm>
            </p:contentPart>
          </mc:Choice>
          <mc:Fallback xmlns="">
            <p:pic>
              <p:nvPicPr>
                <p:cNvPr id="58" name="Ink 57">
                  <a:extLst>
                    <a:ext uri="{FF2B5EF4-FFF2-40B4-BE49-F238E27FC236}">
                      <a16:creationId xmlns:a16="http://schemas.microsoft.com/office/drawing/2014/main" id="{5C8FADDA-41E2-4716-B90A-F4146183B716}"/>
                    </a:ext>
                  </a:extLst>
                </p:cNvPr>
                <p:cNvPicPr/>
                <p:nvPr/>
              </p:nvPicPr>
              <p:blipFill>
                <a:blip r:embed="rId18"/>
                <a:stretch>
                  <a:fillRect/>
                </a:stretch>
              </p:blipFill>
              <p:spPr>
                <a:xfrm rot="10800000">
                  <a:off x="2058225" y="2654959"/>
                  <a:ext cx="2187852" cy="592134"/>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59" name="Ink 58">
                  <a:extLst>
                    <a:ext uri="{FF2B5EF4-FFF2-40B4-BE49-F238E27FC236}">
                      <a16:creationId xmlns:a16="http://schemas.microsoft.com/office/drawing/2014/main" id="{BECDA241-FD51-40B3-8BA9-EB4CE91E01B0}"/>
                    </a:ext>
                  </a:extLst>
                </p14:cNvPr>
                <p14:cNvContentPartPr/>
                <p14:nvPr/>
              </p14:nvContentPartPr>
              <p14:xfrm rot="16200000">
                <a:off x="2835833" y="4000990"/>
                <a:ext cx="2164013" cy="568293"/>
              </p14:xfrm>
            </p:contentPart>
          </mc:Choice>
          <mc:Fallback xmlns="">
            <p:pic>
              <p:nvPicPr>
                <p:cNvPr id="59" name="Ink 58">
                  <a:extLst>
                    <a:ext uri="{FF2B5EF4-FFF2-40B4-BE49-F238E27FC236}">
                      <a16:creationId xmlns:a16="http://schemas.microsoft.com/office/drawing/2014/main" id="{BECDA241-FD51-40B3-8BA9-EB4CE91E01B0}"/>
                    </a:ext>
                  </a:extLst>
                </p:cNvPr>
                <p:cNvPicPr/>
                <p:nvPr/>
              </p:nvPicPr>
              <p:blipFill>
                <a:blip r:embed="rId20"/>
                <a:stretch>
                  <a:fillRect/>
                </a:stretch>
              </p:blipFill>
              <p:spPr>
                <a:xfrm rot="16200000">
                  <a:off x="2823670" y="3988826"/>
                  <a:ext cx="2187852" cy="592134"/>
                </a:xfrm>
                <a:prstGeom prst="rect">
                  <a:avLst/>
                </a:prstGeom>
              </p:spPr>
            </p:pic>
          </mc:Fallback>
        </mc:AlternateContent>
        <p:grpSp>
          <p:nvGrpSpPr>
            <p:cNvPr id="61" name="Group 60">
              <a:extLst>
                <a:ext uri="{FF2B5EF4-FFF2-40B4-BE49-F238E27FC236}">
                  <a16:creationId xmlns:a16="http://schemas.microsoft.com/office/drawing/2014/main" id="{DCDF1A15-6E67-474B-8950-BBA378945AB3}"/>
                </a:ext>
              </a:extLst>
            </p:cNvPr>
            <p:cNvGrpSpPr/>
            <p:nvPr/>
          </p:nvGrpSpPr>
          <p:grpSpPr>
            <a:xfrm>
              <a:off x="4113745" y="3175778"/>
              <a:ext cx="141583" cy="137174"/>
              <a:chOff x="3622158" y="4215423"/>
              <a:chExt cx="141583" cy="137174"/>
            </a:xfrm>
          </p:grpSpPr>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62" name="Ink 61">
                    <a:extLst>
                      <a:ext uri="{FF2B5EF4-FFF2-40B4-BE49-F238E27FC236}">
                        <a16:creationId xmlns:a16="http://schemas.microsoft.com/office/drawing/2014/main" id="{931AE22E-0C49-4D1B-9098-1C2A12674F13}"/>
                      </a:ext>
                    </a:extLst>
                  </p14:cNvPr>
                  <p14:cNvContentPartPr/>
                  <p14:nvPr/>
                </p14:nvContentPartPr>
                <p14:xfrm>
                  <a:off x="3637312" y="4215423"/>
                  <a:ext cx="126429" cy="137174"/>
                </p14:xfrm>
              </p:contentPart>
            </mc:Choice>
            <mc:Fallback xmlns="">
              <p:pic>
                <p:nvPicPr>
                  <p:cNvPr id="62" name="Ink 61">
                    <a:extLst>
                      <a:ext uri="{FF2B5EF4-FFF2-40B4-BE49-F238E27FC236}">
                        <a16:creationId xmlns:a16="http://schemas.microsoft.com/office/drawing/2014/main" id="{931AE22E-0C49-4D1B-9098-1C2A12674F13}"/>
                      </a:ext>
                    </a:extLst>
                  </p:cNvPr>
                  <p:cNvPicPr/>
                  <p:nvPr/>
                </p:nvPicPr>
                <p:blipFill>
                  <a:blip r:embed="rId22"/>
                  <a:stretch>
                    <a:fillRect/>
                  </a:stretch>
                </p:blipFill>
                <p:spPr>
                  <a:xfrm>
                    <a:off x="3625202" y="4203262"/>
                    <a:ext cx="150165" cy="1610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63" name="Ink 62">
                    <a:extLst>
                      <a:ext uri="{FF2B5EF4-FFF2-40B4-BE49-F238E27FC236}">
                        <a16:creationId xmlns:a16="http://schemas.microsoft.com/office/drawing/2014/main" id="{01B8EA4E-71DB-4609-B76B-846BA987F756}"/>
                      </a:ext>
                    </a:extLst>
                  </p14:cNvPr>
                  <p14:cNvContentPartPr/>
                  <p14:nvPr/>
                </p14:nvContentPartPr>
                <p14:xfrm>
                  <a:off x="3622158" y="4215423"/>
                  <a:ext cx="141583" cy="130338"/>
                </p14:xfrm>
              </p:contentPart>
            </mc:Choice>
            <mc:Fallback xmlns="">
              <p:pic>
                <p:nvPicPr>
                  <p:cNvPr id="63" name="Ink 62">
                    <a:extLst>
                      <a:ext uri="{FF2B5EF4-FFF2-40B4-BE49-F238E27FC236}">
                        <a16:creationId xmlns:a16="http://schemas.microsoft.com/office/drawing/2014/main" id="{01B8EA4E-71DB-4609-B76B-846BA987F756}"/>
                      </a:ext>
                    </a:extLst>
                  </p:cNvPr>
                  <p:cNvPicPr/>
                  <p:nvPr/>
                </p:nvPicPr>
                <p:blipFill>
                  <a:blip r:embed="rId24"/>
                  <a:stretch>
                    <a:fillRect/>
                  </a:stretch>
                </p:blipFill>
                <p:spPr>
                  <a:xfrm>
                    <a:off x="3609995" y="4203265"/>
                    <a:ext cx="165423" cy="154168"/>
                  </a:xfrm>
                  <a:prstGeom prst="rect">
                    <a:avLst/>
                  </a:prstGeom>
                </p:spPr>
              </p:pic>
            </mc:Fallback>
          </mc:AlternateContent>
        </p:grpSp>
        <p:grpSp>
          <p:nvGrpSpPr>
            <p:cNvPr id="82" name="Group 81">
              <a:extLst>
                <a:ext uri="{FF2B5EF4-FFF2-40B4-BE49-F238E27FC236}">
                  <a16:creationId xmlns:a16="http://schemas.microsoft.com/office/drawing/2014/main" id="{D2725FE4-2080-4ED1-9D1D-CFCB858512D5}"/>
                </a:ext>
              </a:extLst>
            </p:cNvPr>
            <p:cNvGrpSpPr/>
            <p:nvPr/>
          </p:nvGrpSpPr>
          <p:grpSpPr>
            <a:xfrm>
              <a:off x="1973288" y="2624736"/>
              <a:ext cx="141583" cy="137174"/>
              <a:chOff x="3622158" y="4215423"/>
              <a:chExt cx="141583" cy="137174"/>
            </a:xfrm>
          </p:grpSpPr>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83" name="Ink 82">
                    <a:extLst>
                      <a:ext uri="{FF2B5EF4-FFF2-40B4-BE49-F238E27FC236}">
                        <a16:creationId xmlns:a16="http://schemas.microsoft.com/office/drawing/2014/main" id="{374BE10D-BBDB-4A0F-AA71-72B05EF1710E}"/>
                      </a:ext>
                    </a:extLst>
                  </p14:cNvPr>
                  <p14:cNvContentPartPr/>
                  <p14:nvPr/>
                </p14:nvContentPartPr>
                <p14:xfrm>
                  <a:off x="3637312" y="4215423"/>
                  <a:ext cx="126429" cy="137174"/>
                </p14:xfrm>
              </p:contentPart>
            </mc:Choice>
            <mc:Fallback xmlns="">
              <p:pic>
                <p:nvPicPr>
                  <p:cNvPr id="83" name="Ink 82">
                    <a:extLst>
                      <a:ext uri="{FF2B5EF4-FFF2-40B4-BE49-F238E27FC236}">
                        <a16:creationId xmlns:a16="http://schemas.microsoft.com/office/drawing/2014/main" id="{374BE10D-BBDB-4A0F-AA71-72B05EF1710E}"/>
                      </a:ext>
                    </a:extLst>
                  </p:cNvPr>
                  <p:cNvPicPr/>
                  <p:nvPr/>
                </p:nvPicPr>
                <p:blipFill>
                  <a:blip r:embed="rId26"/>
                  <a:stretch>
                    <a:fillRect/>
                  </a:stretch>
                </p:blipFill>
                <p:spPr>
                  <a:xfrm>
                    <a:off x="3625202" y="4203262"/>
                    <a:ext cx="150165" cy="16100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84" name="Ink 83">
                    <a:extLst>
                      <a:ext uri="{FF2B5EF4-FFF2-40B4-BE49-F238E27FC236}">
                        <a16:creationId xmlns:a16="http://schemas.microsoft.com/office/drawing/2014/main" id="{3262FEBC-8A1C-43D1-AC63-6BC1093BAB70}"/>
                      </a:ext>
                    </a:extLst>
                  </p14:cNvPr>
                  <p14:cNvContentPartPr/>
                  <p14:nvPr/>
                </p14:nvContentPartPr>
                <p14:xfrm>
                  <a:off x="3622158" y="4215423"/>
                  <a:ext cx="141583" cy="130338"/>
                </p14:xfrm>
              </p:contentPart>
            </mc:Choice>
            <mc:Fallback xmlns="">
              <p:pic>
                <p:nvPicPr>
                  <p:cNvPr id="84" name="Ink 83">
                    <a:extLst>
                      <a:ext uri="{FF2B5EF4-FFF2-40B4-BE49-F238E27FC236}">
                        <a16:creationId xmlns:a16="http://schemas.microsoft.com/office/drawing/2014/main" id="{3262FEBC-8A1C-43D1-AC63-6BC1093BAB70}"/>
                      </a:ext>
                    </a:extLst>
                  </p:cNvPr>
                  <p:cNvPicPr/>
                  <p:nvPr/>
                </p:nvPicPr>
                <p:blipFill>
                  <a:blip r:embed="rId28"/>
                  <a:stretch>
                    <a:fillRect/>
                  </a:stretch>
                </p:blipFill>
                <p:spPr>
                  <a:xfrm>
                    <a:off x="3609995" y="4203265"/>
                    <a:ext cx="165423" cy="154168"/>
                  </a:xfrm>
                  <a:prstGeom prst="rect">
                    <a:avLst/>
                  </a:prstGeom>
                </p:spPr>
              </p:pic>
            </mc:Fallback>
          </mc:AlternateContent>
        </p:grpSp>
      </p:grpSp>
    </p:spTree>
    <p:extLst>
      <p:ext uri="{BB962C8B-B14F-4D97-AF65-F5344CB8AC3E}">
        <p14:creationId xmlns:p14="http://schemas.microsoft.com/office/powerpoint/2010/main" val="10630813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5</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273002625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5</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rPr>
                        <a:t>Pupils mark points specified as a translation from the origin </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15145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5</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193</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22204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24CB-CB7D-4033-8B54-D4AA1D477BF5}"/>
              </a:ext>
            </a:extLst>
          </p:cNvPr>
          <p:cNvSpPr>
            <a:spLocks noGrp="1"/>
          </p:cNvSpPr>
          <p:nvPr>
            <p:ph type="title"/>
          </p:nvPr>
        </p:nvSpPr>
        <p:spPr/>
        <p:txBody>
          <a:bodyPr/>
          <a:lstStyle/>
          <a:p>
            <a:r>
              <a:rPr lang="en-GB" dirty="0"/>
              <a:t>4G-1 Draw polygons specified by coordinates or by translation</a:t>
            </a:r>
          </a:p>
        </p:txBody>
      </p:sp>
      <p:pic>
        <p:nvPicPr>
          <p:cNvPr id="13" name="Picture 12" descr="A star in the background&#10;&#10;Description automatically generated">
            <a:extLst>
              <a:ext uri="{FF2B5EF4-FFF2-40B4-BE49-F238E27FC236}">
                <a16:creationId xmlns:a16="http://schemas.microsoft.com/office/drawing/2014/main" id="{BC271A1B-3541-4958-BFBA-1667EF5803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5253" y="1708413"/>
            <a:ext cx="10724154" cy="3701852"/>
          </a:xfrm>
          <a:prstGeom prst="rect">
            <a:avLst/>
          </a:prstGeom>
        </p:spPr>
      </p:pic>
      <p:sp>
        <p:nvSpPr>
          <p:cNvPr id="5" name="Oval 4">
            <a:extLst>
              <a:ext uri="{FF2B5EF4-FFF2-40B4-BE49-F238E27FC236}">
                <a16:creationId xmlns:a16="http://schemas.microsoft.com/office/drawing/2014/main" id="{A66FA6AF-13F5-42BC-9617-BE6092749B07}"/>
              </a:ext>
            </a:extLst>
          </p:cNvPr>
          <p:cNvSpPr/>
          <p:nvPr/>
        </p:nvSpPr>
        <p:spPr bwMode="auto">
          <a:xfrm>
            <a:off x="1705798"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4">
            <a:extLst>
              <a:ext uri="{FF2B5EF4-FFF2-40B4-BE49-F238E27FC236}">
                <a16:creationId xmlns:a16="http://schemas.microsoft.com/office/drawing/2014/main" id="{CD3AA28A-4A1E-4FC5-83C4-83024EB64F57}"/>
              </a:ext>
            </a:extLst>
          </p:cNvPr>
          <p:cNvSpPr/>
          <p:nvPr/>
        </p:nvSpPr>
        <p:spPr bwMode="auto">
          <a:xfrm>
            <a:off x="2107895"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15">
            <a:extLst>
              <a:ext uri="{FF2B5EF4-FFF2-40B4-BE49-F238E27FC236}">
                <a16:creationId xmlns:a16="http://schemas.microsoft.com/office/drawing/2014/main" id="{9C437DF3-D9E7-4862-A7B8-6ECEC3BD4CA6}"/>
              </a:ext>
            </a:extLst>
          </p:cNvPr>
          <p:cNvSpPr/>
          <p:nvPr/>
        </p:nvSpPr>
        <p:spPr bwMode="auto">
          <a:xfrm>
            <a:off x="2515948"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17">
            <a:extLst>
              <a:ext uri="{FF2B5EF4-FFF2-40B4-BE49-F238E27FC236}">
                <a16:creationId xmlns:a16="http://schemas.microsoft.com/office/drawing/2014/main" id="{D04DC6DA-0784-47D1-9A32-26F6F7FAE686}"/>
              </a:ext>
            </a:extLst>
          </p:cNvPr>
          <p:cNvSpPr/>
          <p:nvPr/>
        </p:nvSpPr>
        <p:spPr bwMode="auto">
          <a:xfrm>
            <a:off x="2918045"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18">
            <a:extLst>
              <a:ext uri="{FF2B5EF4-FFF2-40B4-BE49-F238E27FC236}">
                <a16:creationId xmlns:a16="http://schemas.microsoft.com/office/drawing/2014/main" id="{479114A7-941F-4B87-9730-81EC6EBBB25D}"/>
              </a:ext>
            </a:extLst>
          </p:cNvPr>
          <p:cNvSpPr/>
          <p:nvPr/>
        </p:nvSpPr>
        <p:spPr bwMode="auto">
          <a:xfrm>
            <a:off x="3326098"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19">
            <a:extLst>
              <a:ext uri="{FF2B5EF4-FFF2-40B4-BE49-F238E27FC236}">
                <a16:creationId xmlns:a16="http://schemas.microsoft.com/office/drawing/2014/main" id="{D61F522A-A7AC-4306-9D30-31E64B2259C0}"/>
              </a:ext>
            </a:extLst>
          </p:cNvPr>
          <p:cNvSpPr/>
          <p:nvPr/>
        </p:nvSpPr>
        <p:spPr bwMode="auto">
          <a:xfrm>
            <a:off x="3734151" y="5012511"/>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0">
            <a:extLst>
              <a:ext uri="{FF2B5EF4-FFF2-40B4-BE49-F238E27FC236}">
                <a16:creationId xmlns:a16="http://schemas.microsoft.com/office/drawing/2014/main" id="{517FDBBA-C6D5-415C-8C91-BA291FA3FB4D}"/>
              </a:ext>
            </a:extLst>
          </p:cNvPr>
          <p:cNvSpPr/>
          <p:nvPr/>
        </p:nvSpPr>
        <p:spPr bwMode="auto">
          <a:xfrm>
            <a:off x="3734151" y="4605557"/>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1">
            <a:extLst>
              <a:ext uri="{FF2B5EF4-FFF2-40B4-BE49-F238E27FC236}">
                <a16:creationId xmlns:a16="http://schemas.microsoft.com/office/drawing/2014/main" id="{467C7E08-5D8C-48C5-B55E-49F2A8508E08}"/>
              </a:ext>
            </a:extLst>
          </p:cNvPr>
          <p:cNvSpPr/>
          <p:nvPr/>
        </p:nvSpPr>
        <p:spPr bwMode="auto">
          <a:xfrm>
            <a:off x="3734151" y="4200443"/>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2">
            <a:extLst>
              <a:ext uri="{FF2B5EF4-FFF2-40B4-BE49-F238E27FC236}">
                <a16:creationId xmlns:a16="http://schemas.microsoft.com/office/drawing/2014/main" id="{E30C21FB-4B3D-4AD8-A8BD-5A21A790F3D9}"/>
              </a:ext>
            </a:extLst>
          </p:cNvPr>
          <p:cNvSpPr/>
          <p:nvPr/>
        </p:nvSpPr>
        <p:spPr bwMode="auto">
          <a:xfrm>
            <a:off x="3734151" y="3789809"/>
            <a:ext cx="111318" cy="111318"/>
          </a:xfrm>
          <a:prstGeom prst="ellipse">
            <a:avLst/>
          </a:prstGeom>
          <a:solidFill>
            <a:srgbClr val="FF0000"/>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Content Placeholder 2">
            <a:extLst>
              <a:ext uri="{FF2B5EF4-FFF2-40B4-BE49-F238E27FC236}">
                <a16:creationId xmlns:a16="http://schemas.microsoft.com/office/drawing/2014/main" id="{5FFBAEAA-235F-4C7D-97C7-84D113786C3B}"/>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585858"/>
                </a:solidFill>
                <a:effectLst/>
                <a:uLnTx/>
                <a:uFillTx/>
                <a:latin typeface="Arial"/>
                <a:ea typeface="+mn-ea"/>
                <a:cs typeface="+mn-cs"/>
              </a:rPr>
              <a:t>What can you see? What do we call this? What do we call the horizontal axis? The vertical axis?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585858"/>
                </a:solidFill>
                <a:effectLst/>
                <a:uLnTx/>
                <a:uFillTx/>
                <a:latin typeface="Arial"/>
                <a:ea typeface="+mn-ea"/>
                <a:cs typeface="+mn-cs"/>
              </a:rPr>
              <a:t>Start at the origin and mark a point along 5, and up 4.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585858"/>
                </a:solidFill>
                <a:effectLst/>
                <a:uLnTx/>
                <a:uFillTx/>
                <a:latin typeface="Arial"/>
                <a:ea typeface="+mn-ea"/>
                <a:cs typeface="+mn-cs"/>
              </a:rPr>
              <a:t>If I counted 4 along and up 5 would this be the same point?</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585858"/>
                </a:solidFill>
                <a:effectLst/>
                <a:uLnTx/>
                <a:uFillTx/>
                <a:latin typeface="Arial"/>
                <a:ea typeface="+mn-ea"/>
                <a:cs typeface="+mn-cs"/>
              </a:rPr>
              <a:t>Repeat for other points in the first quadrant using axes with no number labels. </a:t>
            </a: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3" name="TextBox 19">
            <a:extLst>
              <a:ext uri="{FF2B5EF4-FFF2-40B4-BE49-F238E27FC236}">
                <a16:creationId xmlns:a16="http://schemas.microsoft.com/office/drawing/2014/main" id="{2727C775-5171-4784-9FC2-70E4F372FF35}"/>
              </a:ext>
            </a:extLst>
          </p:cNvPr>
          <p:cNvSpPr txBox="1"/>
          <p:nvPr/>
        </p:nvSpPr>
        <p:spPr>
          <a:xfrm>
            <a:off x="6424614" y="5499492"/>
            <a:ext cx="4605338" cy="707886"/>
          </a:xfrm>
          <a:prstGeom prst="rect">
            <a:avLst/>
          </a:prstGeom>
          <a:solidFill>
            <a:schemeClr val="accent6">
              <a:lumMod val="40000"/>
              <a:lumOff val="60000"/>
            </a:schemeClr>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First count along the x-axis, then count along the y-axis.</a:t>
            </a:r>
          </a:p>
        </p:txBody>
      </p:sp>
    </p:spTree>
    <p:custDataLst>
      <p:tags r:id="rId1"/>
    </p:custDataLst>
    <p:extLst>
      <p:ext uri="{BB962C8B-B14F-4D97-AF65-F5344CB8AC3E}">
        <p14:creationId xmlns:p14="http://schemas.microsoft.com/office/powerpoint/2010/main" val="25259740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25E-6 1.11111E-6 L 0.03255 -0.00023 " pathEditMode="relative" rAng="0" ptsTypes="AA">
                                      <p:cBhvr>
                                        <p:cTn id="6" dur="1500" fill="hold"/>
                                        <p:tgtEl>
                                          <p:spTgt spid="5"/>
                                        </p:tgtEl>
                                        <p:attrNameLst>
                                          <p:attrName>ppt_x</p:attrName>
                                          <p:attrName>ppt_y</p:attrName>
                                        </p:attrNameLst>
                                      </p:cBhvr>
                                      <p:rCtr x="1628" y="-23"/>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42" presetClass="path" presetSubtype="0" accel="50000" decel="50000" fill="hold" grpId="0" nodeType="withEffect">
                                  <p:stCondLst>
                                    <p:cond delay="0"/>
                                  </p:stCondLst>
                                  <p:childTnLst>
                                    <p:animMotion origin="layout" path="M -1.25E-6 1.11111E-6 L 0.03255 -0.00023 " pathEditMode="relative" rAng="0" ptsTypes="AA">
                                      <p:cBhvr>
                                        <p:cTn id="14" dur="1500" fill="hold"/>
                                        <p:tgtEl>
                                          <p:spTgt spid="15"/>
                                        </p:tgtEl>
                                        <p:attrNameLst>
                                          <p:attrName>ppt_x</p:attrName>
                                          <p:attrName>ppt_y</p:attrName>
                                        </p:attrNameLst>
                                      </p:cBhvr>
                                      <p:rCtr x="1628" y="-23"/>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15"/>
                                        </p:tgtEl>
                                        <p:attrNameLst>
                                          <p:attrName>style.visibility</p:attrName>
                                        </p:attrNameLst>
                                      </p:cBhvr>
                                      <p:to>
                                        <p:strVal val="hidden"/>
                                      </p:to>
                                    </p:set>
                                  </p:childTnLst>
                                </p:cTn>
                              </p:par>
                              <p:par>
                                <p:cTn id="19" presetID="1" presetClass="entr" presetSubtype="0" fill="hold" grpId="1"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42" presetClass="path" presetSubtype="0" accel="50000" decel="50000" fill="hold" grpId="0" nodeType="withEffect">
                                  <p:stCondLst>
                                    <p:cond delay="0"/>
                                  </p:stCondLst>
                                  <p:childTnLst>
                                    <p:animMotion origin="layout" path="M 2.5E-6 1.11111E-6 L 0.03255 -0.00023 " pathEditMode="relative" rAng="0" ptsTypes="AA">
                                      <p:cBhvr>
                                        <p:cTn id="22" dur="1500" fill="hold"/>
                                        <p:tgtEl>
                                          <p:spTgt spid="16"/>
                                        </p:tgtEl>
                                        <p:attrNameLst>
                                          <p:attrName>ppt_x</p:attrName>
                                          <p:attrName>ppt_y</p:attrName>
                                        </p:attrNameLst>
                                      </p:cBhvr>
                                      <p:rCtr x="1628" y="-23"/>
                                    </p:animMotion>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2"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par>
                                <p:cTn id="27" presetID="1" presetClass="entr" presetSubtype="0" fill="hold" grpId="1"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42" presetClass="path" presetSubtype="0" accel="50000" decel="50000" fill="hold" grpId="0" nodeType="withEffect">
                                  <p:stCondLst>
                                    <p:cond delay="0"/>
                                  </p:stCondLst>
                                  <p:childTnLst>
                                    <p:animMotion origin="layout" path="M -2.08333E-7 1.11111E-6 L 0.03255 -0.00023 " pathEditMode="relative" rAng="0" ptsTypes="AA">
                                      <p:cBhvr>
                                        <p:cTn id="30" dur="1500" fill="hold"/>
                                        <p:tgtEl>
                                          <p:spTgt spid="18"/>
                                        </p:tgtEl>
                                        <p:attrNameLst>
                                          <p:attrName>ppt_x</p:attrName>
                                          <p:attrName>ppt_y</p:attrName>
                                        </p:attrNameLst>
                                      </p:cBhvr>
                                      <p:rCtr x="1628" y="-23"/>
                                    </p:animMotion>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2" nodeType="clickEffect">
                                  <p:stCondLst>
                                    <p:cond delay="0"/>
                                  </p:stCondLst>
                                  <p:childTnLst>
                                    <p:set>
                                      <p:cBhvr>
                                        <p:cTn id="34" dur="1" fill="hold">
                                          <p:stCondLst>
                                            <p:cond delay="0"/>
                                          </p:stCondLst>
                                        </p:cTn>
                                        <p:tgtEl>
                                          <p:spTgt spid="18"/>
                                        </p:tgtEl>
                                        <p:attrNameLst>
                                          <p:attrName>style.visibility</p:attrName>
                                        </p:attrNameLst>
                                      </p:cBhvr>
                                      <p:to>
                                        <p:strVal val="hidden"/>
                                      </p:to>
                                    </p:set>
                                  </p:childTnLst>
                                </p:cTn>
                              </p:par>
                              <p:par>
                                <p:cTn id="35" presetID="1" presetClass="entr" presetSubtype="0" fill="hold" grpId="1"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42" presetClass="path" presetSubtype="0" accel="50000" decel="50000" fill="hold" grpId="0" nodeType="withEffect">
                                  <p:stCondLst>
                                    <p:cond delay="0"/>
                                  </p:stCondLst>
                                  <p:childTnLst>
                                    <p:animMotion origin="layout" path="M -3.75E-6 1.11111E-6 L 0.03256 -0.00023 " pathEditMode="relative" rAng="0" ptsTypes="AA">
                                      <p:cBhvr>
                                        <p:cTn id="38" dur="1500" fill="hold"/>
                                        <p:tgtEl>
                                          <p:spTgt spid="19"/>
                                        </p:tgtEl>
                                        <p:attrNameLst>
                                          <p:attrName>ppt_x</p:attrName>
                                          <p:attrName>ppt_y</p:attrName>
                                        </p:attrNameLst>
                                      </p:cBhvr>
                                      <p:rCtr x="1628" y="-23"/>
                                    </p:animMotion>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2" nodeType="clickEffect">
                                  <p:stCondLst>
                                    <p:cond delay="0"/>
                                  </p:stCondLst>
                                  <p:childTnLst>
                                    <p:set>
                                      <p:cBhvr>
                                        <p:cTn id="42" dur="1" fill="hold">
                                          <p:stCondLst>
                                            <p:cond delay="0"/>
                                          </p:stCondLst>
                                        </p:cTn>
                                        <p:tgtEl>
                                          <p:spTgt spid="19"/>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42" presetClass="path" presetSubtype="0" accel="50000" decel="50000" fill="hold" grpId="0" nodeType="withEffect">
                                  <p:stCondLst>
                                    <p:cond delay="0"/>
                                  </p:stCondLst>
                                  <p:childTnLst>
                                    <p:animMotion origin="layout" path="M 2.70833E-6 1.11111E-6 L 0.00026 -0.06019 " pathEditMode="relative" rAng="0" ptsTypes="AA">
                                      <p:cBhvr>
                                        <p:cTn id="46" dur="1500" fill="hold"/>
                                        <p:tgtEl>
                                          <p:spTgt spid="20"/>
                                        </p:tgtEl>
                                        <p:attrNameLst>
                                          <p:attrName>ppt_x</p:attrName>
                                          <p:attrName>ppt_y</p:attrName>
                                        </p:attrNameLst>
                                      </p:cBhvr>
                                      <p:rCtr x="13" y="-3009"/>
                                    </p:animMotion>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2" nodeType="clickEffect">
                                  <p:stCondLst>
                                    <p:cond delay="0"/>
                                  </p:stCondLst>
                                  <p:childTnLst>
                                    <p:set>
                                      <p:cBhvr>
                                        <p:cTn id="50" dur="1" fill="hold">
                                          <p:stCondLst>
                                            <p:cond delay="0"/>
                                          </p:stCondLst>
                                        </p:cTn>
                                        <p:tgtEl>
                                          <p:spTgt spid="20"/>
                                        </p:tgtEl>
                                        <p:attrNameLst>
                                          <p:attrName>style.visibility</p:attrName>
                                        </p:attrNameLst>
                                      </p:cBhvr>
                                      <p:to>
                                        <p:strVal val="hidden"/>
                                      </p:to>
                                    </p:set>
                                  </p:childTnLst>
                                </p:cTn>
                              </p:par>
                              <p:par>
                                <p:cTn id="51" presetID="1" presetClass="entr" presetSubtype="0" fill="hold" grpId="1"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42" presetClass="path" presetSubtype="0" accel="50000" decel="50000" fill="hold" grpId="0" nodeType="withEffect">
                                  <p:stCondLst>
                                    <p:cond delay="0"/>
                                  </p:stCondLst>
                                  <p:childTnLst>
                                    <p:animMotion origin="layout" path="M 2.70833E-6 3.7037E-7 L 0.00026 -0.06019 " pathEditMode="relative" rAng="0" ptsTypes="AA">
                                      <p:cBhvr>
                                        <p:cTn id="54" dur="1500" fill="hold"/>
                                        <p:tgtEl>
                                          <p:spTgt spid="21"/>
                                        </p:tgtEl>
                                        <p:attrNameLst>
                                          <p:attrName>ppt_x</p:attrName>
                                          <p:attrName>ppt_y</p:attrName>
                                        </p:attrNameLst>
                                      </p:cBhvr>
                                      <p:rCtr x="13" y="-3009"/>
                                    </p:animMotion>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2" nodeType="clickEffect">
                                  <p:stCondLst>
                                    <p:cond delay="0"/>
                                  </p:stCondLst>
                                  <p:childTnLst>
                                    <p:set>
                                      <p:cBhvr>
                                        <p:cTn id="58" dur="1" fill="hold">
                                          <p:stCondLst>
                                            <p:cond delay="0"/>
                                          </p:stCondLst>
                                        </p:cTn>
                                        <p:tgtEl>
                                          <p:spTgt spid="21"/>
                                        </p:tgtEl>
                                        <p:attrNameLst>
                                          <p:attrName>style.visibility</p:attrName>
                                        </p:attrNameLst>
                                      </p:cBhvr>
                                      <p:to>
                                        <p:strVal val="hidden"/>
                                      </p:to>
                                    </p:set>
                                  </p:childTnLst>
                                </p:cTn>
                              </p:par>
                              <p:par>
                                <p:cTn id="59" presetID="1" presetClass="entr" presetSubtype="0" fill="hold" grpId="1" nodeType="with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par>
                                <p:cTn id="61" presetID="42" presetClass="path" presetSubtype="0" accel="50000" decel="50000" fill="hold" grpId="0" nodeType="withEffect">
                                  <p:stCondLst>
                                    <p:cond delay="0"/>
                                  </p:stCondLst>
                                  <p:childTnLst>
                                    <p:animMotion origin="layout" path="M 2.70833E-6 -1.85185E-6 L 0.00026 -0.06018 " pathEditMode="relative" rAng="0" ptsTypes="AA">
                                      <p:cBhvr>
                                        <p:cTn id="62" dur="1500" fill="hold"/>
                                        <p:tgtEl>
                                          <p:spTgt spid="22"/>
                                        </p:tgtEl>
                                        <p:attrNameLst>
                                          <p:attrName>ppt_x</p:attrName>
                                          <p:attrName>ppt_y</p:attrName>
                                        </p:attrNameLst>
                                      </p:cBhvr>
                                      <p:rCtr x="13" y="-3009"/>
                                    </p:animMotion>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2" nodeType="clickEffect">
                                  <p:stCondLst>
                                    <p:cond delay="0"/>
                                  </p:stCondLst>
                                  <p:childTnLst>
                                    <p:set>
                                      <p:cBhvr>
                                        <p:cTn id="66" dur="1" fill="hold">
                                          <p:stCondLst>
                                            <p:cond delay="0"/>
                                          </p:stCondLst>
                                        </p:cTn>
                                        <p:tgtEl>
                                          <p:spTgt spid="22"/>
                                        </p:tgtEl>
                                        <p:attrNameLst>
                                          <p:attrName>style.visibility</p:attrName>
                                        </p:attrNameLst>
                                      </p:cBhvr>
                                      <p:to>
                                        <p:strVal val="hidden"/>
                                      </p:to>
                                    </p:set>
                                  </p:childTnLst>
                                </p:cTn>
                              </p:par>
                              <p:par>
                                <p:cTn id="67" presetID="1" presetClass="entr" presetSubtype="0" fill="hold" grpId="1" nodeType="withEffect">
                                  <p:stCondLst>
                                    <p:cond delay="0"/>
                                  </p:stCondLst>
                                  <p:childTnLst>
                                    <p:set>
                                      <p:cBhvr>
                                        <p:cTn id="68" dur="1" fill="hold">
                                          <p:stCondLst>
                                            <p:cond delay="0"/>
                                          </p:stCondLst>
                                        </p:cTn>
                                        <p:tgtEl>
                                          <p:spTgt spid="23"/>
                                        </p:tgtEl>
                                        <p:attrNameLst>
                                          <p:attrName>style.visibility</p:attrName>
                                        </p:attrNameLst>
                                      </p:cBhvr>
                                      <p:to>
                                        <p:strVal val="visible"/>
                                      </p:to>
                                    </p:set>
                                  </p:childTnLst>
                                </p:cTn>
                              </p:par>
                              <p:par>
                                <p:cTn id="69" presetID="42" presetClass="path" presetSubtype="0" accel="50000" decel="50000" fill="hold" grpId="0" nodeType="withEffect">
                                  <p:stCondLst>
                                    <p:cond delay="0"/>
                                  </p:stCondLst>
                                  <p:childTnLst>
                                    <p:animMotion origin="layout" path="M 2.70833E-6 1.85185E-6 L 0.00026 -0.06019 " pathEditMode="relative" rAng="0" ptsTypes="AA">
                                      <p:cBhvr>
                                        <p:cTn id="70" dur="1500" fill="hold"/>
                                        <p:tgtEl>
                                          <p:spTgt spid="23"/>
                                        </p:tgtEl>
                                        <p:attrNameLst>
                                          <p:attrName>ppt_x</p:attrName>
                                          <p:attrName>ppt_y</p:attrName>
                                        </p:attrNameLst>
                                      </p:cBhvr>
                                      <p:rCtr x="13" y="-3009"/>
                                    </p:animMotion>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2" nodeType="clickEffect">
                                  <p:stCondLst>
                                    <p:cond delay="0"/>
                                  </p:stCondLst>
                                  <p:childTnLst>
                                    <p:set>
                                      <p:cBhvr>
                                        <p:cTn id="74"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5" grpId="0" animBg="1"/>
      <p:bldP spid="15" grpId="1" animBg="1"/>
      <p:bldP spid="15" grpId="2" animBg="1"/>
      <p:bldP spid="16" grpId="0" animBg="1"/>
      <p:bldP spid="16" grpId="1" animBg="1"/>
      <p:bldP spid="16" grpId="2" animBg="1"/>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P spid="22" grpId="0" animBg="1"/>
      <p:bldP spid="22" grpId="1" animBg="1"/>
      <p:bldP spid="22" grpId="2" animBg="1"/>
      <p:bldP spid="23" grpId="0" animBg="1"/>
      <p:bldP spid="23" grpId="1" animBg="1"/>
      <p:bldP spid="23" grpId="2"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a:t>
            </a:r>
            <a:r>
              <a:rPr lang="en-GB" sz="2400" b="1" dirty="0"/>
              <a:t>6</a:t>
            </a:r>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2956583611"/>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6</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rPr>
                        <a:t>Pupils mark the position of points specified by coordinates in the first quadrant of a coordinate grid, and write coordinates for already marked points </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3509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6</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extLst>
              <p:ext uri="{D42A27DB-BD31-4B8C-83A1-F6EECF244321}">
                <p14:modId xmlns:p14="http://schemas.microsoft.com/office/powerpoint/2010/main" val="4177215962"/>
              </p:ext>
            </p:extLst>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194</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61560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535EED2-6700-47F9-AF8C-BD779EDCB6E8}"/>
              </a:ext>
            </a:extLst>
          </p:cNvPr>
          <p:cNvSpPr>
            <a:spLocks noGrp="1"/>
          </p:cNvSpPr>
          <p:nvPr>
            <p:ph type="ftr" sz="quarter" idx="11"/>
          </p:nvPr>
        </p:nvSpPr>
        <p:spPr/>
        <p:txBody>
          <a:bodyPr/>
          <a:lstStyle/>
          <a:p>
            <a:pPr>
              <a:defRPr/>
            </a:pPr>
            <a:r>
              <a:rPr lang="en-GB" dirty="0"/>
              <a:t>Curriculum Prioritisation for Primary Maths</a:t>
            </a:r>
          </a:p>
        </p:txBody>
      </p:sp>
      <p:sp>
        <p:nvSpPr>
          <p:cNvPr id="4" name="TextBox 3">
            <a:extLst>
              <a:ext uri="{FF2B5EF4-FFF2-40B4-BE49-F238E27FC236}">
                <a16:creationId xmlns:a16="http://schemas.microsoft.com/office/drawing/2014/main" id="{88117ADD-FE8D-49F8-A8F6-14017A4C1B29}"/>
              </a:ext>
            </a:extLst>
          </p:cNvPr>
          <p:cNvSpPr txBox="1"/>
          <p:nvPr/>
        </p:nvSpPr>
        <p:spPr>
          <a:xfrm>
            <a:off x="594008" y="1202211"/>
            <a:ext cx="11262632" cy="5232202"/>
          </a:xfrm>
          <a:prstGeom prst="rect">
            <a:avLst/>
          </a:prstGeom>
          <a:noFill/>
        </p:spPr>
        <p:txBody>
          <a:bodyPr wrap="square">
            <a:spAutoFit/>
          </a:bodyPr>
          <a:lstStyle/>
          <a:p>
            <a:pPr>
              <a:spcBef>
                <a:spcPts val="1200"/>
              </a:spcBef>
              <a:spcAft>
                <a:spcPts val="300"/>
              </a:spcAft>
            </a:pPr>
            <a:r>
              <a:rPr lang="en-GB" sz="2000" dirty="0">
                <a:solidFill>
                  <a:schemeClr val="tx1">
                    <a:lumMod val="65000"/>
                    <a:lumOff val="35000"/>
                  </a:schemeClr>
                </a:solidFill>
                <a:effectLst/>
                <a:latin typeface="Arial" panose="020B0604020202020204" pitchFamily="34" charset="0"/>
                <a:cs typeface="Arial" panose="020B0604020202020204" pitchFamily="34" charset="0"/>
              </a:rPr>
              <a:t>These materials heavily reflect the prioritisation approach of the ready-to-progress criteria in the </a:t>
            </a:r>
            <a:r>
              <a:rPr lang="en-GB" sz="2000" dirty="0">
                <a:solidFill>
                  <a:schemeClr val="tx1">
                    <a:lumMod val="65000"/>
                    <a:lumOff val="3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DfE Primary Mathematics Guidance 2020</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and on the </a:t>
            </a:r>
            <a:r>
              <a:rPr lang="en-GB" sz="2000" dirty="0">
                <a:solidFill>
                  <a:schemeClr val="tx1">
                    <a:lumMod val="65000"/>
                    <a:lumOff val="3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PPTs that exemplify them</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on the NCETM website. They also include other relevant National Curriculum content. Related sections of the</a:t>
            </a:r>
            <a:r>
              <a:rPr lang="en-GB" sz="2000" dirty="0">
                <a:solidFill>
                  <a:schemeClr val="tx1">
                    <a:lumMod val="65000"/>
                    <a:lumOff val="3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NCETM Primary Mastery Professional Development Materials</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provide small-step teaching guidance.</a:t>
            </a:r>
          </a:p>
          <a:p>
            <a:pPr>
              <a:spcBef>
                <a:spcPts val="1200"/>
              </a:spcBef>
              <a:spcAft>
                <a:spcPts val="300"/>
              </a:spcAft>
            </a:pPr>
            <a:r>
              <a:rPr lang="en-GB" b="1" dirty="0">
                <a:solidFill>
                  <a:schemeClr val="tx1">
                    <a:lumMod val="65000"/>
                    <a:lumOff val="35000"/>
                  </a:schemeClr>
                </a:solidFill>
                <a:latin typeface="Arial" panose="020B0604020202020204" pitchFamily="34" charset="0"/>
                <a:cs typeface="Arial" panose="020B0604020202020204" pitchFamily="34" charset="0"/>
              </a:rPr>
              <a:t>Ready-to-progress criteria addressed by this unit</a:t>
            </a:r>
          </a:p>
          <a:p>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Teaching of this unit supports the following criteria from the ‘DfE Mathematics Guidance: key stages 1 &amp; 2’ (the 335-page document available as a download)</a:t>
            </a:r>
          </a:p>
          <a:p>
            <a:pPr marL="285750" lvl="0" indent="-285750">
              <a:buFont typeface="Arial" panose="020B0604020202020204" pitchFamily="34" charset="0"/>
              <a:buChar char="•"/>
              <a:tabLst>
                <a:tab pos="228600" algn="l"/>
                <a:tab pos="457200" algn="l"/>
              </a:tabLst>
            </a:pPr>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hlinkClick r:id="rId6"/>
              </a:rPr>
              <a:t>4G-1 Page </a:t>
            </a:r>
            <a:r>
              <a:rPr lang="en-GB"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hlinkClick r:id="rId6"/>
              </a:rPr>
              <a:t>192</a:t>
            </a:r>
            <a:endParaRPr lang="en-GB"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tabLst>
                <a:tab pos="228600" algn="l"/>
                <a:tab pos="457200" algn="l"/>
              </a:tabLst>
            </a:pPr>
            <a:endPar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p>
            <a:pPr marL="285750" lvl="0" indent="-285750">
              <a:buFont typeface="Arial" panose="020B0604020202020204" pitchFamily="34" charset="0"/>
              <a:buChar char="•"/>
              <a:tabLst>
                <a:tab pos="228600" algn="l"/>
                <a:tab pos="457200" algn="l"/>
              </a:tabLst>
            </a:pPr>
            <a:endParaRPr lang="en-GB" sz="1600" dirty="0">
              <a:solidFill>
                <a:schemeClr val="tx1">
                  <a:lumMod val="65000"/>
                  <a:lumOff val="35000"/>
                </a:schemeClr>
              </a:solidFill>
              <a:latin typeface="Arial" panose="020B0604020202020204" pitchFamily="34" charset="0"/>
              <a:ea typeface="Calibri" panose="020F0502020204030204" pitchFamily="34" charset="0"/>
              <a:cs typeface="Arial" panose="020B0604020202020204" pitchFamily="34" charset="0"/>
            </a:endParaRPr>
          </a:p>
          <a:p>
            <a:pPr>
              <a:spcBef>
                <a:spcPts val="1200"/>
              </a:spcBef>
              <a:spcAft>
                <a:spcPts val="300"/>
              </a:spcAft>
            </a:pPr>
            <a:r>
              <a:rPr lang="en-GB" b="1" dirty="0">
                <a:solidFill>
                  <a:schemeClr val="tx1">
                    <a:lumMod val="65000"/>
                    <a:lumOff val="35000"/>
                  </a:schemeClr>
                </a:solidFill>
                <a:effectLst/>
                <a:latin typeface="Arial" panose="020B0604020202020204" pitchFamily="34" charset="0"/>
                <a:cs typeface="Arial" panose="020B0604020202020204" pitchFamily="34" charset="0"/>
              </a:rPr>
              <a:t>Prior learning</a:t>
            </a:r>
            <a:r>
              <a:rPr lang="en-GB" b="0" dirty="0">
                <a:solidFill>
                  <a:schemeClr val="tx1">
                    <a:lumMod val="65000"/>
                    <a:lumOff val="35000"/>
                  </a:schemeClr>
                </a:solidFill>
                <a:effectLst/>
                <a:latin typeface="Arial" panose="020B0604020202020204" pitchFamily="34" charset="0"/>
                <a:cs typeface="Arial" panose="020B0604020202020204" pitchFamily="34" charset="0"/>
              </a:rPr>
              <a:t> </a:t>
            </a:r>
            <a:endParaRPr lang="en-GB" b="1" dirty="0">
              <a:solidFill>
                <a:schemeClr val="tx1">
                  <a:lumMod val="65000"/>
                  <a:lumOff val="35000"/>
                </a:schemeClr>
              </a:solidFill>
              <a:effectLst/>
              <a:latin typeface="Arial" panose="020B0604020202020204" pitchFamily="34" charset="0"/>
              <a:cs typeface="Arial" panose="020B0604020202020204" pitchFamily="34" charset="0"/>
            </a:endParaRPr>
          </a:p>
          <a:p>
            <a:r>
              <a:rPr lang="en-GB" sz="1600" dirty="0">
                <a:solidFill>
                  <a:srgbClr val="595959"/>
                </a:solidFill>
                <a:effectLst/>
                <a:latin typeface="Arial" panose="020B0604020202020204" pitchFamily="34" charset="0"/>
                <a:ea typeface="Calibri" panose="020F0502020204030204" pitchFamily="34" charset="0"/>
              </a:rPr>
              <a:t>If the following ready-to-progress criteria, contained in the same DfE guidance document as above, were secured in Year 3,  children will be ready to start on this unit.</a:t>
            </a:r>
            <a:endParaRPr lang="en-GB" sz="1600" dirty="0">
              <a:solidFill>
                <a:srgbClr val="595959"/>
              </a:solidFill>
              <a:latin typeface="Arial" panose="020B0604020202020204" pitchFamily="34" charset="0"/>
              <a:ea typeface="Calibri" panose="020F0502020204030204" pitchFamily="34" charset="0"/>
            </a:endParaRPr>
          </a:p>
          <a:p>
            <a:pPr marL="285750" indent="-285750">
              <a:buClr>
                <a:schemeClr val="tx1">
                  <a:lumMod val="65000"/>
                  <a:lumOff val="35000"/>
                </a:schemeClr>
              </a:buClr>
              <a:buFont typeface="Arial" panose="020B0604020202020204" pitchFamily="34" charset="0"/>
              <a:buChar char="•"/>
            </a:pPr>
            <a:r>
              <a:rPr lang="en-GB" sz="1600" dirty="0">
                <a:solidFill>
                  <a:srgbClr val="595959"/>
                </a:solidFill>
                <a:latin typeface="Arial" panose="020B0604020202020204" pitchFamily="34" charset="0"/>
                <a:ea typeface="Calibri" panose="020F0502020204030204" pitchFamily="34" charset="0"/>
                <a:hlinkClick r:id="rId7"/>
              </a:rPr>
              <a:t>3G-1 Page 134</a:t>
            </a:r>
            <a:endParaRPr lang="en-GB" sz="1600" dirty="0">
              <a:solidFill>
                <a:srgbClr val="595959"/>
              </a:solidFill>
              <a:latin typeface="Arial" panose="020B0604020202020204" pitchFamily="34" charset="0"/>
              <a:ea typeface="Calibri" panose="020F0502020204030204" pitchFamily="34" charset="0"/>
            </a:endParaRPr>
          </a:p>
          <a:p>
            <a:pPr marL="285750" indent="-285750">
              <a:buClr>
                <a:schemeClr val="tx1">
                  <a:lumMod val="65000"/>
                  <a:lumOff val="35000"/>
                </a:schemeClr>
              </a:buClr>
              <a:buFont typeface="Arial" panose="020B0604020202020204" pitchFamily="34" charset="0"/>
              <a:buChar char="•"/>
            </a:pPr>
            <a:r>
              <a:rPr lang="en-GB" sz="1600" dirty="0">
                <a:solidFill>
                  <a:srgbClr val="595959"/>
                </a:solidFill>
                <a:latin typeface="Arial" panose="020B0604020202020204" pitchFamily="34" charset="0"/>
                <a:ea typeface="Calibri" panose="020F0502020204030204" pitchFamily="34" charset="0"/>
                <a:hlinkClick r:id="rId8"/>
              </a:rPr>
              <a:t>3G-2 Page 137</a:t>
            </a:r>
            <a:endParaRPr lang="en-GB" sz="1600" dirty="0">
              <a:solidFill>
                <a:srgbClr val="595959"/>
              </a:solidFill>
              <a:effectLst/>
              <a:latin typeface="Arial" panose="020B0604020202020204" pitchFamily="34" charset="0"/>
              <a:ea typeface="Calibri" panose="020F0502020204030204" pitchFamily="34" charset="0"/>
            </a:endParaRPr>
          </a:p>
          <a:p>
            <a:pPr lvl="0">
              <a:tabLst>
                <a:tab pos="228600" algn="l"/>
                <a:tab pos="457200" algn="l"/>
              </a:tabLst>
            </a:pPr>
            <a:endPar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n-GB" sz="105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08D72010-6BB7-4450-87EA-D90CA78A311D}"/>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a:t>
            </a:r>
            <a:endParaRPr lang="en-GB" sz="2400" b="1" dirty="0"/>
          </a:p>
        </p:txBody>
      </p:sp>
    </p:spTree>
    <p:extLst>
      <p:ext uri="{BB962C8B-B14F-4D97-AF65-F5344CB8AC3E}">
        <p14:creationId xmlns:p14="http://schemas.microsoft.com/office/powerpoint/2010/main" val="3591541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r>
              <a:rPr lang="en-GB" dirty="0"/>
              <a:t>4G-1 Draw polygons specified by coordinates or by translation</a:t>
            </a:r>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594009" y="1565733"/>
            <a:ext cx="9421530" cy="4020680"/>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Once children are familiar with unlabelled axes, move to axes with number labels, drawing attention to the origin of each and how this is labelled with O, not a zero.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Children should practise on these labelled quadrants by:</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 writing the coordinate notation for a given point;</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 marking the position of points specified by coordinates.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Activities for the above may include ‘battleships’, coordinate bingo, treasure maps and oversized grids marked out on the floor on which children can manipulate real objects.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Is the point (5,4) the same as the point (4,5)? Why not?</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7605188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7</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3681414556"/>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7</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rPr>
                        <a:t>Pupils draw polygons specified by coordinates in the first quadrant</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3423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7</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194</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973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BBEEE168-6AC2-494D-A76C-82BA9CF4D7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1348" y="1792875"/>
            <a:ext cx="4446727" cy="4221223"/>
          </a:xfrm>
          <a:prstGeom prst="rect">
            <a:avLst/>
          </a:prstGeom>
        </p:spPr>
      </p:pic>
      <p:sp>
        <p:nvSpPr>
          <p:cNvPr id="2" name="Title 1">
            <a:extLst>
              <a:ext uri="{FF2B5EF4-FFF2-40B4-BE49-F238E27FC236}">
                <a16:creationId xmlns:a16="http://schemas.microsoft.com/office/drawing/2014/main" id="{180A24CB-CB7D-4033-8B54-D4AA1D477BF5}"/>
              </a:ext>
            </a:extLst>
          </p:cNvPr>
          <p:cNvSpPr>
            <a:spLocks noGrp="1"/>
          </p:cNvSpPr>
          <p:nvPr>
            <p:ph type="title"/>
          </p:nvPr>
        </p:nvSpPr>
        <p:spPr/>
        <p:txBody>
          <a:bodyPr/>
          <a:lstStyle/>
          <a:p>
            <a:r>
              <a:rPr lang="en-GB" dirty="0"/>
              <a:t>4G-1 Draw polygons specified by coordinates or by translation</a:t>
            </a:r>
          </a:p>
        </p:txBody>
      </p:sp>
      <p:sp>
        <p:nvSpPr>
          <p:cNvPr id="7" name="TextBox 6">
            <a:extLst>
              <a:ext uri="{FF2B5EF4-FFF2-40B4-BE49-F238E27FC236}">
                <a16:creationId xmlns:a16="http://schemas.microsoft.com/office/drawing/2014/main" id="{FDF7A77D-1776-4B43-B929-0B7C5548428D}"/>
              </a:ext>
            </a:extLst>
          </p:cNvPr>
          <p:cNvSpPr txBox="1"/>
          <p:nvPr/>
        </p:nvSpPr>
        <p:spPr>
          <a:xfrm>
            <a:off x="985291" y="1224877"/>
            <a:ext cx="4767676"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(3,5)  (5,6)  (8,3)</a:t>
            </a:r>
          </a:p>
        </p:txBody>
      </p:sp>
      <mc:AlternateContent xmlns:mc="http://schemas.openxmlformats.org/markup-compatibility/2006" xmlns:p14="http://schemas.microsoft.com/office/powerpoint/2010/main" xmlns:aink="http://schemas.microsoft.com/office/drawing/2016/ink">
        <mc:Choice Requires="p14 aink">
          <p:contentPart p14:bwMode="auto" r:id="rId5">
            <p14:nvContentPartPr>
              <p14:cNvPr id="12" name="Ink 11">
                <a:extLst>
                  <a:ext uri="{FF2B5EF4-FFF2-40B4-BE49-F238E27FC236}">
                    <a16:creationId xmlns:a16="http://schemas.microsoft.com/office/drawing/2014/main" id="{510FD18C-6EBB-4844-9A8C-3C4875E29D71}"/>
                  </a:ext>
                </a:extLst>
              </p14:cNvPr>
              <p14:cNvContentPartPr/>
              <p14:nvPr/>
            </p14:nvContentPartPr>
            <p14:xfrm>
              <a:off x="2666659" y="2871220"/>
              <a:ext cx="922320" cy="470160"/>
            </p14:xfrm>
          </p:contentPart>
        </mc:Choice>
        <mc:Fallback xmlns="">
          <p:pic>
            <p:nvPicPr>
              <p:cNvPr id="12" name="Ink 11">
                <a:extLst>
                  <a:ext uri="{FF2B5EF4-FFF2-40B4-BE49-F238E27FC236}">
                    <a16:creationId xmlns:a16="http://schemas.microsoft.com/office/drawing/2014/main" id="{510FD18C-6EBB-4844-9A8C-3C4875E29D71}"/>
                  </a:ext>
                </a:extLst>
              </p:cNvPr>
              <p:cNvPicPr/>
              <p:nvPr/>
            </p:nvPicPr>
            <p:blipFill>
              <a:blip r:embed="rId6"/>
              <a:stretch>
                <a:fillRect/>
              </a:stretch>
            </p:blipFill>
            <p:spPr>
              <a:xfrm>
                <a:off x="2657663" y="2862220"/>
                <a:ext cx="939953" cy="4878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14" name="Ink 13">
                <a:extLst>
                  <a:ext uri="{FF2B5EF4-FFF2-40B4-BE49-F238E27FC236}">
                    <a16:creationId xmlns:a16="http://schemas.microsoft.com/office/drawing/2014/main" id="{367AAE36-A5FA-4D2A-82DB-377691345DEA}"/>
                  </a:ext>
                </a:extLst>
              </p14:cNvPr>
              <p14:cNvContentPartPr/>
              <p14:nvPr/>
            </p14:nvContentPartPr>
            <p14:xfrm>
              <a:off x="3588979" y="2849904"/>
              <a:ext cx="1351440" cy="1351440"/>
            </p14:xfrm>
          </p:contentPart>
        </mc:Choice>
        <mc:Fallback xmlns="">
          <p:pic>
            <p:nvPicPr>
              <p:cNvPr id="14" name="Ink 13">
                <a:extLst>
                  <a:ext uri="{FF2B5EF4-FFF2-40B4-BE49-F238E27FC236}">
                    <a16:creationId xmlns:a16="http://schemas.microsoft.com/office/drawing/2014/main" id="{367AAE36-A5FA-4D2A-82DB-377691345DEA}"/>
                  </a:ext>
                </a:extLst>
              </p:cNvPr>
              <p:cNvPicPr/>
              <p:nvPr/>
            </p:nvPicPr>
            <p:blipFill>
              <a:blip r:embed="rId8"/>
              <a:stretch>
                <a:fillRect/>
              </a:stretch>
            </p:blipFill>
            <p:spPr>
              <a:xfrm>
                <a:off x="3579979" y="2840904"/>
                <a:ext cx="1369080" cy="13690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8" name="Ink 7">
                <a:extLst>
                  <a:ext uri="{FF2B5EF4-FFF2-40B4-BE49-F238E27FC236}">
                    <a16:creationId xmlns:a16="http://schemas.microsoft.com/office/drawing/2014/main" id="{0255FE64-EB19-44C1-93A8-A70D99F60C00}"/>
                  </a:ext>
                </a:extLst>
              </p14:cNvPr>
              <p14:cNvContentPartPr/>
              <p14:nvPr/>
            </p14:nvContentPartPr>
            <p14:xfrm>
              <a:off x="2665759" y="3253392"/>
              <a:ext cx="105120" cy="108360"/>
            </p14:xfrm>
          </p:contentPart>
        </mc:Choice>
        <mc:Fallback xmlns="">
          <p:pic>
            <p:nvPicPr>
              <p:cNvPr id="8" name="Ink 7">
                <a:extLst>
                  <a:ext uri="{FF2B5EF4-FFF2-40B4-BE49-F238E27FC236}">
                    <a16:creationId xmlns:a16="http://schemas.microsoft.com/office/drawing/2014/main" id="{0255FE64-EB19-44C1-93A8-A70D99F60C00}"/>
                  </a:ext>
                </a:extLst>
              </p:cNvPr>
              <p:cNvPicPr/>
              <p:nvPr/>
            </p:nvPicPr>
            <p:blipFill>
              <a:blip r:embed="rId10"/>
              <a:stretch>
                <a:fillRect/>
              </a:stretch>
            </p:blipFill>
            <p:spPr>
              <a:xfrm>
                <a:off x="2656790" y="3244392"/>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10" name="Ink 9">
                <a:extLst>
                  <a:ext uri="{FF2B5EF4-FFF2-40B4-BE49-F238E27FC236}">
                    <a16:creationId xmlns:a16="http://schemas.microsoft.com/office/drawing/2014/main" id="{3877CED0-5C0F-4E4A-8273-6174F8EA55A6}"/>
                  </a:ext>
                </a:extLst>
              </p14:cNvPr>
              <p14:cNvContentPartPr/>
              <p14:nvPr/>
            </p14:nvContentPartPr>
            <p14:xfrm>
              <a:off x="2653159" y="3253392"/>
              <a:ext cx="117720" cy="102960"/>
            </p14:xfrm>
          </p:contentPart>
        </mc:Choice>
        <mc:Fallback xmlns="">
          <p:pic>
            <p:nvPicPr>
              <p:cNvPr id="10" name="Ink 9">
                <a:extLst>
                  <a:ext uri="{FF2B5EF4-FFF2-40B4-BE49-F238E27FC236}">
                    <a16:creationId xmlns:a16="http://schemas.microsoft.com/office/drawing/2014/main" id="{3877CED0-5C0F-4E4A-8273-6174F8EA55A6}"/>
                  </a:ext>
                </a:extLst>
              </p:cNvPr>
              <p:cNvPicPr/>
              <p:nvPr/>
            </p:nvPicPr>
            <p:blipFill>
              <a:blip r:embed="rId12"/>
              <a:stretch>
                <a:fillRect/>
              </a:stretch>
            </p:blipFill>
            <p:spPr>
              <a:xfrm>
                <a:off x="2644159" y="3244392"/>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23" name="Ink 22">
                <a:extLst>
                  <a:ext uri="{FF2B5EF4-FFF2-40B4-BE49-F238E27FC236}">
                    <a16:creationId xmlns:a16="http://schemas.microsoft.com/office/drawing/2014/main" id="{4DCA671B-ADBF-49B2-8BCF-D849E7E29987}"/>
                  </a:ext>
                </a:extLst>
              </p14:cNvPr>
              <p14:cNvContentPartPr/>
              <p14:nvPr/>
            </p14:nvContentPartPr>
            <p14:xfrm>
              <a:off x="2712019" y="3304872"/>
              <a:ext cx="2228400" cy="900360"/>
            </p14:xfrm>
          </p:contentPart>
        </mc:Choice>
        <mc:Fallback xmlns="">
          <p:pic>
            <p:nvPicPr>
              <p:cNvPr id="23" name="Ink 22">
                <a:extLst>
                  <a:ext uri="{FF2B5EF4-FFF2-40B4-BE49-F238E27FC236}">
                    <a16:creationId xmlns:a16="http://schemas.microsoft.com/office/drawing/2014/main" id="{4DCA671B-ADBF-49B2-8BCF-D849E7E29987}"/>
                  </a:ext>
                </a:extLst>
              </p:cNvPr>
              <p:cNvPicPr/>
              <p:nvPr/>
            </p:nvPicPr>
            <p:blipFill>
              <a:blip r:embed="rId14"/>
              <a:stretch>
                <a:fillRect/>
              </a:stretch>
            </p:blipFill>
            <p:spPr>
              <a:xfrm>
                <a:off x="2703019" y="3295872"/>
                <a:ext cx="2246040" cy="91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28" name="Ink 27">
                <a:extLst>
                  <a:ext uri="{FF2B5EF4-FFF2-40B4-BE49-F238E27FC236}">
                    <a16:creationId xmlns:a16="http://schemas.microsoft.com/office/drawing/2014/main" id="{5358C12F-7940-438B-9AF8-7ECB95C4A36D}"/>
                  </a:ext>
                </a:extLst>
              </p14:cNvPr>
              <p14:cNvContentPartPr/>
              <p14:nvPr/>
            </p14:nvContentPartPr>
            <p14:xfrm>
              <a:off x="3561485" y="2804767"/>
              <a:ext cx="105120" cy="108360"/>
            </p14:xfrm>
          </p:contentPart>
        </mc:Choice>
        <mc:Fallback xmlns="">
          <p:pic>
            <p:nvPicPr>
              <p:cNvPr id="28" name="Ink 27">
                <a:extLst>
                  <a:ext uri="{FF2B5EF4-FFF2-40B4-BE49-F238E27FC236}">
                    <a16:creationId xmlns:a16="http://schemas.microsoft.com/office/drawing/2014/main" id="{5358C12F-7940-438B-9AF8-7ECB95C4A36D}"/>
                  </a:ext>
                </a:extLst>
              </p:cNvPr>
              <p:cNvPicPr/>
              <p:nvPr/>
            </p:nvPicPr>
            <p:blipFill>
              <a:blip r:embed="rId16"/>
              <a:stretch>
                <a:fillRect/>
              </a:stretch>
            </p:blipFill>
            <p:spPr>
              <a:xfrm>
                <a:off x="3552516" y="2795767"/>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29" name="Ink 28">
                <a:extLst>
                  <a:ext uri="{FF2B5EF4-FFF2-40B4-BE49-F238E27FC236}">
                    <a16:creationId xmlns:a16="http://schemas.microsoft.com/office/drawing/2014/main" id="{C2DAF933-AF5E-4E29-9FA0-EA43D31F6C5D}"/>
                  </a:ext>
                </a:extLst>
              </p14:cNvPr>
              <p14:cNvContentPartPr/>
              <p14:nvPr/>
            </p14:nvContentPartPr>
            <p14:xfrm>
              <a:off x="3548885" y="2804767"/>
              <a:ext cx="117720" cy="102960"/>
            </p14:xfrm>
          </p:contentPart>
        </mc:Choice>
        <mc:Fallback xmlns="">
          <p:pic>
            <p:nvPicPr>
              <p:cNvPr id="29" name="Ink 28">
                <a:extLst>
                  <a:ext uri="{FF2B5EF4-FFF2-40B4-BE49-F238E27FC236}">
                    <a16:creationId xmlns:a16="http://schemas.microsoft.com/office/drawing/2014/main" id="{C2DAF933-AF5E-4E29-9FA0-EA43D31F6C5D}"/>
                  </a:ext>
                </a:extLst>
              </p:cNvPr>
              <p:cNvPicPr/>
              <p:nvPr/>
            </p:nvPicPr>
            <p:blipFill>
              <a:blip r:embed="rId18"/>
              <a:stretch>
                <a:fillRect/>
              </a:stretch>
            </p:blipFill>
            <p:spPr>
              <a:xfrm>
                <a:off x="3539885" y="2795767"/>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30" name="Ink 29">
                <a:extLst>
                  <a:ext uri="{FF2B5EF4-FFF2-40B4-BE49-F238E27FC236}">
                    <a16:creationId xmlns:a16="http://schemas.microsoft.com/office/drawing/2014/main" id="{3F239958-546C-4EDF-8620-38196AFEF427}"/>
                  </a:ext>
                </a:extLst>
              </p14:cNvPr>
              <p14:cNvContentPartPr/>
              <p14:nvPr/>
            </p14:nvContentPartPr>
            <p14:xfrm>
              <a:off x="4904241" y="4149864"/>
              <a:ext cx="105120" cy="108360"/>
            </p14:xfrm>
          </p:contentPart>
        </mc:Choice>
        <mc:Fallback xmlns="">
          <p:pic>
            <p:nvPicPr>
              <p:cNvPr id="30" name="Ink 29">
                <a:extLst>
                  <a:ext uri="{FF2B5EF4-FFF2-40B4-BE49-F238E27FC236}">
                    <a16:creationId xmlns:a16="http://schemas.microsoft.com/office/drawing/2014/main" id="{3F239958-546C-4EDF-8620-38196AFEF427}"/>
                  </a:ext>
                </a:extLst>
              </p:cNvPr>
              <p:cNvPicPr/>
              <p:nvPr/>
            </p:nvPicPr>
            <p:blipFill>
              <a:blip r:embed="rId20"/>
              <a:stretch>
                <a:fillRect/>
              </a:stretch>
            </p:blipFill>
            <p:spPr>
              <a:xfrm>
                <a:off x="4895272" y="4140864"/>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31" name="Ink 30">
                <a:extLst>
                  <a:ext uri="{FF2B5EF4-FFF2-40B4-BE49-F238E27FC236}">
                    <a16:creationId xmlns:a16="http://schemas.microsoft.com/office/drawing/2014/main" id="{CB107A2E-35CE-43E0-889C-33296282C1E8}"/>
                  </a:ext>
                </a:extLst>
              </p14:cNvPr>
              <p14:cNvContentPartPr/>
              <p14:nvPr/>
            </p14:nvContentPartPr>
            <p14:xfrm>
              <a:off x="4891641" y="4149864"/>
              <a:ext cx="117720" cy="102960"/>
            </p14:xfrm>
          </p:contentPart>
        </mc:Choice>
        <mc:Fallback xmlns="">
          <p:pic>
            <p:nvPicPr>
              <p:cNvPr id="31" name="Ink 30">
                <a:extLst>
                  <a:ext uri="{FF2B5EF4-FFF2-40B4-BE49-F238E27FC236}">
                    <a16:creationId xmlns:a16="http://schemas.microsoft.com/office/drawing/2014/main" id="{CB107A2E-35CE-43E0-889C-33296282C1E8}"/>
                  </a:ext>
                </a:extLst>
              </p:cNvPr>
              <p:cNvPicPr/>
              <p:nvPr/>
            </p:nvPicPr>
            <p:blipFill>
              <a:blip r:embed="rId22"/>
              <a:stretch>
                <a:fillRect/>
              </a:stretch>
            </p:blipFill>
            <p:spPr>
              <a:xfrm>
                <a:off x="4882641" y="4140864"/>
                <a:ext cx="135360" cy="120600"/>
              </a:xfrm>
              <a:prstGeom prst="rect">
                <a:avLst/>
              </a:prstGeom>
            </p:spPr>
          </p:pic>
        </mc:Fallback>
      </mc:AlternateContent>
      <p:sp>
        <p:nvSpPr>
          <p:cNvPr id="4" name="Content Placeholder 2">
            <a:extLst>
              <a:ext uri="{FF2B5EF4-FFF2-40B4-BE49-F238E27FC236}">
                <a16:creationId xmlns:a16="http://schemas.microsoft.com/office/drawing/2014/main" id="{5FFBAEAA-235F-4C7D-97C7-84D113786C3B}"/>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Can you mark these three points on your axes? Now join the points with a ruler. What shape have you made?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What if the first point was changed to (5,3)?</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If (1,1), (3,1) and (3,3) are the points of three vertices of a square, at which point  would the fourth vertex be?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Repeat, providing lots of practice for children to mark and join specified coordinates.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8810394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drawProgress</p:attrName>
                                        </p:attrNameLst>
                                      </p:cBhvr>
                                      <p:tavLst>
                                        <p:tav tm="0">
                                          <p:val>
                                            <p:fltVal val="0"/>
                                          </p:val>
                                        </p:tav>
                                        <p:tav tm="100000">
                                          <p:val>
                                            <p:fltVal val="1"/>
                                          </p:val>
                                        </p:tav>
                                      </p:tavLst>
                                    </p:anim>
                                  </p:childTnLst>
                                </p:cTn>
                              </p:par>
                            </p:childTnLst>
                          </p:cTn>
                        </p:par>
                      </p:childTnLst>
                    </p:cTn>
                  </p:par>
                  <p:par>
                    <p:cTn id="13" fill="hold">
                      <p:stCondLst>
                        <p:cond delay="indefinite"/>
                      </p:stCondLst>
                      <p:childTnLst>
                        <p:par>
                          <p:cTn id="14" fill="hold">
                            <p:stCondLst>
                              <p:cond delay="0"/>
                            </p:stCondLst>
                            <p:childTnLst>
                              <p:par>
                                <p:cTn id="15" presetID="63"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drawProgress</p:attrName>
                                        </p:attrNameLst>
                                      </p:cBhvr>
                                      <p:tavLst>
                                        <p:tav tm="0">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63" presetClass="entr" presetSubtype="0"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drawProgress</p:attrName>
                                        </p:attrNameLst>
                                      </p:cBhvr>
                                      <p:tavLst>
                                        <p:tav tm="0">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63"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drawProgress</p:attrName>
                                        </p:attrNameLst>
                                      </p:cBhvr>
                                      <p:tavLst>
                                        <p:tav tm="0">
                                          <p:val>
                                            <p:fltVal val="0"/>
                                          </p:val>
                                        </p:tav>
                                        <p:tav tm="100000">
                                          <p:val>
                                            <p:fltVal val="1"/>
                                          </p:val>
                                        </p:tav>
                                      </p:tavLst>
                                    </p:anim>
                                  </p:childTnLst>
                                </p:cTn>
                              </p:par>
                            </p:childTnLst>
                          </p:cTn>
                        </p:par>
                      </p:childTnLst>
                    </p:cTn>
                  </p:par>
                  <p:par>
                    <p:cTn id="28" fill="hold">
                      <p:stCondLst>
                        <p:cond delay="indefinite"/>
                      </p:stCondLst>
                      <p:childTnLst>
                        <p:par>
                          <p:cTn id="29" fill="hold">
                            <p:stCondLst>
                              <p:cond delay="0"/>
                            </p:stCondLst>
                            <p:childTnLst>
                              <p:par>
                                <p:cTn id="30" presetID="63" presetClass="entr" presetSubtype="0" fill="hold" nodeType="click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500" fill="hold"/>
                                        <p:tgtEl>
                                          <p:spTgt spid="31"/>
                                        </p:tgtEl>
                                        <p:attrNameLst>
                                          <p:attrName>drawProgress</p:attrName>
                                        </p:attrNameLst>
                                      </p:cBhvr>
                                      <p:tavLst>
                                        <p:tav tm="0">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63"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1500" fill="hold"/>
                                        <p:tgtEl>
                                          <p:spTgt spid="12"/>
                                        </p:tgtEl>
                                        <p:attrNameLst>
                                          <p:attrName>drawProgress</p:attrName>
                                        </p:attrNameLst>
                                      </p:cBhvr>
                                      <p:tavLst>
                                        <p:tav tm="0">
                                          <p:val>
                                            <p:fltVal val="0"/>
                                          </p:val>
                                        </p:tav>
                                        <p:tav tm="100000">
                                          <p:val>
                                            <p:fltVal val="1"/>
                                          </p:val>
                                        </p:tav>
                                      </p:tavLst>
                                    </p:anim>
                                  </p:childTnLst>
                                </p:cTn>
                              </p:par>
                            </p:childTnLst>
                          </p:cTn>
                        </p:par>
                      </p:childTnLst>
                    </p:cTn>
                  </p:par>
                  <p:par>
                    <p:cTn id="38" fill="hold">
                      <p:stCondLst>
                        <p:cond delay="indefinite"/>
                      </p:stCondLst>
                      <p:childTnLst>
                        <p:par>
                          <p:cTn id="39" fill="hold">
                            <p:stCondLst>
                              <p:cond delay="0"/>
                            </p:stCondLst>
                            <p:childTnLst>
                              <p:par>
                                <p:cTn id="40" presetID="63"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1500" fill="hold"/>
                                        <p:tgtEl>
                                          <p:spTgt spid="14"/>
                                        </p:tgtEl>
                                        <p:attrNameLst>
                                          <p:attrName>drawProgress</p:attrName>
                                        </p:attrNameLst>
                                      </p:cBhvr>
                                      <p:tavLst>
                                        <p:tav tm="0">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63"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p:cTn id="47" dur="1500" fill="hold"/>
                                        <p:tgtEl>
                                          <p:spTgt spid="23"/>
                                        </p:tgtEl>
                                        <p:attrNameLst>
                                          <p:attrName>drawProgress</p:attrName>
                                        </p:attrNameLst>
                                      </p:cBhvr>
                                      <p:tavLst>
                                        <p:tav tm="0">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8</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49660491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8</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rPr>
                        <a:t>Pupils translate polygons in the first quadrant</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3208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8</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194</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617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computer&#10;&#10;Description automatically generated">
            <a:extLst>
              <a:ext uri="{FF2B5EF4-FFF2-40B4-BE49-F238E27FC236}">
                <a16:creationId xmlns:a16="http://schemas.microsoft.com/office/drawing/2014/main" id="{75468EB6-2BDA-4608-A063-49A682D9C7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8120" y="2001153"/>
            <a:ext cx="1823864" cy="914404"/>
          </a:xfrm>
          <a:prstGeom prst="rect">
            <a:avLst/>
          </a:prstGeom>
        </p:spPr>
      </p:pic>
      <p:sp>
        <p:nvSpPr>
          <p:cNvPr id="2" name="Title 1">
            <a:extLst>
              <a:ext uri="{FF2B5EF4-FFF2-40B4-BE49-F238E27FC236}">
                <a16:creationId xmlns:a16="http://schemas.microsoft.com/office/drawing/2014/main" id="{090BD2E0-8ACC-4546-A515-EBE4F8B9F50D}"/>
              </a:ext>
            </a:extLst>
          </p:cNvPr>
          <p:cNvSpPr>
            <a:spLocks noGrp="1"/>
          </p:cNvSpPr>
          <p:nvPr>
            <p:ph type="title"/>
          </p:nvPr>
        </p:nvSpPr>
        <p:spPr/>
        <p:txBody>
          <a:bodyPr/>
          <a:lstStyle/>
          <a:p>
            <a:r>
              <a:rPr lang="en-GB" dirty="0"/>
              <a:t>4G-1 Draw polygons specified by coordinates or by translation</a:t>
            </a:r>
          </a:p>
        </p:txBody>
      </p:sp>
      <p:pic>
        <p:nvPicPr>
          <p:cNvPr id="3" name="Picture 2" descr="A close up of a logo&#10;&#10;Description automatically generated">
            <a:extLst>
              <a:ext uri="{FF2B5EF4-FFF2-40B4-BE49-F238E27FC236}">
                <a16:creationId xmlns:a16="http://schemas.microsoft.com/office/drawing/2014/main" id="{972BEAB3-38B5-4DFB-BDB7-F73B423630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7805" y="1395546"/>
            <a:ext cx="4446727" cy="4221223"/>
          </a:xfrm>
          <a:prstGeom prst="rect">
            <a:avLst/>
          </a:prstGeom>
        </p:spPr>
      </p:pic>
      <p:pic>
        <p:nvPicPr>
          <p:cNvPr id="6" name="Picture 5">
            <a:extLst>
              <a:ext uri="{FF2B5EF4-FFF2-40B4-BE49-F238E27FC236}">
                <a16:creationId xmlns:a16="http://schemas.microsoft.com/office/drawing/2014/main" id="{BC64E5C4-9983-4347-BC34-C279E7F491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98120" y="2001153"/>
            <a:ext cx="1823864" cy="914404"/>
          </a:xfrm>
          <a:prstGeom prst="rect">
            <a:avLst/>
          </a:prstGeom>
        </p:spPr>
      </p:pic>
      <p:sp>
        <p:nvSpPr>
          <p:cNvPr id="9" name="TextBox 8">
            <a:extLst>
              <a:ext uri="{FF2B5EF4-FFF2-40B4-BE49-F238E27FC236}">
                <a16:creationId xmlns:a16="http://schemas.microsoft.com/office/drawing/2014/main" id="{F55F7A0C-DD86-4589-AE31-011A61DEFE5A}"/>
              </a:ext>
            </a:extLst>
          </p:cNvPr>
          <p:cNvSpPr txBox="1"/>
          <p:nvPr/>
        </p:nvSpPr>
        <p:spPr>
          <a:xfrm>
            <a:off x="4727059" y="1770320"/>
            <a:ext cx="389850"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a:t>
            </a:r>
          </a:p>
        </p:txBody>
      </p:sp>
      <p:sp>
        <p:nvSpPr>
          <p:cNvPr id="10" name="TextBox 9">
            <a:extLst>
              <a:ext uri="{FF2B5EF4-FFF2-40B4-BE49-F238E27FC236}">
                <a16:creationId xmlns:a16="http://schemas.microsoft.com/office/drawing/2014/main" id="{E4CD1A96-79EF-4D09-A008-C0A487F5194E}"/>
              </a:ext>
            </a:extLst>
          </p:cNvPr>
          <p:cNvSpPr txBox="1"/>
          <p:nvPr/>
        </p:nvSpPr>
        <p:spPr>
          <a:xfrm>
            <a:off x="3890776" y="3497904"/>
            <a:ext cx="389850"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a:t>
            </a:r>
          </a:p>
        </p:txBody>
      </p:sp>
      <p:grpSp>
        <p:nvGrpSpPr>
          <p:cNvPr id="15" name="Group 14">
            <a:extLst>
              <a:ext uri="{FF2B5EF4-FFF2-40B4-BE49-F238E27FC236}">
                <a16:creationId xmlns:a16="http://schemas.microsoft.com/office/drawing/2014/main" id="{5B67C47B-3F41-4368-9AED-5DB9703C47A1}"/>
              </a:ext>
            </a:extLst>
          </p:cNvPr>
          <p:cNvGrpSpPr/>
          <p:nvPr/>
        </p:nvGrpSpPr>
        <p:grpSpPr>
          <a:xfrm>
            <a:off x="3953274" y="3745026"/>
            <a:ext cx="113557" cy="113558"/>
            <a:chOff x="4299693" y="2568128"/>
            <a:chExt cx="113557" cy="113558"/>
          </a:xfrm>
        </p:grpSpPr>
        <p:cxnSp>
          <p:nvCxnSpPr>
            <p:cNvPr id="16" name="Straight Connector 15">
              <a:extLst>
                <a:ext uri="{FF2B5EF4-FFF2-40B4-BE49-F238E27FC236}">
                  <a16:creationId xmlns:a16="http://schemas.microsoft.com/office/drawing/2014/main" id="{95B08FFD-A162-49C8-97D6-73ACC1C4CC1C}"/>
                </a:ext>
              </a:extLst>
            </p:cNvPr>
            <p:cNvCxnSpPr>
              <a:cxnSpLocks/>
            </p:cNvCxnSpPr>
            <p:nvPr/>
          </p:nvCxnSpPr>
          <p:spPr>
            <a:xfrm>
              <a:off x="4299693" y="2568129"/>
              <a:ext cx="113557" cy="113557"/>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9581FD5-A6AB-45B3-9100-C5D21CCA8075}"/>
                </a:ext>
              </a:extLst>
            </p:cNvPr>
            <p:cNvCxnSpPr>
              <a:cxnSpLocks/>
            </p:cNvCxnSpPr>
            <p:nvPr/>
          </p:nvCxnSpPr>
          <p:spPr>
            <a:xfrm flipV="1">
              <a:off x="4299693" y="2568128"/>
              <a:ext cx="113557" cy="113557"/>
            </a:xfrm>
            <a:prstGeom prst="line">
              <a:avLst/>
            </a:prstGeom>
            <a:ln w="28575">
              <a:solidFill>
                <a:srgbClr val="104F75"/>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p14="http://schemas.microsoft.com/office/powerpoint/2010/main" xmlns:aink="http://schemas.microsoft.com/office/drawing/2016/ink">
        <mc:Choice Requires="p14 aink">
          <p:contentPart p14:bwMode="auto" r:id="rId7">
            <p14:nvContentPartPr>
              <p14:cNvPr id="24" name="Ink 23">
                <a:extLst>
                  <a:ext uri="{FF2B5EF4-FFF2-40B4-BE49-F238E27FC236}">
                    <a16:creationId xmlns:a16="http://schemas.microsoft.com/office/drawing/2014/main" id="{CEE7A4BB-360A-4DA6-AE89-BAC1FB6295B8}"/>
                  </a:ext>
                </a:extLst>
              </p14:cNvPr>
              <p14:cNvContentPartPr/>
              <p14:nvPr/>
            </p14:nvContentPartPr>
            <p14:xfrm>
              <a:off x="3513435" y="4201124"/>
              <a:ext cx="105120" cy="108360"/>
            </p14:xfrm>
          </p:contentPart>
        </mc:Choice>
        <mc:Fallback xmlns="">
          <p:pic>
            <p:nvPicPr>
              <p:cNvPr id="24" name="Ink 23">
                <a:extLst>
                  <a:ext uri="{FF2B5EF4-FFF2-40B4-BE49-F238E27FC236}">
                    <a16:creationId xmlns:a16="http://schemas.microsoft.com/office/drawing/2014/main" id="{CEE7A4BB-360A-4DA6-AE89-BAC1FB6295B8}"/>
                  </a:ext>
                </a:extLst>
              </p:cNvPr>
              <p:cNvPicPr/>
              <p:nvPr/>
            </p:nvPicPr>
            <p:blipFill>
              <a:blip r:embed="rId8"/>
              <a:stretch>
                <a:fillRect/>
              </a:stretch>
            </p:blipFill>
            <p:spPr>
              <a:xfrm>
                <a:off x="3504466" y="4192124"/>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29" name="Ink 28">
                <a:extLst>
                  <a:ext uri="{FF2B5EF4-FFF2-40B4-BE49-F238E27FC236}">
                    <a16:creationId xmlns:a16="http://schemas.microsoft.com/office/drawing/2014/main" id="{863D7F96-422B-4002-A7AA-5940D8F73361}"/>
                  </a:ext>
                </a:extLst>
              </p14:cNvPr>
              <p14:cNvContentPartPr/>
              <p14:nvPr/>
            </p14:nvContentPartPr>
            <p14:xfrm>
              <a:off x="3500835" y="4201124"/>
              <a:ext cx="117720" cy="102960"/>
            </p14:xfrm>
          </p:contentPart>
        </mc:Choice>
        <mc:Fallback xmlns="">
          <p:pic>
            <p:nvPicPr>
              <p:cNvPr id="29" name="Ink 28">
                <a:extLst>
                  <a:ext uri="{FF2B5EF4-FFF2-40B4-BE49-F238E27FC236}">
                    <a16:creationId xmlns:a16="http://schemas.microsoft.com/office/drawing/2014/main" id="{863D7F96-422B-4002-A7AA-5940D8F73361}"/>
                  </a:ext>
                </a:extLst>
              </p:cNvPr>
              <p:cNvPicPr/>
              <p:nvPr/>
            </p:nvPicPr>
            <p:blipFill>
              <a:blip r:embed="rId10"/>
              <a:stretch>
                <a:fillRect/>
              </a:stretch>
            </p:blipFill>
            <p:spPr>
              <a:xfrm>
                <a:off x="3491835" y="4192124"/>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30" name="Ink 29">
                <a:extLst>
                  <a:ext uri="{FF2B5EF4-FFF2-40B4-BE49-F238E27FC236}">
                    <a16:creationId xmlns:a16="http://schemas.microsoft.com/office/drawing/2014/main" id="{CEE7FCD3-75A3-4933-A047-8F75ECC546EB}"/>
                  </a:ext>
                </a:extLst>
              </p14:cNvPr>
              <p14:cNvContentPartPr/>
              <p14:nvPr/>
            </p14:nvContentPartPr>
            <p14:xfrm>
              <a:off x="3959171" y="4636470"/>
              <a:ext cx="105120" cy="108360"/>
            </p14:xfrm>
          </p:contentPart>
        </mc:Choice>
        <mc:Fallback xmlns="">
          <p:pic>
            <p:nvPicPr>
              <p:cNvPr id="30" name="Ink 29">
                <a:extLst>
                  <a:ext uri="{FF2B5EF4-FFF2-40B4-BE49-F238E27FC236}">
                    <a16:creationId xmlns:a16="http://schemas.microsoft.com/office/drawing/2014/main" id="{CEE7FCD3-75A3-4933-A047-8F75ECC546EB}"/>
                  </a:ext>
                </a:extLst>
              </p:cNvPr>
              <p:cNvPicPr/>
              <p:nvPr/>
            </p:nvPicPr>
            <p:blipFill>
              <a:blip r:embed="rId12"/>
              <a:stretch>
                <a:fillRect/>
              </a:stretch>
            </p:blipFill>
            <p:spPr>
              <a:xfrm>
                <a:off x="3950202" y="4627470"/>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32" name="Ink 31">
                <a:extLst>
                  <a:ext uri="{FF2B5EF4-FFF2-40B4-BE49-F238E27FC236}">
                    <a16:creationId xmlns:a16="http://schemas.microsoft.com/office/drawing/2014/main" id="{945EAC15-7C0B-4FD0-865A-030016AC9E90}"/>
                  </a:ext>
                </a:extLst>
              </p14:cNvPr>
              <p14:cNvContentPartPr/>
              <p14:nvPr/>
            </p14:nvContentPartPr>
            <p14:xfrm>
              <a:off x="3946571" y="4636470"/>
              <a:ext cx="117720" cy="102960"/>
            </p14:xfrm>
          </p:contentPart>
        </mc:Choice>
        <mc:Fallback xmlns="">
          <p:pic>
            <p:nvPicPr>
              <p:cNvPr id="32" name="Ink 31">
                <a:extLst>
                  <a:ext uri="{FF2B5EF4-FFF2-40B4-BE49-F238E27FC236}">
                    <a16:creationId xmlns:a16="http://schemas.microsoft.com/office/drawing/2014/main" id="{945EAC15-7C0B-4FD0-865A-030016AC9E90}"/>
                  </a:ext>
                </a:extLst>
              </p:cNvPr>
              <p:cNvPicPr/>
              <p:nvPr/>
            </p:nvPicPr>
            <p:blipFill>
              <a:blip r:embed="rId14"/>
              <a:stretch>
                <a:fillRect/>
              </a:stretch>
            </p:blipFill>
            <p:spPr>
              <a:xfrm>
                <a:off x="3937571" y="4627470"/>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33" name="Ink 32">
                <a:extLst>
                  <a:ext uri="{FF2B5EF4-FFF2-40B4-BE49-F238E27FC236}">
                    <a16:creationId xmlns:a16="http://schemas.microsoft.com/office/drawing/2014/main" id="{DC0A4233-FC83-4F0B-980C-0AD1CE505A57}"/>
                  </a:ext>
                </a:extLst>
              </p14:cNvPr>
              <p14:cNvContentPartPr/>
              <p14:nvPr/>
            </p14:nvContentPartPr>
            <p14:xfrm>
              <a:off x="2166398" y="4201124"/>
              <a:ext cx="105120" cy="108360"/>
            </p14:xfrm>
          </p:contentPart>
        </mc:Choice>
        <mc:Fallback xmlns="">
          <p:pic>
            <p:nvPicPr>
              <p:cNvPr id="33" name="Ink 32">
                <a:extLst>
                  <a:ext uri="{FF2B5EF4-FFF2-40B4-BE49-F238E27FC236}">
                    <a16:creationId xmlns:a16="http://schemas.microsoft.com/office/drawing/2014/main" id="{DC0A4233-FC83-4F0B-980C-0AD1CE505A57}"/>
                  </a:ext>
                </a:extLst>
              </p:cNvPr>
              <p:cNvPicPr/>
              <p:nvPr/>
            </p:nvPicPr>
            <p:blipFill>
              <a:blip r:embed="rId16"/>
              <a:stretch>
                <a:fillRect/>
              </a:stretch>
            </p:blipFill>
            <p:spPr>
              <a:xfrm>
                <a:off x="2157429" y="4192124"/>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34" name="Ink 33">
                <a:extLst>
                  <a:ext uri="{FF2B5EF4-FFF2-40B4-BE49-F238E27FC236}">
                    <a16:creationId xmlns:a16="http://schemas.microsoft.com/office/drawing/2014/main" id="{038CF71A-CBC3-4786-860F-D755AD91D703}"/>
                  </a:ext>
                </a:extLst>
              </p14:cNvPr>
              <p14:cNvContentPartPr/>
              <p14:nvPr/>
            </p14:nvContentPartPr>
            <p14:xfrm>
              <a:off x="2153798" y="4201124"/>
              <a:ext cx="117720" cy="102960"/>
            </p14:xfrm>
          </p:contentPart>
        </mc:Choice>
        <mc:Fallback xmlns="">
          <p:pic>
            <p:nvPicPr>
              <p:cNvPr id="34" name="Ink 33">
                <a:extLst>
                  <a:ext uri="{FF2B5EF4-FFF2-40B4-BE49-F238E27FC236}">
                    <a16:creationId xmlns:a16="http://schemas.microsoft.com/office/drawing/2014/main" id="{038CF71A-CBC3-4786-860F-D755AD91D703}"/>
                  </a:ext>
                </a:extLst>
              </p:cNvPr>
              <p:cNvPicPr/>
              <p:nvPr/>
            </p:nvPicPr>
            <p:blipFill>
              <a:blip r:embed="rId18"/>
              <a:stretch>
                <a:fillRect/>
              </a:stretch>
            </p:blipFill>
            <p:spPr>
              <a:xfrm>
                <a:off x="2144798" y="4192124"/>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4" name="Ink 3">
                <a:extLst>
                  <a:ext uri="{FF2B5EF4-FFF2-40B4-BE49-F238E27FC236}">
                    <a16:creationId xmlns:a16="http://schemas.microsoft.com/office/drawing/2014/main" id="{D323A966-141A-4320-A435-1B3D8FE88CBA}"/>
                  </a:ext>
                </a:extLst>
              </p14:cNvPr>
              <p14:cNvContentPartPr/>
              <p14:nvPr/>
            </p14:nvContentPartPr>
            <p14:xfrm>
              <a:off x="3551888" y="3792560"/>
              <a:ext cx="482760" cy="482760"/>
            </p14:xfrm>
          </p:contentPart>
        </mc:Choice>
        <mc:Fallback xmlns="">
          <p:pic>
            <p:nvPicPr>
              <p:cNvPr id="4" name="Ink 3">
                <a:extLst>
                  <a:ext uri="{FF2B5EF4-FFF2-40B4-BE49-F238E27FC236}">
                    <a16:creationId xmlns:a16="http://schemas.microsoft.com/office/drawing/2014/main" id="{D323A966-141A-4320-A435-1B3D8FE88CBA}"/>
                  </a:ext>
                </a:extLst>
              </p:cNvPr>
              <p:cNvPicPr/>
              <p:nvPr/>
            </p:nvPicPr>
            <p:blipFill>
              <a:blip r:embed="rId20"/>
              <a:stretch>
                <a:fillRect/>
              </a:stretch>
            </p:blipFill>
            <p:spPr>
              <a:xfrm>
                <a:off x="3542888" y="3783560"/>
                <a:ext cx="500400" cy="5004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5" name="Ink 4">
                <a:extLst>
                  <a:ext uri="{FF2B5EF4-FFF2-40B4-BE49-F238E27FC236}">
                    <a16:creationId xmlns:a16="http://schemas.microsoft.com/office/drawing/2014/main" id="{748C2526-FF49-4381-B7D6-D1C638D2F138}"/>
                  </a:ext>
                </a:extLst>
              </p14:cNvPr>
              <p14:cNvContentPartPr/>
              <p14:nvPr/>
            </p14:nvContentPartPr>
            <p14:xfrm>
              <a:off x="3558368" y="4245440"/>
              <a:ext cx="457560" cy="457560"/>
            </p14:xfrm>
          </p:contentPart>
        </mc:Choice>
        <mc:Fallback xmlns="">
          <p:pic>
            <p:nvPicPr>
              <p:cNvPr id="5" name="Ink 4">
                <a:extLst>
                  <a:ext uri="{FF2B5EF4-FFF2-40B4-BE49-F238E27FC236}">
                    <a16:creationId xmlns:a16="http://schemas.microsoft.com/office/drawing/2014/main" id="{748C2526-FF49-4381-B7D6-D1C638D2F138}"/>
                  </a:ext>
                </a:extLst>
              </p:cNvPr>
              <p:cNvPicPr/>
              <p:nvPr/>
            </p:nvPicPr>
            <p:blipFill>
              <a:blip r:embed="rId22"/>
              <a:stretch>
                <a:fillRect/>
              </a:stretch>
            </p:blipFill>
            <p:spPr>
              <a:xfrm>
                <a:off x="3549361" y="4236440"/>
                <a:ext cx="475214" cy="4752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7" name="Ink 6">
                <a:extLst>
                  <a:ext uri="{FF2B5EF4-FFF2-40B4-BE49-F238E27FC236}">
                    <a16:creationId xmlns:a16="http://schemas.microsoft.com/office/drawing/2014/main" id="{572490DF-CF5B-4C8F-850B-04FFF820D67E}"/>
                  </a:ext>
                </a:extLst>
              </p14:cNvPr>
              <p14:cNvContentPartPr/>
              <p14:nvPr/>
            </p14:nvContentPartPr>
            <p14:xfrm>
              <a:off x="2218946" y="4247508"/>
              <a:ext cx="1799280" cy="448920"/>
            </p14:xfrm>
          </p:contentPart>
        </mc:Choice>
        <mc:Fallback xmlns="">
          <p:pic>
            <p:nvPicPr>
              <p:cNvPr id="7" name="Ink 6">
                <a:extLst>
                  <a:ext uri="{FF2B5EF4-FFF2-40B4-BE49-F238E27FC236}">
                    <a16:creationId xmlns:a16="http://schemas.microsoft.com/office/drawing/2014/main" id="{572490DF-CF5B-4C8F-850B-04FFF820D67E}"/>
                  </a:ext>
                </a:extLst>
              </p:cNvPr>
              <p:cNvPicPr/>
              <p:nvPr/>
            </p:nvPicPr>
            <p:blipFill>
              <a:blip r:embed="rId24"/>
              <a:stretch>
                <a:fillRect/>
              </a:stretch>
            </p:blipFill>
            <p:spPr>
              <a:xfrm>
                <a:off x="2209948" y="4238508"/>
                <a:ext cx="1816916" cy="4665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21" name="Ink 20">
                <a:extLst>
                  <a:ext uri="{FF2B5EF4-FFF2-40B4-BE49-F238E27FC236}">
                    <a16:creationId xmlns:a16="http://schemas.microsoft.com/office/drawing/2014/main" id="{F216E87F-F2DB-440A-BAFB-DD1D27798AE4}"/>
                  </a:ext>
                </a:extLst>
              </p14:cNvPr>
              <p14:cNvContentPartPr/>
              <p14:nvPr/>
            </p14:nvContentPartPr>
            <p14:xfrm>
              <a:off x="2219306" y="3820188"/>
              <a:ext cx="1765800" cy="440640"/>
            </p14:xfrm>
          </p:contentPart>
        </mc:Choice>
        <mc:Fallback xmlns="">
          <p:pic>
            <p:nvPicPr>
              <p:cNvPr id="21" name="Ink 20">
                <a:extLst>
                  <a:ext uri="{FF2B5EF4-FFF2-40B4-BE49-F238E27FC236}">
                    <a16:creationId xmlns:a16="http://schemas.microsoft.com/office/drawing/2014/main" id="{F216E87F-F2DB-440A-BAFB-DD1D27798AE4}"/>
                  </a:ext>
                </a:extLst>
              </p:cNvPr>
              <p:cNvPicPr/>
              <p:nvPr/>
            </p:nvPicPr>
            <p:blipFill>
              <a:blip r:embed="rId26"/>
              <a:stretch>
                <a:fillRect/>
              </a:stretch>
            </p:blipFill>
            <p:spPr>
              <a:xfrm>
                <a:off x="2210304" y="3811181"/>
                <a:ext cx="1783444" cy="458294"/>
              </a:xfrm>
              <a:prstGeom prst="rect">
                <a:avLst/>
              </a:prstGeom>
            </p:spPr>
          </p:pic>
        </mc:Fallback>
      </mc:AlternateContent>
      <p:sp>
        <p:nvSpPr>
          <p:cNvPr id="12" name="Content Placeholder 2">
            <a:extLst>
              <a:ext uri="{FF2B5EF4-FFF2-40B4-BE49-F238E27FC236}">
                <a16:creationId xmlns:a16="http://schemas.microsoft.com/office/drawing/2014/main" id="{7D035B1C-02C0-44DF-BA8C-E21CB13FA927}"/>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What do we call this shape? Can you describe how point A has moved to point B.</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Now can you translate the three remaining points in the same way? When you join the translated points, what do you notice about the two shapes?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Is the new polygon any different to the original polygon?</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What if point B was one square up, can you see straight away where the other vertices would need to be?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8981010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p:cTn id="12" dur="500" fill="hold"/>
                                        <p:tgtEl>
                                          <p:spTgt spid="29"/>
                                        </p:tgtEl>
                                        <p:attrNameLst>
                                          <p:attrName>drawProgress</p:attrName>
                                        </p:attrNameLst>
                                      </p:cBhvr>
                                      <p:tavLst>
                                        <p:tav tm="0">
                                          <p:val>
                                            <p:fltVal val="0"/>
                                          </p:val>
                                        </p:tav>
                                        <p:tav tm="100000">
                                          <p:val>
                                            <p:fltVal val="1"/>
                                          </p:val>
                                        </p:tav>
                                      </p:tavLst>
                                    </p:anim>
                                  </p:childTnLst>
                                </p:cTn>
                              </p:par>
                            </p:childTnLst>
                          </p:cTn>
                        </p:par>
                      </p:childTnLst>
                    </p:cTn>
                  </p:par>
                  <p:par>
                    <p:cTn id="13" fill="hold">
                      <p:stCondLst>
                        <p:cond delay="indefinite"/>
                      </p:stCondLst>
                      <p:childTnLst>
                        <p:par>
                          <p:cTn id="14" fill="hold">
                            <p:stCondLst>
                              <p:cond delay="0"/>
                            </p:stCondLst>
                            <p:childTnLst>
                              <p:par>
                                <p:cTn id="15" presetID="63"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drawProgress</p:attrName>
                                        </p:attrNameLst>
                                      </p:cBhvr>
                                      <p:tavLst>
                                        <p:tav tm="0">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63" presetClass="entr" presetSubtype="0"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500" fill="hold"/>
                                        <p:tgtEl>
                                          <p:spTgt spid="32"/>
                                        </p:tgtEl>
                                        <p:attrNameLst>
                                          <p:attrName>drawProgress</p:attrName>
                                        </p:attrNameLst>
                                      </p:cBhvr>
                                      <p:tavLst>
                                        <p:tav tm="0">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63"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p:cTn id="27" dur="500" fill="hold"/>
                                        <p:tgtEl>
                                          <p:spTgt spid="33"/>
                                        </p:tgtEl>
                                        <p:attrNameLst>
                                          <p:attrName>drawProgress</p:attrName>
                                        </p:attrNameLst>
                                      </p:cBhvr>
                                      <p:tavLst>
                                        <p:tav tm="0">
                                          <p:val>
                                            <p:fltVal val="0"/>
                                          </p:val>
                                        </p:tav>
                                        <p:tav tm="100000">
                                          <p:val>
                                            <p:fltVal val="1"/>
                                          </p:val>
                                        </p:tav>
                                      </p:tavLst>
                                    </p:anim>
                                  </p:childTnLst>
                                </p:cTn>
                              </p:par>
                            </p:childTnLst>
                          </p:cTn>
                        </p:par>
                      </p:childTnLst>
                    </p:cTn>
                  </p:par>
                  <p:par>
                    <p:cTn id="28" fill="hold">
                      <p:stCondLst>
                        <p:cond delay="indefinite"/>
                      </p:stCondLst>
                      <p:childTnLst>
                        <p:par>
                          <p:cTn id="29" fill="hold">
                            <p:stCondLst>
                              <p:cond delay="0"/>
                            </p:stCondLst>
                            <p:childTnLst>
                              <p:par>
                                <p:cTn id="30" presetID="63" presetClass="entr" presetSubtype="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drawProgress</p:attrName>
                                        </p:attrNameLst>
                                      </p:cBhvr>
                                      <p:tavLst>
                                        <p:tav tm="0">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63"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2000" fill="hold"/>
                                        <p:tgtEl>
                                          <p:spTgt spid="4"/>
                                        </p:tgtEl>
                                        <p:attrNameLst>
                                          <p:attrName>drawProgress</p:attrName>
                                        </p:attrNameLst>
                                      </p:cBhvr>
                                      <p:tavLst>
                                        <p:tav tm="0">
                                          <p:val>
                                            <p:fltVal val="0"/>
                                          </p:val>
                                        </p:tav>
                                        <p:tav tm="100000">
                                          <p:val>
                                            <p:fltVal val="1"/>
                                          </p:val>
                                        </p:tav>
                                      </p:tavLst>
                                    </p:anim>
                                  </p:childTnLst>
                                </p:cTn>
                              </p:par>
                            </p:childTnLst>
                          </p:cTn>
                        </p:par>
                      </p:childTnLst>
                    </p:cTn>
                  </p:par>
                  <p:par>
                    <p:cTn id="38" fill="hold">
                      <p:stCondLst>
                        <p:cond delay="indefinite"/>
                      </p:stCondLst>
                      <p:childTnLst>
                        <p:par>
                          <p:cTn id="39" fill="hold">
                            <p:stCondLst>
                              <p:cond delay="0"/>
                            </p:stCondLst>
                            <p:childTnLst>
                              <p:par>
                                <p:cTn id="40" presetID="63"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p:cTn id="42" dur="2000" fill="hold"/>
                                        <p:tgtEl>
                                          <p:spTgt spid="5"/>
                                        </p:tgtEl>
                                        <p:attrNameLst>
                                          <p:attrName>drawProgress</p:attrName>
                                        </p:attrNameLst>
                                      </p:cBhvr>
                                      <p:tavLst>
                                        <p:tav tm="0">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63"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2000" fill="hold"/>
                                        <p:tgtEl>
                                          <p:spTgt spid="7"/>
                                        </p:tgtEl>
                                        <p:attrNameLst>
                                          <p:attrName>drawProgress</p:attrName>
                                        </p:attrNameLst>
                                      </p:cBhvr>
                                      <p:tavLst>
                                        <p:tav tm="0">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63" presetClass="entr" presetSubtype="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2000" fill="hold"/>
                                        <p:tgtEl>
                                          <p:spTgt spid="21"/>
                                        </p:tgtEl>
                                        <p:attrNameLst>
                                          <p:attrName>drawProgress</p:attrName>
                                        </p:attrNameLst>
                                      </p:cBhvr>
                                      <p:tavLst>
                                        <p:tav tm="0">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r>
              <a:rPr kumimoji="0" lang="en-GB" sz="2000" b="0" i="0" u="none" strike="noStrike" kern="0" cap="none" spc="0" normalizeH="0" baseline="0" noProof="0" dirty="0">
                <a:ln>
                  <a:noFill/>
                </a:ln>
                <a:solidFill>
                  <a:srgbClr val="FFFFFF"/>
                </a:solidFill>
                <a:effectLst/>
                <a:uLnTx/>
                <a:uFillTx/>
                <a:latin typeface="Arial"/>
                <a:ea typeface="+mj-ea"/>
                <a:cs typeface="+mj-cs"/>
              </a:rPr>
              <a:t>4G-1 Draw polygons specified by coordinates or by translation</a:t>
            </a:r>
            <a:endParaRPr lang="en-GB" dirty="0"/>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623888" y="1565733"/>
            <a:ext cx="6948487" cy="369518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Once children are familiar with translating polygons and describing the translation of polygons ask </a:t>
            </a:r>
            <a:r>
              <a:rPr lang="en-GB" sz="2000" dirty="0">
                <a:latin typeface="Arial"/>
              </a:rPr>
              <a:t>them</a:t>
            </a:r>
            <a:r>
              <a:rPr kumimoji="0" lang="en-GB" sz="2000" b="0" i="0" u="none" strike="noStrike" kern="1200" cap="none" spc="0" normalizeH="0" baseline="0" noProof="0" dirty="0">
                <a:ln>
                  <a:noFill/>
                </a:ln>
                <a:solidFill>
                  <a:srgbClr val="585858"/>
                </a:solidFill>
                <a:effectLst/>
                <a:uLnTx/>
                <a:uFillTx/>
                <a:latin typeface="Arial"/>
                <a:ea typeface="+mn-ea"/>
                <a:cs typeface="+mn-cs"/>
              </a:rPr>
              <a:t> to: </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lang="en-GB" sz="2000" dirty="0">
                <a:latin typeface="Arial"/>
              </a:rPr>
              <a:t> m</a:t>
            </a:r>
            <a:r>
              <a:rPr kumimoji="0" lang="en-GB" sz="2000" b="0" i="0" u="none" strike="noStrike" kern="1200" cap="none" spc="0" normalizeH="0" baseline="0" noProof="0" dirty="0">
                <a:ln>
                  <a:noFill/>
                </a:ln>
                <a:solidFill>
                  <a:srgbClr val="585858"/>
                </a:solidFill>
                <a:effectLst/>
                <a:uLnTx/>
                <a:uFillTx/>
                <a:latin typeface="Arial"/>
                <a:ea typeface="+mn-ea"/>
                <a:cs typeface="+mn-cs"/>
              </a:rPr>
              <a:t>ark a series of points and join them to make a polygon. Name the polygon they have drawn;</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r>
              <a:rPr lang="en-GB" sz="2000" dirty="0">
                <a:latin typeface="Arial"/>
              </a:rPr>
              <a:t> t</a:t>
            </a:r>
            <a:r>
              <a:rPr kumimoji="0" lang="en-GB" sz="2000" b="0" i="0" u="none" strike="noStrike" kern="1200" cap="none" spc="0" normalizeH="0" baseline="0" noProof="0" dirty="0" err="1">
                <a:ln>
                  <a:noFill/>
                </a:ln>
                <a:solidFill>
                  <a:srgbClr val="585858"/>
                </a:solidFill>
                <a:effectLst/>
                <a:uLnTx/>
                <a:uFillTx/>
                <a:latin typeface="Arial"/>
                <a:ea typeface="+mn-ea"/>
                <a:cs typeface="+mn-cs"/>
              </a:rPr>
              <a:t>ranslate</a:t>
            </a:r>
            <a:r>
              <a:rPr kumimoji="0" lang="en-GB" sz="2000" b="0" i="0" u="none" strike="noStrike" kern="1200" cap="none" spc="0" normalizeH="0" baseline="0" noProof="0" dirty="0">
                <a:ln>
                  <a:noFill/>
                </a:ln>
                <a:solidFill>
                  <a:srgbClr val="585858"/>
                </a:solidFill>
                <a:effectLst/>
                <a:uLnTx/>
                <a:uFillTx/>
                <a:latin typeface="Arial"/>
                <a:ea typeface="+mn-ea"/>
                <a:cs typeface="+mn-cs"/>
              </a:rPr>
              <a:t> the polygon and give the coordinates of the vertices of this new polygon.</a:t>
            </a:r>
          </a:p>
          <a:p>
            <a:pPr marL="557199" marR="0" lvl="1" indent="-214308" algn="l" defTabSz="914400" rtl="0" eaLnBrk="0" fontAlgn="base" latinLnBrk="0" hangingPunct="0">
              <a:lnSpc>
                <a:spcPct val="120000"/>
              </a:lnSpc>
              <a:spcBef>
                <a:spcPts val="600"/>
              </a:spcBef>
              <a:spcAft>
                <a:spcPts val="600"/>
              </a:spcAft>
              <a:buClr>
                <a:srgbClr val="585858"/>
              </a:buClr>
              <a:buSzTx/>
              <a:buFont typeface="Wingdings" panose="05000000000000000000" pitchFamily="2" charset="2"/>
              <a:buChar char="Ø"/>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18364790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7</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3" name="Group 2">
            <a:extLst>
              <a:ext uri="{FF2B5EF4-FFF2-40B4-BE49-F238E27FC236}">
                <a16:creationId xmlns:a16="http://schemas.microsoft.com/office/drawing/2014/main" id="{7E69B32A-0402-4D91-8B87-B22F0E868C75}"/>
              </a:ext>
            </a:extLst>
          </p:cNvPr>
          <p:cNvGrpSpPr>
            <a:grpSpLocks noChangeAspect="1"/>
          </p:cNvGrpSpPr>
          <p:nvPr/>
        </p:nvGrpSpPr>
        <p:grpSpPr>
          <a:xfrm>
            <a:off x="455171" y="1055570"/>
            <a:ext cx="11292125" cy="5200458"/>
            <a:chOff x="455171" y="1055570"/>
            <a:chExt cx="11292125" cy="5200458"/>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1" y="1488941"/>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1" y="1922312"/>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1" y="2355683"/>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1" y="27890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1" y="3222425"/>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1" y="3655796"/>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1" y="4089167"/>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1" y="4522538"/>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1" y="4955909"/>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EB4FA9AD-B66F-4C0B-AFC0-62C4E4B22CCB}"/>
                </a:ext>
              </a:extLst>
            </p:cNvPr>
            <p:cNvCxnSpPr/>
            <p:nvPr/>
          </p:nvCxnSpPr>
          <p:spPr>
            <a:xfrm>
              <a:off x="455171" y="538928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901E7A53-9001-493D-AF03-48C6972E0996}"/>
                </a:ext>
              </a:extLst>
            </p:cNvPr>
            <p:cNvCxnSpPr/>
            <p:nvPr/>
          </p:nvCxnSpPr>
          <p:spPr>
            <a:xfrm>
              <a:off x="455171" y="58226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40C9AEB-2019-4E18-A551-325A6A403BC8}"/>
                </a:ext>
              </a:extLst>
            </p:cNvPr>
            <p:cNvGrpSpPr/>
            <p:nvPr/>
          </p:nvGrpSpPr>
          <p:grpSpPr>
            <a:xfrm>
              <a:off x="455171" y="1055570"/>
              <a:ext cx="10425912" cy="5200458"/>
              <a:chOff x="455171" y="1055570"/>
              <a:chExt cx="10425912" cy="4767084"/>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8883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3170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17502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1920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26252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0539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34871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39333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43665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47952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EE931F0E-922F-4283-B4F4-C9CC3B333753}"/>
                  </a:ext>
                </a:extLst>
              </p:cNvPr>
              <p:cNvCxnSpPr/>
              <p:nvPr/>
            </p:nvCxnSpPr>
            <p:spPr>
              <a:xfrm>
                <a:off x="52284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CCAF788-E8A0-4588-8F3F-00058908B2F0}"/>
                  </a:ext>
                </a:extLst>
              </p:cNvPr>
              <p:cNvCxnSpPr/>
              <p:nvPr/>
            </p:nvCxnSpPr>
            <p:spPr>
              <a:xfrm>
                <a:off x="56703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1009C87D-4FA7-4CEC-801A-B9C1A9D06A41}"/>
                  </a:ext>
                </a:extLst>
              </p:cNvPr>
              <p:cNvCxnSpPr/>
              <p:nvPr/>
            </p:nvCxnSpPr>
            <p:spPr>
              <a:xfrm>
                <a:off x="61034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ABC1E5E6-8E97-4A7F-9B5A-2938B62B048C}"/>
                  </a:ext>
                </a:extLst>
              </p:cNvPr>
              <p:cNvCxnSpPr/>
              <p:nvPr/>
            </p:nvCxnSpPr>
            <p:spPr>
              <a:xfrm>
                <a:off x="65322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1D4D4A4E-34DA-4620-800A-831C2F769802}"/>
                  </a:ext>
                </a:extLst>
              </p:cNvPr>
              <p:cNvCxnSpPr/>
              <p:nvPr/>
            </p:nvCxnSpPr>
            <p:spPr>
              <a:xfrm>
                <a:off x="69653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8D499E67-CE9B-445B-8E4F-6CE78D8EBBC8}"/>
                  </a:ext>
                </a:extLst>
              </p:cNvPr>
              <p:cNvCxnSpPr/>
              <p:nvPr/>
            </p:nvCxnSpPr>
            <p:spPr>
              <a:xfrm>
                <a:off x="740286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9C9B7CF9-63A1-45C8-A1C0-CB4772B7EA0B}"/>
                  </a:ext>
                </a:extLst>
              </p:cNvPr>
              <p:cNvCxnSpPr/>
              <p:nvPr/>
            </p:nvCxnSpPr>
            <p:spPr>
              <a:xfrm>
                <a:off x="783600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599C212-72FC-4004-9501-844F69C2BF00}"/>
                  </a:ext>
                </a:extLst>
              </p:cNvPr>
              <p:cNvCxnSpPr/>
              <p:nvPr/>
            </p:nvCxnSpPr>
            <p:spPr>
              <a:xfrm>
                <a:off x="82822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19FAAB31-DA1B-484C-8242-FF43877901A7}"/>
                  </a:ext>
                </a:extLst>
              </p:cNvPr>
              <p:cNvCxnSpPr/>
              <p:nvPr/>
            </p:nvCxnSpPr>
            <p:spPr>
              <a:xfrm>
                <a:off x="87154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A9745C9B-14BD-4A3F-8B12-AF0D6EFFC235}"/>
                  </a:ext>
                </a:extLst>
              </p:cNvPr>
              <p:cNvCxnSpPr/>
              <p:nvPr/>
            </p:nvCxnSpPr>
            <p:spPr>
              <a:xfrm>
                <a:off x="91441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6C0DE6E-65B3-42CB-9289-51ECA5AE8329}"/>
                  </a:ext>
                </a:extLst>
              </p:cNvPr>
              <p:cNvCxnSpPr/>
              <p:nvPr/>
            </p:nvCxnSpPr>
            <p:spPr>
              <a:xfrm>
                <a:off x="95773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BC04F94C-CC30-4F2C-9A30-CBAA49C0D2AC}"/>
                  </a:ext>
                </a:extLst>
              </p:cNvPr>
              <p:cNvCxnSpPr/>
              <p:nvPr/>
            </p:nvCxnSpPr>
            <p:spPr>
              <a:xfrm>
                <a:off x="100191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C9219315-30D5-4BE4-BBC6-590090D2D1D5}"/>
                  </a:ext>
                </a:extLst>
              </p:cNvPr>
              <p:cNvCxnSpPr/>
              <p:nvPr/>
            </p:nvCxnSpPr>
            <p:spPr>
              <a:xfrm>
                <a:off x="104523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39BF642-5D4D-49FF-A01C-C038EFA41047}"/>
                  </a:ext>
                </a:extLst>
              </p:cNvPr>
              <p:cNvCxnSpPr/>
              <p:nvPr/>
            </p:nvCxnSpPr>
            <p:spPr>
              <a:xfrm>
                <a:off x="108810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30" name="Straight Connector 129">
              <a:extLst>
                <a:ext uri="{FF2B5EF4-FFF2-40B4-BE49-F238E27FC236}">
                  <a16:creationId xmlns:a16="http://schemas.microsoft.com/office/drawing/2014/main" id="{58F16DEC-1CEE-42D1-B48D-80BF000A1EBC}"/>
                </a:ext>
              </a:extLst>
            </p:cNvPr>
            <p:cNvCxnSpPr/>
            <p:nvPr/>
          </p:nvCxnSpPr>
          <p:spPr>
            <a:xfrm>
              <a:off x="113142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B5B4B48B-016A-441A-870A-5A36DD874BCA}"/>
                </a:ext>
              </a:extLst>
            </p:cNvPr>
            <p:cNvCxnSpPr/>
            <p:nvPr/>
          </p:nvCxnSpPr>
          <p:spPr>
            <a:xfrm>
              <a:off x="11747296"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1" y="6256028"/>
              <a:ext cx="10425912"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1" y="105557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066169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2848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8BEBBBA-AD76-4C47-8E44-81D4F8483556}"/>
              </a:ext>
            </a:extLst>
          </p:cNvPr>
          <p:cNvSpPr>
            <a:spLocks noGrp="1"/>
          </p:cNvSpPr>
          <p:nvPr>
            <p:ph type="ftr" sz="quarter" idx="11"/>
          </p:nvPr>
        </p:nvSpPr>
        <p:spPr/>
        <p:txBody>
          <a:bodyPr/>
          <a:lstStyle/>
          <a:p>
            <a:pPr>
              <a:defRPr/>
            </a:pPr>
            <a:r>
              <a:rPr lang="en-GB" dirty="0"/>
              <a:t>Curriculum Prioritisation for Primary Maths</a:t>
            </a:r>
          </a:p>
        </p:txBody>
      </p:sp>
      <p:sp>
        <p:nvSpPr>
          <p:cNvPr id="5" name="Content Placeholder 10">
            <a:extLst>
              <a:ext uri="{FF2B5EF4-FFF2-40B4-BE49-F238E27FC236}">
                <a16:creationId xmlns:a16="http://schemas.microsoft.com/office/drawing/2014/main" id="{A4191577-7FB3-44A1-AC26-B90834750BC8}"/>
              </a:ext>
            </a:extLst>
          </p:cNvPr>
          <p:cNvSpPr txBox="1">
            <a:spLocks/>
          </p:cNvSpPr>
          <p:nvPr/>
        </p:nvSpPr>
        <p:spPr>
          <a:xfrm>
            <a:off x="594007" y="845820"/>
            <a:ext cx="11140163" cy="32083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Clr>
                <a:srgbClr val="585858"/>
              </a:buClr>
            </a:pPr>
            <a:r>
              <a:rPr lang="en-GB" b="0" i="0" dirty="0">
                <a:solidFill>
                  <a:schemeClr val="tx1">
                    <a:lumMod val="65000"/>
                    <a:lumOff val="35000"/>
                  </a:schemeClr>
                </a:solidFill>
                <a:effectLst/>
              </a:rPr>
              <a:t>The links below take you to the starting slide of each learning outcome.</a:t>
            </a:r>
          </a:p>
        </p:txBody>
      </p:sp>
      <p:graphicFrame>
        <p:nvGraphicFramePr>
          <p:cNvPr id="6" name="Table 5">
            <a:extLst>
              <a:ext uri="{FF2B5EF4-FFF2-40B4-BE49-F238E27FC236}">
                <a16:creationId xmlns:a16="http://schemas.microsoft.com/office/drawing/2014/main" id="{037BAE3D-75EB-48DC-9322-F1A247F8AE2E}"/>
              </a:ext>
            </a:extLst>
          </p:cNvPr>
          <p:cNvGraphicFramePr>
            <a:graphicFrameLocks noGrp="1"/>
          </p:cNvGraphicFramePr>
          <p:nvPr>
            <p:extLst>
              <p:ext uri="{D42A27DB-BD31-4B8C-83A1-F6EECF244321}">
                <p14:modId xmlns:p14="http://schemas.microsoft.com/office/powerpoint/2010/main" val="3083544422"/>
              </p:ext>
            </p:extLst>
          </p:nvPr>
        </p:nvGraphicFramePr>
        <p:xfrm>
          <a:off x="594008" y="1535029"/>
          <a:ext cx="10712127" cy="4120392"/>
        </p:xfrm>
        <a:graphic>
          <a:graphicData uri="http://schemas.openxmlformats.org/drawingml/2006/table">
            <a:tbl>
              <a:tblPr firstRow="1" bandRow="1">
                <a:tableStyleId>{5C22544A-7EE6-4342-B048-85BDC9FD1C3A}</a:tableStyleId>
              </a:tblPr>
              <a:tblGrid>
                <a:gridCol w="929630">
                  <a:extLst>
                    <a:ext uri="{9D8B030D-6E8A-4147-A177-3AD203B41FA5}">
                      <a16:colId xmlns:a16="http://schemas.microsoft.com/office/drawing/2014/main" val="507789682"/>
                    </a:ext>
                  </a:extLst>
                </a:gridCol>
                <a:gridCol w="9782497">
                  <a:extLst>
                    <a:ext uri="{9D8B030D-6E8A-4147-A177-3AD203B41FA5}">
                      <a16:colId xmlns:a16="http://schemas.microsoft.com/office/drawing/2014/main" val="1182114759"/>
                    </a:ext>
                  </a:extLst>
                </a:gridCol>
              </a:tblGrid>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3" action="ppaction://hlinksldjump"/>
                        </a:rPr>
                        <a:t>Pupils give directions from one position to another on a grid</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1814327038"/>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2</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4" action="ppaction://hlinksldjump"/>
                        </a:rPr>
                        <a:t>Pupils move objects including polygons on a grid according to directions, and mark the new position</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586604893"/>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3</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5" action="ppaction://hlinksldjump"/>
                        </a:rPr>
                        <a:t>Pupils describe translations of polygons drawn on a square grid</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316485081"/>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4</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6" action="ppaction://hlinksldjump"/>
                        </a:rPr>
                        <a:t>Pupils draw polygons specified by translations</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4015461906"/>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5</a:t>
                      </a:r>
                    </a:p>
                  </a:txBody>
                  <a:tcPr anchor="ctr">
                    <a:solidFill>
                      <a:srgbClr val="E5F3F2"/>
                    </a:solidFill>
                  </a:tcPr>
                </a:tc>
                <a:tc>
                  <a:txBody>
                    <a:bodyPr/>
                    <a:lstStyle/>
                    <a:p>
                      <a:pPr>
                        <a:lnSpc>
                          <a:spcPct val="120000"/>
                        </a:lnSpc>
                        <a:buClr>
                          <a:srgbClr val="585858"/>
                        </a:buClr>
                      </a:pPr>
                      <a:r>
                        <a:rPr lang="en-GB" sz="2000" b="0"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7" action="ppaction://hlinksldjump"/>
                        </a:rPr>
                        <a:t>Pupils mark points specified as a translation from the origin</a:t>
                      </a:r>
                      <a:endParaRPr lang="en-GB" sz="2000"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807959847"/>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6</a:t>
                      </a:r>
                    </a:p>
                  </a:txBody>
                  <a:tcPr anchor="ctr">
                    <a:solidFill>
                      <a:srgbClr val="E5F3F2"/>
                    </a:solidFill>
                  </a:tcPr>
                </a:tc>
                <a:tc>
                  <a:txBody>
                    <a:bodyPr/>
                    <a:lstStyle/>
                    <a:p>
                      <a:pPr>
                        <a:lnSpc>
                          <a:spcPct val="120000"/>
                        </a:lnSpc>
                        <a:buClr>
                          <a:srgbClr val="585858"/>
                        </a:buClr>
                      </a:pPr>
                      <a:r>
                        <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hlinkClick r:id="rId8" action="ppaction://hlinksldjump"/>
                        </a:rPr>
                        <a:t>Pupils mark the position of points specified by coordinates in the first quadrant of a coordinate grid, and write coordinates for already marked points </a:t>
                      </a:r>
                      <a:endPar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endParaRPr>
                    </a:p>
                  </a:txBody>
                  <a:tcPr anchor="ctr">
                    <a:solidFill>
                      <a:srgbClr val="E5F3F2"/>
                    </a:solidFill>
                  </a:tcPr>
                </a:tc>
                <a:extLst>
                  <a:ext uri="{0D108BD9-81ED-4DB2-BD59-A6C34878D82A}">
                    <a16:rowId xmlns:a16="http://schemas.microsoft.com/office/drawing/2014/main" val="666162103"/>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7</a:t>
                      </a:r>
                    </a:p>
                  </a:txBody>
                  <a:tcPr anchor="ctr">
                    <a:solidFill>
                      <a:srgbClr val="E5F3F2"/>
                    </a:solidFill>
                  </a:tcPr>
                </a:tc>
                <a:tc>
                  <a:txBody>
                    <a:bodyPr/>
                    <a:lstStyle/>
                    <a:p>
                      <a:pPr marL="0" marR="0" lvl="0" indent="0" algn="l" defTabSz="914400" rtl="0" eaLnBrk="1" fontAlgn="auto" latinLnBrk="0" hangingPunct="1">
                        <a:lnSpc>
                          <a:spcPct val="120000"/>
                        </a:lnSpc>
                        <a:spcBef>
                          <a:spcPts val="0"/>
                        </a:spcBef>
                        <a:spcAft>
                          <a:spcPts val="0"/>
                        </a:spcAft>
                        <a:buClr>
                          <a:srgbClr val="585858"/>
                        </a:buClr>
                        <a:buSzTx/>
                        <a:buFontTx/>
                        <a:buNone/>
                        <a:tabLst/>
                        <a:defRPr/>
                      </a:pPr>
                      <a:r>
                        <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hlinkClick r:id="rId9" action="ppaction://hlinksldjump"/>
                        </a:rPr>
                        <a:t>Pupils draw polygons specified by coordinates in the first quadrant</a:t>
                      </a:r>
                      <a:endPar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endParaRPr>
                    </a:p>
                  </a:txBody>
                  <a:tcPr anchor="ctr">
                    <a:solidFill>
                      <a:srgbClr val="E5F3F2"/>
                    </a:solidFill>
                  </a:tcPr>
                </a:tc>
                <a:extLst>
                  <a:ext uri="{0D108BD9-81ED-4DB2-BD59-A6C34878D82A}">
                    <a16:rowId xmlns:a16="http://schemas.microsoft.com/office/drawing/2014/main" val="930290628"/>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8</a:t>
                      </a:r>
                    </a:p>
                  </a:txBody>
                  <a:tcPr anchor="ctr">
                    <a:solidFill>
                      <a:srgbClr val="E5F3F2"/>
                    </a:solidFill>
                  </a:tcPr>
                </a:tc>
                <a:tc>
                  <a:txBody>
                    <a:bodyPr/>
                    <a:lstStyle/>
                    <a:p>
                      <a:pPr marL="0" marR="0" lvl="0" indent="0" algn="l" defTabSz="914400" rtl="0" eaLnBrk="1" fontAlgn="auto" latinLnBrk="0" hangingPunct="1">
                        <a:lnSpc>
                          <a:spcPct val="120000"/>
                        </a:lnSpc>
                        <a:spcBef>
                          <a:spcPts val="0"/>
                        </a:spcBef>
                        <a:spcAft>
                          <a:spcPts val="0"/>
                        </a:spcAft>
                        <a:buClr>
                          <a:srgbClr val="585858"/>
                        </a:buClr>
                        <a:buSzTx/>
                        <a:buFontTx/>
                        <a:buNone/>
                        <a:tabLst/>
                        <a:defRPr/>
                      </a:pPr>
                      <a:r>
                        <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hlinkClick r:id="rId10" action="ppaction://hlinksldjump"/>
                        </a:rPr>
                        <a:t>Pupils translate polygons in the first quadrant</a:t>
                      </a:r>
                      <a:endParaRPr lang="en-GB" sz="2000" b="0" u="none" strike="noStrike" kern="1200" dirty="0">
                        <a:solidFill>
                          <a:schemeClr val="tx1">
                            <a:lumMod val="65000"/>
                            <a:lumOff val="35000"/>
                          </a:schemeClr>
                        </a:solidFill>
                        <a:effectLst/>
                        <a:latin typeface="Arial" panose="020B0604020202020204" pitchFamily="34" charset="0"/>
                        <a:ea typeface="+mn-ea"/>
                        <a:cs typeface="Arial" panose="020B0604020202020204" pitchFamily="34" charset="0"/>
                      </a:endParaRPr>
                    </a:p>
                  </a:txBody>
                  <a:tcPr anchor="ctr">
                    <a:solidFill>
                      <a:srgbClr val="E5F3F2"/>
                    </a:solidFill>
                  </a:tcPr>
                </a:tc>
                <a:extLst>
                  <a:ext uri="{0D108BD9-81ED-4DB2-BD59-A6C34878D82A}">
                    <a16:rowId xmlns:a16="http://schemas.microsoft.com/office/drawing/2014/main" val="4277328554"/>
                  </a:ext>
                </a:extLst>
              </a:tr>
            </a:tbl>
          </a:graphicData>
        </a:graphic>
      </p:graphicFrame>
      <p:sp>
        <p:nvSpPr>
          <p:cNvPr id="7" name="Action Button: Return 6">
            <a:hlinkClick r:id="rId11" action="ppaction://hlinksldjump" highlightClick="1"/>
            <a:extLst>
              <a:ext uri="{FF2B5EF4-FFF2-40B4-BE49-F238E27FC236}">
                <a16:creationId xmlns:a16="http://schemas.microsoft.com/office/drawing/2014/main" id="{2570C625-E476-4A8C-BF3D-99D1E479925B}"/>
              </a:ext>
            </a:extLst>
          </p:cNvPr>
          <p:cNvSpPr/>
          <p:nvPr/>
        </p:nvSpPr>
        <p:spPr>
          <a:xfrm>
            <a:off x="594006" y="5832179"/>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CEE4455-BFAA-47B1-A1C6-8DC3C9CE865C}"/>
              </a:ext>
            </a:extLst>
          </p:cNvPr>
          <p:cNvSpPr txBox="1"/>
          <p:nvPr/>
        </p:nvSpPr>
        <p:spPr>
          <a:xfrm>
            <a:off x="954005" y="5781347"/>
            <a:ext cx="10352129" cy="461665"/>
          </a:xfrm>
          <a:prstGeom prst="rect">
            <a:avLst/>
          </a:prstGeom>
          <a:noFill/>
        </p:spPr>
        <p:txBody>
          <a:bodyPr wrap="square" rtlCol="0">
            <a:spAutoFit/>
          </a:bodyPr>
          <a:lstStyle/>
          <a:p>
            <a:r>
              <a:rPr lang="en-GB" sz="2400" dirty="0">
                <a:solidFill>
                  <a:schemeClr val="tx1">
                    <a:lumMod val="65000"/>
                    <a:lumOff val="35000"/>
                  </a:schemeClr>
                </a:solidFill>
                <a:latin typeface="Arial" panose="020B0604020202020204" pitchFamily="34" charset="0"/>
                <a:cs typeface="Arial" panose="020B0604020202020204" pitchFamily="34" charset="0"/>
              </a:rPr>
              <a:t>Click the arrow button to return to this Contents slide.</a:t>
            </a:r>
          </a:p>
        </p:txBody>
      </p:sp>
      <p:sp>
        <p:nvSpPr>
          <p:cNvPr id="4" name="Title 3">
            <a:extLst>
              <a:ext uri="{FF2B5EF4-FFF2-40B4-BE49-F238E27FC236}">
                <a16:creationId xmlns:a16="http://schemas.microsoft.com/office/drawing/2014/main" id="{EB238C35-3C03-4D16-99F1-BBF34DEA3727}"/>
              </a:ext>
            </a:extLst>
          </p:cNvPr>
          <p:cNvSpPr>
            <a:spLocks noGrp="1"/>
          </p:cNvSpPr>
          <p:nvPr>
            <p:ph type="title" idx="4294967295"/>
          </p:nvPr>
        </p:nvSpPr>
        <p:spPr>
          <a:xfrm>
            <a:off x="594008" y="246063"/>
            <a:ext cx="11140163" cy="426170"/>
          </a:xfrm>
        </p:spPr>
        <p:txBody>
          <a:bodyPr>
            <a:normAutofit fontScale="90000"/>
          </a:bodyPr>
          <a:lstStyle/>
          <a:p>
            <a:r>
              <a:rPr lang="en-GB" dirty="0">
                <a:solidFill>
                  <a:schemeClr val="bg1"/>
                </a:solidFill>
              </a:rPr>
              <a:t>Contents</a:t>
            </a:r>
          </a:p>
        </p:txBody>
      </p:sp>
    </p:spTree>
    <p:extLst>
      <p:ext uri="{BB962C8B-B14F-4D97-AF65-F5344CB8AC3E}">
        <p14:creationId xmlns:p14="http://schemas.microsoft.com/office/powerpoint/2010/main" val="973517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a:t>
            </a:r>
            <a:r>
              <a:rPr lang="en-GB" sz="2400" b="1" dirty="0"/>
              <a:t>1</a:t>
            </a:r>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309816731"/>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1</a:t>
                      </a:r>
                    </a:p>
                  </a:txBody>
                  <a:tcPr anchor="ctr">
                    <a:solidFill>
                      <a:srgbClr val="327473"/>
                    </a:solidFill>
                  </a:tcPr>
                </a:tc>
                <a:extLst>
                  <a:ext uri="{0D108BD9-81ED-4DB2-BD59-A6C34878D82A}">
                    <a16:rowId xmlns:a16="http://schemas.microsoft.com/office/drawing/2014/main" val="2928509842"/>
                  </a:ext>
                </a:extLst>
              </a:tr>
              <a:tr h="1607131">
                <a:tc>
                  <a:txBody>
                    <a:bodyPr/>
                    <a:lstStyle/>
                    <a:p>
                      <a:r>
                        <a:rPr lang="en-GB" sz="2400" b="1" dirty="0">
                          <a:solidFill>
                            <a:schemeClr val="tx1">
                              <a:lumMod val="65000"/>
                              <a:lumOff val="35000"/>
                            </a:schemeClr>
                          </a:solidFill>
                          <a:latin typeface="Arial" panose="020B0604020202020204" pitchFamily="34" charset="0"/>
                          <a:cs typeface="Arial" panose="020B0604020202020204" pitchFamily="34" charset="0"/>
                        </a:rPr>
                        <a:t>Pupils give directions from one position to another on a grid</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3298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7, Learning Outcome 1</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3" name="Group 12">
            <a:extLst>
              <a:ext uri="{FF2B5EF4-FFF2-40B4-BE49-F238E27FC236}">
                <a16:creationId xmlns:a16="http://schemas.microsoft.com/office/drawing/2014/main" id="{BB9E67E6-C5FF-49B1-B901-BBD413FA0ED7}"/>
              </a:ext>
            </a:extLst>
          </p:cNvPr>
          <p:cNvGrpSpPr/>
          <p:nvPr/>
        </p:nvGrpSpPr>
        <p:grpSpPr>
          <a:xfrm>
            <a:off x="455171" y="1045481"/>
            <a:ext cx="5376847" cy="4842102"/>
            <a:chOff x="455171" y="1055569"/>
            <a:chExt cx="5376847" cy="6442693"/>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991774"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522953"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205955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606992"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314359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674775"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421137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4764236"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5300839"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5832018" y="1055569"/>
              <a:ext cx="0" cy="6442693"/>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2" y="749826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056E2CD-5A1F-43FD-A2A0-8836DA24262D}"/>
              </a:ext>
            </a:extLst>
          </p:cNvPr>
          <p:cNvGrpSpPr/>
          <p:nvPr/>
        </p:nvGrpSpPr>
        <p:grpSpPr>
          <a:xfrm>
            <a:off x="455173" y="1055569"/>
            <a:ext cx="5376846" cy="4832014"/>
            <a:chOff x="455172" y="1055569"/>
            <a:chExt cx="6460885" cy="4832014"/>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2" y="159245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2" y="212935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2" y="2666240"/>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2" y="320313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2" y="3740021"/>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2" y="427691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2" y="4813802"/>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2" y="535069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2" y="5887583"/>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2" y="1055569"/>
              <a:ext cx="6460885" cy="0"/>
            </a:xfrm>
            <a:prstGeom prst="line">
              <a:avLst/>
            </a:prstGeom>
            <a:ln w="9525">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pic>
        <p:nvPicPr>
          <p:cNvPr id="49" name="Picture 48">
            <a:extLst>
              <a:ext uri="{FF2B5EF4-FFF2-40B4-BE49-F238E27FC236}">
                <a16:creationId xmlns:a16="http://schemas.microsoft.com/office/drawing/2014/main" id="{44A44647-4F0B-4FDE-BC49-E7CC4890FB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539210" y="1592458"/>
            <a:ext cx="538069" cy="527334"/>
          </a:xfrm>
          <a:prstGeom prst="rect">
            <a:avLst/>
          </a:prstGeom>
        </p:spPr>
      </p:pic>
      <p:pic>
        <p:nvPicPr>
          <p:cNvPr id="10" name="Picture 9">
            <a:extLst>
              <a:ext uri="{FF2B5EF4-FFF2-40B4-BE49-F238E27FC236}">
                <a16:creationId xmlns:a16="http://schemas.microsoft.com/office/drawing/2014/main" id="{978807F8-4C6A-495D-BDF2-AB29D456123E}"/>
              </a:ext>
            </a:extLst>
          </p:cNvPr>
          <p:cNvPicPr>
            <a:picLocks noChangeAspect="1"/>
          </p:cNvPicPr>
          <p:nvPr/>
        </p:nvPicPr>
        <p:blipFill>
          <a:blip r:embed="rId4"/>
          <a:stretch>
            <a:fillRect/>
          </a:stretch>
        </p:blipFill>
        <p:spPr>
          <a:xfrm>
            <a:off x="3718762" y="2693568"/>
            <a:ext cx="404352" cy="493406"/>
          </a:xfrm>
          <a:prstGeom prst="rect">
            <a:avLst/>
          </a:prstGeom>
        </p:spPr>
      </p:pic>
      <p:sp>
        <p:nvSpPr>
          <p:cNvPr id="55" name="Content Placeholder 2">
            <a:extLst>
              <a:ext uri="{FF2B5EF4-FFF2-40B4-BE49-F238E27FC236}">
                <a16:creationId xmlns:a16="http://schemas.microsoft.com/office/drawing/2014/main" id="{C170A0C0-91F4-41D7-B84A-A6B6E8AE9AC0}"/>
              </a:ext>
            </a:extLst>
          </p:cNvPr>
          <p:cNvSpPr txBox="1">
            <a:spLocks/>
          </p:cNvSpPr>
          <p:nvPr/>
        </p:nvSpPr>
        <p:spPr>
          <a:xfrm>
            <a:off x="6192012" y="1557338"/>
            <a:ext cx="5672702"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200" b="0" i="0" u="none" strike="noStrike" kern="1200" cap="none" spc="0" normalizeH="0" baseline="0" noProof="0" dirty="0">
                <a:ln>
                  <a:noFill/>
                </a:ln>
                <a:solidFill>
                  <a:srgbClr val="585858"/>
                </a:solidFill>
                <a:effectLst/>
                <a:uLnTx/>
                <a:uFillTx/>
                <a:latin typeface="Arial"/>
                <a:ea typeface="+mn-ea"/>
                <a:cs typeface="+mn-cs"/>
              </a:rPr>
              <a:t>Give the </a:t>
            </a:r>
            <a:r>
              <a:rPr kumimoji="0" lang="en-GB" sz="2200" b="0" i="0" u="none" strike="noStrike" kern="1200" cap="none" spc="0" normalizeH="0" baseline="0" noProof="0" dirty="0" err="1">
                <a:ln>
                  <a:noFill/>
                </a:ln>
                <a:solidFill>
                  <a:srgbClr val="585858"/>
                </a:solidFill>
                <a:effectLst/>
                <a:uLnTx/>
                <a:uFillTx/>
                <a:latin typeface="Arial"/>
                <a:ea typeface="+mn-ea"/>
                <a:cs typeface="+mn-cs"/>
              </a:rPr>
              <a:t>tedd</a:t>
            </a:r>
            <a:r>
              <a:rPr lang="en-GB" sz="2200" dirty="0">
                <a:latin typeface="Arial"/>
              </a:rPr>
              <a:t>y directions to get to the strawberry</a:t>
            </a:r>
          </a:p>
          <a:p>
            <a:pPr lvl="1" indent="-257168">
              <a:lnSpc>
                <a:spcPct val="120000"/>
              </a:lnSpc>
              <a:spcBef>
                <a:spcPts val="600"/>
              </a:spcBef>
              <a:spcAft>
                <a:spcPts val="600"/>
              </a:spcAft>
              <a:buClr>
                <a:srgbClr val="585858"/>
              </a:buClr>
              <a:buFont typeface="Arial" panose="020B0604020202020204" pitchFamily="34" charset="0"/>
              <a:buChar char="•"/>
              <a:defRPr/>
            </a:pPr>
            <a:r>
              <a:rPr kumimoji="0" lang="en-GB" sz="2200" b="0" i="0" u="none" strike="noStrike" kern="1200" cap="none" spc="0" normalizeH="0" baseline="0" noProof="0" dirty="0">
                <a:ln>
                  <a:noFill/>
                </a:ln>
                <a:solidFill>
                  <a:srgbClr val="585858"/>
                </a:solidFill>
                <a:effectLst/>
                <a:uLnTx/>
                <a:uFillTx/>
                <a:latin typeface="Arial"/>
                <a:ea typeface="+mn-ea"/>
                <a:cs typeface="+mn-cs"/>
              </a:rPr>
              <a:t>Right ____ squares</a:t>
            </a:r>
          </a:p>
          <a:p>
            <a:pPr lvl="1" indent="-257168">
              <a:lnSpc>
                <a:spcPct val="120000"/>
              </a:lnSpc>
              <a:spcBef>
                <a:spcPts val="600"/>
              </a:spcBef>
              <a:spcAft>
                <a:spcPts val="600"/>
              </a:spcAft>
              <a:buClr>
                <a:srgbClr val="585858"/>
              </a:buClr>
              <a:buFont typeface="Arial" panose="020B0604020202020204" pitchFamily="34" charset="0"/>
              <a:buChar char="•"/>
              <a:defRPr/>
            </a:pPr>
            <a:r>
              <a:rPr lang="en-GB" sz="2200" dirty="0">
                <a:latin typeface="Arial"/>
              </a:rPr>
              <a:t>Down ____ squares</a:t>
            </a:r>
            <a:endParaRPr kumimoji="0" lang="en-GB" sz="22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2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2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2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2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2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2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49527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49"/>
                                        </p:tgtEl>
                                      </p:cBhvr>
                                    </p:animEffect>
                                    <p:animScale>
                                      <p:cBhvr>
                                        <p:cTn id="7" dur="500" autoRev="1" fill="hold"/>
                                        <p:tgtEl>
                                          <p:spTgt spid="49"/>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1000" tmFilter="0, 0; .2, .5; .8, .5; 1, 0"/>
                                        <p:tgtEl>
                                          <p:spTgt spid="49"/>
                                        </p:tgtEl>
                                      </p:cBhvr>
                                    </p:animEffect>
                                    <p:animScale>
                                      <p:cBhvr>
                                        <p:cTn id="12" dur="500" autoRev="1" fill="hold"/>
                                        <p:tgtEl>
                                          <p:spTgt spid="4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2</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4208206646"/>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2</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move objects including polygons on a grid according to directions, and mark the new position</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8143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24CB-CB7D-4033-8B54-D4AA1D477BF5}"/>
              </a:ext>
            </a:extLst>
          </p:cNvPr>
          <p:cNvSpPr>
            <a:spLocks noGrp="1"/>
          </p:cNvSpPr>
          <p:nvPr>
            <p:ph type="title"/>
          </p:nvPr>
        </p:nvSpPr>
        <p:spPr/>
        <p:txBody>
          <a:bodyPr/>
          <a:lstStyle/>
          <a:p>
            <a:r>
              <a:rPr lang="en-GB" dirty="0"/>
              <a:t>4G-1 Draw polygons specified by coordinates or by translation</a:t>
            </a:r>
          </a:p>
        </p:txBody>
      </p:sp>
      <p:pic>
        <p:nvPicPr>
          <p:cNvPr id="11" name="Picture 10" descr="A picture containing clock&#10;&#10;Description automatically generated">
            <a:extLst>
              <a:ext uri="{FF2B5EF4-FFF2-40B4-BE49-F238E27FC236}">
                <a16:creationId xmlns:a16="http://schemas.microsoft.com/office/drawing/2014/main" id="{CBBF6817-71B6-49D5-9526-41C0BE6BB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9159" y="1763941"/>
            <a:ext cx="11879073" cy="3330117"/>
          </a:xfrm>
          <a:prstGeom prst="rect">
            <a:avLst/>
          </a:prstGeom>
        </p:spPr>
      </p:pic>
      <p:sp>
        <p:nvSpPr>
          <p:cNvPr id="17" name="Rectangle 16">
            <a:extLst>
              <a:ext uri="{FF2B5EF4-FFF2-40B4-BE49-F238E27FC236}">
                <a16:creationId xmlns:a16="http://schemas.microsoft.com/office/drawing/2014/main" id="{D7BFE412-01DB-40DF-96D7-3D608D693D4C}"/>
              </a:ext>
            </a:extLst>
          </p:cNvPr>
          <p:cNvSpPr/>
          <p:nvPr/>
        </p:nvSpPr>
        <p:spPr bwMode="auto">
          <a:xfrm>
            <a:off x="2072584" y="2328014"/>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Rectangle 25">
            <a:extLst>
              <a:ext uri="{FF2B5EF4-FFF2-40B4-BE49-F238E27FC236}">
                <a16:creationId xmlns:a16="http://schemas.microsoft.com/office/drawing/2014/main" id="{76EDE849-E8CE-4E85-8C93-6B9F364F2660}"/>
              </a:ext>
            </a:extLst>
          </p:cNvPr>
          <p:cNvSpPr/>
          <p:nvPr/>
        </p:nvSpPr>
        <p:spPr bwMode="auto">
          <a:xfrm>
            <a:off x="2522414" y="2328014"/>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Rectangle 26">
            <a:extLst>
              <a:ext uri="{FF2B5EF4-FFF2-40B4-BE49-F238E27FC236}">
                <a16:creationId xmlns:a16="http://schemas.microsoft.com/office/drawing/2014/main" id="{BAEF1960-0463-4274-BCF0-4CDFFCED497E}"/>
              </a:ext>
            </a:extLst>
          </p:cNvPr>
          <p:cNvSpPr/>
          <p:nvPr/>
        </p:nvSpPr>
        <p:spPr bwMode="auto">
          <a:xfrm>
            <a:off x="2956531" y="2328014"/>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Rectangle 31">
            <a:extLst>
              <a:ext uri="{FF2B5EF4-FFF2-40B4-BE49-F238E27FC236}">
                <a16:creationId xmlns:a16="http://schemas.microsoft.com/office/drawing/2014/main" id="{9A986A06-1789-457C-9F05-E4221428E5FA}"/>
              </a:ext>
            </a:extLst>
          </p:cNvPr>
          <p:cNvSpPr/>
          <p:nvPr/>
        </p:nvSpPr>
        <p:spPr bwMode="auto">
          <a:xfrm>
            <a:off x="3400377" y="2328014"/>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Rectangle 33">
            <a:extLst>
              <a:ext uri="{FF2B5EF4-FFF2-40B4-BE49-F238E27FC236}">
                <a16:creationId xmlns:a16="http://schemas.microsoft.com/office/drawing/2014/main" id="{8EF0E942-74E6-4050-A561-1E6BF8352341}"/>
              </a:ext>
            </a:extLst>
          </p:cNvPr>
          <p:cNvSpPr/>
          <p:nvPr/>
        </p:nvSpPr>
        <p:spPr bwMode="auto">
          <a:xfrm>
            <a:off x="3851647" y="2328014"/>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7" name="Rectangle 36">
            <a:extLst>
              <a:ext uri="{FF2B5EF4-FFF2-40B4-BE49-F238E27FC236}">
                <a16:creationId xmlns:a16="http://schemas.microsoft.com/office/drawing/2014/main" id="{87C8F1C1-3AAF-4D33-8CD8-92737A69FA3F}"/>
              </a:ext>
            </a:extLst>
          </p:cNvPr>
          <p:cNvSpPr/>
          <p:nvPr/>
        </p:nvSpPr>
        <p:spPr bwMode="auto">
          <a:xfrm>
            <a:off x="3851646" y="2798321"/>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8" name="Rectangle 37">
            <a:extLst>
              <a:ext uri="{FF2B5EF4-FFF2-40B4-BE49-F238E27FC236}">
                <a16:creationId xmlns:a16="http://schemas.microsoft.com/office/drawing/2014/main" id="{6FFCDA4F-DCDE-4D76-A202-42A19776A267}"/>
              </a:ext>
            </a:extLst>
          </p:cNvPr>
          <p:cNvSpPr/>
          <p:nvPr/>
        </p:nvSpPr>
        <p:spPr bwMode="auto">
          <a:xfrm>
            <a:off x="3851646" y="3230712"/>
            <a:ext cx="887691" cy="902698"/>
          </a:xfrm>
          <a:prstGeom prst="rect">
            <a:avLst/>
          </a:prstGeom>
          <a:solidFill>
            <a:srgbClr val="FF9933">
              <a:alpha val="49804"/>
            </a:srgbClr>
          </a:solidFill>
          <a:ln w="19050">
            <a:solidFill>
              <a:srgbClr val="000000"/>
            </a:solid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Content Placeholder 2">
            <a:extLst>
              <a:ext uri="{FF2B5EF4-FFF2-40B4-BE49-F238E27FC236}">
                <a16:creationId xmlns:a16="http://schemas.microsoft.com/office/drawing/2014/main" id="{5FFBAEAA-235F-4C7D-97C7-84D113786C3B}"/>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Look at polygon A. How would we need to move this for it to cover polygon B?</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Count with me as we move the polygon across. In which direction do we need to move it first? How many squares to the right have we moved? Now which direction do we need to move the polygon? How many squares down have we moved?</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3" name="TextBox 19">
            <a:extLst>
              <a:ext uri="{FF2B5EF4-FFF2-40B4-BE49-F238E27FC236}">
                <a16:creationId xmlns:a16="http://schemas.microsoft.com/office/drawing/2014/main" id="{2727C775-5171-4784-9FC2-70E4F372FF35}"/>
              </a:ext>
            </a:extLst>
          </p:cNvPr>
          <p:cNvSpPr txBox="1"/>
          <p:nvPr/>
        </p:nvSpPr>
        <p:spPr>
          <a:xfrm>
            <a:off x="6096000" y="4776514"/>
            <a:ext cx="5486401" cy="707886"/>
          </a:xfrm>
          <a:prstGeom prst="rect">
            <a:avLst/>
          </a:prstGeom>
          <a:solidFill>
            <a:schemeClr val="accent6">
              <a:lumMod val="40000"/>
              <a:lumOff val="60000"/>
            </a:schemeClr>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The polygon has been translated 4 squares to the right and 3 squares down.</a:t>
            </a:r>
          </a:p>
        </p:txBody>
      </p:sp>
    </p:spTree>
    <p:custDataLst>
      <p:tags r:id="rId1"/>
    </p:custDataLst>
    <p:extLst>
      <p:ext uri="{BB962C8B-B14F-4D97-AF65-F5344CB8AC3E}">
        <p14:creationId xmlns:p14="http://schemas.microsoft.com/office/powerpoint/2010/main" val="31095335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2.08333E-7 -2.59259E-6 L 0.03646 0.00023 " pathEditMode="relative" rAng="0" ptsTypes="AA">
                                      <p:cBhvr>
                                        <p:cTn id="6" dur="2000" fill="hold"/>
                                        <p:tgtEl>
                                          <p:spTgt spid="17"/>
                                        </p:tgtEl>
                                        <p:attrNameLst>
                                          <p:attrName>ppt_x</p:attrName>
                                          <p:attrName>ppt_y</p:attrName>
                                        </p:attrNameLst>
                                      </p:cBhvr>
                                      <p:rCtr x="1823" y="0"/>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ntr" presetSubtype="0" fill="hold" grpId="1"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63" presetClass="path" presetSubtype="0" accel="50000" decel="50000" fill="hold" grpId="0" nodeType="withEffect">
                                  <p:stCondLst>
                                    <p:cond delay="0"/>
                                  </p:stCondLst>
                                  <p:childTnLst>
                                    <p:animMotion origin="layout" path="M 8.33333E-7 -2.59259E-6 L 0.03646 0.00023 " pathEditMode="relative" rAng="0" ptsTypes="AA">
                                      <p:cBhvr>
                                        <p:cTn id="14" dur="2000" fill="hold"/>
                                        <p:tgtEl>
                                          <p:spTgt spid="26"/>
                                        </p:tgtEl>
                                        <p:attrNameLst>
                                          <p:attrName>ppt_x</p:attrName>
                                          <p:attrName>ppt_y</p:attrName>
                                        </p:attrNameLst>
                                      </p:cBhvr>
                                      <p:rCtr x="1823" y="0"/>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26"/>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42" presetClass="path" presetSubtype="0" accel="50000" decel="50000" fill="hold" grpId="1" nodeType="withEffect">
                                  <p:stCondLst>
                                    <p:cond delay="0"/>
                                  </p:stCondLst>
                                  <p:childTnLst>
                                    <p:animMotion origin="layout" path="M 3.75E-6 -2.59259E-6 L 0.03645 -0.00023 " pathEditMode="relative" rAng="0" ptsTypes="AA">
                                      <p:cBhvr>
                                        <p:cTn id="22" dur="2000" fill="hold"/>
                                        <p:tgtEl>
                                          <p:spTgt spid="27"/>
                                        </p:tgtEl>
                                        <p:attrNameLst>
                                          <p:attrName>ppt_x</p:attrName>
                                          <p:attrName>ppt_y</p:attrName>
                                        </p:attrNameLst>
                                      </p:cBhvr>
                                      <p:rCtr x="1823" y="-23"/>
                                    </p:animMotion>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2" nodeType="clickEffect">
                                  <p:stCondLst>
                                    <p:cond delay="0"/>
                                  </p:stCondLst>
                                  <p:childTnLst>
                                    <p:set>
                                      <p:cBhvr>
                                        <p:cTn id="26" dur="1" fill="hold">
                                          <p:stCondLst>
                                            <p:cond delay="0"/>
                                          </p:stCondLst>
                                        </p:cTn>
                                        <p:tgtEl>
                                          <p:spTgt spid="27"/>
                                        </p:tgtEl>
                                        <p:attrNameLst>
                                          <p:attrName>style.visibility</p:attrName>
                                        </p:attrNameLst>
                                      </p:cBhvr>
                                      <p:to>
                                        <p:strVal val="hidden"/>
                                      </p:to>
                                    </p:set>
                                  </p:childTnLst>
                                </p:cTn>
                              </p:par>
                              <p:par>
                                <p:cTn id="27" presetID="1" presetClass="entr" presetSubtype="0" fill="hold" grpId="1"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63" presetClass="path" presetSubtype="0" accel="50000" decel="50000" fill="hold" grpId="0" nodeType="withEffect">
                                  <p:stCondLst>
                                    <p:cond delay="0"/>
                                  </p:stCondLst>
                                  <p:childTnLst>
                                    <p:animMotion origin="layout" path="M -4.375E-6 -2.59259E-6 L 0.03646 0.00023 " pathEditMode="relative" rAng="0" ptsTypes="AA">
                                      <p:cBhvr>
                                        <p:cTn id="30" dur="2000" fill="hold"/>
                                        <p:tgtEl>
                                          <p:spTgt spid="32"/>
                                        </p:tgtEl>
                                        <p:attrNameLst>
                                          <p:attrName>ppt_x</p:attrName>
                                          <p:attrName>ppt_y</p:attrName>
                                        </p:attrNameLst>
                                      </p:cBhvr>
                                      <p:rCtr x="1823" y="0"/>
                                    </p:animMotion>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2" nodeType="clickEffect">
                                  <p:stCondLst>
                                    <p:cond delay="0"/>
                                  </p:stCondLst>
                                  <p:childTnLst>
                                    <p:set>
                                      <p:cBhvr>
                                        <p:cTn id="34" dur="1" fill="hold">
                                          <p:stCondLst>
                                            <p:cond delay="0"/>
                                          </p:stCondLst>
                                        </p:cTn>
                                        <p:tgtEl>
                                          <p:spTgt spid="32"/>
                                        </p:tgtEl>
                                        <p:attrNameLst>
                                          <p:attrName>style.visibility</p:attrName>
                                        </p:attrNameLst>
                                      </p:cBhvr>
                                      <p:to>
                                        <p:strVal val="hidden"/>
                                      </p:to>
                                    </p:set>
                                  </p:childTnLst>
                                </p:cTn>
                              </p:par>
                              <p:par>
                                <p:cTn id="35" presetID="1" presetClass="entr" presetSubtype="0" fill="hold" grpId="1"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63" presetClass="path" presetSubtype="0" accel="50000" decel="50000" fill="hold" grpId="0" nodeType="withEffect">
                                  <p:stCondLst>
                                    <p:cond delay="0"/>
                                  </p:stCondLst>
                                  <p:childTnLst>
                                    <p:animMotion origin="layout" path="M -3.54167E-6 -2.59259E-6 L 0.00065 0.06574 " pathEditMode="relative" rAng="0" ptsTypes="AA">
                                      <p:cBhvr>
                                        <p:cTn id="38" dur="2000" fill="hold"/>
                                        <p:tgtEl>
                                          <p:spTgt spid="34"/>
                                        </p:tgtEl>
                                        <p:attrNameLst>
                                          <p:attrName>ppt_x</p:attrName>
                                          <p:attrName>ppt_y</p:attrName>
                                        </p:attrNameLst>
                                      </p:cBhvr>
                                      <p:rCtr x="26" y="3287"/>
                                    </p:animMotion>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2" nodeType="clickEffect">
                                  <p:stCondLst>
                                    <p:cond delay="0"/>
                                  </p:stCondLst>
                                  <p:childTnLst>
                                    <p:set>
                                      <p:cBhvr>
                                        <p:cTn id="42" dur="1" fill="hold">
                                          <p:stCondLst>
                                            <p:cond delay="0"/>
                                          </p:stCondLst>
                                        </p:cTn>
                                        <p:tgtEl>
                                          <p:spTgt spid="34"/>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63" presetClass="path" presetSubtype="0" accel="50000" decel="50000" fill="hold" grpId="0" nodeType="withEffect">
                                  <p:stCondLst>
                                    <p:cond delay="0"/>
                                  </p:stCondLst>
                                  <p:childTnLst>
                                    <p:animMotion origin="layout" path="M -3.54167E-6 -2.59259E-6 L 0.00065 0.06574 " pathEditMode="relative" rAng="0" ptsTypes="AA">
                                      <p:cBhvr>
                                        <p:cTn id="46" dur="2000" fill="hold"/>
                                        <p:tgtEl>
                                          <p:spTgt spid="37"/>
                                        </p:tgtEl>
                                        <p:attrNameLst>
                                          <p:attrName>ppt_x</p:attrName>
                                          <p:attrName>ppt_y</p:attrName>
                                        </p:attrNameLst>
                                      </p:cBhvr>
                                      <p:rCtr x="26" y="3287"/>
                                    </p:animMotion>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2" nodeType="click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ntr" presetSubtype="0" fill="hold" grpId="1"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63" presetClass="path" presetSubtype="0" accel="50000" decel="50000" fill="hold" grpId="0" nodeType="withEffect">
                                  <p:stCondLst>
                                    <p:cond delay="0"/>
                                  </p:stCondLst>
                                  <p:childTnLst>
                                    <p:animMotion origin="layout" path="M -3.54167E-6 4.44444E-6 L 0.00065 0.06574 " pathEditMode="relative" rAng="0" ptsTypes="AA">
                                      <p:cBhvr>
                                        <p:cTn id="54" dur="2000" fill="hold"/>
                                        <p:tgtEl>
                                          <p:spTgt spid="38"/>
                                        </p:tgtEl>
                                        <p:attrNameLst>
                                          <p:attrName>ppt_x</p:attrName>
                                          <p:attrName>ppt_y</p:attrName>
                                        </p:attrNameLst>
                                      </p:cBhvr>
                                      <p:rCtr x="26" y="3287"/>
                                    </p:animMotion>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2" nodeType="clickEffect">
                                  <p:stCondLst>
                                    <p:cond delay="0"/>
                                  </p:stCondLst>
                                  <p:childTnLst>
                                    <p:set>
                                      <p:cBhvr>
                                        <p:cTn id="58" dur="1" fill="hold">
                                          <p:stCondLst>
                                            <p:cond delay="0"/>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26" grpId="0" animBg="1"/>
      <p:bldP spid="26" grpId="1" animBg="1"/>
      <p:bldP spid="26" grpId="2" animBg="1"/>
      <p:bldP spid="27" grpId="0" animBg="1"/>
      <p:bldP spid="27" grpId="1" animBg="1"/>
      <p:bldP spid="27" grpId="2" animBg="1"/>
      <p:bldP spid="32" grpId="0" animBg="1"/>
      <p:bldP spid="32" grpId="1" animBg="1"/>
      <p:bldP spid="32" grpId="2" animBg="1"/>
      <p:bldP spid="34" grpId="0" animBg="1"/>
      <p:bldP spid="34" grpId="1" animBg="1"/>
      <p:bldP spid="34" grpId="2" animBg="1"/>
      <p:bldP spid="37" grpId="0" animBg="1"/>
      <p:bldP spid="37" grpId="1" animBg="1"/>
      <p:bldP spid="37" grpId="2" animBg="1"/>
      <p:bldP spid="38" grpId="0" animBg="1"/>
      <p:bldP spid="38" grpId="1" animBg="1"/>
      <p:bldP spid="38"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slides have been collated to support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7, Learning Outcome 3</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3</a:t>
                      </a:r>
                    </a:p>
                  </a:txBody>
                  <a:tcPr anchor="ctr">
                    <a:solidFill>
                      <a:srgbClr val="327473"/>
                    </a:solidFill>
                  </a:tcPr>
                </a:tc>
                <a:extLst>
                  <a:ext uri="{0D108BD9-81ED-4DB2-BD59-A6C34878D82A}">
                    <a16:rowId xmlns:a16="http://schemas.microsoft.com/office/drawing/2014/main" val="2928509842"/>
                  </a:ext>
                </a:extLst>
              </a:tr>
              <a:tr h="160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describe translations of polygons drawn on a square grid</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2687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7, Learning Outcome 3</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extLst>
              <p:ext uri="{D42A27DB-BD31-4B8C-83A1-F6EECF244321}">
                <p14:modId xmlns:p14="http://schemas.microsoft.com/office/powerpoint/2010/main" val="2474469531"/>
              </p:ext>
            </p:extLst>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4G-1</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192</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1955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9.7|1|1.1|0.8|0.7|0.9|2|2.9|2.7"/>
</p:tagLst>
</file>

<file path=ppt/tags/tag2.xml><?xml version="1.0" encoding="utf-8"?>
<p:tagLst xmlns:a="http://schemas.openxmlformats.org/drawingml/2006/main" xmlns:r="http://schemas.openxmlformats.org/officeDocument/2006/relationships" xmlns:p="http://schemas.openxmlformats.org/presentationml/2006/main">
  <p:tag name="TIMING" val="|8|1.8|2.1"/>
</p:tagLst>
</file>

<file path=ppt/tags/tag3.xml><?xml version="1.0" encoding="utf-8"?>
<p:tagLst xmlns:a="http://schemas.openxmlformats.org/drawingml/2006/main" xmlns:r="http://schemas.openxmlformats.org/officeDocument/2006/relationships" xmlns:p="http://schemas.openxmlformats.org/presentationml/2006/main">
  <p:tag name="TIMING" val="|9.7|1|1.1|0.8|0.7|0.9|2|2.9|2.7"/>
</p:tagLst>
</file>

<file path=ppt/tags/tag4.xml><?xml version="1.0" encoding="utf-8"?>
<p:tagLst xmlns:a="http://schemas.openxmlformats.org/drawingml/2006/main" xmlns:r="http://schemas.openxmlformats.org/officeDocument/2006/relationships" xmlns:p="http://schemas.openxmlformats.org/presentationml/2006/main">
  <p:tag name="TIMING" val="|8|1.8|2.1"/>
</p:tagLst>
</file>

<file path=ppt/tags/tag5.xml><?xml version="1.0" encoding="utf-8"?>
<p:tagLst xmlns:a="http://schemas.openxmlformats.org/drawingml/2006/main" xmlns:r="http://schemas.openxmlformats.org/officeDocument/2006/relationships" xmlns:p="http://schemas.openxmlformats.org/presentationml/2006/main">
  <p:tag name="TIMING" val="|9.7|1|1.1|0.8|0.7|0.9|2|2.9|2.7"/>
</p:tagLst>
</file>

<file path=ppt/tags/tag6.xml><?xml version="1.0" encoding="utf-8"?>
<p:tagLst xmlns:a="http://schemas.openxmlformats.org/drawingml/2006/main" xmlns:r="http://schemas.openxmlformats.org/officeDocument/2006/relationships" xmlns:p="http://schemas.openxmlformats.org/presentationml/2006/main">
  <p:tag name="TIMING" val="|3.4|0.6|0.6|0.6|0.6|0.6|0.7|0.7|0.7|0.9"/>
</p:tagLst>
</file>

<file path=ppt/tags/tag7.xml><?xml version="1.0" encoding="utf-8"?>
<p:tagLst xmlns:a="http://schemas.openxmlformats.org/drawingml/2006/main" xmlns:r="http://schemas.openxmlformats.org/officeDocument/2006/relationships" xmlns:p="http://schemas.openxmlformats.org/presentationml/2006/main">
  <p:tag name="TIMING" val="|8|1.8|2.1"/>
</p:tagLst>
</file>

<file path=ppt/theme/theme1.xml><?xml version="1.0" encoding="utf-8"?>
<a:theme xmlns:a="http://schemas.openxmlformats.org/drawingml/2006/main" name="Custom Desig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materials template" id="{9D982857-CF2B-43AA-8EDC-B9C712029F63}" vid="{D9E6F676-3E42-4DD9-87CD-93A784DD82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6C4E9411A2B847AB3A2FDDFBD5392E" ma:contentTypeVersion="12" ma:contentTypeDescription="Create a new document." ma:contentTypeScope="" ma:versionID="434d7b626fa96a0718c1193846830b32">
  <xsd:schema xmlns:xsd="http://www.w3.org/2001/XMLSchema" xmlns:xs="http://www.w3.org/2001/XMLSchema" xmlns:p="http://schemas.microsoft.com/office/2006/metadata/properties" xmlns:ns2="dc9bd944-225f-43f1-96dc-d5ee43d55d1c" xmlns:ns3="6e8f39c4-649a-4727-b531-9584b06a2d5b" targetNamespace="http://schemas.microsoft.com/office/2006/metadata/properties" ma:root="true" ma:fieldsID="3b76194d8edd212a55ab64e907a72791" ns2:_="" ns3:_="">
    <xsd:import namespace="dc9bd944-225f-43f1-96dc-d5ee43d55d1c"/>
    <xsd:import namespace="6e8f39c4-649a-4727-b531-9584b06a2d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bd944-225f-43f1-96dc-d5ee43d55d1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8f39c4-649a-4727-b531-9584b06a2d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2AB53F-2365-4221-B52E-1FAB7194DECD}">
  <ds:schemaRefs>
    <ds:schemaRef ds:uri="http://schemas.microsoft.com/sharepoint/v3/contenttype/forms"/>
  </ds:schemaRefs>
</ds:datastoreItem>
</file>

<file path=customXml/itemProps2.xml><?xml version="1.0" encoding="utf-8"?>
<ds:datastoreItem xmlns:ds="http://schemas.openxmlformats.org/officeDocument/2006/customXml" ds:itemID="{062668C2-08C9-4D64-8C9D-DFC75F1E31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bd944-225f-43f1-96dc-d5ee43d55d1c"/>
    <ds:schemaRef ds:uri="6e8f39c4-649a-4727-b531-9584b06a2d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2F4355-41EF-4DA9-B998-C6511E367AD2}">
  <ds:schemaRefs>
    <ds:schemaRef ds:uri="http://purl.org/dc/elements/1.1/"/>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schemas.microsoft.com/office/infopath/2007/PartnerControls"/>
    <ds:schemaRef ds:uri="dc9bd944-225f-43f1-96dc-d5ee43d55d1c"/>
    <ds:schemaRef ds:uri="6e8f39c4-649a-4727-b531-9584b06a2d5b"/>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New materials template</Template>
  <TotalTime>195</TotalTime>
  <Words>1762</Words>
  <Application>Microsoft Office PowerPoint</Application>
  <PresentationFormat>Widescreen</PresentationFormat>
  <Paragraphs>236</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Wingdings</vt:lpstr>
      <vt:lpstr>Custom Design</vt:lpstr>
      <vt:lpstr>PowerPoint Presentation</vt:lpstr>
      <vt:lpstr>PowerPoint Presentation</vt:lpstr>
      <vt:lpstr>Contents</vt:lpstr>
      <vt:lpstr>PowerPoint Presentation</vt:lpstr>
      <vt:lpstr>Year 4, Unit 7, Learning Outcome 1</vt:lpstr>
      <vt:lpstr>PowerPoint Presentation</vt:lpstr>
      <vt:lpstr>4G-1 Draw polygons specified by coordinates or by translation</vt:lpstr>
      <vt:lpstr>PowerPoint Presentation</vt:lpstr>
      <vt:lpstr>Year 4, Unit 7, Learning Outcome 3</vt:lpstr>
      <vt:lpstr>Year 4, Unit 7, Learning Outcome 3</vt:lpstr>
      <vt:lpstr>4G-1 Draw polygons specified by coordinates or by translation</vt:lpstr>
      <vt:lpstr>PowerPoint Presentation</vt:lpstr>
      <vt:lpstr>Year 4, Unit 7, Learning Outcome 4</vt:lpstr>
      <vt:lpstr>Year 4, Unit 7, Learning Outcome 4</vt:lpstr>
      <vt:lpstr>PowerPoint Presentation</vt:lpstr>
      <vt:lpstr>Year 4, Unit 7, Learning Outcome 5</vt:lpstr>
      <vt:lpstr>4G-1 Draw polygons specified by coordinates or by translation</vt:lpstr>
      <vt:lpstr>PowerPoint Presentation</vt:lpstr>
      <vt:lpstr>Year 4, Unit 7, Learning Outcome 6</vt:lpstr>
      <vt:lpstr>4G-1 Draw polygons specified by coordinates or by translation</vt:lpstr>
      <vt:lpstr>PowerPoint Presentation</vt:lpstr>
      <vt:lpstr>Year 4, Unit 7, Learning Outcome 7</vt:lpstr>
      <vt:lpstr>4G-1 Draw polygons specified by coordinates or by translation</vt:lpstr>
      <vt:lpstr>PowerPoint Presentation</vt:lpstr>
      <vt:lpstr>Year 4, Unit 7, Learning Outcome 8</vt:lpstr>
      <vt:lpstr>4G-1 Draw polygons specified by coordinates or by translation</vt:lpstr>
      <vt:lpstr>4G-1 Draw polygons specified by coordinates or by translation</vt:lpstr>
      <vt:lpstr>Year 4, Unit 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Cole</dc:creator>
  <cp:lastModifiedBy>Andrew Young</cp:lastModifiedBy>
  <cp:revision>99</cp:revision>
  <dcterms:created xsi:type="dcterms:W3CDTF">2021-05-07T12:27:15Z</dcterms:created>
  <dcterms:modified xsi:type="dcterms:W3CDTF">2021-11-12T09:21:40Z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0x010100E66C4E9411A2B847AB3A2FDDFBD5392E</vt:lpwstr>
  </property>
</Properties>
</file>