
<file path=[Content_Types].xml><?xml version="1.0" encoding="utf-8"?>
<Types xmlns="http://schemas.openxmlformats.org/package/2006/content-types">
  <Override PartName="/docProps/core.xml" ContentType="application/vnd.openxmlformats-package.core-properties+xml"/>
  <Default Extension="rels" ContentType="application/vnd.openxmlformats-package.relationships+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Layouts/slideLayout1.xml" ContentType="application/vnd.openxmlformats-officedocument.presentationml.slideLayout+xml"/>
  <Default Extension="png" ContentType="image/png"/>
  <Override PartName="/ppt/theme/themeOverride1.xml" ContentType="application/vnd.openxmlformats-officedocument.themeOverride+xml"/>
  <Override PartName="/ppt/slideLayouts/slideLayout11.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slides/slide2.xml" ContentType="application/vnd.openxmlformats-officedocument.presentationml.slide+xml"/>
  <Override PartName="/docProps/app.xml" ContentType="application/vnd.openxmlformats-officedocument.extended-properties+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theme/theme2.xml" ContentType="application/vnd.openxmlformats-officedocument.theme+xml"/>
  <Override PartName="/ppt/viewProps.xml" ContentType="application/vnd.openxmlformats-officedocument.presentationml.viewProps+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2.xml" ContentType="application/vnd.openxmlformats-officedocument.presentationml.slideLayout+xml"/>
  <Default Extension="bin" ContentType="application/vnd.openxmlformats-officedocument.presentationml.printerSettings"/>
  <Override PartName="/ppt/slides/slide1.xml" ContentType="application/vnd.openxmlformats-officedocument.presentationml.slide+xml"/>
  <Default Extension="jpeg" ContentType="image/jpeg"/>
  <Override PartName="/ppt/slideLayouts/slideLayout4.xml" ContentType="application/vnd.openxmlformats-officedocument.presentationml.slideLayout+xml"/>
  <Override PartName="/ppt/tableStyles.xml" ContentType="application/vnd.openxmlformats-officedocument.presentationml.tableStyles+xml"/>
  <Override PartName="/ppt/theme/theme1.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60" r:id="rId1"/>
  </p:sldMasterIdLst>
  <p:notesMasterIdLst>
    <p:notesMasterId r:id="rId4"/>
  </p:notes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p:cViewPr varScale="1">
        <p:scale>
          <a:sx n="150" d="100"/>
          <a:sy n="150" d="100"/>
        </p:scale>
        <p:origin x="-1256" y="-10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4EAF79-E211-41BC-92FD-B215681B776D}" type="datetimeFigureOut">
              <a:rPr lang="en-GB" smtClean="0"/>
              <a:pPr/>
              <a:t>2/11/14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CAF80C-1E3A-4BCF-8315-F1FBB2BAC2F1}"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481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C74950C-AF12-439A-AF90-3BC6F62BF35E}" type="slidenum">
              <a:rPr lang="en-GB">
                <a:solidFill>
                  <a:srgbClr val="000000"/>
                </a:solidFill>
              </a:rPr>
              <a:pPr/>
              <a:t>1</a:t>
            </a:fld>
            <a:endParaRPr lang="en-GB">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1.png"/><Relationship Id="rId1" Type="http://schemas.openxmlformats.org/officeDocument/2006/relationships/themeOverride" Target="../theme/themeOverride1.xml"/><Relationship Id="rId2"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3" cstate="print"/>
          <a:srcRect/>
          <a:stretch>
            <a:fillRect/>
          </a:stretch>
        </p:blipFill>
        <p:spPr bwMode="auto">
          <a:xfrm>
            <a:off x="7938" y="-14288"/>
            <a:ext cx="9144000" cy="6858001"/>
          </a:xfrm>
          <a:prstGeom prst="rect">
            <a:avLst/>
          </a:prstGeom>
          <a:noFill/>
          <a:ln w="9525">
            <a:noFill/>
            <a:miter lim="800000"/>
            <a:headEnd/>
            <a:tailEnd/>
          </a:ln>
        </p:spPr>
      </p:pic>
      <p:pic>
        <p:nvPicPr>
          <p:cNvPr id="5" name="Picture 2"/>
          <p:cNvPicPr>
            <a:picLocks noChangeAspect="1" noChangeArrowheads="1"/>
          </p:cNvPicPr>
          <p:nvPr userDrawn="1"/>
        </p:nvPicPr>
        <p:blipFill>
          <a:blip r:embed="rId4" cstate="print"/>
          <a:srcRect/>
          <a:stretch>
            <a:fillRect/>
          </a:stretch>
        </p:blipFill>
        <p:spPr bwMode="auto">
          <a:xfrm>
            <a:off x="2767013" y="6149975"/>
            <a:ext cx="6297612" cy="592138"/>
          </a:xfrm>
          <a:prstGeom prst="rect">
            <a:avLst/>
          </a:prstGeom>
          <a:noFill/>
          <a:ln w="9525" algn="ctr">
            <a:noFill/>
            <a:miter lim="800000"/>
            <a:headEnd/>
            <a:tailEnd/>
          </a:ln>
        </p:spPr>
      </p:pic>
      <p:pic>
        <p:nvPicPr>
          <p:cNvPr id="6" name="Picture 8"/>
          <p:cNvPicPr>
            <a:picLocks noChangeAspect="1" noChangeArrowheads="1"/>
          </p:cNvPicPr>
          <p:nvPr/>
        </p:nvPicPr>
        <p:blipFill>
          <a:blip r:embed="rId5" cstate="print"/>
          <a:srcRect/>
          <a:stretch>
            <a:fillRect/>
          </a:stretch>
        </p:blipFill>
        <p:spPr bwMode="auto">
          <a:xfrm>
            <a:off x="5651500" y="4006850"/>
            <a:ext cx="3222625" cy="1654175"/>
          </a:xfrm>
          <a:prstGeom prst="rect">
            <a:avLst/>
          </a:prstGeom>
          <a:noFill/>
          <a:ln w="9525">
            <a:noFill/>
            <a:miter lim="800000"/>
            <a:headEnd/>
            <a:tailEnd/>
          </a:ln>
        </p:spPr>
      </p:pic>
      <p:sp>
        <p:nvSpPr>
          <p:cNvPr id="44036" name="Rectangle 4"/>
          <p:cNvSpPr>
            <a:spLocks noGrp="1" noChangeArrowheads="1"/>
          </p:cNvSpPr>
          <p:nvPr>
            <p:ph type="ctrTitle"/>
          </p:nvPr>
        </p:nvSpPr>
        <p:spPr>
          <a:xfrm>
            <a:off x="466725" y="341313"/>
            <a:ext cx="7239000" cy="758825"/>
          </a:xfrm>
          <a:extLst>
            <a:ext uri="{909E8E84-426E-40DD-AFC4-6F175D3DCCD1}"/>
          </a:extLst>
        </p:spPr>
        <p:txBody>
          <a:bodyPr/>
          <a:lstStyle>
            <a:lvl1pPr>
              <a:defRPr>
                <a:solidFill>
                  <a:schemeClr val="bg1"/>
                </a:solidFill>
              </a:defRPr>
            </a:lvl1pPr>
          </a:lstStyle>
          <a:p>
            <a:pPr lvl="0"/>
            <a:r>
              <a:rPr lang="en-GB" noProof="0" smtClean="0"/>
              <a:t>Click to edit Master title style</a:t>
            </a:r>
          </a:p>
        </p:txBody>
      </p:sp>
      <p:sp>
        <p:nvSpPr>
          <p:cNvPr id="44037" name="Rectangle 5"/>
          <p:cNvSpPr>
            <a:spLocks noGrp="1" noChangeArrowheads="1"/>
          </p:cNvSpPr>
          <p:nvPr>
            <p:ph type="subTitle" idx="1"/>
          </p:nvPr>
        </p:nvSpPr>
        <p:spPr>
          <a:xfrm>
            <a:off x="466725" y="1255713"/>
            <a:ext cx="7239000" cy="1600200"/>
          </a:xfrm>
        </p:spPr>
        <p:txBody>
          <a:bodyPr/>
          <a:lstStyle>
            <a:lvl1pPr marL="0" indent="0">
              <a:defRPr sz="3500">
                <a:solidFill>
                  <a:schemeClr val="bg1"/>
                </a:solidFill>
              </a:defRPr>
            </a:lvl1pPr>
          </a:lstStyle>
          <a:p>
            <a:pPr lvl="0"/>
            <a:r>
              <a:rPr lang="en-GB" noProof="0" smtClean="0"/>
              <a:t>Click to edit Master subtitle style</a:t>
            </a:r>
          </a:p>
        </p:txBody>
      </p:sp>
      <p:sp>
        <p:nvSpPr>
          <p:cNvPr id="7" name="Rectangle 6"/>
          <p:cNvSpPr>
            <a:spLocks noGrp="1" noChangeArrowheads="1"/>
          </p:cNvSpPr>
          <p:nvPr>
            <p:ph type="dt" sz="half" idx="10"/>
          </p:nvPr>
        </p:nvSpPr>
        <p:spPr/>
        <p:txBody>
          <a:bodyPr/>
          <a:lstStyle>
            <a:lvl1pPr>
              <a:defRPr>
                <a:solidFill>
                  <a:schemeClr val="accent2"/>
                </a:solidFill>
              </a:defRPr>
            </a:lvl1pPr>
          </a:lstStyle>
          <a:p>
            <a:pPr>
              <a:defRPr/>
            </a:pPr>
            <a:endParaRPr lang="en-GB">
              <a:solidFill>
                <a:srgbClr val="99CCCC"/>
              </a:solidFill>
            </a:endParaRPr>
          </a:p>
        </p:txBody>
      </p:sp>
      <p:sp>
        <p:nvSpPr>
          <p:cNvPr id="8" name="Rectangle 7"/>
          <p:cNvSpPr>
            <a:spLocks noGrp="1" noChangeArrowheads="1"/>
          </p:cNvSpPr>
          <p:nvPr>
            <p:ph type="ftr" sz="quarter" idx="11"/>
          </p:nvPr>
        </p:nvSpPr>
        <p:spPr>
          <a:xfrm>
            <a:off x="2627313" y="6248400"/>
            <a:ext cx="6408737" cy="457200"/>
          </a:xfrm>
        </p:spPr>
        <p:txBody>
          <a:bodyPr/>
          <a:lstStyle>
            <a:lvl1pPr>
              <a:defRPr>
                <a:solidFill>
                  <a:schemeClr val="accent2"/>
                </a:solidFill>
              </a:defRPr>
            </a:lvl1pPr>
          </a:lstStyle>
          <a:p>
            <a:pPr>
              <a:defRPr/>
            </a:pPr>
            <a:endParaRPr lang="en-GB">
              <a:solidFill>
                <a:srgbClr val="99CCCC"/>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10C9BC86-C739-4A92-8D11-704405369E70}" type="slidenum">
              <a:rPr lang="en-GB">
                <a:solidFill>
                  <a:srgbClr val="000000"/>
                </a:solidFill>
              </a:rPr>
              <a:pPr>
                <a:defRPr/>
              </a:pPr>
              <a:t>‹#›</a:t>
            </a:fld>
            <a:endParaRPr lang="en-GB">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301625"/>
            <a:ext cx="1981200" cy="564038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762000" y="301625"/>
            <a:ext cx="5791200" cy="56403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8E5D27FE-8DC3-477B-A6FA-D665E526E087}" type="slidenum">
              <a:rPr lang="en-GB">
                <a:solidFill>
                  <a:srgbClr val="000000"/>
                </a:solidFill>
              </a:rPr>
              <a:pPr>
                <a:defRPr/>
              </a:pPr>
              <a:t>‹#›</a:t>
            </a:fld>
            <a:endParaRPr lang="en-GB">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B1CBD81E-85D5-47C5-BC42-445CCB4A6BE0}" type="slidenum">
              <a:rPr lang="en-GB">
                <a:solidFill>
                  <a:srgbClr val="000000"/>
                </a:solidFill>
              </a:rPr>
              <a:pPr>
                <a:defRPr/>
              </a:pPr>
              <a:t>‹#›</a:t>
            </a:fld>
            <a:endParaRPr lang="en-GB">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B885BD63-A38B-4BF5-8468-C8EE9382D6DE}" type="slidenum">
              <a:rPr lang="en-GB">
                <a:solidFill>
                  <a:srgbClr val="000000"/>
                </a:solidFill>
              </a:rPr>
              <a:pPr>
                <a:defRPr/>
              </a:pPr>
              <a:t>‹#›</a:t>
            </a:fld>
            <a:endParaRPr lang="en-GB">
              <a:solidFill>
                <a:srgbClr val="000000"/>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762000" y="1827213"/>
            <a:ext cx="3884613"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99013" y="1827213"/>
            <a:ext cx="38846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FBA2EEB0-B2C2-432A-BBED-C4B69FFA648B}" type="slidenum">
              <a:rPr lang="en-GB">
                <a:solidFill>
                  <a:srgbClr val="000000"/>
                </a:solidFill>
              </a:rPr>
              <a:pPr>
                <a:defRPr/>
              </a:pPr>
              <a:t>‹#›</a:t>
            </a:fld>
            <a:endParaRPr lang="en-GB">
              <a:solidFill>
                <a:srgbClr val="000000"/>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8"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9" name="Rectangle 8"/>
          <p:cNvSpPr>
            <a:spLocks noGrp="1" noChangeArrowheads="1"/>
          </p:cNvSpPr>
          <p:nvPr>
            <p:ph type="sldNum" sz="quarter" idx="12"/>
          </p:nvPr>
        </p:nvSpPr>
        <p:spPr>
          <a:ln/>
        </p:spPr>
        <p:txBody>
          <a:bodyPr/>
          <a:lstStyle>
            <a:lvl1pPr>
              <a:defRPr/>
            </a:lvl1pPr>
          </a:lstStyle>
          <a:p>
            <a:pPr>
              <a:defRPr/>
            </a:pPr>
            <a:fld id="{D1089BD8-FB25-42AD-927B-9476C0A70D1A}" type="slidenum">
              <a:rPr lang="en-GB">
                <a:solidFill>
                  <a:srgbClr val="000000"/>
                </a:solidFill>
              </a:rPr>
              <a:pPr>
                <a:defRPr/>
              </a:pPr>
              <a:t>‹#›</a:t>
            </a:fld>
            <a:endParaRPr lang="en-GB">
              <a:solidFill>
                <a:srgbClr val="000000"/>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4"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5" name="Rectangle 8"/>
          <p:cNvSpPr>
            <a:spLocks noGrp="1" noChangeArrowheads="1"/>
          </p:cNvSpPr>
          <p:nvPr>
            <p:ph type="sldNum" sz="quarter" idx="12"/>
          </p:nvPr>
        </p:nvSpPr>
        <p:spPr>
          <a:ln/>
        </p:spPr>
        <p:txBody>
          <a:bodyPr/>
          <a:lstStyle>
            <a:lvl1pPr>
              <a:defRPr/>
            </a:lvl1pPr>
          </a:lstStyle>
          <a:p>
            <a:pPr>
              <a:defRPr/>
            </a:pPr>
            <a:fld id="{43DEB2AB-C133-4EFB-BE61-CBE758EDAB81}" type="slidenum">
              <a:rPr lang="en-GB">
                <a:solidFill>
                  <a:srgbClr val="000000"/>
                </a:solidFill>
              </a:rPr>
              <a:pPr>
                <a:defRPr/>
              </a:pPr>
              <a:t>‹#›</a:t>
            </a:fld>
            <a:endParaRPr lang="en-GB">
              <a:solidFill>
                <a:srgbClr val="000000"/>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3"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4" name="Rectangle 8"/>
          <p:cNvSpPr>
            <a:spLocks noGrp="1" noChangeArrowheads="1"/>
          </p:cNvSpPr>
          <p:nvPr>
            <p:ph type="sldNum" sz="quarter" idx="12"/>
          </p:nvPr>
        </p:nvSpPr>
        <p:spPr>
          <a:ln/>
        </p:spPr>
        <p:txBody>
          <a:bodyPr/>
          <a:lstStyle>
            <a:lvl1pPr>
              <a:defRPr/>
            </a:lvl1pPr>
          </a:lstStyle>
          <a:p>
            <a:pPr>
              <a:defRPr/>
            </a:pPr>
            <a:fld id="{747205A4-DB35-47D4-B810-E756D134058A}" type="slidenum">
              <a:rPr lang="en-GB">
                <a:solidFill>
                  <a:srgbClr val="000000"/>
                </a:solidFill>
              </a:rPr>
              <a:pPr>
                <a:defRPr/>
              </a:pPr>
              <a:t>‹#›</a:t>
            </a:fld>
            <a:endParaRPr lang="en-GB">
              <a:solidFill>
                <a:srgbClr val="000000"/>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3E116AE9-2804-4885-92A4-305BE4F24438}" type="slidenum">
              <a:rPr lang="en-GB">
                <a:solidFill>
                  <a:srgbClr val="000000"/>
                </a:solidFill>
              </a:rPr>
              <a:pPr>
                <a:defRPr/>
              </a:pPr>
              <a:t>‹#›</a:t>
            </a:fld>
            <a:endParaRPr lang="en-GB">
              <a:solidFill>
                <a:srgbClr val="000000"/>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941D6134-E379-4515-A542-EB75374246D4}" type="slidenum">
              <a:rPr lang="en-GB">
                <a:solidFill>
                  <a:srgbClr val="000000"/>
                </a:solidFill>
              </a:rPr>
              <a:pPr>
                <a:defRPr/>
              </a:pPr>
              <a:t>‹#›</a:t>
            </a:fld>
            <a:endParaRPr lang="en-GB">
              <a:solidFill>
                <a:srgbClr val="00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p:bg>
      <p:bgPr>
        <a:solidFill>
          <a:schemeClr val="bg1"/>
        </a:solidFill>
        <a:effectLst/>
      </p:bgPr>
    </p:bg>
    <p:spTree>
      <p:nvGrpSpPr>
        <p:cNvPr id="1" name=""/>
        <p:cNvGrpSpPr/>
        <p:nvPr/>
      </p:nvGrpSpPr>
      <p:grpSpPr>
        <a:xfrm>
          <a:off x="0" y="0"/>
          <a:ext cx="0" cy="0"/>
          <a:chOff x="0" y="0"/>
          <a:chExt cx="0" cy="0"/>
        </a:xfrm>
      </p:grpSpPr>
      <p:pic>
        <p:nvPicPr>
          <p:cNvPr id="2050" name="Picture 8"/>
          <p:cNvPicPr>
            <a:picLocks noChangeAspect="1" noChangeArrowheads="1"/>
          </p:cNvPicPr>
          <p:nvPr/>
        </p:nvPicPr>
        <p:blipFill>
          <a:blip r:embed="rId13" cstate="print"/>
          <a:srcRect/>
          <a:stretch>
            <a:fillRect/>
          </a:stretch>
        </p:blipFill>
        <p:spPr bwMode="auto">
          <a:xfrm>
            <a:off x="7029450" y="142875"/>
            <a:ext cx="2011363" cy="1031875"/>
          </a:xfrm>
          <a:prstGeom prst="rect">
            <a:avLst/>
          </a:prstGeom>
          <a:noFill/>
          <a:ln w="9525">
            <a:noFill/>
            <a:miter lim="800000"/>
            <a:headEnd/>
            <a:tailEnd/>
          </a:ln>
        </p:spPr>
      </p:pic>
      <p:sp>
        <p:nvSpPr>
          <p:cNvPr id="2051" name="Rectangle 4"/>
          <p:cNvSpPr>
            <a:spLocks noGrp="1" noChangeArrowheads="1"/>
          </p:cNvSpPr>
          <p:nvPr>
            <p:ph type="title"/>
          </p:nvPr>
        </p:nvSpPr>
        <p:spPr bwMode="auto">
          <a:xfrm>
            <a:off x="762000" y="301625"/>
            <a:ext cx="79248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smtClean="0"/>
              <a:t>Click to edit Master title style</a:t>
            </a:r>
          </a:p>
        </p:txBody>
      </p:sp>
      <p:sp>
        <p:nvSpPr>
          <p:cNvPr id="2052" name="Rectangle 5"/>
          <p:cNvSpPr>
            <a:spLocks noGrp="1" noChangeArrowheads="1"/>
          </p:cNvSpPr>
          <p:nvPr>
            <p:ph type="body" idx="1"/>
          </p:nvPr>
        </p:nvSpPr>
        <p:spPr bwMode="auto">
          <a:xfrm>
            <a:off x="762000" y="1827213"/>
            <a:ext cx="7921625"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p:txBody>
      </p:sp>
      <p:sp>
        <p:nvSpPr>
          <p:cNvPr id="43014" name="Rectangle 6"/>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spcBef>
                <a:spcPct val="0"/>
              </a:spcBef>
              <a:buClrTx/>
              <a:buFontTx/>
              <a:buNone/>
              <a:defRPr sz="1200"/>
            </a:lvl1pPr>
          </a:lstStyle>
          <a:p>
            <a:pPr fontAlgn="base">
              <a:spcAft>
                <a:spcPct val="0"/>
              </a:spcAft>
              <a:defRPr/>
            </a:pPr>
            <a:endParaRPr lang="en-GB">
              <a:solidFill>
                <a:srgbClr val="000000"/>
              </a:solidFill>
            </a:endParaRPr>
          </a:p>
        </p:txBody>
      </p:sp>
      <p:sp>
        <p:nvSpPr>
          <p:cNvPr id="43015" name="Rectangle 7"/>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ctr">
              <a:spcBef>
                <a:spcPct val="0"/>
              </a:spcBef>
              <a:buClrTx/>
              <a:buFontTx/>
              <a:buNone/>
              <a:defRPr sz="1200"/>
            </a:lvl1pPr>
          </a:lstStyle>
          <a:p>
            <a:pPr fontAlgn="base">
              <a:spcAft>
                <a:spcPct val="0"/>
              </a:spcAft>
              <a:defRPr/>
            </a:pPr>
            <a:endParaRPr lang="en-GB">
              <a:solidFill>
                <a:srgbClr val="000000"/>
              </a:solidFill>
            </a:endParaRPr>
          </a:p>
        </p:txBody>
      </p:sp>
      <p:sp>
        <p:nvSpPr>
          <p:cNvPr id="43016" name="Rectangle 8"/>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r">
              <a:spcBef>
                <a:spcPct val="0"/>
              </a:spcBef>
              <a:buClrTx/>
              <a:buFontTx/>
              <a:buNone/>
              <a:defRPr sz="1200"/>
            </a:lvl1pPr>
          </a:lstStyle>
          <a:p>
            <a:pPr fontAlgn="base">
              <a:spcAft>
                <a:spcPct val="0"/>
              </a:spcAft>
              <a:defRPr/>
            </a:pPr>
            <a:fld id="{0080D4D3-3895-44FD-BB72-CC703F81743D}" type="slidenum">
              <a:rPr lang="en-GB">
                <a:solidFill>
                  <a:srgbClr val="000000"/>
                </a:solidFill>
              </a:rPr>
              <a:pPr fontAlgn="base">
                <a:spcAft>
                  <a:spcPct val="0"/>
                </a:spcAft>
                <a:defRPr/>
              </a:pPr>
              <a:t>‹#›</a:t>
            </a:fld>
            <a:endParaRPr lang="en-GB">
              <a:solidFill>
                <a:srgbClr val="000000"/>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3600" b="1">
          <a:solidFill>
            <a:srgbClr val="00628C"/>
          </a:solidFill>
          <a:latin typeface="+mj-lt"/>
          <a:ea typeface="+mj-ea"/>
          <a:cs typeface="+mj-cs"/>
        </a:defRPr>
      </a:lvl1pPr>
      <a:lvl2pPr algn="l" rtl="0" eaLnBrk="0" fontAlgn="base" hangingPunct="0">
        <a:spcBef>
          <a:spcPct val="0"/>
        </a:spcBef>
        <a:spcAft>
          <a:spcPct val="0"/>
        </a:spcAft>
        <a:defRPr sz="3600" b="1">
          <a:solidFill>
            <a:srgbClr val="00628C"/>
          </a:solidFill>
          <a:latin typeface="Arial" charset="0"/>
        </a:defRPr>
      </a:lvl2pPr>
      <a:lvl3pPr algn="l" rtl="0" eaLnBrk="0" fontAlgn="base" hangingPunct="0">
        <a:spcBef>
          <a:spcPct val="0"/>
        </a:spcBef>
        <a:spcAft>
          <a:spcPct val="0"/>
        </a:spcAft>
        <a:defRPr sz="3600" b="1">
          <a:solidFill>
            <a:srgbClr val="00628C"/>
          </a:solidFill>
          <a:latin typeface="Arial" charset="0"/>
        </a:defRPr>
      </a:lvl3pPr>
      <a:lvl4pPr algn="l" rtl="0" eaLnBrk="0" fontAlgn="base" hangingPunct="0">
        <a:spcBef>
          <a:spcPct val="0"/>
        </a:spcBef>
        <a:spcAft>
          <a:spcPct val="0"/>
        </a:spcAft>
        <a:defRPr sz="3600" b="1">
          <a:solidFill>
            <a:srgbClr val="00628C"/>
          </a:solidFill>
          <a:latin typeface="Arial" charset="0"/>
        </a:defRPr>
      </a:lvl4pPr>
      <a:lvl5pPr algn="l" rtl="0" eaLnBrk="0" fontAlgn="base" hangingPunct="0">
        <a:spcBef>
          <a:spcPct val="0"/>
        </a:spcBef>
        <a:spcAft>
          <a:spcPct val="0"/>
        </a:spcAft>
        <a:defRPr sz="3600" b="1">
          <a:solidFill>
            <a:srgbClr val="00628C"/>
          </a:solidFill>
          <a:latin typeface="Arial" charset="0"/>
        </a:defRPr>
      </a:lvl5pPr>
      <a:lvl6pPr marL="457200" algn="l" rtl="0" fontAlgn="base">
        <a:spcBef>
          <a:spcPct val="0"/>
        </a:spcBef>
        <a:spcAft>
          <a:spcPct val="0"/>
        </a:spcAft>
        <a:defRPr sz="3600" b="1">
          <a:solidFill>
            <a:srgbClr val="00628C"/>
          </a:solidFill>
          <a:latin typeface="Arial" charset="0"/>
        </a:defRPr>
      </a:lvl6pPr>
      <a:lvl7pPr marL="914400" algn="l" rtl="0" fontAlgn="base">
        <a:spcBef>
          <a:spcPct val="0"/>
        </a:spcBef>
        <a:spcAft>
          <a:spcPct val="0"/>
        </a:spcAft>
        <a:defRPr sz="3600" b="1">
          <a:solidFill>
            <a:srgbClr val="00628C"/>
          </a:solidFill>
          <a:latin typeface="Arial" charset="0"/>
        </a:defRPr>
      </a:lvl7pPr>
      <a:lvl8pPr marL="1371600" algn="l" rtl="0" fontAlgn="base">
        <a:spcBef>
          <a:spcPct val="0"/>
        </a:spcBef>
        <a:spcAft>
          <a:spcPct val="0"/>
        </a:spcAft>
        <a:defRPr sz="3600" b="1">
          <a:solidFill>
            <a:srgbClr val="00628C"/>
          </a:solidFill>
          <a:latin typeface="Arial" charset="0"/>
        </a:defRPr>
      </a:lvl8pPr>
      <a:lvl9pPr marL="1828800" algn="l" rtl="0" fontAlgn="base">
        <a:spcBef>
          <a:spcPct val="0"/>
        </a:spcBef>
        <a:spcAft>
          <a:spcPct val="0"/>
        </a:spcAft>
        <a:defRPr sz="3600" b="1">
          <a:solidFill>
            <a:srgbClr val="00628C"/>
          </a:solidFill>
          <a:latin typeface="Arial" charset="0"/>
        </a:defRPr>
      </a:lvl9pPr>
    </p:titleStyle>
    <p:bodyStyle>
      <a:lvl1pPr marL="342900" indent="-342900" algn="l" rtl="0" eaLnBrk="0" fontAlgn="base" hangingPunct="0">
        <a:spcBef>
          <a:spcPct val="20000"/>
        </a:spcBef>
        <a:spcAft>
          <a:spcPct val="0"/>
        </a:spcAft>
        <a:buClr>
          <a:schemeClr val="tx2"/>
        </a:buClr>
        <a:buFont typeface="Arial" charset="0"/>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00628C"/>
        </a:buClr>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Clr>
          <a:srgbClr val="00628C"/>
        </a:buClr>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Clr>
          <a:schemeClr val="accent2"/>
        </a:buClr>
        <a:buFont typeface="Arial" charset="0"/>
        <a:buChar char="●"/>
        <a:defRPr sz="1900">
          <a:solidFill>
            <a:schemeClr val="tx1"/>
          </a:solidFill>
          <a:latin typeface="+mn-lt"/>
        </a:defRPr>
      </a:lvl4pPr>
      <a:lvl5pPr marL="2057400" indent="-228600" algn="l" rtl="0" eaLnBrk="0" fontAlgn="base" hangingPunct="0">
        <a:spcBef>
          <a:spcPct val="20000"/>
        </a:spcBef>
        <a:spcAft>
          <a:spcPct val="0"/>
        </a:spcAft>
        <a:buClr>
          <a:schemeClr val="tx2"/>
        </a:buClr>
        <a:buFont typeface="Arial" charset="0"/>
        <a:buChar char="●"/>
        <a:defRPr sz="1900">
          <a:solidFill>
            <a:schemeClr val="tx1"/>
          </a:solidFill>
          <a:latin typeface="+mn-lt"/>
        </a:defRPr>
      </a:lvl5pPr>
      <a:lvl6pPr marL="2514600" indent="-228600" algn="l" rtl="0" fontAlgn="base">
        <a:spcBef>
          <a:spcPct val="20000"/>
        </a:spcBef>
        <a:spcAft>
          <a:spcPct val="0"/>
        </a:spcAft>
        <a:buClr>
          <a:schemeClr val="tx2"/>
        </a:buClr>
        <a:buFont typeface="Arial" charset="0"/>
        <a:buChar char="●"/>
        <a:defRPr sz="1900">
          <a:solidFill>
            <a:schemeClr val="tx1"/>
          </a:solidFill>
          <a:latin typeface="+mn-lt"/>
        </a:defRPr>
      </a:lvl6pPr>
      <a:lvl7pPr marL="2971800" indent="-228600" algn="l" rtl="0" fontAlgn="base">
        <a:spcBef>
          <a:spcPct val="20000"/>
        </a:spcBef>
        <a:spcAft>
          <a:spcPct val="0"/>
        </a:spcAft>
        <a:buClr>
          <a:schemeClr val="tx2"/>
        </a:buClr>
        <a:buFont typeface="Arial" charset="0"/>
        <a:buChar char="●"/>
        <a:defRPr sz="1900">
          <a:solidFill>
            <a:schemeClr val="tx1"/>
          </a:solidFill>
          <a:latin typeface="+mn-lt"/>
        </a:defRPr>
      </a:lvl7pPr>
      <a:lvl8pPr marL="3429000" indent="-228600" algn="l" rtl="0" fontAlgn="base">
        <a:spcBef>
          <a:spcPct val="20000"/>
        </a:spcBef>
        <a:spcAft>
          <a:spcPct val="0"/>
        </a:spcAft>
        <a:buClr>
          <a:schemeClr val="tx2"/>
        </a:buClr>
        <a:buFont typeface="Arial" charset="0"/>
        <a:buChar char="●"/>
        <a:defRPr sz="1900">
          <a:solidFill>
            <a:schemeClr val="tx1"/>
          </a:solidFill>
          <a:latin typeface="+mn-lt"/>
        </a:defRPr>
      </a:lvl8pPr>
      <a:lvl9pPr marL="3886200" indent="-228600" algn="l" rtl="0" fontAlgn="base">
        <a:spcBef>
          <a:spcPct val="20000"/>
        </a:spcBef>
        <a:spcAft>
          <a:spcPct val="0"/>
        </a:spcAft>
        <a:buClr>
          <a:schemeClr val="tx2"/>
        </a:buClr>
        <a:buFont typeface="Arial" charset="0"/>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Rectangle 46"/>
          <p:cNvSpPr>
            <a:spLocks noGrp="1" noChangeArrowheads="1"/>
          </p:cNvSpPr>
          <p:nvPr>
            <p:ph type="ctrTitle"/>
          </p:nvPr>
        </p:nvSpPr>
        <p:spPr>
          <a:xfrm>
            <a:off x="466725" y="692696"/>
            <a:ext cx="7239000" cy="1944886"/>
          </a:xfrm>
        </p:spPr>
        <p:txBody>
          <a:bodyPr/>
          <a:lstStyle/>
          <a:p>
            <a:r>
              <a:rPr lang="en-US" dirty="0" smtClean="0">
                <a:ea typeface="ＭＳ Ｐゴシック" pitchFamily="34" charset="-128"/>
              </a:rPr>
              <a:t>Division Key Stage 2</a:t>
            </a:r>
            <a:br>
              <a:rPr lang="en-US" dirty="0" smtClean="0">
                <a:ea typeface="ＭＳ Ｐゴシック" pitchFamily="34" charset="-128"/>
              </a:rPr>
            </a:br>
            <a:r>
              <a:rPr lang="en-US" dirty="0" smtClean="0">
                <a:ea typeface="ＭＳ Ｐゴシック" pitchFamily="34" charset="-128"/>
              </a:rPr>
              <a:t/>
            </a:r>
            <a:br>
              <a:rPr lang="en-US" dirty="0" smtClean="0">
                <a:ea typeface="ＭＳ Ｐゴシック" pitchFamily="34" charset="-128"/>
              </a:rPr>
            </a:br>
            <a:r>
              <a:rPr lang="en-US" dirty="0" smtClean="0">
                <a:ea typeface="ＭＳ Ｐゴシック" pitchFamily="34" charset="-128"/>
              </a:rPr>
              <a:t>Video 2.4</a:t>
            </a:r>
            <a:br>
              <a:rPr lang="en-US" dirty="0" smtClean="0">
                <a:ea typeface="ＭＳ Ｐゴシック" pitchFamily="34" charset="-128"/>
              </a:rPr>
            </a:br>
            <a:r>
              <a:rPr lang="en-GB" dirty="0" smtClean="0"/>
              <a:t>Division with remainders</a:t>
            </a:r>
            <a:endParaRPr lang="en-US"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25760"/>
            <a:ext cx="7924800" cy="1143000"/>
          </a:xfrm>
        </p:spPr>
        <p:txBody>
          <a:bodyPr anchor="ctr"/>
          <a:lstStyle/>
          <a:p>
            <a:r>
              <a:rPr lang="en-GB" dirty="0" smtClean="0"/>
              <a:t>2.4 Division with remainders</a:t>
            </a:r>
            <a:endParaRPr lang="en-GB" dirty="0"/>
          </a:p>
        </p:txBody>
      </p:sp>
      <p:sp>
        <p:nvSpPr>
          <p:cNvPr id="3" name="Content Placeholder 2"/>
          <p:cNvSpPr>
            <a:spLocks noGrp="1"/>
          </p:cNvSpPr>
          <p:nvPr>
            <p:ph idx="1"/>
          </p:nvPr>
        </p:nvSpPr>
        <p:spPr>
          <a:xfrm>
            <a:off x="395536" y="1556792"/>
            <a:ext cx="7921625" cy="4114800"/>
          </a:xfrm>
        </p:spPr>
        <p:txBody>
          <a:bodyPr/>
          <a:lstStyle/>
          <a:p>
            <a:pPr marL="0" indent="0"/>
            <a:r>
              <a:rPr lang="en-GB" sz="2800" dirty="0" smtClean="0"/>
              <a:t>Notice how the pupils’ estimating skills improve as they become familiar with the use of the place value counters for division.</a:t>
            </a:r>
          </a:p>
          <a:p>
            <a:pPr marL="0" indent="0"/>
            <a:endParaRPr lang="en-GB" sz="2800" dirty="0" smtClean="0"/>
          </a:p>
          <a:p>
            <a:pPr marL="0" indent="0"/>
            <a:r>
              <a:rPr lang="en-GB" sz="2800" smtClean="0"/>
              <a:t>The pupils </a:t>
            </a:r>
            <a:r>
              <a:rPr lang="en-GB" sz="2800" dirty="0" smtClean="0"/>
              <a:t>recognise a problem in the tens column and suggest that they will need to “regroup”. What do you think they mean by this, and what does this indicate about their understanding of place value?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nctem1">
  <a:themeElements>
    <a:clrScheme name="nctem1 11">
      <a:dk1>
        <a:srgbClr val="000000"/>
      </a:dk1>
      <a:lt1>
        <a:srgbClr val="FFFFFF"/>
      </a:lt1>
      <a:dk2>
        <a:srgbClr val="00628C"/>
      </a:dk2>
      <a:lt2>
        <a:srgbClr val="5F5F5F"/>
      </a:lt2>
      <a:accent1>
        <a:srgbClr val="82E6DD"/>
      </a:accent1>
      <a:accent2>
        <a:srgbClr val="C8E2E8"/>
      </a:accent2>
      <a:accent3>
        <a:srgbClr val="FFFFFF"/>
      </a:accent3>
      <a:accent4>
        <a:srgbClr val="000000"/>
      </a:accent4>
      <a:accent5>
        <a:srgbClr val="C1F0EB"/>
      </a:accent5>
      <a:accent6>
        <a:srgbClr val="B5CDD2"/>
      </a:accent6>
      <a:hlink>
        <a:srgbClr val="00628C"/>
      </a:hlink>
      <a:folHlink>
        <a:srgbClr val="B2B2B2"/>
      </a:folHlink>
    </a:clrScheme>
    <a:fontScheme name="nctem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xmlns:a="http://schemas.openxmlformats.org/drawingml/2006/main">
              <a:solidFill>
                <a:schemeClr val="accent1"/>
              </a:solidFill>
            </a14:hiddenFill>
          </a:ext>
          <a:ext uri="{91240B29-F687-4F45-9708-019B960494DF}">
            <a14:hiddenLine xmlns="" xmlns:a14="http://schemas.microsoft.com/office/drawing/2010/main" xmlns:a="http://schemas.openxmlformats.org/drawingml/2006/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xmlns:a="http://schemas.openxmlformats.org/drawingml/2006/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kumimoji="0" lang="en-GB" sz="2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xmlns:a="http://schemas.openxmlformats.org/drawingml/2006/main">
              <a:solidFill>
                <a:schemeClr val="accent1"/>
              </a:solidFill>
            </a14:hiddenFill>
          </a:ext>
          <a:ext uri="{91240B29-F687-4F45-9708-019B960494DF}">
            <a14:hiddenLine xmlns="" xmlns:a14="http://schemas.microsoft.com/office/drawing/2010/main" xmlns:a="http://schemas.openxmlformats.org/drawingml/2006/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xmlns:a="http://schemas.openxmlformats.org/drawingml/2006/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kumimoji="0" lang="en-GB" sz="2800" b="0" i="0" u="none" strike="noStrike" cap="none" normalizeH="0" baseline="0" smtClean="0">
            <a:ln>
              <a:noFill/>
            </a:ln>
            <a:solidFill>
              <a:schemeClr val="tx1"/>
            </a:solidFill>
            <a:effectLst/>
            <a:latin typeface="Arial" charset="0"/>
          </a:defRPr>
        </a:defPPr>
      </a:lstStyle>
    </a:lnDef>
  </a:objectDefaults>
  <a:extraClrSchemeLst>
    <a:extraClrScheme>
      <a:clrScheme name="nctem1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nctem1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nctem1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nctem1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nctem1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nctem1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nctem1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nctem1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nctem1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nctem1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
      <a:clrScheme name="nctem1 11">
        <a:dk1>
          <a:srgbClr val="000000"/>
        </a:dk1>
        <a:lt1>
          <a:srgbClr val="FFFFFF"/>
        </a:lt1>
        <a:dk2>
          <a:srgbClr val="00628C"/>
        </a:dk2>
        <a:lt2>
          <a:srgbClr val="5F5F5F"/>
        </a:lt2>
        <a:accent1>
          <a:srgbClr val="82E6DD"/>
        </a:accent1>
        <a:accent2>
          <a:srgbClr val="C8E2E8"/>
        </a:accent2>
        <a:accent3>
          <a:srgbClr val="FFFFFF"/>
        </a:accent3>
        <a:accent4>
          <a:srgbClr val="000000"/>
        </a:accent4>
        <a:accent5>
          <a:srgbClr val="C1F0EB"/>
        </a:accent5>
        <a:accent6>
          <a:srgbClr val="B5CDD2"/>
        </a:accent6>
        <a:hlink>
          <a:srgbClr val="00628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nctem1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themeOverride>
</file>

<file path=docProps/app.xml><?xml version="1.0" encoding="utf-8"?>
<Properties xmlns="http://schemas.openxmlformats.org/officeDocument/2006/extended-properties" xmlns:vt="http://schemas.openxmlformats.org/officeDocument/2006/docPropsVTypes">
  <TotalTime>280</TotalTime>
  <Words>81</Words>
  <Application>Microsoft Macintosh PowerPoint</Application>
  <PresentationFormat>On-screen Show (4:3)</PresentationFormat>
  <Paragraphs>6</Paragraphs>
  <Slides>2</Slides>
  <Notes>1</Notes>
  <HiddenSlides>0</HiddenSlides>
  <MMClips>0</MMClips>
  <ScaleCrop>false</ScaleCrop>
  <HeadingPairs>
    <vt:vector size="4" baseType="variant">
      <vt:variant>
        <vt:lpstr>Design Template</vt:lpstr>
      </vt:variant>
      <vt:variant>
        <vt:i4>1</vt:i4>
      </vt:variant>
      <vt:variant>
        <vt:lpstr>Slide Titles</vt:lpstr>
      </vt:variant>
      <vt:variant>
        <vt:i4>2</vt:i4>
      </vt:variant>
    </vt:vector>
  </HeadingPairs>
  <TitlesOfParts>
    <vt:vector size="3" baseType="lpstr">
      <vt:lpstr>1_nctem1</vt:lpstr>
      <vt:lpstr>Division Key Stage 2  Video 2.4 Division with remainders</vt:lpstr>
      <vt:lpstr>2.4 Division with remainders</vt:lpstr>
    </vt:vector>
  </TitlesOfParts>
  <Company>Tribal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Division</dc:title>
  <dc:creator>Deborah.morgan</dc:creator>
  <cp:lastModifiedBy>Sam Radford</cp:lastModifiedBy>
  <cp:revision>32</cp:revision>
  <dcterms:created xsi:type="dcterms:W3CDTF">2014-02-11T10:58:52Z</dcterms:created>
  <dcterms:modified xsi:type="dcterms:W3CDTF">2014-02-11T10:59:18Z</dcterms:modified>
</cp:coreProperties>
</file>